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2" r:id="rId1"/>
    <p:sldMasterId id="2147483844" r:id="rId2"/>
    <p:sldMasterId id="2147483942" r:id="rId3"/>
    <p:sldMasterId id="2147483957" r:id="rId4"/>
    <p:sldMasterId id="2147483969" r:id="rId5"/>
    <p:sldMasterId id="2147483983" r:id="rId6"/>
    <p:sldMasterId id="2147483997" r:id="rId7"/>
  </p:sldMasterIdLst>
  <p:notesMasterIdLst>
    <p:notesMasterId r:id="rId28"/>
  </p:notesMasterIdLst>
  <p:handoutMasterIdLst>
    <p:handoutMasterId r:id="rId29"/>
  </p:handoutMasterIdLst>
  <p:sldIdLst>
    <p:sldId id="819" r:id="rId8"/>
    <p:sldId id="839" r:id="rId9"/>
    <p:sldId id="782" r:id="rId10"/>
    <p:sldId id="840" r:id="rId11"/>
    <p:sldId id="825" r:id="rId12"/>
    <p:sldId id="828" r:id="rId13"/>
    <p:sldId id="817" r:id="rId14"/>
    <p:sldId id="822" r:id="rId15"/>
    <p:sldId id="837" r:id="rId16"/>
    <p:sldId id="830" r:id="rId17"/>
    <p:sldId id="841" r:id="rId18"/>
    <p:sldId id="755" r:id="rId19"/>
    <p:sldId id="821" r:id="rId20"/>
    <p:sldId id="823" r:id="rId21"/>
    <p:sldId id="824" r:id="rId22"/>
    <p:sldId id="758" r:id="rId23"/>
    <p:sldId id="780" r:id="rId24"/>
    <p:sldId id="818" r:id="rId25"/>
    <p:sldId id="842" r:id="rId26"/>
    <p:sldId id="838" r:id="rId2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B621D"/>
    <a:srgbClr val="7A0000"/>
    <a:srgbClr val="336600"/>
    <a:srgbClr val="37A297"/>
    <a:srgbClr val="6DDFD3"/>
    <a:srgbClr val="1B3761"/>
    <a:srgbClr val="336699"/>
    <a:srgbClr val="FFFFCC"/>
    <a:srgbClr val="FEFF03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8" autoAdjust="0"/>
    <p:restoredTop sz="96395" autoAdjust="0"/>
  </p:normalViewPr>
  <p:slideViewPr>
    <p:cSldViewPr>
      <p:cViewPr varScale="1">
        <p:scale>
          <a:sx n="163" d="100"/>
          <a:sy n="163" d="100"/>
        </p:scale>
        <p:origin x="762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22"/>
    </p:cViewPr>
  </p:sorterViewPr>
  <p:notesViewPr>
    <p:cSldViewPr>
      <p:cViewPr varScale="1">
        <p:scale>
          <a:sx n="81" d="100"/>
          <a:sy n="81" d="100"/>
        </p:scale>
        <p:origin x="1350" y="8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6797674" cy="82452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algn="ctr">
              <a:defRPr/>
            </a:pPr>
            <a:r>
              <a:rPr lang="en-US" dirty="0" smtClean="0"/>
              <a:t>C/55/INF/2 </a:t>
            </a:r>
            <a:r>
              <a:rPr lang="en-US" dirty="0"/>
              <a:t>- </a:t>
            </a:r>
            <a:r>
              <a:rPr lang="en-US" dirty="0" smtClean="0"/>
              <a:t>CAJ/78/INF/2 </a:t>
            </a:r>
            <a:r>
              <a:rPr lang="en-US" dirty="0"/>
              <a:t>- </a:t>
            </a:r>
            <a:r>
              <a:rPr lang="en-US" dirty="0" smtClean="0"/>
              <a:t>TC/57/INF/8</a:t>
            </a:r>
          </a:p>
          <a:p>
            <a:pPr algn="ctr">
              <a:defRPr/>
            </a:pPr>
            <a:r>
              <a:rPr lang="en-US" dirty="0"/>
              <a:t>Annex / </a:t>
            </a:r>
            <a:r>
              <a:rPr lang="en-US" dirty="0" err="1"/>
              <a:t>Annexe</a:t>
            </a:r>
            <a:r>
              <a:rPr lang="en-US" dirty="0"/>
              <a:t> / Anlage / </a:t>
            </a:r>
            <a:r>
              <a:rPr lang="en-US" dirty="0" err="1" smtClean="0"/>
              <a:t>Anexo</a:t>
            </a:r>
            <a:endParaRPr lang="en-US" dirty="0" smtClean="0"/>
          </a:p>
          <a:p>
            <a:pPr algn="ctr">
              <a:defRPr/>
            </a:pPr>
            <a:r>
              <a:rPr lang="en-US" dirty="0" smtClean="0"/>
              <a:t>page </a:t>
            </a:r>
            <a:fld id="{C6E5CF9C-C538-45DD-B40A-CF5CC14614B1}" type="slidenum">
              <a:rPr lang="en-US" smtClean="0"/>
              <a:pPr algn="ctr">
                <a:defRPr/>
              </a:pPr>
              <a:t>‹#›</a:t>
            </a:fld>
            <a:r>
              <a:rPr lang="en-US" dirty="0" smtClean="0"/>
              <a:t> </a:t>
            </a:r>
            <a:r>
              <a:rPr lang="en-US" dirty="0"/>
              <a:t>/ </a:t>
            </a:r>
            <a:r>
              <a:rPr lang="en-US" dirty="0" err="1"/>
              <a:t>Seite</a:t>
            </a:r>
            <a:r>
              <a:rPr lang="en-US" dirty="0"/>
              <a:t> </a:t>
            </a:r>
            <a:fld id="{C6E5CF9C-C538-45DD-B40A-CF5CC14614B1}" type="slidenum">
              <a:rPr lang="en-US" smtClean="0"/>
              <a:pPr algn="ctr">
                <a:defRPr/>
              </a:pPr>
              <a:t>‹#›</a:t>
            </a:fld>
            <a:r>
              <a:rPr lang="en-US" dirty="0" smtClean="0"/>
              <a:t> </a:t>
            </a:r>
            <a:r>
              <a:rPr lang="en-US" dirty="0"/>
              <a:t>/ </a:t>
            </a:r>
            <a:r>
              <a:rPr lang="en-US" dirty="0" err="1"/>
              <a:t>página</a:t>
            </a:r>
            <a:r>
              <a:rPr lang="en-US" dirty="0"/>
              <a:t> </a:t>
            </a:r>
            <a:fld id="{C6E5CF9C-C538-45DD-B40A-CF5CC14614B1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21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6400" cy="49688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2"/>
            <a:ext cx="2946400" cy="49688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B7FE9BE-B3BD-4893-A3BD-D913EFFE3BBF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7"/>
            <a:ext cx="5438776" cy="4467225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165"/>
            <a:ext cx="2946400" cy="49688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6ADAF7-9894-4CAD-AB68-9E7A571BA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483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C1E8-8683-42A3-AEA6-947161CEB0DB}" type="slidenum">
              <a:rPr lang="en-US" smtClean="0">
                <a:latin typeface="Arial" charset="0"/>
                <a:cs typeface="Arial" charset="0"/>
              </a:rPr>
              <a:pPr/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6100"/>
            <a:ext cx="4876800" cy="27447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90" y="3474352"/>
            <a:ext cx="7042026" cy="329167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05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03488" y="1087438"/>
            <a:ext cx="9661526" cy="5435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0252" y="6885130"/>
            <a:ext cx="4174486" cy="6523484"/>
          </a:xfrm>
        </p:spPr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The good example </a:t>
            </a:r>
            <a:r>
              <a:rPr lang="en-US" baseline="0" dirty="0" smtClean="0"/>
              <a:t>UPOV system is contributing the </a:t>
            </a:r>
            <a:r>
              <a:rPr lang="en-US" dirty="0" smtClean="0"/>
              <a:t>conservation of native</a:t>
            </a:r>
            <a:r>
              <a:rPr lang="en-US" baseline="0" dirty="0" smtClean="0"/>
              <a:t> natural plant resources in Argentina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Argentina, Public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 (INTA) has been implementing a program to breed ornamental species from native flora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initial variety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Calibrachoa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Petunia).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provinces of Argentina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/>
              <a:t>are the owners of natural resources and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for the access and use of the genetic recourses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provinces and INTA and breeding companies signed an agreement on the access to native plant genetic recourse.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 obtained plant breeders’ rights on the new varieties developed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much as 50 % of the royalty generated from the commercialization returned to the provinces, and province use this fund to conserve natural wild varieties. </a:t>
            </a:r>
            <a:r>
              <a:rPr lang="en-US" sz="1200" dirty="0" smtClean="0">
                <a:solidFill>
                  <a:srgbClr val="FF0000"/>
                </a:solidFill>
              </a:rPr>
              <a:t>the erosion/loss from their natural habitat is reduced 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This is a clear example of how</a:t>
            </a:r>
            <a:r>
              <a:rPr lang="en-US" baseline="0" dirty="0" smtClean="0"/>
              <a:t> the PVP and</a:t>
            </a:r>
            <a:r>
              <a:rPr lang="en-US" dirty="0" smtClean="0"/>
              <a:t> access to plant genetic resources and benefit-sharing can be made compatible :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achieve two objective which are UPOV system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Convention on Biological Diversity (CBD), such as the conservation of biodiversity, access and benefit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sharing from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of natural genetic resources.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DAF7-9894-4CAD-AB68-9E7A571BA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90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C1E8-8683-42A3-AEA6-947161CEB0DB}" type="slidenum">
              <a:rPr lang="en-US" smtClean="0">
                <a:latin typeface="Arial" charset="0"/>
                <a:cs typeface="Arial" charset="0"/>
              </a:rPr>
              <a:pPr/>
              <a:t>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6100"/>
            <a:ext cx="4876800" cy="27447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90" y="3474352"/>
            <a:ext cx="7042026" cy="329167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5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B76BE7-F86E-4CAC-88CB-3EF649F5A5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7794" name="Rectangle 7"/>
          <p:cNvSpPr txBox="1">
            <a:spLocks noGrp="1" noChangeArrowheads="1"/>
          </p:cNvSpPr>
          <p:nvPr/>
        </p:nvSpPr>
        <p:spPr bwMode="auto">
          <a:xfrm>
            <a:off x="3885277" y="8684829"/>
            <a:ext cx="2971092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8" tIns="47310" rIns="94618" bIns="47310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1050" indent="-225425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8250" indent="-225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5450" indent="-225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650" indent="-225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9850" indent="-225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281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9200C-63CD-49D2-9694-E8D431D26F71}" type="slidenum">
              <a:rPr kumimoji="1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34" charset="-127"/>
                <a:ea typeface="굴림" pitchFamily="34" charset="-127"/>
                <a:cs typeface="Arial" charset="0"/>
              </a:rPr>
              <a:pPr marL="0" marR="0" lvl="0" indent="0" algn="r" defTabSz="91281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34" charset="-127"/>
              <a:ea typeface="굴림" pitchFamily="34" charset="-127"/>
              <a:cs typeface="Arial" charset="0"/>
            </a:endParaRPr>
          </a:p>
        </p:txBody>
      </p:sp>
      <p:sp>
        <p:nvSpPr>
          <p:cNvPr id="3617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5800"/>
            <a:ext cx="6091237" cy="3427413"/>
          </a:xfrm>
          <a:ln/>
        </p:spPr>
      </p:sp>
      <p:sp>
        <p:nvSpPr>
          <p:cNvPr id="3617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8" y="4343147"/>
            <a:ext cx="5486727" cy="4115020"/>
          </a:xfrm>
        </p:spPr>
        <p:txBody>
          <a:bodyPr lIns="94618" tIns="47310" rIns="94618" bIns="47310"/>
          <a:lstStyle/>
          <a:p>
            <a:endParaRPr lang="en-US" altLang="ko-KR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965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0682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6798" indent="-275692" defTabSz="880682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2766" indent="-220553" defTabSz="880682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43873" indent="-220553" defTabSz="880682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84980" indent="-220553" defTabSz="880682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26086" indent="-220553" defTabSz="88068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67193" indent="-220553" defTabSz="88068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08299" indent="-220553" defTabSz="88068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49406" indent="-220553" defTabSz="88068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5552A83-0563-4C8F-ABBF-33F6C8641C14}" type="slidenum">
              <a:rPr lang="en-US" sz="1100">
                <a:latin typeface="Times New Roman" pitchFamily="18" charset="0"/>
              </a:rPr>
              <a:pPr/>
              <a:t>7</a:t>
            </a:fld>
            <a:endParaRPr lang="en-US" sz="1100"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7"/>
            <a:ext cx="5365352" cy="4320316"/>
          </a:xfrm>
          <a:noFill/>
        </p:spPr>
        <p:txBody>
          <a:bodyPr/>
          <a:lstStyle/>
          <a:p>
            <a:pPr eaLnBrk="1" hangingPunct="1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342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3EA09-D564-4EA9-84D6-2FF84420AE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3300" y="527050"/>
            <a:ext cx="4683125" cy="2635250"/>
          </a:xfrm>
          <a:ln/>
        </p:spPr>
      </p:sp>
      <p:sp>
        <p:nvSpPr>
          <p:cNvPr id="190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9366" y="3337987"/>
            <a:ext cx="6765632" cy="3162475"/>
          </a:xfrm>
        </p:spPr>
        <p:txBody>
          <a:bodyPr/>
          <a:lstStyle/>
          <a:p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920743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69993" indent="-2961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84605" indent="-2369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58447" indent="-2369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132289" indent="-2369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AE13-98ED-48A2-8006-B36572276F5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69875" y="857250"/>
            <a:ext cx="7340600" cy="41290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131" y="5231001"/>
            <a:ext cx="5036292" cy="4955955"/>
          </a:xfrm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4085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C1E8-8683-42A3-AEA6-947161CEB0DB}" type="slidenum">
              <a:rPr lang="en-US" smtClean="0">
                <a:latin typeface="Arial" charset="0"/>
                <a:cs typeface="Arial" charset="0"/>
              </a:rPr>
              <a:pPr/>
              <a:t>11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6100"/>
            <a:ext cx="4876800" cy="27447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90" y="3474352"/>
            <a:ext cx="7042026" cy="329167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333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3984" indent="-286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4590" indent="-2289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2425" indent="-2289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60261" indent="-2289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8098" indent="-228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5933" indent="-228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33769" indent="-228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91605" indent="-228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B65B9-C408-42D3-A135-E680BE83E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284538" y="1209675"/>
            <a:ext cx="10752138" cy="6048375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954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3984" indent="-286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4590" indent="-2289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2425" indent="-2289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60261" indent="-2289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8098" indent="-228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5933" indent="-228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33769" indent="-228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91605" indent="-2289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B65B9-C408-42D3-A135-E680BE83E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25475" y="828675"/>
            <a:ext cx="7361238" cy="4141788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271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169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834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6"/>
          <p:cNvSpPr txBox="1">
            <a:spLocks noChangeArrowheads="1"/>
          </p:cNvSpPr>
          <p:nvPr userDrawn="1"/>
        </p:nvSpPr>
        <p:spPr bwMode="auto">
          <a:xfrm>
            <a:off x="525087" y="6295135"/>
            <a:ext cx="396294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latin typeface="Arial" charset="0"/>
              </a:rPr>
              <a:t>International Union for the Protection of New Varieties of Plants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10237"/>
            <a:ext cx="1206731" cy="3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47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FF69C-6DF5-4C06-B432-EBDC15153F8A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F4F3-4F49-44B2-AE69-078EAF6788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09600" y="6162568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8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FCA9-1B8E-4853-B864-83C91A50D81F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78E6-2BD7-40BE-8636-500CACF75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75892" y="6157733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44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E8AC1-74B9-4769-A427-A6EC7D01120E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014D-7F1E-45AD-8274-A49B97D7DA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75892" y="6157733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575C9-6757-499B-BD8A-6402C7AFC451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1A40-0F21-4797-A632-23D3793427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75892" y="6157733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0DCAA-1304-4DB5-8EC6-F18F2D1454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0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0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1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9" cy="36845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05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169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834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721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82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1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82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0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05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1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1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3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168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8344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 userDrawn="1"/>
        </p:nvSpPr>
        <p:spPr bwMode="auto">
          <a:xfrm>
            <a:off x="522818" y="6502400"/>
            <a:ext cx="41312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1100" dirty="0" smtClean="0">
                <a:solidFill>
                  <a:prstClr val="black"/>
                </a:solidFill>
                <a:latin typeface="Arial" charset="0"/>
              </a:rPr>
              <a:t>International Union for the Protection of New Varieties of Plants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6" y="6175375"/>
            <a:ext cx="155440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17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168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8344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488114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6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0763" y="6476479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7763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C643-4169-49CC-AECB-FEA8A60B37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61713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50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48811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09600" y="6162568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5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79F3A-8872-4EF0-B75B-584C0FF1E6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63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9116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0EE09-304F-4C4C-A36D-747EEB766A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7C4F8-5400-4072-8E7A-ADD7722659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5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63C8-8D3A-478A-86BC-8177207935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207E1-4733-4D92-AC39-AED0F6BEB2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7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632D-4045-4C38-94AB-81B2B326AC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2BCF-1019-4BB3-934E-CB2B2E02C5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A6AF6-0E6D-4B9B-9169-58250DC168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4612-DA65-4868-896C-C6CBB024AE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6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FF69C-6DF5-4C06-B432-EBDC15153F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F4F3-4F49-44B2-AE69-078EAF6788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4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FCA9-1B8E-4853-B864-83C91A50D8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78E6-2BD7-40BE-8636-500CACF75B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0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E8AC1-74B9-4769-A427-A6EC7D0112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014D-7F1E-45AD-8274-A49B97D7DA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5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575C9-6757-499B-BD8A-6402C7AFC4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1A40-0F21-4797-A632-23D3793427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80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0763" y="647648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7763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C643-4169-49CC-AECB-FEA8A60B37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09600" y="6162568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64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41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21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95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14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1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59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633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88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62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8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79F3A-8872-4EF0-B75B-584C0FF1E6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9600" y="6162568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2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78718-D9B4-4B50-A5E6-5D2F74216FAB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74421"/>
      </p:ext>
    </p:extLst>
  </p:cSld>
  <p:clrMapOvr>
    <a:masterClrMapping/>
  </p:clrMapOvr>
  <p:transition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E90C4-31A3-44D5-835D-9879563C9E2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96794"/>
      </p:ext>
    </p:extLst>
  </p:cSld>
  <p:clrMapOvr>
    <a:masterClrMapping/>
  </p:clrMapOvr>
  <p:transition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B532D-BD5B-4128-A631-E7C6143E837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03806"/>
      </p:ext>
    </p:extLst>
  </p:cSld>
  <p:clrMapOvr>
    <a:masterClrMapping/>
  </p:clrMapOvr>
  <p:transition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30FBE-46A5-4378-B7D7-1855B942DF55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19751"/>
      </p:ext>
    </p:extLst>
  </p:cSld>
  <p:clrMapOvr>
    <a:masterClrMapping/>
  </p:clrMapOvr>
  <p:transition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705B6-72BD-4536-8044-774B3233D3E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73468"/>
      </p:ext>
    </p:extLst>
  </p:cSld>
  <p:clrMapOvr>
    <a:masterClrMapping/>
  </p:clrMapOvr>
  <p:transition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59827-1F62-40BD-AF47-35F10E29CEE6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5230"/>
      </p:ext>
    </p:extLst>
  </p:cSld>
  <p:clrMapOvr>
    <a:masterClrMapping/>
  </p:clrMapOvr>
  <p:transition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CE2A2-B41F-4B71-B3E5-6E3B8CBC4038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11717"/>
      </p:ext>
    </p:extLst>
  </p:cSld>
  <p:clrMapOvr>
    <a:masterClrMapping/>
  </p:clrMapOvr>
  <p:transition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90740-6AD9-4208-9C5B-80E7335B177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29958"/>
      </p:ext>
    </p:extLst>
  </p:cSld>
  <p:clrMapOvr>
    <a:masterClrMapping/>
  </p:clrMapOvr>
  <p:transition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D6CA-5DB3-453A-8986-3751A6502C0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03410"/>
      </p:ext>
    </p:extLst>
  </p:cSld>
  <p:clrMapOvr>
    <a:masterClrMapping/>
  </p:clrMapOvr>
  <p:transition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4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4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0AE3D-16A8-40E2-BBE1-B00488C2934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74859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9116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0EE09-304F-4C4C-A36D-747EEB766AEC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7C4F8-5400-4072-8E7A-ADD772265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97049" y="6162568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5C529-BB39-490D-AE19-47A1123C54D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19240"/>
      </p:ext>
    </p:extLst>
  </p:cSld>
  <p:clrMapOvr>
    <a:masterClrMapping/>
  </p:clrMapOvr>
  <p:transition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4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4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0C23-9A36-416F-8B51-C8EB1F91066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83512"/>
      </p:ext>
    </p:extLst>
  </p:cSld>
  <p:clrMapOvr>
    <a:masterClrMapping/>
  </p:clrMapOvr>
  <p:transition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8875"/>
      </p:ext>
    </p:extLst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AF943-3F31-41B9-B064-068164F4DF0B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70396"/>
      </p:ext>
    </p:extLst>
  </p:cSld>
  <p:clrMapOvr>
    <a:masterClrMapping/>
  </p:clrMapOvr>
  <p:transition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E9C50-E36D-40CC-91F3-15B3FF31984F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11192"/>
      </p:ext>
    </p:extLst>
  </p:cSld>
  <p:clrMapOvr>
    <a:masterClrMapping/>
  </p:clrMapOvr>
  <p:transition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B3828-90CB-4986-BB4D-576E0CB892F3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99230"/>
      </p:ext>
    </p:extLst>
  </p:cSld>
  <p:clrMapOvr>
    <a:masterClrMapping/>
  </p:clrMapOvr>
  <p:transition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163EC-08F0-4FFE-8DCA-805AF7B7ADA3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19913"/>
      </p:ext>
    </p:extLst>
  </p:cSld>
  <p:clrMapOvr>
    <a:masterClrMapping/>
  </p:clrMapOvr>
  <p:transition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E2326-DCB2-4A65-94C6-4DACD5E0BD99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51407"/>
      </p:ext>
    </p:extLst>
  </p:cSld>
  <p:clrMapOvr>
    <a:masterClrMapping/>
  </p:clrMapOvr>
  <p:transition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0C258-89F6-41D3-AA8F-B13613E21437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60151"/>
      </p:ext>
    </p:extLst>
  </p:cSld>
  <p:clrMapOvr>
    <a:masterClrMapping/>
  </p:clrMapOvr>
  <p:transition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D4755-000E-4D85-A9D6-86BF33ABD9FC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21239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63C8-8D3A-478A-86BC-81772079354A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207E1-4733-4D92-AC39-AED0F6BEB2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09600" y="6162567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0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288C1-25CB-4C7E-9065-89730619ADC7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59893"/>
      </p:ext>
    </p:extLst>
  </p:cSld>
  <p:clrMapOvr>
    <a:masterClrMapping/>
  </p:clrMapOvr>
  <p:transition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1AD24-DCD9-4FEE-AB08-9588C8A85D7E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4524"/>
      </p:ext>
    </p:extLst>
  </p:cSld>
  <p:clrMapOvr>
    <a:masterClrMapping/>
  </p:clrMapOvr>
  <p:transition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839A3-809C-4211-8CFC-F7F290F8BB6E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13103"/>
      </p:ext>
    </p:extLst>
  </p:cSld>
  <p:clrMapOvr>
    <a:masterClrMapping/>
  </p:clrMapOvr>
  <p:transition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C48F1B-E9FC-433B-B9B9-9543B6C9C1BA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5787"/>
      </p:ext>
    </p:extLst>
  </p:cSld>
  <p:clrMapOvr>
    <a:masterClrMapping/>
  </p:clrMapOvr>
  <p:transition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3DE91-6C38-40F3-9DC2-51774F709C0B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44176"/>
      </p:ext>
    </p:extLst>
  </p:cSld>
  <p:clrMapOvr>
    <a:masterClrMapping/>
  </p:clrMapOvr>
  <p:transition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75871"/>
      </p:ext>
    </p:extLst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168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8344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6"/>
          <p:cNvSpPr txBox="1">
            <a:spLocks noChangeArrowheads="1"/>
          </p:cNvSpPr>
          <p:nvPr userDrawn="1"/>
        </p:nvSpPr>
        <p:spPr bwMode="auto">
          <a:xfrm>
            <a:off x="522818" y="6502400"/>
            <a:ext cx="41312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1100" dirty="0">
                <a:latin typeface="Arial" charset="0"/>
              </a:rPr>
              <a:t>International Union for the Protection of New Varieties of Plants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6" y="6175375"/>
            <a:ext cx="155440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9375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168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8344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840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488114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C8BEA-9803-4D87-8612-94DD285B4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220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0763" y="6476479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7763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C643-4169-49CC-AECB-FEA8A60B37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09600" y="61713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3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632D-4045-4C38-94AB-81B2B326ACF4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2BCF-1019-4BB3-934E-CB2B2E02C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75892" y="6157733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20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79F3A-8872-4EF0-B75B-584C0FF1E6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36C6-5391-47B5-B034-116819B27F27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26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9116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0EE09-304F-4C4C-A36D-747EEB766AEC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7C4F8-5400-4072-8E7A-ADD772265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650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63C8-8D3A-478A-86BC-81772079354A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207E1-4733-4D92-AC39-AED0F6BEB2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62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632D-4045-4C38-94AB-81B2B326ACF4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2BCF-1019-4BB3-934E-CB2B2E02C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37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A6AF6-0E6D-4B9B-9169-58250DC16890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4612-DA65-4868-896C-C6CBB024A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450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FF69C-6DF5-4C06-B432-EBDC15153F8A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F4F3-4F49-44B2-AE69-078EAF6788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072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FCA9-1B8E-4853-B864-83C91A50D81F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78E6-2BD7-40BE-8636-500CACF75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686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E8AC1-74B9-4769-A427-A6EC7D01120E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014D-7F1E-45AD-8274-A49B97D7DA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987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575C9-6757-499B-BD8A-6402C7AFC451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1A40-0F21-4797-A632-23D3793427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07867" y="6173750"/>
            <a:ext cx="1560000" cy="3096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A6AF6-0E6D-4B9B-9169-58250DC16890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4612-DA65-4868-896C-C6CBB024A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75892" y="6157733"/>
            <a:ext cx="1240439" cy="293907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8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33502B-9D06-4647-93C0-B3FC48EDFE08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ACD96F-30EB-46F7-A2ED-15C69DC826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7" r:id="rId2"/>
    <p:sldLayoutId id="2147483826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956" r:id="rId14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EA48A-5D4C-49CD-9018-03BB55E297FB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B7AD5-1FFB-4C0F-9BFE-CE4FB751146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9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33502B-9D06-4647-93C0-B3FC48EDFE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23-Apr-23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ACD96F-30EB-46F7-A2ED-15C69DC826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5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320D1-59EC-4464-A079-EF1108CF88E8}" type="datetimeFigureOut">
              <a:rPr lang="en-US" smtClean="0"/>
              <a:t>23-Apr-23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5F60E-E9CE-4850-A275-D23DA2EBCE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9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5067303" y="1789115"/>
            <a:ext cx="7120468" cy="5056187"/>
            <a:chOff x="2394" y="1127"/>
            <a:chExt cx="3364" cy="3185"/>
          </a:xfrm>
        </p:grpSpPr>
        <p:sp>
          <p:nvSpPr>
            <p:cNvPr id="119811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12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13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14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15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16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17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18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19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20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21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22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23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24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25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26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27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28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29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30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31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32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33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34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35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36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37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38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39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40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41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42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altLang="ja-JP">
                <a:solidFill>
                  <a:srgbClr val="FFFFFF"/>
                </a:solidFill>
                <a:latin typeface="Tahom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9843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  <p:sp>
          <p:nvSpPr>
            <p:cNvPr id="119844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/>
                <a:cs typeface="Arial" pitchFamily="34" charset="0"/>
              </a:endParaRPr>
            </a:p>
          </p:txBody>
        </p:sp>
      </p:grpSp>
      <p:sp>
        <p:nvSpPr>
          <p:cNvPr id="119845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984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47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78563"/>
            <a:ext cx="2844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9848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78563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9849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78563"/>
            <a:ext cx="2844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1AEFD40-7B1E-45B1-9694-EB47EEB227E2}" type="slidenum">
              <a:rPr lang="en-US" altLang="ja-JP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03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5067300" y="1789114"/>
            <a:ext cx="7120467" cy="5056187"/>
            <a:chOff x="2394" y="1127"/>
            <a:chExt cx="3364" cy="3185"/>
          </a:xfrm>
        </p:grpSpPr>
        <p:sp>
          <p:nvSpPr>
            <p:cNvPr id="119811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2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3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4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15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6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7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8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19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20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1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2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3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4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5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6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7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8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29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0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1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2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3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4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5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36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37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38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39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40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41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42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endParaRPr lang="en-US" altLang="ja-JP" smtClean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sp>
          <p:nvSpPr>
            <p:cNvPr id="119843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19844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pitchFamily="34" charset="0"/>
                <a:cs typeface="Arial" pitchFamily="34" charset="0"/>
              </a:endParaRPr>
            </a:p>
          </p:txBody>
        </p:sp>
      </p:grpSp>
      <p:sp>
        <p:nvSpPr>
          <p:cNvPr id="119845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984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47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78563"/>
            <a:ext cx="2844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MS PGothic" pitchFamily="34" charset="-128"/>
              </a:defRPr>
            </a:lvl1pPr>
          </a:lstStyle>
          <a:p>
            <a:endParaRPr lang="en-US" altLang="ja-JP" smtClean="0">
              <a:solidFill>
                <a:srgbClr val="FFFFFF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19848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78563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a typeface="MS PGothic" pitchFamily="34" charset="-128"/>
              </a:defRPr>
            </a:lvl1pPr>
          </a:lstStyle>
          <a:p>
            <a:endParaRPr lang="en-US" altLang="ja-JP" smtClean="0">
              <a:solidFill>
                <a:srgbClr val="FFFFFF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19849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78563"/>
            <a:ext cx="2844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</a:defRPr>
            </a:lvl1pPr>
          </a:lstStyle>
          <a:p>
            <a:fld id="{137FCC18-067C-424D-9589-CAF5B543F836}" type="slidenum">
              <a:rPr lang="en-US" altLang="ja-JP" smtClean="0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pPr/>
              <a:t>‹#›</a:t>
            </a:fld>
            <a:endParaRPr lang="en-US" altLang="ja-JP" smtClean="0">
              <a:solidFill>
                <a:srgbClr val="FFFFFF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2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886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33502B-9D06-4647-93C0-B3FC48EDFE08}" type="datetimeFigureOut">
              <a:rPr lang="en-US"/>
              <a:pPr>
                <a:defRPr/>
              </a:pPr>
              <a:t>23-Apr-23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ACD96F-30EB-46F7-A2ED-15C69DC826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r" descr="  "/>
          <p:cNvSpPr txBox="1"/>
          <p:nvPr userDrawn="1"/>
        </p:nvSpPr>
        <p:spPr>
          <a:xfrm>
            <a:off x="11949626" y="6537960"/>
            <a:ext cx="242374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  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2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2082126947,&quot;Placement&quot;:&quot;Footer&quot;,&quot;Top&quot;:519.343,&quot;Left&quot;:406.33,&quot;SlideWidth&quot;:960,&quot;SlideHeight&quot;:540}"/>
          <p:cNvSpPr txBox="1"/>
          <p:nvPr userDrawn="1"/>
        </p:nvSpPr>
        <p:spPr>
          <a:xfrm>
            <a:off x="5160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5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6400" y="1752000"/>
            <a:ext cx="9642600" cy="2697600"/>
          </a:xfrm>
        </p:spPr>
        <p:txBody>
          <a:bodyPr/>
          <a:lstStyle/>
          <a:p>
            <a:r>
              <a:rPr lang="en-US" altLang="de-DE" dirty="0">
                <a:solidFill>
                  <a:srgbClr val="336600"/>
                </a:solidFill>
              </a:rPr>
              <a:t>Panel 1: Agricultural Land and Inputs – Preparing the ground</a:t>
            </a:r>
            <a:endParaRPr lang="en-GB" altLang="de-DE" dirty="0" smtClean="0">
              <a:solidFill>
                <a:srgbClr val="33660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04800" y="4191000"/>
            <a:ext cx="8029800" cy="1478400"/>
          </a:xfrm>
        </p:spPr>
        <p:txBody>
          <a:bodyPr/>
          <a:lstStyle/>
          <a:p>
            <a:r>
              <a:rPr lang="en-GB" altLang="de-DE" sz="2800" dirty="0" smtClean="0">
                <a:solidFill>
                  <a:srgbClr val="336600"/>
                </a:solidFill>
              </a:rPr>
              <a:t>Peter Button</a:t>
            </a:r>
            <a:br>
              <a:rPr lang="en-GB" altLang="de-DE" sz="2800" dirty="0" smtClean="0">
                <a:solidFill>
                  <a:srgbClr val="336600"/>
                </a:solidFill>
              </a:rPr>
            </a:br>
            <a:r>
              <a:rPr lang="en-GB" altLang="de-DE" sz="2800" dirty="0" smtClean="0">
                <a:solidFill>
                  <a:srgbClr val="336600"/>
                </a:solidFill>
              </a:rPr>
              <a:t>Vice Secretary-General, UPOV</a:t>
            </a:r>
          </a:p>
          <a:p>
            <a:endParaRPr lang="en-GB" altLang="de-DE" sz="2000" dirty="0" smtClean="0">
              <a:solidFill>
                <a:srgbClr val="336600"/>
              </a:solidFill>
            </a:endParaRPr>
          </a:p>
          <a:p>
            <a:r>
              <a:rPr lang="en-GB" altLang="de-DE" sz="2000" dirty="0" smtClean="0">
                <a:solidFill>
                  <a:srgbClr val="336600"/>
                </a:solidFill>
              </a:rPr>
              <a:t>April 24, 2023</a:t>
            </a:r>
            <a:endParaRPr lang="en-GB" altLang="de-DE" sz="2000" dirty="0">
              <a:solidFill>
                <a:srgbClr val="3366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1135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altLang="de-DE" sz="2400" dirty="0">
                <a:solidFill>
                  <a:srgbClr val="336600"/>
                </a:solidFill>
              </a:rPr>
              <a:t>WIPO International Conference on Intellectual Property (IP) and Development – </a:t>
            </a:r>
            <a:endParaRPr lang="en-US" altLang="de-DE" sz="2400" dirty="0" smtClean="0">
              <a:solidFill>
                <a:srgbClr val="336600"/>
              </a:solidFill>
            </a:endParaRPr>
          </a:p>
          <a:p>
            <a:pPr lvl="0"/>
            <a:r>
              <a:rPr lang="en-US" altLang="de-DE" sz="2400" dirty="0" smtClean="0">
                <a:solidFill>
                  <a:srgbClr val="336600"/>
                </a:solidFill>
              </a:rPr>
              <a:t>IP </a:t>
            </a:r>
            <a:r>
              <a:rPr lang="en-US" altLang="de-DE" sz="2400" dirty="0">
                <a:solidFill>
                  <a:srgbClr val="336600"/>
                </a:solidFill>
              </a:rPr>
              <a:t>and Innovation for Sustainable Agriculture</a:t>
            </a:r>
            <a:endParaRPr kumimoji="0" lang="en-GB" alt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27925" y="6492876"/>
            <a:ext cx="2133600" cy="36512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79FBF-0882-4AF4-AB28-E6269B8E526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27996" name="Text Box 60"/>
          <p:cNvSpPr txBox="1">
            <a:spLocks noChangeArrowheads="1"/>
          </p:cNvSpPr>
          <p:nvPr/>
        </p:nvSpPr>
        <p:spPr bwMode="auto">
          <a:xfrm>
            <a:off x="2193925" y="6096001"/>
            <a:ext cx="855027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80975" algn="l"/>
                <a:tab pos="2667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80975" algn="l"/>
                <a:tab pos="2667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80975" algn="l"/>
                <a:tab pos="2667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80975" algn="l"/>
                <a:tab pos="2667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80975" algn="l"/>
                <a:tab pos="2667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2667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2667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2667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2667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6700" algn="l"/>
              </a:tabLst>
              <a:defRPr/>
            </a:pPr>
            <a:r>
              <a:rPr kumimoji="0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* </a:t>
            </a: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Except for: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6700" algn="l"/>
              </a:tabLst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</a:t>
            </a:r>
            <a:r>
              <a:rPr kumimoji="0" lang="en-US" altLang="ja-JP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</a:t>
            </a: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	varieties which are essentially derived from the protected variety, where the protected variety is not itself an essentially derived variety,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6700" algn="l"/>
              </a:tabLst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(ii) 	varieties which are not clearly distinguishable in accordance with Article 7 from the protected variety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6700" algn="l"/>
              </a:tabLst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(iii)	varieties whose production requires the repeated use of the protected variety.</a:t>
            </a:r>
          </a:p>
        </p:txBody>
      </p:sp>
      <p:grpSp>
        <p:nvGrpSpPr>
          <p:cNvPr id="2727997" name="Group 61"/>
          <p:cNvGrpSpPr>
            <a:grpSpLocks/>
          </p:cNvGrpSpPr>
          <p:nvPr/>
        </p:nvGrpSpPr>
        <p:grpSpPr bwMode="auto">
          <a:xfrm>
            <a:off x="5441950" y="1676401"/>
            <a:ext cx="1085850" cy="1296988"/>
            <a:chOff x="2814" y="1056"/>
            <a:chExt cx="684" cy="817"/>
          </a:xfrm>
          <a:solidFill>
            <a:schemeClr val="bg1"/>
          </a:solidFill>
        </p:grpSpPr>
        <p:graphicFrame>
          <p:nvGraphicFramePr>
            <p:cNvPr id="20720" name="Object 62"/>
            <p:cNvGraphicFramePr>
              <a:graphicFrameLocks noChangeAspect="1"/>
            </p:cNvGraphicFramePr>
            <p:nvPr>
              <p:extLst/>
            </p:nvPr>
          </p:nvGraphicFramePr>
          <p:xfrm>
            <a:off x="3078" y="1056"/>
            <a:ext cx="221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Clip" r:id="rId4" imgW="1296063" imgH="3934305" progId="MS_ClipArt_Gallery.2">
                    <p:embed/>
                  </p:oleObj>
                </mc:Choice>
                <mc:Fallback>
                  <p:oleObj name="Clip" r:id="rId4" imgW="1296063" imgH="3934305" progId="MS_ClipArt_Gallery.2">
                    <p:embed/>
                    <p:pic>
                      <p:nvPicPr>
                        <p:cNvPr id="2072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8" y="1056"/>
                          <a:ext cx="221" cy="672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21" name="Text Box 63"/>
            <p:cNvSpPr txBox="1">
              <a:spLocks noChangeArrowheads="1"/>
            </p:cNvSpPr>
            <p:nvPr/>
          </p:nvSpPr>
          <p:spPr bwMode="auto">
            <a:xfrm>
              <a:off x="2814" y="1660"/>
              <a:ext cx="684" cy="21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Breeder 3</a:t>
              </a:r>
              <a:endPara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728202" name="Group 266"/>
          <p:cNvGrpSpPr>
            <a:grpSpLocks/>
          </p:cNvGrpSpPr>
          <p:nvPr/>
        </p:nvGrpSpPr>
        <p:grpSpPr bwMode="auto">
          <a:xfrm>
            <a:off x="2651125" y="4038600"/>
            <a:ext cx="2057400" cy="2133600"/>
            <a:chOff x="1056" y="2544"/>
            <a:chExt cx="1296" cy="1344"/>
          </a:xfrm>
        </p:grpSpPr>
        <p:sp>
          <p:nvSpPr>
            <p:cNvPr id="20518" name="AutoShape 267"/>
            <p:cNvSpPr>
              <a:spLocks/>
            </p:cNvSpPr>
            <p:nvPr/>
          </p:nvSpPr>
          <p:spPr bwMode="auto">
            <a:xfrm>
              <a:off x="2016" y="2544"/>
              <a:ext cx="336" cy="1344"/>
            </a:xfrm>
            <a:prstGeom prst="leftBrace">
              <a:avLst>
                <a:gd name="adj1" fmla="val 22241"/>
                <a:gd name="adj2" fmla="val 50023"/>
              </a:avLst>
            </a:prstGeom>
            <a:noFill/>
            <a:ln w="38100">
              <a:solidFill>
                <a:srgbClr val="C3D69B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9" name="Oval 268"/>
            <p:cNvSpPr>
              <a:spLocks noChangeArrowheads="1"/>
            </p:cNvSpPr>
            <p:nvPr/>
          </p:nvSpPr>
          <p:spPr bwMode="auto">
            <a:xfrm>
              <a:off x="1056" y="2880"/>
              <a:ext cx="816" cy="720"/>
            </a:xfrm>
            <a:prstGeom prst="roundRect">
              <a:avLst/>
            </a:prstGeom>
            <a:solidFill>
              <a:srgbClr val="C3D69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Authorization</a:t>
              </a:r>
              <a:br>
                <a:rPr kumimoji="0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of Breeder 1</a:t>
              </a:r>
              <a:br>
                <a:rPr kumimoji="0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NOT</a:t>
              </a:r>
              <a:br>
                <a:rPr kumimoji="0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 required*</a:t>
              </a:r>
            </a:p>
          </p:txBody>
        </p:sp>
      </p:grpSp>
      <p:grpSp>
        <p:nvGrpSpPr>
          <p:cNvPr id="2728205" name="Group 269"/>
          <p:cNvGrpSpPr>
            <a:grpSpLocks/>
          </p:cNvGrpSpPr>
          <p:nvPr/>
        </p:nvGrpSpPr>
        <p:grpSpPr bwMode="auto">
          <a:xfrm>
            <a:off x="2667000" y="2209802"/>
            <a:ext cx="2971800" cy="2057401"/>
            <a:chOff x="1056" y="1392"/>
            <a:chExt cx="1872" cy="1296"/>
          </a:xfrm>
        </p:grpSpPr>
        <p:cxnSp>
          <p:nvCxnSpPr>
            <p:cNvPr id="20516" name="AutoShape 270"/>
            <p:cNvCxnSpPr>
              <a:cxnSpLocks noChangeShapeType="1"/>
            </p:cNvCxnSpPr>
            <p:nvPr/>
          </p:nvCxnSpPr>
          <p:spPr bwMode="auto">
            <a:xfrm rot="16200000" flipH="1">
              <a:off x="1731" y="1155"/>
              <a:ext cx="960" cy="1434"/>
            </a:xfrm>
            <a:prstGeom prst="bentConnector2">
              <a:avLst/>
            </a:prstGeom>
            <a:ln w="19050">
              <a:prstDash val="sysDash"/>
              <a:headEnd/>
              <a:tailEnd type="triangle" w="med" len="med"/>
            </a:ln>
            <a:ex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517" name="Oval 271"/>
            <p:cNvSpPr>
              <a:spLocks noChangeArrowheads="1"/>
            </p:cNvSpPr>
            <p:nvPr/>
          </p:nvSpPr>
          <p:spPr bwMode="auto">
            <a:xfrm>
              <a:off x="1056" y="1968"/>
              <a:ext cx="816" cy="72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Authorization</a:t>
              </a:r>
              <a:b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of Breeder 1 </a:t>
              </a:r>
              <a:b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NOT </a:t>
              </a:r>
              <a:b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required</a:t>
              </a:r>
            </a:p>
          </p:txBody>
        </p:sp>
      </p:grpSp>
      <p:grpSp>
        <p:nvGrpSpPr>
          <p:cNvPr id="2728208" name="Group 272"/>
          <p:cNvGrpSpPr>
            <a:grpSpLocks/>
          </p:cNvGrpSpPr>
          <p:nvPr/>
        </p:nvGrpSpPr>
        <p:grpSpPr bwMode="auto">
          <a:xfrm>
            <a:off x="7527925" y="2012950"/>
            <a:ext cx="2209800" cy="2254250"/>
            <a:chOff x="4128" y="1268"/>
            <a:chExt cx="1392" cy="1420"/>
          </a:xfrm>
        </p:grpSpPr>
        <p:cxnSp>
          <p:nvCxnSpPr>
            <p:cNvPr id="20514" name="AutoShape 273"/>
            <p:cNvCxnSpPr>
              <a:cxnSpLocks noChangeShapeType="1"/>
              <a:stCxn id="20491" idx="2"/>
              <a:endCxn id="20668" idx="3"/>
            </p:cNvCxnSpPr>
            <p:nvPr/>
          </p:nvCxnSpPr>
          <p:spPr bwMode="auto">
            <a:xfrm rot="5400000">
              <a:off x="4063" y="1333"/>
              <a:ext cx="1065" cy="936"/>
            </a:xfrm>
            <a:prstGeom prst="bentConnector2">
              <a:avLst/>
            </a:prstGeom>
            <a:noFill/>
            <a:ln w="25400">
              <a:solidFill>
                <a:srgbClr val="B3A2C7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15" name="Oval 274"/>
            <p:cNvSpPr>
              <a:spLocks noChangeArrowheads="1"/>
            </p:cNvSpPr>
            <p:nvPr/>
          </p:nvSpPr>
          <p:spPr bwMode="auto">
            <a:xfrm>
              <a:off x="4704" y="1968"/>
              <a:ext cx="816" cy="720"/>
            </a:xfrm>
            <a:prstGeom prst="roundRect">
              <a:avLst/>
            </a:prstGeom>
            <a:solidFill>
              <a:srgbClr val="B3A2C7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Authorization</a:t>
              </a:r>
              <a:b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of Breeder 2 </a:t>
              </a:r>
              <a:b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NOT </a:t>
              </a:r>
              <a:b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required</a:t>
              </a:r>
            </a:p>
          </p:txBody>
        </p:sp>
      </p:grpSp>
      <p:grpSp>
        <p:nvGrpSpPr>
          <p:cNvPr id="2728211" name="Group 275"/>
          <p:cNvGrpSpPr>
            <a:grpSpLocks/>
          </p:cNvGrpSpPr>
          <p:nvPr/>
        </p:nvGrpSpPr>
        <p:grpSpPr bwMode="auto">
          <a:xfrm>
            <a:off x="7756525" y="4038600"/>
            <a:ext cx="1981200" cy="2133600"/>
            <a:chOff x="4272" y="2544"/>
            <a:chExt cx="1248" cy="1344"/>
          </a:xfrm>
        </p:grpSpPr>
        <p:sp>
          <p:nvSpPr>
            <p:cNvPr id="20512" name="AutoShape 276"/>
            <p:cNvSpPr>
              <a:spLocks/>
            </p:cNvSpPr>
            <p:nvPr/>
          </p:nvSpPr>
          <p:spPr bwMode="auto">
            <a:xfrm rot="10800000">
              <a:off x="4272" y="2544"/>
              <a:ext cx="336" cy="1344"/>
            </a:xfrm>
            <a:prstGeom prst="leftBrace">
              <a:avLst>
                <a:gd name="adj1" fmla="val 22241"/>
                <a:gd name="adj2" fmla="val 50023"/>
              </a:avLst>
            </a:prstGeom>
            <a:noFill/>
            <a:ln w="38100">
              <a:solidFill>
                <a:srgbClr val="B3A2C7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13" name="Oval 277"/>
            <p:cNvSpPr>
              <a:spLocks noChangeArrowheads="1"/>
            </p:cNvSpPr>
            <p:nvPr/>
          </p:nvSpPr>
          <p:spPr bwMode="auto">
            <a:xfrm>
              <a:off x="4704" y="2832"/>
              <a:ext cx="816" cy="720"/>
            </a:xfrm>
            <a:prstGeom prst="roundRect">
              <a:avLst/>
            </a:prstGeom>
            <a:solidFill>
              <a:srgbClr val="B3A2C7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Authorization</a:t>
              </a:r>
              <a:b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of Breeder 2 </a:t>
              </a:r>
              <a:b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NOT </a:t>
              </a:r>
              <a:b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required</a:t>
              </a:r>
            </a:p>
          </p:txBody>
        </p:sp>
      </p:grpSp>
      <p:sp>
        <p:nvSpPr>
          <p:cNvPr id="20500" name="AutoShape 278"/>
          <p:cNvSpPr>
            <a:spLocks noChangeAspect="1" noChangeArrowheads="1" noTextEdit="1"/>
          </p:cNvSpPr>
          <p:nvPr/>
        </p:nvSpPr>
        <p:spPr bwMode="auto">
          <a:xfrm>
            <a:off x="8594726" y="898526"/>
            <a:ext cx="7350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1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Breeder’s Exemption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03525" y="685800"/>
            <a:ext cx="2438400" cy="1637494"/>
            <a:chOff x="1828800" y="685800"/>
            <a:chExt cx="2438400" cy="1637494"/>
          </a:xfrm>
        </p:grpSpPr>
        <p:sp>
          <p:nvSpPr>
            <p:cNvPr id="20765" name="Text Box 7"/>
            <p:cNvSpPr txBox="1">
              <a:spLocks noChangeArrowheads="1"/>
            </p:cNvSpPr>
            <p:nvPr/>
          </p:nvSpPr>
          <p:spPr bwMode="auto">
            <a:xfrm>
              <a:off x="2971800" y="685800"/>
              <a:ext cx="12954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Protected</a:t>
              </a:r>
              <a:b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Variety A</a:t>
              </a:r>
              <a:endPara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graphicFrame>
          <p:nvGraphicFramePr>
            <p:cNvPr id="295" name="Object 62"/>
            <p:cNvGraphicFramePr>
              <a:graphicFrameLocks noChangeAspect="1"/>
            </p:cNvGraphicFramePr>
            <p:nvPr>
              <p:extLst/>
            </p:nvPr>
          </p:nvGraphicFramePr>
          <p:xfrm>
            <a:off x="2162178" y="854074"/>
            <a:ext cx="350838" cy="106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" name="Clip" r:id="rId4" imgW="1296063" imgH="3934305" progId="MS_ClipArt_Gallery.2">
                    <p:embed/>
                  </p:oleObj>
                </mc:Choice>
                <mc:Fallback>
                  <p:oleObj name="Clip" r:id="rId4" imgW="1296063" imgH="3934305" progId="MS_ClipArt_Gallery.2">
                    <p:embed/>
                    <p:pic>
                      <p:nvPicPr>
                        <p:cNvPr id="295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2178" y="854074"/>
                          <a:ext cx="350838" cy="1066800"/>
                        </a:xfrm>
                        <a:prstGeom prst="rect">
                          <a:avLst/>
                        </a:prstGeom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" name="Text Box 63"/>
            <p:cNvSpPr txBox="1">
              <a:spLocks noChangeArrowheads="1"/>
            </p:cNvSpPr>
            <p:nvPr/>
          </p:nvSpPr>
          <p:spPr bwMode="auto">
            <a:xfrm>
              <a:off x="1828800" y="1871662"/>
              <a:ext cx="1085850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Breeder 1</a:t>
              </a:r>
              <a:endPara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304" name="Group 249"/>
            <p:cNvGrpSpPr>
              <a:grpSpLocks/>
            </p:cNvGrpSpPr>
            <p:nvPr/>
          </p:nvGrpSpPr>
          <p:grpSpPr bwMode="auto">
            <a:xfrm>
              <a:off x="3371316" y="1447800"/>
              <a:ext cx="331269" cy="875494"/>
              <a:chOff x="693" y="2640"/>
              <a:chExt cx="171" cy="473"/>
            </a:xfrm>
          </p:grpSpPr>
          <p:sp>
            <p:nvSpPr>
              <p:cNvPr id="479" name="Freeform 250"/>
              <p:cNvSpPr>
                <a:spLocks/>
              </p:cNvSpPr>
              <p:nvPr/>
            </p:nvSpPr>
            <p:spPr bwMode="auto">
              <a:xfrm rot="-4622116">
                <a:off x="728" y="2829"/>
                <a:ext cx="116" cy="47"/>
              </a:xfrm>
              <a:custGeom>
                <a:avLst/>
                <a:gdLst>
                  <a:gd name="T0" fmla="*/ 0 w 438"/>
                  <a:gd name="T1" fmla="*/ 0 h 135"/>
                  <a:gd name="T2" fmla="*/ 0 w 438"/>
                  <a:gd name="T3" fmla="*/ 0 h 135"/>
                  <a:gd name="T4" fmla="*/ 0 w 438"/>
                  <a:gd name="T5" fmla="*/ 0 h 135"/>
                  <a:gd name="T6" fmla="*/ 0 w 438"/>
                  <a:gd name="T7" fmla="*/ 0 h 135"/>
                  <a:gd name="T8" fmla="*/ 0 w 438"/>
                  <a:gd name="T9" fmla="*/ 0 h 135"/>
                  <a:gd name="T10" fmla="*/ 0 w 438"/>
                  <a:gd name="T11" fmla="*/ 0 h 135"/>
                  <a:gd name="T12" fmla="*/ 0 w 438"/>
                  <a:gd name="T13" fmla="*/ 0 h 135"/>
                  <a:gd name="T14" fmla="*/ 0 w 438"/>
                  <a:gd name="T15" fmla="*/ 0 h 135"/>
                  <a:gd name="T16" fmla="*/ 0 w 438"/>
                  <a:gd name="T17" fmla="*/ 0 h 135"/>
                  <a:gd name="T18" fmla="*/ 0 w 438"/>
                  <a:gd name="T19" fmla="*/ 0 h 135"/>
                  <a:gd name="T20" fmla="*/ 0 w 438"/>
                  <a:gd name="T21" fmla="*/ 0 h 135"/>
                  <a:gd name="T22" fmla="*/ 0 w 438"/>
                  <a:gd name="T23" fmla="*/ 0 h 135"/>
                  <a:gd name="T24" fmla="*/ 0 w 438"/>
                  <a:gd name="T25" fmla="*/ 0 h 135"/>
                  <a:gd name="T26" fmla="*/ 0 w 438"/>
                  <a:gd name="T27" fmla="*/ 0 h 135"/>
                  <a:gd name="T28" fmla="*/ 0 w 438"/>
                  <a:gd name="T29" fmla="*/ 0 h 135"/>
                  <a:gd name="T30" fmla="*/ 0 w 438"/>
                  <a:gd name="T31" fmla="*/ 0 h 135"/>
                  <a:gd name="T32" fmla="*/ 0 w 438"/>
                  <a:gd name="T33" fmla="*/ 0 h 135"/>
                  <a:gd name="T34" fmla="*/ 0 w 438"/>
                  <a:gd name="T35" fmla="*/ 0 h 135"/>
                  <a:gd name="T36" fmla="*/ 0 w 438"/>
                  <a:gd name="T37" fmla="*/ 0 h 135"/>
                  <a:gd name="T38" fmla="*/ 0 w 438"/>
                  <a:gd name="T39" fmla="*/ 0 h 135"/>
                  <a:gd name="T40" fmla="*/ 0 w 438"/>
                  <a:gd name="T41" fmla="*/ 0 h 135"/>
                  <a:gd name="T42" fmla="*/ 0 w 438"/>
                  <a:gd name="T43" fmla="*/ 0 h 135"/>
                  <a:gd name="T44" fmla="*/ 0 w 438"/>
                  <a:gd name="T45" fmla="*/ 0 h 135"/>
                  <a:gd name="T46" fmla="*/ 0 w 438"/>
                  <a:gd name="T47" fmla="*/ 0 h 135"/>
                  <a:gd name="T48" fmla="*/ 0 w 438"/>
                  <a:gd name="T49" fmla="*/ 0 h 135"/>
                  <a:gd name="T50" fmla="*/ 0 w 438"/>
                  <a:gd name="T51" fmla="*/ 0 h 135"/>
                  <a:gd name="T52" fmla="*/ 0 w 438"/>
                  <a:gd name="T53" fmla="*/ 0 h 135"/>
                  <a:gd name="T54" fmla="*/ 0 w 438"/>
                  <a:gd name="T55" fmla="*/ 0 h 135"/>
                  <a:gd name="T56" fmla="*/ 0 w 438"/>
                  <a:gd name="T57" fmla="*/ 0 h 135"/>
                  <a:gd name="T58" fmla="*/ 0 w 438"/>
                  <a:gd name="T59" fmla="*/ 0 h 135"/>
                  <a:gd name="T60" fmla="*/ 0 w 438"/>
                  <a:gd name="T61" fmla="*/ 0 h 135"/>
                  <a:gd name="T62" fmla="*/ 0 w 438"/>
                  <a:gd name="T63" fmla="*/ 0 h 135"/>
                  <a:gd name="T64" fmla="*/ 0 w 438"/>
                  <a:gd name="T65" fmla="*/ 0 h 135"/>
                  <a:gd name="T66" fmla="*/ 0 w 438"/>
                  <a:gd name="T67" fmla="*/ 0 h 135"/>
                  <a:gd name="T68" fmla="*/ 0 w 438"/>
                  <a:gd name="T69" fmla="*/ 0 h 135"/>
                  <a:gd name="T70" fmla="*/ 0 w 438"/>
                  <a:gd name="T71" fmla="*/ 0 h 135"/>
                  <a:gd name="T72" fmla="*/ 0 w 438"/>
                  <a:gd name="T73" fmla="*/ 0 h 135"/>
                  <a:gd name="T74" fmla="*/ 0 w 438"/>
                  <a:gd name="T75" fmla="*/ 0 h 135"/>
                  <a:gd name="T76" fmla="*/ 0 w 438"/>
                  <a:gd name="T77" fmla="*/ 0 h 135"/>
                  <a:gd name="T78" fmla="*/ 0 w 438"/>
                  <a:gd name="T79" fmla="*/ 0 h 135"/>
                  <a:gd name="T80" fmla="*/ 0 w 438"/>
                  <a:gd name="T81" fmla="*/ 0 h 135"/>
                  <a:gd name="T82" fmla="*/ 0 w 438"/>
                  <a:gd name="T83" fmla="*/ 0 h 135"/>
                  <a:gd name="T84" fmla="*/ 0 w 438"/>
                  <a:gd name="T85" fmla="*/ 0 h 135"/>
                  <a:gd name="T86" fmla="*/ 0 w 438"/>
                  <a:gd name="T87" fmla="*/ 0 h 135"/>
                  <a:gd name="T88" fmla="*/ 0 w 438"/>
                  <a:gd name="T89" fmla="*/ 0 h 135"/>
                  <a:gd name="T90" fmla="*/ 0 w 438"/>
                  <a:gd name="T91" fmla="*/ 0 h 135"/>
                  <a:gd name="T92" fmla="*/ 0 w 438"/>
                  <a:gd name="T93" fmla="*/ 0 h 135"/>
                  <a:gd name="T94" fmla="*/ 0 w 438"/>
                  <a:gd name="T95" fmla="*/ 0 h 135"/>
                  <a:gd name="T96" fmla="*/ 0 w 438"/>
                  <a:gd name="T97" fmla="*/ 0 h 135"/>
                  <a:gd name="T98" fmla="*/ 0 w 438"/>
                  <a:gd name="T99" fmla="*/ 0 h 135"/>
                  <a:gd name="T100" fmla="*/ 0 w 438"/>
                  <a:gd name="T101" fmla="*/ 0 h 135"/>
                  <a:gd name="T102" fmla="*/ 0 w 438"/>
                  <a:gd name="T103" fmla="*/ 0 h 135"/>
                  <a:gd name="T104" fmla="*/ 0 w 438"/>
                  <a:gd name="T105" fmla="*/ 0 h 135"/>
                  <a:gd name="T106" fmla="*/ 0 w 438"/>
                  <a:gd name="T107" fmla="*/ 0 h 135"/>
                  <a:gd name="T108" fmla="*/ 0 w 438"/>
                  <a:gd name="T109" fmla="*/ 0 h 135"/>
                  <a:gd name="T110" fmla="*/ 0 w 438"/>
                  <a:gd name="T111" fmla="*/ 0 h 13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38" h="135">
                    <a:moveTo>
                      <a:pt x="428" y="0"/>
                    </a:moveTo>
                    <a:lnTo>
                      <a:pt x="399" y="10"/>
                    </a:lnTo>
                    <a:lnTo>
                      <a:pt x="380" y="19"/>
                    </a:lnTo>
                    <a:lnTo>
                      <a:pt x="370" y="19"/>
                    </a:lnTo>
                    <a:lnTo>
                      <a:pt x="350" y="29"/>
                    </a:lnTo>
                    <a:lnTo>
                      <a:pt x="341" y="29"/>
                    </a:lnTo>
                    <a:lnTo>
                      <a:pt x="331" y="29"/>
                    </a:lnTo>
                    <a:lnTo>
                      <a:pt x="311" y="29"/>
                    </a:lnTo>
                    <a:lnTo>
                      <a:pt x="302" y="39"/>
                    </a:lnTo>
                    <a:lnTo>
                      <a:pt x="273" y="39"/>
                    </a:lnTo>
                    <a:lnTo>
                      <a:pt x="253" y="48"/>
                    </a:lnTo>
                    <a:lnTo>
                      <a:pt x="224" y="58"/>
                    </a:lnTo>
                    <a:lnTo>
                      <a:pt x="195" y="68"/>
                    </a:lnTo>
                    <a:lnTo>
                      <a:pt x="185" y="77"/>
                    </a:lnTo>
                    <a:lnTo>
                      <a:pt x="165" y="77"/>
                    </a:lnTo>
                    <a:lnTo>
                      <a:pt x="156" y="77"/>
                    </a:lnTo>
                    <a:lnTo>
                      <a:pt x="146" y="77"/>
                    </a:lnTo>
                    <a:lnTo>
                      <a:pt x="127" y="77"/>
                    </a:lnTo>
                    <a:lnTo>
                      <a:pt x="107" y="77"/>
                    </a:lnTo>
                    <a:lnTo>
                      <a:pt x="97" y="87"/>
                    </a:lnTo>
                    <a:lnTo>
                      <a:pt x="78" y="96"/>
                    </a:lnTo>
                    <a:lnTo>
                      <a:pt x="58" y="106"/>
                    </a:lnTo>
                    <a:lnTo>
                      <a:pt x="39" y="116"/>
                    </a:lnTo>
                    <a:lnTo>
                      <a:pt x="29" y="116"/>
                    </a:lnTo>
                    <a:lnTo>
                      <a:pt x="10" y="116"/>
                    </a:lnTo>
                    <a:lnTo>
                      <a:pt x="0" y="125"/>
                    </a:lnTo>
                    <a:lnTo>
                      <a:pt x="0" y="135"/>
                    </a:lnTo>
                    <a:lnTo>
                      <a:pt x="10" y="125"/>
                    </a:lnTo>
                    <a:lnTo>
                      <a:pt x="29" y="125"/>
                    </a:lnTo>
                    <a:lnTo>
                      <a:pt x="39" y="116"/>
                    </a:lnTo>
                    <a:lnTo>
                      <a:pt x="58" y="116"/>
                    </a:lnTo>
                    <a:lnTo>
                      <a:pt x="78" y="116"/>
                    </a:lnTo>
                    <a:lnTo>
                      <a:pt x="88" y="116"/>
                    </a:lnTo>
                    <a:lnTo>
                      <a:pt x="117" y="96"/>
                    </a:lnTo>
                    <a:lnTo>
                      <a:pt x="136" y="96"/>
                    </a:lnTo>
                    <a:lnTo>
                      <a:pt x="146" y="96"/>
                    </a:lnTo>
                    <a:lnTo>
                      <a:pt x="156" y="96"/>
                    </a:lnTo>
                    <a:lnTo>
                      <a:pt x="175" y="87"/>
                    </a:lnTo>
                    <a:lnTo>
                      <a:pt x="195" y="77"/>
                    </a:lnTo>
                    <a:lnTo>
                      <a:pt x="224" y="77"/>
                    </a:lnTo>
                    <a:lnTo>
                      <a:pt x="253" y="68"/>
                    </a:lnTo>
                    <a:lnTo>
                      <a:pt x="273" y="58"/>
                    </a:lnTo>
                    <a:lnTo>
                      <a:pt x="292" y="58"/>
                    </a:lnTo>
                    <a:lnTo>
                      <a:pt x="302" y="48"/>
                    </a:lnTo>
                    <a:lnTo>
                      <a:pt x="311" y="48"/>
                    </a:lnTo>
                    <a:lnTo>
                      <a:pt x="331" y="48"/>
                    </a:lnTo>
                    <a:lnTo>
                      <a:pt x="341" y="48"/>
                    </a:lnTo>
                    <a:lnTo>
                      <a:pt x="350" y="39"/>
                    </a:lnTo>
                    <a:lnTo>
                      <a:pt x="370" y="39"/>
                    </a:lnTo>
                    <a:lnTo>
                      <a:pt x="380" y="39"/>
                    </a:lnTo>
                    <a:lnTo>
                      <a:pt x="409" y="29"/>
                    </a:lnTo>
                    <a:lnTo>
                      <a:pt x="419" y="19"/>
                    </a:lnTo>
                    <a:lnTo>
                      <a:pt x="438" y="10"/>
                    </a:lnTo>
                    <a:lnTo>
                      <a:pt x="438" y="0"/>
                    </a:lnTo>
                    <a:lnTo>
                      <a:pt x="428" y="0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0" name="Freeform 251"/>
              <p:cNvSpPr>
                <a:spLocks/>
              </p:cNvSpPr>
              <p:nvPr/>
            </p:nvSpPr>
            <p:spPr bwMode="auto">
              <a:xfrm rot="-3438596">
                <a:off x="776" y="2671"/>
                <a:ext cx="31" cy="20"/>
              </a:xfrm>
              <a:custGeom>
                <a:avLst/>
                <a:gdLst>
                  <a:gd name="T0" fmla="*/ 0 w 117"/>
                  <a:gd name="T1" fmla="*/ 0 h 58"/>
                  <a:gd name="T2" fmla="*/ 0 w 117"/>
                  <a:gd name="T3" fmla="*/ 0 h 58"/>
                  <a:gd name="T4" fmla="*/ 0 w 117"/>
                  <a:gd name="T5" fmla="*/ 0 h 58"/>
                  <a:gd name="T6" fmla="*/ 0 w 117"/>
                  <a:gd name="T7" fmla="*/ 0 h 58"/>
                  <a:gd name="T8" fmla="*/ 0 w 117"/>
                  <a:gd name="T9" fmla="*/ 0 h 58"/>
                  <a:gd name="T10" fmla="*/ 0 w 117"/>
                  <a:gd name="T11" fmla="*/ 0 h 58"/>
                  <a:gd name="T12" fmla="*/ 0 w 117"/>
                  <a:gd name="T13" fmla="*/ 0 h 58"/>
                  <a:gd name="T14" fmla="*/ 0 w 117"/>
                  <a:gd name="T15" fmla="*/ 0 h 58"/>
                  <a:gd name="T16" fmla="*/ 0 w 117"/>
                  <a:gd name="T17" fmla="*/ 0 h 58"/>
                  <a:gd name="T18" fmla="*/ 0 w 117"/>
                  <a:gd name="T19" fmla="*/ 0 h 58"/>
                  <a:gd name="T20" fmla="*/ 0 w 117"/>
                  <a:gd name="T21" fmla="*/ 0 h 58"/>
                  <a:gd name="T22" fmla="*/ 0 w 117"/>
                  <a:gd name="T23" fmla="*/ 0 h 58"/>
                  <a:gd name="T24" fmla="*/ 0 w 117"/>
                  <a:gd name="T25" fmla="*/ 0 h 58"/>
                  <a:gd name="T26" fmla="*/ 0 w 117"/>
                  <a:gd name="T27" fmla="*/ 0 h 58"/>
                  <a:gd name="T28" fmla="*/ 0 w 117"/>
                  <a:gd name="T29" fmla="*/ 0 h 58"/>
                  <a:gd name="T30" fmla="*/ 0 w 117"/>
                  <a:gd name="T31" fmla="*/ 0 h 58"/>
                  <a:gd name="T32" fmla="*/ 0 w 117"/>
                  <a:gd name="T33" fmla="*/ 0 h 58"/>
                  <a:gd name="T34" fmla="*/ 0 w 117"/>
                  <a:gd name="T35" fmla="*/ 0 h 58"/>
                  <a:gd name="T36" fmla="*/ 0 w 117"/>
                  <a:gd name="T37" fmla="*/ 0 h 58"/>
                  <a:gd name="T38" fmla="*/ 0 w 117"/>
                  <a:gd name="T39" fmla="*/ 0 h 58"/>
                  <a:gd name="T40" fmla="*/ 0 w 117"/>
                  <a:gd name="T41" fmla="*/ 0 h 58"/>
                  <a:gd name="T42" fmla="*/ 0 w 117"/>
                  <a:gd name="T43" fmla="*/ 0 h 58"/>
                  <a:gd name="T44" fmla="*/ 0 w 117"/>
                  <a:gd name="T45" fmla="*/ 0 h 58"/>
                  <a:gd name="T46" fmla="*/ 0 w 117"/>
                  <a:gd name="T47" fmla="*/ 0 h 58"/>
                  <a:gd name="T48" fmla="*/ 0 w 117"/>
                  <a:gd name="T49" fmla="*/ 0 h 58"/>
                  <a:gd name="T50" fmla="*/ 0 w 117"/>
                  <a:gd name="T51" fmla="*/ 0 h 58"/>
                  <a:gd name="T52" fmla="*/ 0 w 117"/>
                  <a:gd name="T53" fmla="*/ 0 h 58"/>
                  <a:gd name="T54" fmla="*/ 0 w 117"/>
                  <a:gd name="T55" fmla="*/ 0 h 58"/>
                  <a:gd name="T56" fmla="*/ 0 w 117"/>
                  <a:gd name="T57" fmla="*/ 0 h 58"/>
                  <a:gd name="T58" fmla="*/ 0 w 117"/>
                  <a:gd name="T59" fmla="*/ 0 h 58"/>
                  <a:gd name="T60" fmla="*/ 0 w 117"/>
                  <a:gd name="T61" fmla="*/ 0 h 58"/>
                  <a:gd name="T62" fmla="*/ 0 w 117"/>
                  <a:gd name="T63" fmla="*/ 0 h 58"/>
                  <a:gd name="T64" fmla="*/ 0 w 117"/>
                  <a:gd name="T65" fmla="*/ 0 h 58"/>
                  <a:gd name="T66" fmla="*/ 0 w 117"/>
                  <a:gd name="T67" fmla="*/ 0 h 58"/>
                  <a:gd name="T68" fmla="*/ 0 w 117"/>
                  <a:gd name="T69" fmla="*/ 0 h 58"/>
                  <a:gd name="T70" fmla="*/ 0 w 117"/>
                  <a:gd name="T71" fmla="*/ 0 h 58"/>
                  <a:gd name="T72" fmla="*/ 0 w 117"/>
                  <a:gd name="T73" fmla="*/ 0 h 58"/>
                  <a:gd name="T74" fmla="*/ 0 w 117"/>
                  <a:gd name="T75" fmla="*/ 0 h 58"/>
                  <a:gd name="T76" fmla="*/ 0 w 117"/>
                  <a:gd name="T77" fmla="*/ 0 h 58"/>
                  <a:gd name="T78" fmla="*/ 0 w 117"/>
                  <a:gd name="T79" fmla="*/ 0 h 58"/>
                  <a:gd name="T80" fmla="*/ 0 w 117"/>
                  <a:gd name="T81" fmla="*/ 0 h 58"/>
                  <a:gd name="T82" fmla="*/ 0 w 117"/>
                  <a:gd name="T83" fmla="*/ 0 h 58"/>
                  <a:gd name="T84" fmla="*/ 0 w 117"/>
                  <a:gd name="T85" fmla="*/ 0 h 58"/>
                  <a:gd name="T86" fmla="*/ 0 w 117"/>
                  <a:gd name="T87" fmla="*/ 0 h 58"/>
                  <a:gd name="T88" fmla="*/ 0 w 117"/>
                  <a:gd name="T89" fmla="*/ 0 h 58"/>
                  <a:gd name="T90" fmla="*/ 0 w 11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7" h="58">
                    <a:moveTo>
                      <a:pt x="0" y="48"/>
                    </a:moveTo>
                    <a:lnTo>
                      <a:pt x="0" y="48"/>
                    </a:lnTo>
                    <a:lnTo>
                      <a:pt x="1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78" y="58"/>
                    </a:lnTo>
                    <a:lnTo>
                      <a:pt x="88" y="58"/>
                    </a:lnTo>
                    <a:lnTo>
                      <a:pt x="97" y="58"/>
                    </a:lnTo>
                    <a:lnTo>
                      <a:pt x="97" y="48"/>
                    </a:lnTo>
                    <a:lnTo>
                      <a:pt x="107" y="38"/>
                    </a:lnTo>
                    <a:lnTo>
                      <a:pt x="117" y="29"/>
                    </a:lnTo>
                    <a:lnTo>
                      <a:pt x="117" y="19"/>
                    </a:lnTo>
                    <a:lnTo>
                      <a:pt x="117" y="9"/>
                    </a:lnTo>
                    <a:lnTo>
                      <a:pt x="107" y="9"/>
                    </a:lnTo>
                    <a:lnTo>
                      <a:pt x="97" y="9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19"/>
                    </a:lnTo>
                    <a:lnTo>
                      <a:pt x="20" y="19"/>
                    </a:lnTo>
                    <a:lnTo>
                      <a:pt x="10" y="29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1" name="Freeform 252"/>
              <p:cNvSpPr>
                <a:spLocks/>
              </p:cNvSpPr>
              <p:nvPr/>
            </p:nvSpPr>
            <p:spPr bwMode="auto">
              <a:xfrm rot="-3438596">
                <a:off x="776" y="2671"/>
                <a:ext cx="31" cy="20"/>
              </a:xfrm>
              <a:custGeom>
                <a:avLst/>
                <a:gdLst>
                  <a:gd name="T0" fmla="*/ 0 w 117"/>
                  <a:gd name="T1" fmla="*/ 0 h 58"/>
                  <a:gd name="T2" fmla="*/ 0 w 117"/>
                  <a:gd name="T3" fmla="*/ 0 h 58"/>
                  <a:gd name="T4" fmla="*/ 0 w 117"/>
                  <a:gd name="T5" fmla="*/ 0 h 58"/>
                  <a:gd name="T6" fmla="*/ 0 w 117"/>
                  <a:gd name="T7" fmla="*/ 0 h 58"/>
                  <a:gd name="T8" fmla="*/ 0 w 117"/>
                  <a:gd name="T9" fmla="*/ 0 h 58"/>
                  <a:gd name="T10" fmla="*/ 0 w 117"/>
                  <a:gd name="T11" fmla="*/ 0 h 58"/>
                  <a:gd name="T12" fmla="*/ 0 w 117"/>
                  <a:gd name="T13" fmla="*/ 0 h 58"/>
                  <a:gd name="T14" fmla="*/ 0 w 117"/>
                  <a:gd name="T15" fmla="*/ 0 h 58"/>
                  <a:gd name="T16" fmla="*/ 0 w 117"/>
                  <a:gd name="T17" fmla="*/ 0 h 58"/>
                  <a:gd name="T18" fmla="*/ 0 w 117"/>
                  <a:gd name="T19" fmla="*/ 0 h 58"/>
                  <a:gd name="T20" fmla="*/ 0 w 117"/>
                  <a:gd name="T21" fmla="*/ 0 h 58"/>
                  <a:gd name="T22" fmla="*/ 0 w 117"/>
                  <a:gd name="T23" fmla="*/ 0 h 58"/>
                  <a:gd name="T24" fmla="*/ 0 w 117"/>
                  <a:gd name="T25" fmla="*/ 0 h 58"/>
                  <a:gd name="T26" fmla="*/ 0 w 117"/>
                  <a:gd name="T27" fmla="*/ 0 h 58"/>
                  <a:gd name="T28" fmla="*/ 0 w 117"/>
                  <a:gd name="T29" fmla="*/ 0 h 58"/>
                  <a:gd name="T30" fmla="*/ 0 w 117"/>
                  <a:gd name="T31" fmla="*/ 0 h 58"/>
                  <a:gd name="T32" fmla="*/ 0 w 117"/>
                  <a:gd name="T33" fmla="*/ 0 h 58"/>
                  <a:gd name="T34" fmla="*/ 0 w 117"/>
                  <a:gd name="T35" fmla="*/ 0 h 58"/>
                  <a:gd name="T36" fmla="*/ 0 w 117"/>
                  <a:gd name="T37" fmla="*/ 0 h 58"/>
                  <a:gd name="T38" fmla="*/ 0 w 117"/>
                  <a:gd name="T39" fmla="*/ 0 h 58"/>
                  <a:gd name="T40" fmla="*/ 0 w 117"/>
                  <a:gd name="T41" fmla="*/ 0 h 58"/>
                  <a:gd name="T42" fmla="*/ 0 w 117"/>
                  <a:gd name="T43" fmla="*/ 0 h 58"/>
                  <a:gd name="T44" fmla="*/ 0 w 117"/>
                  <a:gd name="T45" fmla="*/ 0 h 58"/>
                  <a:gd name="T46" fmla="*/ 0 w 117"/>
                  <a:gd name="T47" fmla="*/ 0 h 58"/>
                  <a:gd name="T48" fmla="*/ 0 w 117"/>
                  <a:gd name="T49" fmla="*/ 0 h 58"/>
                  <a:gd name="T50" fmla="*/ 0 w 117"/>
                  <a:gd name="T51" fmla="*/ 0 h 58"/>
                  <a:gd name="T52" fmla="*/ 0 w 117"/>
                  <a:gd name="T53" fmla="*/ 0 h 58"/>
                  <a:gd name="T54" fmla="*/ 0 w 117"/>
                  <a:gd name="T55" fmla="*/ 0 h 58"/>
                  <a:gd name="T56" fmla="*/ 0 w 117"/>
                  <a:gd name="T57" fmla="*/ 0 h 58"/>
                  <a:gd name="T58" fmla="*/ 0 w 117"/>
                  <a:gd name="T59" fmla="*/ 0 h 58"/>
                  <a:gd name="T60" fmla="*/ 0 w 117"/>
                  <a:gd name="T61" fmla="*/ 0 h 58"/>
                  <a:gd name="T62" fmla="*/ 0 w 117"/>
                  <a:gd name="T63" fmla="*/ 0 h 58"/>
                  <a:gd name="T64" fmla="*/ 0 w 117"/>
                  <a:gd name="T65" fmla="*/ 0 h 58"/>
                  <a:gd name="T66" fmla="*/ 0 w 117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17" h="58">
                    <a:moveTo>
                      <a:pt x="0" y="48"/>
                    </a:moveTo>
                    <a:lnTo>
                      <a:pt x="1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78" y="58"/>
                    </a:lnTo>
                    <a:lnTo>
                      <a:pt x="88" y="58"/>
                    </a:lnTo>
                    <a:lnTo>
                      <a:pt x="97" y="58"/>
                    </a:lnTo>
                    <a:lnTo>
                      <a:pt x="97" y="48"/>
                    </a:lnTo>
                    <a:lnTo>
                      <a:pt x="107" y="38"/>
                    </a:lnTo>
                    <a:lnTo>
                      <a:pt x="117" y="29"/>
                    </a:lnTo>
                    <a:lnTo>
                      <a:pt x="117" y="19"/>
                    </a:lnTo>
                    <a:lnTo>
                      <a:pt x="117" y="9"/>
                    </a:lnTo>
                    <a:lnTo>
                      <a:pt x="107" y="9"/>
                    </a:lnTo>
                    <a:lnTo>
                      <a:pt x="97" y="9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19"/>
                    </a:lnTo>
                    <a:lnTo>
                      <a:pt x="20" y="19"/>
                    </a:lnTo>
                    <a:lnTo>
                      <a:pt x="10" y="29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2" name="Freeform 253"/>
              <p:cNvSpPr>
                <a:spLocks/>
              </p:cNvSpPr>
              <p:nvPr/>
            </p:nvSpPr>
            <p:spPr bwMode="auto">
              <a:xfrm rot="-3438596">
                <a:off x="786" y="2688"/>
                <a:ext cx="34" cy="13"/>
              </a:xfrm>
              <a:custGeom>
                <a:avLst/>
                <a:gdLst>
                  <a:gd name="T0" fmla="*/ 0 w 126"/>
                  <a:gd name="T1" fmla="*/ 0 h 38"/>
                  <a:gd name="T2" fmla="*/ 0 w 126"/>
                  <a:gd name="T3" fmla="*/ 0 h 38"/>
                  <a:gd name="T4" fmla="*/ 0 w 126"/>
                  <a:gd name="T5" fmla="*/ 0 h 38"/>
                  <a:gd name="T6" fmla="*/ 0 w 126"/>
                  <a:gd name="T7" fmla="*/ 0 h 38"/>
                  <a:gd name="T8" fmla="*/ 0 w 126"/>
                  <a:gd name="T9" fmla="*/ 0 h 38"/>
                  <a:gd name="T10" fmla="*/ 0 w 126"/>
                  <a:gd name="T11" fmla="*/ 0 h 38"/>
                  <a:gd name="T12" fmla="*/ 0 w 126"/>
                  <a:gd name="T13" fmla="*/ 0 h 38"/>
                  <a:gd name="T14" fmla="*/ 0 w 126"/>
                  <a:gd name="T15" fmla="*/ 0 h 38"/>
                  <a:gd name="T16" fmla="*/ 0 w 126"/>
                  <a:gd name="T17" fmla="*/ 0 h 38"/>
                  <a:gd name="T18" fmla="*/ 0 w 126"/>
                  <a:gd name="T19" fmla="*/ 0 h 38"/>
                  <a:gd name="T20" fmla="*/ 0 w 126"/>
                  <a:gd name="T21" fmla="*/ 0 h 38"/>
                  <a:gd name="T22" fmla="*/ 0 w 126"/>
                  <a:gd name="T23" fmla="*/ 0 h 38"/>
                  <a:gd name="T24" fmla="*/ 0 w 126"/>
                  <a:gd name="T25" fmla="*/ 0 h 38"/>
                  <a:gd name="T26" fmla="*/ 0 w 126"/>
                  <a:gd name="T27" fmla="*/ 0 h 38"/>
                  <a:gd name="T28" fmla="*/ 0 w 126"/>
                  <a:gd name="T29" fmla="*/ 0 h 38"/>
                  <a:gd name="T30" fmla="*/ 0 w 126"/>
                  <a:gd name="T31" fmla="*/ 0 h 38"/>
                  <a:gd name="T32" fmla="*/ 0 w 126"/>
                  <a:gd name="T33" fmla="*/ 0 h 38"/>
                  <a:gd name="T34" fmla="*/ 0 w 126"/>
                  <a:gd name="T35" fmla="*/ 0 h 38"/>
                  <a:gd name="T36" fmla="*/ 0 w 126"/>
                  <a:gd name="T37" fmla="*/ 0 h 38"/>
                  <a:gd name="T38" fmla="*/ 0 w 126"/>
                  <a:gd name="T39" fmla="*/ 0 h 38"/>
                  <a:gd name="T40" fmla="*/ 0 w 126"/>
                  <a:gd name="T41" fmla="*/ 0 h 38"/>
                  <a:gd name="T42" fmla="*/ 0 w 126"/>
                  <a:gd name="T43" fmla="*/ 0 h 38"/>
                  <a:gd name="T44" fmla="*/ 0 w 126"/>
                  <a:gd name="T45" fmla="*/ 0 h 38"/>
                  <a:gd name="T46" fmla="*/ 0 w 126"/>
                  <a:gd name="T47" fmla="*/ 0 h 38"/>
                  <a:gd name="T48" fmla="*/ 0 w 126"/>
                  <a:gd name="T49" fmla="*/ 0 h 38"/>
                  <a:gd name="T50" fmla="*/ 0 w 126"/>
                  <a:gd name="T51" fmla="*/ 0 h 38"/>
                  <a:gd name="T52" fmla="*/ 0 w 126"/>
                  <a:gd name="T53" fmla="*/ 0 h 38"/>
                  <a:gd name="T54" fmla="*/ 0 w 126"/>
                  <a:gd name="T55" fmla="*/ 0 h 38"/>
                  <a:gd name="T56" fmla="*/ 0 w 126"/>
                  <a:gd name="T57" fmla="*/ 0 h 38"/>
                  <a:gd name="T58" fmla="*/ 0 w 126"/>
                  <a:gd name="T59" fmla="*/ 0 h 38"/>
                  <a:gd name="T60" fmla="*/ 0 w 126"/>
                  <a:gd name="T61" fmla="*/ 0 h 38"/>
                  <a:gd name="T62" fmla="*/ 0 w 126"/>
                  <a:gd name="T63" fmla="*/ 0 h 38"/>
                  <a:gd name="T64" fmla="*/ 0 w 126"/>
                  <a:gd name="T65" fmla="*/ 0 h 38"/>
                  <a:gd name="T66" fmla="*/ 0 w 126"/>
                  <a:gd name="T67" fmla="*/ 0 h 38"/>
                  <a:gd name="T68" fmla="*/ 0 w 126"/>
                  <a:gd name="T69" fmla="*/ 0 h 38"/>
                  <a:gd name="T70" fmla="*/ 0 w 126"/>
                  <a:gd name="T71" fmla="*/ 0 h 38"/>
                  <a:gd name="T72" fmla="*/ 0 w 126"/>
                  <a:gd name="T73" fmla="*/ 0 h 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26" h="38">
                    <a:moveTo>
                      <a:pt x="0" y="19"/>
                    </a:moveTo>
                    <a:lnTo>
                      <a:pt x="0" y="19"/>
                    </a:lnTo>
                    <a:lnTo>
                      <a:pt x="0" y="28"/>
                    </a:lnTo>
                    <a:lnTo>
                      <a:pt x="10" y="28"/>
                    </a:lnTo>
                    <a:lnTo>
                      <a:pt x="19" y="38"/>
                    </a:lnTo>
                    <a:lnTo>
                      <a:pt x="29" y="38"/>
                    </a:lnTo>
                    <a:lnTo>
                      <a:pt x="39" y="38"/>
                    </a:lnTo>
                    <a:lnTo>
                      <a:pt x="49" y="38"/>
                    </a:lnTo>
                    <a:lnTo>
                      <a:pt x="58" y="3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88" y="38"/>
                    </a:lnTo>
                    <a:lnTo>
                      <a:pt x="107" y="38"/>
                    </a:lnTo>
                    <a:lnTo>
                      <a:pt x="107" y="28"/>
                    </a:lnTo>
                    <a:lnTo>
                      <a:pt x="117" y="28"/>
                    </a:lnTo>
                    <a:lnTo>
                      <a:pt x="117" y="19"/>
                    </a:lnTo>
                    <a:lnTo>
                      <a:pt x="126" y="9"/>
                    </a:lnTo>
                    <a:lnTo>
                      <a:pt x="117" y="9"/>
                    </a:lnTo>
                    <a:lnTo>
                      <a:pt x="107" y="0"/>
                    </a:lnTo>
                    <a:lnTo>
                      <a:pt x="97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3" name="Freeform 254"/>
              <p:cNvSpPr>
                <a:spLocks/>
              </p:cNvSpPr>
              <p:nvPr/>
            </p:nvSpPr>
            <p:spPr bwMode="auto">
              <a:xfrm rot="-3438596">
                <a:off x="786" y="2688"/>
                <a:ext cx="34" cy="13"/>
              </a:xfrm>
              <a:custGeom>
                <a:avLst/>
                <a:gdLst>
                  <a:gd name="T0" fmla="*/ 0 w 126"/>
                  <a:gd name="T1" fmla="*/ 0 h 38"/>
                  <a:gd name="T2" fmla="*/ 0 w 126"/>
                  <a:gd name="T3" fmla="*/ 0 h 38"/>
                  <a:gd name="T4" fmla="*/ 0 w 126"/>
                  <a:gd name="T5" fmla="*/ 0 h 38"/>
                  <a:gd name="T6" fmla="*/ 0 w 126"/>
                  <a:gd name="T7" fmla="*/ 0 h 38"/>
                  <a:gd name="T8" fmla="*/ 0 w 126"/>
                  <a:gd name="T9" fmla="*/ 0 h 38"/>
                  <a:gd name="T10" fmla="*/ 0 w 126"/>
                  <a:gd name="T11" fmla="*/ 0 h 38"/>
                  <a:gd name="T12" fmla="*/ 0 w 126"/>
                  <a:gd name="T13" fmla="*/ 0 h 38"/>
                  <a:gd name="T14" fmla="*/ 0 w 126"/>
                  <a:gd name="T15" fmla="*/ 0 h 38"/>
                  <a:gd name="T16" fmla="*/ 0 w 126"/>
                  <a:gd name="T17" fmla="*/ 0 h 38"/>
                  <a:gd name="T18" fmla="*/ 0 w 126"/>
                  <a:gd name="T19" fmla="*/ 0 h 38"/>
                  <a:gd name="T20" fmla="*/ 0 w 126"/>
                  <a:gd name="T21" fmla="*/ 0 h 38"/>
                  <a:gd name="T22" fmla="*/ 0 w 126"/>
                  <a:gd name="T23" fmla="*/ 0 h 38"/>
                  <a:gd name="T24" fmla="*/ 0 w 126"/>
                  <a:gd name="T25" fmla="*/ 0 h 38"/>
                  <a:gd name="T26" fmla="*/ 0 w 126"/>
                  <a:gd name="T27" fmla="*/ 0 h 38"/>
                  <a:gd name="T28" fmla="*/ 0 w 126"/>
                  <a:gd name="T29" fmla="*/ 0 h 38"/>
                  <a:gd name="T30" fmla="*/ 0 w 126"/>
                  <a:gd name="T31" fmla="*/ 0 h 38"/>
                  <a:gd name="T32" fmla="*/ 0 w 126"/>
                  <a:gd name="T33" fmla="*/ 0 h 38"/>
                  <a:gd name="T34" fmla="*/ 0 w 126"/>
                  <a:gd name="T35" fmla="*/ 0 h 38"/>
                  <a:gd name="T36" fmla="*/ 0 w 126"/>
                  <a:gd name="T37" fmla="*/ 0 h 38"/>
                  <a:gd name="T38" fmla="*/ 0 w 126"/>
                  <a:gd name="T39" fmla="*/ 0 h 38"/>
                  <a:gd name="T40" fmla="*/ 0 w 126"/>
                  <a:gd name="T41" fmla="*/ 0 h 38"/>
                  <a:gd name="T42" fmla="*/ 0 w 126"/>
                  <a:gd name="T43" fmla="*/ 0 h 38"/>
                  <a:gd name="T44" fmla="*/ 0 w 126"/>
                  <a:gd name="T45" fmla="*/ 0 h 38"/>
                  <a:gd name="T46" fmla="*/ 0 w 126"/>
                  <a:gd name="T47" fmla="*/ 0 h 38"/>
                  <a:gd name="T48" fmla="*/ 0 w 126"/>
                  <a:gd name="T49" fmla="*/ 0 h 38"/>
                  <a:gd name="T50" fmla="*/ 0 w 126"/>
                  <a:gd name="T51" fmla="*/ 0 h 38"/>
                  <a:gd name="T52" fmla="*/ 0 w 126"/>
                  <a:gd name="T53" fmla="*/ 0 h 38"/>
                  <a:gd name="T54" fmla="*/ 0 w 126"/>
                  <a:gd name="T55" fmla="*/ 0 h 38"/>
                  <a:gd name="T56" fmla="*/ 0 w 126"/>
                  <a:gd name="T57" fmla="*/ 0 h 38"/>
                  <a:gd name="T58" fmla="*/ 0 w 126"/>
                  <a:gd name="T59" fmla="*/ 0 h 38"/>
                  <a:gd name="T60" fmla="*/ 0 w 126"/>
                  <a:gd name="T61" fmla="*/ 0 h 38"/>
                  <a:gd name="T62" fmla="*/ 0 w 126"/>
                  <a:gd name="T63" fmla="*/ 0 h 38"/>
                  <a:gd name="T64" fmla="*/ 0 w 126"/>
                  <a:gd name="T65" fmla="*/ 0 h 38"/>
                  <a:gd name="T66" fmla="*/ 0 w 126"/>
                  <a:gd name="T67" fmla="*/ 0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26" h="38">
                    <a:moveTo>
                      <a:pt x="0" y="19"/>
                    </a:moveTo>
                    <a:lnTo>
                      <a:pt x="0" y="28"/>
                    </a:lnTo>
                    <a:lnTo>
                      <a:pt x="10" y="28"/>
                    </a:lnTo>
                    <a:lnTo>
                      <a:pt x="19" y="38"/>
                    </a:lnTo>
                    <a:lnTo>
                      <a:pt x="29" y="38"/>
                    </a:lnTo>
                    <a:lnTo>
                      <a:pt x="39" y="38"/>
                    </a:lnTo>
                    <a:lnTo>
                      <a:pt x="49" y="38"/>
                    </a:lnTo>
                    <a:lnTo>
                      <a:pt x="58" y="3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88" y="38"/>
                    </a:lnTo>
                    <a:lnTo>
                      <a:pt x="107" y="38"/>
                    </a:lnTo>
                    <a:lnTo>
                      <a:pt x="107" y="28"/>
                    </a:lnTo>
                    <a:lnTo>
                      <a:pt x="117" y="28"/>
                    </a:lnTo>
                    <a:lnTo>
                      <a:pt x="117" y="19"/>
                    </a:lnTo>
                    <a:lnTo>
                      <a:pt x="126" y="9"/>
                    </a:lnTo>
                    <a:lnTo>
                      <a:pt x="117" y="9"/>
                    </a:lnTo>
                    <a:lnTo>
                      <a:pt x="107" y="0"/>
                    </a:lnTo>
                    <a:lnTo>
                      <a:pt x="97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4" name="Freeform 255"/>
              <p:cNvSpPr>
                <a:spLocks/>
              </p:cNvSpPr>
              <p:nvPr/>
            </p:nvSpPr>
            <p:spPr bwMode="auto">
              <a:xfrm rot="-3438596">
                <a:off x="773" y="2680"/>
                <a:ext cx="23" cy="34"/>
              </a:xfrm>
              <a:custGeom>
                <a:avLst/>
                <a:gdLst>
                  <a:gd name="T0" fmla="*/ 0 w 88"/>
                  <a:gd name="T1" fmla="*/ 0 h 96"/>
                  <a:gd name="T2" fmla="*/ 0 w 88"/>
                  <a:gd name="T3" fmla="*/ 0 h 96"/>
                  <a:gd name="T4" fmla="*/ 0 w 88"/>
                  <a:gd name="T5" fmla="*/ 0 h 96"/>
                  <a:gd name="T6" fmla="*/ 0 w 88"/>
                  <a:gd name="T7" fmla="*/ 0 h 96"/>
                  <a:gd name="T8" fmla="*/ 0 w 88"/>
                  <a:gd name="T9" fmla="*/ 0 h 96"/>
                  <a:gd name="T10" fmla="*/ 0 w 88"/>
                  <a:gd name="T11" fmla="*/ 0 h 96"/>
                  <a:gd name="T12" fmla="*/ 0 w 88"/>
                  <a:gd name="T13" fmla="*/ 0 h 96"/>
                  <a:gd name="T14" fmla="*/ 0 w 88"/>
                  <a:gd name="T15" fmla="*/ 0 h 96"/>
                  <a:gd name="T16" fmla="*/ 0 w 88"/>
                  <a:gd name="T17" fmla="*/ 0 h 96"/>
                  <a:gd name="T18" fmla="*/ 0 w 88"/>
                  <a:gd name="T19" fmla="*/ 0 h 96"/>
                  <a:gd name="T20" fmla="*/ 0 w 88"/>
                  <a:gd name="T21" fmla="*/ 0 h 96"/>
                  <a:gd name="T22" fmla="*/ 0 w 88"/>
                  <a:gd name="T23" fmla="*/ 0 h 96"/>
                  <a:gd name="T24" fmla="*/ 0 w 88"/>
                  <a:gd name="T25" fmla="*/ 0 h 96"/>
                  <a:gd name="T26" fmla="*/ 0 w 88"/>
                  <a:gd name="T27" fmla="*/ 0 h 96"/>
                  <a:gd name="T28" fmla="*/ 0 w 88"/>
                  <a:gd name="T29" fmla="*/ 0 h 96"/>
                  <a:gd name="T30" fmla="*/ 0 w 88"/>
                  <a:gd name="T31" fmla="*/ 0 h 96"/>
                  <a:gd name="T32" fmla="*/ 0 w 88"/>
                  <a:gd name="T33" fmla="*/ 0 h 96"/>
                  <a:gd name="T34" fmla="*/ 0 w 88"/>
                  <a:gd name="T35" fmla="*/ 0 h 96"/>
                  <a:gd name="T36" fmla="*/ 0 w 88"/>
                  <a:gd name="T37" fmla="*/ 0 h 96"/>
                  <a:gd name="T38" fmla="*/ 0 w 88"/>
                  <a:gd name="T39" fmla="*/ 0 h 96"/>
                  <a:gd name="T40" fmla="*/ 0 w 88"/>
                  <a:gd name="T41" fmla="*/ 0 h 96"/>
                  <a:gd name="T42" fmla="*/ 0 w 88"/>
                  <a:gd name="T43" fmla="*/ 0 h 96"/>
                  <a:gd name="T44" fmla="*/ 0 w 88"/>
                  <a:gd name="T45" fmla="*/ 0 h 96"/>
                  <a:gd name="T46" fmla="*/ 0 w 88"/>
                  <a:gd name="T47" fmla="*/ 0 h 96"/>
                  <a:gd name="T48" fmla="*/ 0 w 88"/>
                  <a:gd name="T49" fmla="*/ 0 h 96"/>
                  <a:gd name="T50" fmla="*/ 0 w 88"/>
                  <a:gd name="T51" fmla="*/ 0 h 96"/>
                  <a:gd name="T52" fmla="*/ 0 w 88"/>
                  <a:gd name="T53" fmla="*/ 0 h 96"/>
                  <a:gd name="T54" fmla="*/ 0 w 88"/>
                  <a:gd name="T55" fmla="*/ 0 h 96"/>
                  <a:gd name="T56" fmla="*/ 0 w 88"/>
                  <a:gd name="T57" fmla="*/ 0 h 96"/>
                  <a:gd name="T58" fmla="*/ 0 w 88"/>
                  <a:gd name="T59" fmla="*/ 0 h 96"/>
                  <a:gd name="T60" fmla="*/ 0 w 88"/>
                  <a:gd name="T61" fmla="*/ 0 h 96"/>
                  <a:gd name="T62" fmla="*/ 0 w 88"/>
                  <a:gd name="T63" fmla="*/ 0 h 96"/>
                  <a:gd name="T64" fmla="*/ 0 w 88"/>
                  <a:gd name="T65" fmla="*/ 0 h 96"/>
                  <a:gd name="T66" fmla="*/ 0 w 88"/>
                  <a:gd name="T67" fmla="*/ 0 h 96"/>
                  <a:gd name="T68" fmla="*/ 0 w 88"/>
                  <a:gd name="T69" fmla="*/ 0 h 96"/>
                  <a:gd name="T70" fmla="*/ 0 w 88"/>
                  <a:gd name="T71" fmla="*/ 0 h 9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8" h="96">
                    <a:moveTo>
                      <a:pt x="0" y="96"/>
                    </a:moveTo>
                    <a:lnTo>
                      <a:pt x="0" y="96"/>
                    </a:lnTo>
                    <a:lnTo>
                      <a:pt x="20" y="87"/>
                    </a:lnTo>
                    <a:lnTo>
                      <a:pt x="30" y="77"/>
                    </a:lnTo>
                    <a:lnTo>
                      <a:pt x="39" y="77"/>
                    </a:lnTo>
                    <a:lnTo>
                      <a:pt x="49" y="68"/>
                    </a:lnTo>
                    <a:lnTo>
                      <a:pt x="59" y="68"/>
                    </a:lnTo>
                    <a:lnTo>
                      <a:pt x="59" y="58"/>
                    </a:lnTo>
                    <a:lnTo>
                      <a:pt x="69" y="48"/>
                    </a:lnTo>
                    <a:lnTo>
                      <a:pt x="69" y="39"/>
                    </a:lnTo>
                    <a:lnTo>
                      <a:pt x="78" y="29"/>
                    </a:lnTo>
                    <a:lnTo>
                      <a:pt x="88" y="19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69" y="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49" y="19"/>
                    </a:lnTo>
                    <a:lnTo>
                      <a:pt x="39" y="19"/>
                    </a:lnTo>
                    <a:lnTo>
                      <a:pt x="30" y="29"/>
                    </a:lnTo>
                    <a:lnTo>
                      <a:pt x="20" y="29"/>
                    </a:lnTo>
                    <a:lnTo>
                      <a:pt x="20" y="39"/>
                    </a:lnTo>
                    <a:lnTo>
                      <a:pt x="20" y="48"/>
                    </a:lnTo>
                    <a:lnTo>
                      <a:pt x="20" y="58"/>
                    </a:lnTo>
                    <a:lnTo>
                      <a:pt x="10" y="68"/>
                    </a:lnTo>
                    <a:lnTo>
                      <a:pt x="10" y="77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5" name="Freeform 256"/>
              <p:cNvSpPr>
                <a:spLocks/>
              </p:cNvSpPr>
              <p:nvPr/>
            </p:nvSpPr>
            <p:spPr bwMode="auto">
              <a:xfrm rot="-3438596">
                <a:off x="773" y="2680"/>
                <a:ext cx="23" cy="34"/>
              </a:xfrm>
              <a:custGeom>
                <a:avLst/>
                <a:gdLst>
                  <a:gd name="T0" fmla="*/ 0 w 88"/>
                  <a:gd name="T1" fmla="*/ 0 h 96"/>
                  <a:gd name="T2" fmla="*/ 0 w 88"/>
                  <a:gd name="T3" fmla="*/ 0 h 96"/>
                  <a:gd name="T4" fmla="*/ 0 w 88"/>
                  <a:gd name="T5" fmla="*/ 0 h 96"/>
                  <a:gd name="T6" fmla="*/ 0 w 88"/>
                  <a:gd name="T7" fmla="*/ 0 h 96"/>
                  <a:gd name="T8" fmla="*/ 0 w 88"/>
                  <a:gd name="T9" fmla="*/ 0 h 96"/>
                  <a:gd name="T10" fmla="*/ 0 w 88"/>
                  <a:gd name="T11" fmla="*/ 0 h 96"/>
                  <a:gd name="T12" fmla="*/ 0 w 88"/>
                  <a:gd name="T13" fmla="*/ 0 h 96"/>
                  <a:gd name="T14" fmla="*/ 0 w 88"/>
                  <a:gd name="T15" fmla="*/ 0 h 96"/>
                  <a:gd name="T16" fmla="*/ 0 w 88"/>
                  <a:gd name="T17" fmla="*/ 0 h 96"/>
                  <a:gd name="T18" fmla="*/ 0 w 88"/>
                  <a:gd name="T19" fmla="*/ 0 h 96"/>
                  <a:gd name="T20" fmla="*/ 0 w 88"/>
                  <a:gd name="T21" fmla="*/ 0 h 96"/>
                  <a:gd name="T22" fmla="*/ 0 w 88"/>
                  <a:gd name="T23" fmla="*/ 0 h 96"/>
                  <a:gd name="T24" fmla="*/ 0 w 88"/>
                  <a:gd name="T25" fmla="*/ 0 h 96"/>
                  <a:gd name="T26" fmla="*/ 0 w 88"/>
                  <a:gd name="T27" fmla="*/ 0 h 96"/>
                  <a:gd name="T28" fmla="*/ 0 w 88"/>
                  <a:gd name="T29" fmla="*/ 0 h 96"/>
                  <a:gd name="T30" fmla="*/ 0 w 88"/>
                  <a:gd name="T31" fmla="*/ 0 h 96"/>
                  <a:gd name="T32" fmla="*/ 0 w 88"/>
                  <a:gd name="T33" fmla="*/ 0 h 96"/>
                  <a:gd name="T34" fmla="*/ 0 w 88"/>
                  <a:gd name="T35" fmla="*/ 0 h 96"/>
                  <a:gd name="T36" fmla="*/ 0 w 88"/>
                  <a:gd name="T37" fmla="*/ 0 h 96"/>
                  <a:gd name="T38" fmla="*/ 0 w 88"/>
                  <a:gd name="T39" fmla="*/ 0 h 96"/>
                  <a:gd name="T40" fmla="*/ 0 w 88"/>
                  <a:gd name="T41" fmla="*/ 0 h 96"/>
                  <a:gd name="T42" fmla="*/ 0 w 88"/>
                  <a:gd name="T43" fmla="*/ 0 h 96"/>
                  <a:gd name="T44" fmla="*/ 0 w 88"/>
                  <a:gd name="T45" fmla="*/ 0 h 96"/>
                  <a:gd name="T46" fmla="*/ 0 w 88"/>
                  <a:gd name="T47" fmla="*/ 0 h 96"/>
                  <a:gd name="T48" fmla="*/ 0 w 88"/>
                  <a:gd name="T49" fmla="*/ 0 h 96"/>
                  <a:gd name="T50" fmla="*/ 0 w 88"/>
                  <a:gd name="T51" fmla="*/ 0 h 96"/>
                  <a:gd name="T52" fmla="*/ 0 w 88"/>
                  <a:gd name="T53" fmla="*/ 0 h 96"/>
                  <a:gd name="T54" fmla="*/ 0 w 88"/>
                  <a:gd name="T55" fmla="*/ 0 h 96"/>
                  <a:gd name="T56" fmla="*/ 0 w 88"/>
                  <a:gd name="T57" fmla="*/ 0 h 96"/>
                  <a:gd name="T58" fmla="*/ 0 w 88"/>
                  <a:gd name="T59" fmla="*/ 0 h 96"/>
                  <a:gd name="T60" fmla="*/ 0 w 88"/>
                  <a:gd name="T61" fmla="*/ 0 h 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8" h="96">
                    <a:moveTo>
                      <a:pt x="0" y="96"/>
                    </a:moveTo>
                    <a:lnTo>
                      <a:pt x="20" y="87"/>
                    </a:lnTo>
                    <a:lnTo>
                      <a:pt x="30" y="77"/>
                    </a:lnTo>
                    <a:lnTo>
                      <a:pt x="39" y="77"/>
                    </a:lnTo>
                    <a:lnTo>
                      <a:pt x="49" y="68"/>
                    </a:lnTo>
                    <a:lnTo>
                      <a:pt x="59" y="68"/>
                    </a:lnTo>
                    <a:lnTo>
                      <a:pt x="59" y="58"/>
                    </a:lnTo>
                    <a:lnTo>
                      <a:pt x="69" y="48"/>
                    </a:lnTo>
                    <a:lnTo>
                      <a:pt x="69" y="39"/>
                    </a:lnTo>
                    <a:lnTo>
                      <a:pt x="78" y="29"/>
                    </a:lnTo>
                    <a:lnTo>
                      <a:pt x="88" y="19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69" y="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49" y="19"/>
                    </a:lnTo>
                    <a:lnTo>
                      <a:pt x="39" y="19"/>
                    </a:lnTo>
                    <a:lnTo>
                      <a:pt x="30" y="29"/>
                    </a:lnTo>
                    <a:lnTo>
                      <a:pt x="20" y="29"/>
                    </a:lnTo>
                    <a:lnTo>
                      <a:pt x="20" y="39"/>
                    </a:lnTo>
                    <a:lnTo>
                      <a:pt x="20" y="48"/>
                    </a:lnTo>
                    <a:lnTo>
                      <a:pt x="20" y="58"/>
                    </a:lnTo>
                    <a:lnTo>
                      <a:pt x="10" y="68"/>
                    </a:lnTo>
                    <a:lnTo>
                      <a:pt x="10" y="77"/>
                    </a:lnTo>
                    <a:lnTo>
                      <a:pt x="0" y="96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6" name="Freeform 257"/>
              <p:cNvSpPr>
                <a:spLocks/>
              </p:cNvSpPr>
              <p:nvPr/>
            </p:nvSpPr>
            <p:spPr bwMode="auto">
              <a:xfrm rot="-3438596">
                <a:off x="787" y="2703"/>
                <a:ext cx="31" cy="20"/>
              </a:xfrm>
              <a:custGeom>
                <a:avLst/>
                <a:gdLst>
                  <a:gd name="T0" fmla="*/ 0 w 117"/>
                  <a:gd name="T1" fmla="*/ 0 h 58"/>
                  <a:gd name="T2" fmla="*/ 0 w 117"/>
                  <a:gd name="T3" fmla="*/ 0 h 58"/>
                  <a:gd name="T4" fmla="*/ 0 w 117"/>
                  <a:gd name="T5" fmla="*/ 0 h 58"/>
                  <a:gd name="T6" fmla="*/ 0 w 117"/>
                  <a:gd name="T7" fmla="*/ 0 h 58"/>
                  <a:gd name="T8" fmla="*/ 0 w 117"/>
                  <a:gd name="T9" fmla="*/ 0 h 58"/>
                  <a:gd name="T10" fmla="*/ 0 w 117"/>
                  <a:gd name="T11" fmla="*/ 0 h 58"/>
                  <a:gd name="T12" fmla="*/ 0 w 117"/>
                  <a:gd name="T13" fmla="*/ 0 h 58"/>
                  <a:gd name="T14" fmla="*/ 0 w 117"/>
                  <a:gd name="T15" fmla="*/ 0 h 58"/>
                  <a:gd name="T16" fmla="*/ 0 w 117"/>
                  <a:gd name="T17" fmla="*/ 0 h 58"/>
                  <a:gd name="T18" fmla="*/ 0 w 117"/>
                  <a:gd name="T19" fmla="*/ 0 h 58"/>
                  <a:gd name="T20" fmla="*/ 0 w 117"/>
                  <a:gd name="T21" fmla="*/ 0 h 58"/>
                  <a:gd name="T22" fmla="*/ 0 w 117"/>
                  <a:gd name="T23" fmla="*/ 0 h 58"/>
                  <a:gd name="T24" fmla="*/ 0 w 117"/>
                  <a:gd name="T25" fmla="*/ 0 h 58"/>
                  <a:gd name="T26" fmla="*/ 0 w 117"/>
                  <a:gd name="T27" fmla="*/ 0 h 58"/>
                  <a:gd name="T28" fmla="*/ 0 w 117"/>
                  <a:gd name="T29" fmla="*/ 0 h 58"/>
                  <a:gd name="T30" fmla="*/ 0 w 117"/>
                  <a:gd name="T31" fmla="*/ 0 h 58"/>
                  <a:gd name="T32" fmla="*/ 0 w 117"/>
                  <a:gd name="T33" fmla="*/ 0 h 58"/>
                  <a:gd name="T34" fmla="*/ 0 w 117"/>
                  <a:gd name="T35" fmla="*/ 0 h 58"/>
                  <a:gd name="T36" fmla="*/ 0 w 117"/>
                  <a:gd name="T37" fmla="*/ 0 h 58"/>
                  <a:gd name="T38" fmla="*/ 0 w 117"/>
                  <a:gd name="T39" fmla="*/ 0 h 58"/>
                  <a:gd name="T40" fmla="*/ 0 w 117"/>
                  <a:gd name="T41" fmla="*/ 0 h 58"/>
                  <a:gd name="T42" fmla="*/ 0 w 117"/>
                  <a:gd name="T43" fmla="*/ 0 h 58"/>
                  <a:gd name="T44" fmla="*/ 0 w 117"/>
                  <a:gd name="T45" fmla="*/ 0 h 58"/>
                  <a:gd name="T46" fmla="*/ 0 w 117"/>
                  <a:gd name="T47" fmla="*/ 0 h 58"/>
                  <a:gd name="T48" fmla="*/ 0 w 117"/>
                  <a:gd name="T49" fmla="*/ 0 h 58"/>
                  <a:gd name="T50" fmla="*/ 0 w 117"/>
                  <a:gd name="T51" fmla="*/ 0 h 58"/>
                  <a:gd name="T52" fmla="*/ 0 w 117"/>
                  <a:gd name="T53" fmla="*/ 0 h 58"/>
                  <a:gd name="T54" fmla="*/ 0 w 117"/>
                  <a:gd name="T55" fmla="*/ 0 h 58"/>
                  <a:gd name="T56" fmla="*/ 0 w 117"/>
                  <a:gd name="T57" fmla="*/ 0 h 58"/>
                  <a:gd name="T58" fmla="*/ 0 w 117"/>
                  <a:gd name="T59" fmla="*/ 0 h 58"/>
                  <a:gd name="T60" fmla="*/ 0 w 117"/>
                  <a:gd name="T61" fmla="*/ 0 h 58"/>
                  <a:gd name="T62" fmla="*/ 0 w 117"/>
                  <a:gd name="T63" fmla="*/ 0 h 58"/>
                  <a:gd name="T64" fmla="*/ 0 w 117"/>
                  <a:gd name="T65" fmla="*/ 0 h 58"/>
                  <a:gd name="T66" fmla="*/ 0 w 117"/>
                  <a:gd name="T67" fmla="*/ 0 h 58"/>
                  <a:gd name="T68" fmla="*/ 0 w 117"/>
                  <a:gd name="T69" fmla="*/ 0 h 58"/>
                  <a:gd name="T70" fmla="*/ 0 w 117"/>
                  <a:gd name="T71" fmla="*/ 0 h 58"/>
                  <a:gd name="T72" fmla="*/ 0 w 117"/>
                  <a:gd name="T73" fmla="*/ 0 h 58"/>
                  <a:gd name="T74" fmla="*/ 0 w 117"/>
                  <a:gd name="T75" fmla="*/ 0 h 58"/>
                  <a:gd name="T76" fmla="*/ 0 w 117"/>
                  <a:gd name="T77" fmla="*/ 0 h 58"/>
                  <a:gd name="T78" fmla="*/ 0 w 117"/>
                  <a:gd name="T79" fmla="*/ 0 h 58"/>
                  <a:gd name="T80" fmla="*/ 0 w 117"/>
                  <a:gd name="T81" fmla="*/ 0 h 58"/>
                  <a:gd name="T82" fmla="*/ 0 w 117"/>
                  <a:gd name="T83" fmla="*/ 0 h 58"/>
                  <a:gd name="T84" fmla="*/ 0 w 117"/>
                  <a:gd name="T85" fmla="*/ 0 h 58"/>
                  <a:gd name="T86" fmla="*/ 0 w 117"/>
                  <a:gd name="T87" fmla="*/ 0 h 58"/>
                  <a:gd name="T88" fmla="*/ 0 w 117"/>
                  <a:gd name="T89" fmla="*/ 0 h 58"/>
                  <a:gd name="T90" fmla="*/ 0 w 11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7" h="58">
                    <a:moveTo>
                      <a:pt x="0" y="19"/>
                    </a:moveTo>
                    <a:lnTo>
                      <a:pt x="0" y="19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10" y="38"/>
                    </a:lnTo>
                    <a:lnTo>
                      <a:pt x="20" y="48"/>
                    </a:lnTo>
                    <a:lnTo>
                      <a:pt x="29" y="4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8" y="58"/>
                    </a:lnTo>
                    <a:lnTo>
                      <a:pt x="107" y="58"/>
                    </a:lnTo>
                    <a:lnTo>
                      <a:pt x="107" y="48"/>
                    </a:lnTo>
                    <a:lnTo>
                      <a:pt x="117" y="48"/>
                    </a:lnTo>
                    <a:lnTo>
                      <a:pt x="117" y="38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98" y="19"/>
                    </a:lnTo>
                    <a:lnTo>
                      <a:pt x="88" y="19"/>
                    </a:lnTo>
                    <a:lnTo>
                      <a:pt x="78" y="9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1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7" name="Freeform 258"/>
              <p:cNvSpPr>
                <a:spLocks/>
              </p:cNvSpPr>
              <p:nvPr/>
            </p:nvSpPr>
            <p:spPr bwMode="auto">
              <a:xfrm rot="-3438596">
                <a:off x="787" y="2703"/>
                <a:ext cx="31" cy="20"/>
              </a:xfrm>
              <a:custGeom>
                <a:avLst/>
                <a:gdLst>
                  <a:gd name="T0" fmla="*/ 0 w 117"/>
                  <a:gd name="T1" fmla="*/ 0 h 58"/>
                  <a:gd name="T2" fmla="*/ 0 w 117"/>
                  <a:gd name="T3" fmla="*/ 0 h 58"/>
                  <a:gd name="T4" fmla="*/ 0 w 117"/>
                  <a:gd name="T5" fmla="*/ 0 h 58"/>
                  <a:gd name="T6" fmla="*/ 0 w 117"/>
                  <a:gd name="T7" fmla="*/ 0 h 58"/>
                  <a:gd name="T8" fmla="*/ 0 w 117"/>
                  <a:gd name="T9" fmla="*/ 0 h 58"/>
                  <a:gd name="T10" fmla="*/ 0 w 117"/>
                  <a:gd name="T11" fmla="*/ 0 h 58"/>
                  <a:gd name="T12" fmla="*/ 0 w 117"/>
                  <a:gd name="T13" fmla="*/ 0 h 58"/>
                  <a:gd name="T14" fmla="*/ 0 w 117"/>
                  <a:gd name="T15" fmla="*/ 0 h 58"/>
                  <a:gd name="T16" fmla="*/ 0 w 117"/>
                  <a:gd name="T17" fmla="*/ 0 h 58"/>
                  <a:gd name="T18" fmla="*/ 0 w 117"/>
                  <a:gd name="T19" fmla="*/ 0 h 58"/>
                  <a:gd name="T20" fmla="*/ 0 w 117"/>
                  <a:gd name="T21" fmla="*/ 0 h 58"/>
                  <a:gd name="T22" fmla="*/ 0 w 117"/>
                  <a:gd name="T23" fmla="*/ 0 h 58"/>
                  <a:gd name="T24" fmla="*/ 0 w 117"/>
                  <a:gd name="T25" fmla="*/ 0 h 58"/>
                  <a:gd name="T26" fmla="*/ 0 w 117"/>
                  <a:gd name="T27" fmla="*/ 0 h 58"/>
                  <a:gd name="T28" fmla="*/ 0 w 117"/>
                  <a:gd name="T29" fmla="*/ 0 h 58"/>
                  <a:gd name="T30" fmla="*/ 0 w 117"/>
                  <a:gd name="T31" fmla="*/ 0 h 58"/>
                  <a:gd name="T32" fmla="*/ 0 w 117"/>
                  <a:gd name="T33" fmla="*/ 0 h 58"/>
                  <a:gd name="T34" fmla="*/ 0 w 117"/>
                  <a:gd name="T35" fmla="*/ 0 h 58"/>
                  <a:gd name="T36" fmla="*/ 0 w 117"/>
                  <a:gd name="T37" fmla="*/ 0 h 58"/>
                  <a:gd name="T38" fmla="*/ 0 w 117"/>
                  <a:gd name="T39" fmla="*/ 0 h 58"/>
                  <a:gd name="T40" fmla="*/ 0 w 117"/>
                  <a:gd name="T41" fmla="*/ 0 h 58"/>
                  <a:gd name="T42" fmla="*/ 0 w 117"/>
                  <a:gd name="T43" fmla="*/ 0 h 58"/>
                  <a:gd name="T44" fmla="*/ 0 w 117"/>
                  <a:gd name="T45" fmla="*/ 0 h 58"/>
                  <a:gd name="T46" fmla="*/ 0 w 117"/>
                  <a:gd name="T47" fmla="*/ 0 h 58"/>
                  <a:gd name="T48" fmla="*/ 0 w 117"/>
                  <a:gd name="T49" fmla="*/ 0 h 58"/>
                  <a:gd name="T50" fmla="*/ 0 w 117"/>
                  <a:gd name="T51" fmla="*/ 0 h 58"/>
                  <a:gd name="T52" fmla="*/ 0 w 117"/>
                  <a:gd name="T53" fmla="*/ 0 h 58"/>
                  <a:gd name="T54" fmla="*/ 0 w 117"/>
                  <a:gd name="T55" fmla="*/ 0 h 58"/>
                  <a:gd name="T56" fmla="*/ 0 w 117"/>
                  <a:gd name="T57" fmla="*/ 0 h 58"/>
                  <a:gd name="T58" fmla="*/ 0 w 117"/>
                  <a:gd name="T59" fmla="*/ 0 h 58"/>
                  <a:gd name="T60" fmla="*/ 0 w 117"/>
                  <a:gd name="T61" fmla="*/ 0 h 58"/>
                  <a:gd name="T62" fmla="*/ 0 w 117"/>
                  <a:gd name="T63" fmla="*/ 0 h 58"/>
                  <a:gd name="T64" fmla="*/ 0 w 117"/>
                  <a:gd name="T65" fmla="*/ 0 h 58"/>
                  <a:gd name="T66" fmla="*/ 0 w 117"/>
                  <a:gd name="T67" fmla="*/ 0 h 58"/>
                  <a:gd name="T68" fmla="*/ 0 w 117"/>
                  <a:gd name="T69" fmla="*/ 0 h 58"/>
                  <a:gd name="T70" fmla="*/ 0 w 117"/>
                  <a:gd name="T71" fmla="*/ 0 h 58"/>
                  <a:gd name="T72" fmla="*/ 0 w 117"/>
                  <a:gd name="T73" fmla="*/ 0 h 58"/>
                  <a:gd name="T74" fmla="*/ 0 w 117"/>
                  <a:gd name="T75" fmla="*/ 0 h 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17" h="58">
                    <a:moveTo>
                      <a:pt x="0" y="19"/>
                    </a:moveTo>
                    <a:lnTo>
                      <a:pt x="10" y="19"/>
                    </a:lnTo>
                    <a:lnTo>
                      <a:pt x="10" y="29"/>
                    </a:lnTo>
                    <a:lnTo>
                      <a:pt x="10" y="38"/>
                    </a:lnTo>
                    <a:lnTo>
                      <a:pt x="20" y="48"/>
                    </a:lnTo>
                    <a:lnTo>
                      <a:pt x="29" y="4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8" y="58"/>
                    </a:lnTo>
                    <a:lnTo>
                      <a:pt x="107" y="58"/>
                    </a:lnTo>
                    <a:lnTo>
                      <a:pt x="107" y="48"/>
                    </a:lnTo>
                    <a:lnTo>
                      <a:pt x="117" y="48"/>
                    </a:lnTo>
                    <a:lnTo>
                      <a:pt x="117" y="38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98" y="19"/>
                    </a:lnTo>
                    <a:lnTo>
                      <a:pt x="88" y="19"/>
                    </a:lnTo>
                    <a:lnTo>
                      <a:pt x="78" y="9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10" y="19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8" name="Freeform 259"/>
              <p:cNvSpPr>
                <a:spLocks/>
              </p:cNvSpPr>
              <p:nvPr/>
            </p:nvSpPr>
            <p:spPr bwMode="auto">
              <a:xfrm rot="-3438596">
                <a:off x="773" y="2698"/>
                <a:ext cx="20" cy="27"/>
              </a:xfrm>
              <a:custGeom>
                <a:avLst/>
                <a:gdLst>
                  <a:gd name="T0" fmla="*/ 0 w 78"/>
                  <a:gd name="T1" fmla="*/ 0 h 77"/>
                  <a:gd name="T2" fmla="*/ 0 w 78"/>
                  <a:gd name="T3" fmla="*/ 0 h 77"/>
                  <a:gd name="T4" fmla="*/ 0 w 78"/>
                  <a:gd name="T5" fmla="*/ 0 h 77"/>
                  <a:gd name="T6" fmla="*/ 0 w 78"/>
                  <a:gd name="T7" fmla="*/ 0 h 77"/>
                  <a:gd name="T8" fmla="*/ 0 w 78"/>
                  <a:gd name="T9" fmla="*/ 0 h 77"/>
                  <a:gd name="T10" fmla="*/ 0 w 78"/>
                  <a:gd name="T11" fmla="*/ 0 h 77"/>
                  <a:gd name="T12" fmla="*/ 0 w 78"/>
                  <a:gd name="T13" fmla="*/ 0 h 77"/>
                  <a:gd name="T14" fmla="*/ 0 w 78"/>
                  <a:gd name="T15" fmla="*/ 0 h 77"/>
                  <a:gd name="T16" fmla="*/ 0 w 78"/>
                  <a:gd name="T17" fmla="*/ 0 h 77"/>
                  <a:gd name="T18" fmla="*/ 0 w 78"/>
                  <a:gd name="T19" fmla="*/ 0 h 77"/>
                  <a:gd name="T20" fmla="*/ 0 w 78"/>
                  <a:gd name="T21" fmla="*/ 0 h 77"/>
                  <a:gd name="T22" fmla="*/ 0 w 78"/>
                  <a:gd name="T23" fmla="*/ 0 h 77"/>
                  <a:gd name="T24" fmla="*/ 0 w 78"/>
                  <a:gd name="T25" fmla="*/ 0 h 77"/>
                  <a:gd name="T26" fmla="*/ 0 w 78"/>
                  <a:gd name="T27" fmla="*/ 0 h 77"/>
                  <a:gd name="T28" fmla="*/ 0 w 78"/>
                  <a:gd name="T29" fmla="*/ 0 h 77"/>
                  <a:gd name="T30" fmla="*/ 0 w 78"/>
                  <a:gd name="T31" fmla="*/ 0 h 77"/>
                  <a:gd name="T32" fmla="*/ 0 w 78"/>
                  <a:gd name="T33" fmla="*/ 0 h 77"/>
                  <a:gd name="T34" fmla="*/ 0 w 78"/>
                  <a:gd name="T35" fmla="*/ 0 h 77"/>
                  <a:gd name="T36" fmla="*/ 0 w 78"/>
                  <a:gd name="T37" fmla="*/ 0 h 77"/>
                  <a:gd name="T38" fmla="*/ 0 w 78"/>
                  <a:gd name="T39" fmla="*/ 0 h 77"/>
                  <a:gd name="T40" fmla="*/ 0 w 78"/>
                  <a:gd name="T41" fmla="*/ 0 h 77"/>
                  <a:gd name="T42" fmla="*/ 0 w 78"/>
                  <a:gd name="T43" fmla="*/ 0 h 77"/>
                  <a:gd name="T44" fmla="*/ 0 w 78"/>
                  <a:gd name="T45" fmla="*/ 0 h 77"/>
                  <a:gd name="T46" fmla="*/ 0 w 78"/>
                  <a:gd name="T47" fmla="*/ 0 h 77"/>
                  <a:gd name="T48" fmla="*/ 0 w 78"/>
                  <a:gd name="T49" fmla="*/ 0 h 77"/>
                  <a:gd name="T50" fmla="*/ 0 w 78"/>
                  <a:gd name="T51" fmla="*/ 0 h 77"/>
                  <a:gd name="T52" fmla="*/ 0 w 78"/>
                  <a:gd name="T53" fmla="*/ 0 h 77"/>
                  <a:gd name="T54" fmla="*/ 0 w 78"/>
                  <a:gd name="T55" fmla="*/ 0 h 77"/>
                  <a:gd name="T56" fmla="*/ 0 w 78"/>
                  <a:gd name="T57" fmla="*/ 0 h 77"/>
                  <a:gd name="T58" fmla="*/ 0 w 78"/>
                  <a:gd name="T59" fmla="*/ 0 h 77"/>
                  <a:gd name="T60" fmla="*/ 0 w 78"/>
                  <a:gd name="T61" fmla="*/ 0 h 77"/>
                  <a:gd name="T62" fmla="*/ 0 w 78"/>
                  <a:gd name="T63" fmla="*/ 0 h 77"/>
                  <a:gd name="T64" fmla="*/ 0 w 78"/>
                  <a:gd name="T65" fmla="*/ 0 h 77"/>
                  <a:gd name="T66" fmla="*/ 0 w 78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lnTo>
                      <a:pt x="0" y="77"/>
                    </a:lnTo>
                    <a:lnTo>
                      <a:pt x="19" y="77"/>
                    </a:lnTo>
                    <a:lnTo>
                      <a:pt x="29" y="77"/>
                    </a:lnTo>
                    <a:lnTo>
                      <a:pt x="39" y="67"/>
                    </a:lnTo>
                    <a:lnTo>
                      <a:pt x="48" y="67"/>
                    </a:lnTo>
                    <a:lnTo>
                      <a:pt x="58" y="58"/>
                    </a:lnTo>
                    <a:lnTo>
                      <a:pt x="68" y="48"/>
                    </a:lnTo>
                    <a:lnTo>
                      <a:pt x="68" y="39"/>
                    </a:lnTo>
                    <a:lnTo>
                      <a:pt x="78" y="29"/>
                    </a:lnTo>
                    <a:lnTo>
                      <a:pt x="78" y="19"/>
                    </a:lnTo>
                    <a:lnTo>
                      <a:pt x="78" y="1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19" y="29"/>
                    </a:lnTo>
                    <a:lnTo>
                      <a:pt x="19" y="39"/>
                    </a:lnTo>
                    <a:lnTo>
                      <a:pt x="1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89" name="Freeform 260"/>
              <p:cNvSpPr>
                <a:spLocks/>
              </p:cNvSpPr>
              <p:nvPr/>
            </p:nvSpPr>
            <p:spPr bwMode="auto">
              <a:xfrm rot="-3438596">
                <a:off x="773" y="2698"/>
                <a:ext cx="20" cy="27"/>
              </a:xfrm>
              <a:custGeom>
                <a:avLst/>
                <a:gdLst>
                  <a:gd name="T0" fmla="*/ 0 w 78"/>
                  <a:gd name="T1" fmla="*/ 0 h 77"/>
                  <a:gd name="T2" fmla="*/ 0 w 78"/>
                  <a:gd name="T3" fmla="*/ 0 h 77"/>
                  <a:gd name="T4" fmla="*/ 0 w 78"/>
                  <a:gd name="T5" fmla="*/ 0 h 77"/>
                  <a:gd name="T6" fmla="*/ 0 w 78"/>
                  <a:gd name="T7" fmla="*/ 0 h 77"/>
                  <a:gd name="T8" fmla="*/ 0 w 78"/>
                  <a:gd name="T9" fmla="*/ 0 h 77"/>
                  <a:gd name="T10" fmla="*/ 0 w 78"/>
                  <a:gd name="T11" fmla="*/ 0 h 77"/>
                  <a:gd name="T12" fmla="*/ 0 w 78"/>
                  <a:gd name="T13" fmla="*/ 0 h 77"/>
                  <a:gd name="T14" fmla="*/ 0 w 78"/>
                  <a:gd name="T15" fmla="*/ 0 h 77"/>
                  <a:gd name="T16" fmla="*/ 0 w 78"/>
                  <a:gd name="T17" fmla="*/ 0 h 77"/>
                  <a:gd name="T18" fmla="*/ 0 w 78"/>
                  <a:gd name="T19" fmla="*/ 0 h 77"/>
                  <a:gd name="T20" fmla="*/ 0 w 78"/>
                  <a:gd name="T21" fmla="*/ 0 h 77"/>
                  <a:gd name="T22" fmla="*/ 0 w 78"/>
                  <a:gd name="T23" fmla="*/ 0 h 77"/>
                  <a:gd name="T24" fmla="*/ 0 w 78"/>
                  <a:gd name="T25" fmla="*/ 0 h 77"/>
                  <a:gd name="T26" fmla="*/ 0 w 78"/>
                  <a:gd name="T27" fmla="*/ 0 h 77"/>
                  <a:gd name="T28" fmla="*/ 0 w 78"/>
                  <a:gd name="T29" fmla="*/ 0 h 77"/>
                  <a:gd name="T30" fmla="*/ 0 w 78"/>
                  <a:gd name="T31" fmla="*/ 0 h 77"/>
                  <a:gd name="T32" fmla="*/ 0 w 78"/>
                  <a:gd name="T33" fmla="*/ 0 h 77"/>
                  <a:gd name="T34" fmla="*/ 0 w 78"/>
                  <a:gd name="T35" fmla="*/ 0 h 77"/>
                  <a:gd name="T36" fmla="*/ 0 w 78"/>
                  <a:gd name="T37" fmla="*/ 0 h 77"/>
                  <a:gd name="T38" fmla="*/ 0 w 78"/>
                  <a:gd name="T39" fmla="*/ 0 h 77"/>
                  <a:gd name="T40" fmla="*/ 0 w 78"/>
                  <a:gd name="T41" fmla="*/ 0 h 77"/>
                  <a:gd name="T42" fmla="*/ 0 w 78"/>
                  <a:gd name="T43" fmla="*/ 0 h 77"/>
                  <a:gd name="T44" fmla="*/ 0 w 78"/>
                  <a:gd name="T45" fmla="*/ 0 h 77"/>
                  <a:gd name="T46" fmla="*/ 0 w 78"/>
                  <a:gd name="T47" fmla="*/ 0 h 77"/>
                  <a:gd name="T48" fmla="*/ 0 w 78"/>
                  <a:gd name="T49" fmla="*/ 0 h 77"/>
                  <a:gd name="T50" fmla="*/ 0 w 78"/>
                  <a:gd name="T51" fmla="*/ 0 h 77"/>
                  <a:gd name="T52" fmla="*/ 0 w 78"/>
                  <a:gd name="T53" fmla="*/ 0 h 77"/>
                  <a:gd name="T54" fmla="*/ 0 w 78"/>
                  <a:gd name="T55" fmla="*/ 0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lnTo>
                      <a:pt x="19" y="77"/>
                    </a:lnTo>
                    <a:lnTo>
                      <a:pt x="29" y="77"/>
                    </a:lnTo>
                    <a:lnTo>
                      <a:pt x="39" y="67"/>
                    </a:lnTo>
                    <a:lnTo>
                      <a:pt x="48" y="67"/>
                    </a:lnTo>
                    <a:lnTo>
                      <a:pt x="58" y="58"/>
                    </a:lnTo>
                    <a:lnTo>
                      <a:pt x="68" y="48"/>
                    </a:lnTo>
                    <a:lnTo>
                      <a:pt x="68" y="39"/>
                    </a:lnTo>
                    <a:lnTo>
                      <a:pt x="78" y="29"/>
                    </a:lnTo>
                    <a:lnTo>
                      <a:pt x="78" y="19"/>
                    </a:lnTo>
                    <a:lnTo>
                      <a:pt x="78" y="1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19" y="29"/>
                    </a:lnTo>
                    <a:lnTo>
                      <a:pt x="19" y="39"/>
                    </a:lnTo>
                    <a:lnTo>
                      <a:pt x="1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0" name="Freeform 261"/>
              <p:cNvSpPr>
                <a:spLocks/>
              </p:cNvSpPr>
              <p:nvPr/>
            </p:nvSpPr>
            <p:spPr bwMode="auto">
              <a:xfrm rot="-3438596">
                <a:off x="786" y="2719"/>
                <a:ext cx="28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w 107"/>
                  <a:gd name="T61" fmla="*/ 0 h 58"/>
                  <a:gd name="T62" fmla="*/ 0 w 107"/>
                  <a:gd name="T63" fmla="*/ 0 h 58"/>
                  <a:gd name="T64" fmla="*/ 0 w 107"/>
                  <a:gd name="T65" fmla="*/ 0 h 58"/>
                  <a:gd name="T66" fmla="*/ 0 w 107"/>
                  <a:gd name="T67" fmla="*/ 0 h 58"/>
                  <a:gd name="T68" fmla="*/ 0 w 107"/>
                  <a:gd name="T69" fmla="*/ 0 h 58"/>
                  <a:gd name="T70" fmla="*/ 0 w 107"/>
                  <a:gd name="T71" fmla="*/ 0 h 58"/>
                  <a:gd name="T72" fmla="*/ 0 w 107"/>
                  <a:gd name="T73" fmla="*/ 0 h 58"/>
                  <a:gd name="T74" fmla="*/ 0 w 107"/>
                  <a:gd name="T75" fmla="*/ 0 h 58"/>
                  <a:gd name="T76" fmla="*/ 0 w 107"/>
                  <a:gd name="T77" fmla="*/ 0 h 58"/>
                  <a:gd name="T78" fmla="*/ 0 w 107"/>
                  <a:gd name="T79" fmla="*/ 0 h 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7" h="58">
                    <a:moveTo>
                      <a:pt x="0" y="10"/>
                    </a:moveTo>
                    <a:lnTo>
                      <a:pt x="0" y="10"/>
                    </a:lnTo>
                    <a:lnTo>
                      <a:pt x="10" y="29"/>
                    </a:lnTo>
                    <a:lnTo>
                      <a:pt x="19" y="39"/>
                    </a:lnTo>
                    <a:lnTo>
                      <a:pt x="29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8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7" y="58"/>
                    </a:lnTo>
                    <a:lnTo>
                      <a:pt x="97" y="48"/>
                    </a:lnTo>
                    <a:lnTo>
                      <a:pt x="107" y="39"/>
                    </a:lnTo>
                    <a:lnTo>
                      <a:pt x="107" y="29"/>
                    </a:lnTo>
                    <a:lnTo>
                      <a:pt x="97" y="29"/>
                    </a:lnTo>
                    <a:lnTo>
                      <a:pt x="97" y="19"/>
                    </a:lnTo>
                    <a:lnTo>
                      <a:pt x="87" y="1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1" name="Freeform 262"/>
              <p:cNvSpPr>
                <a:spLocks/>
              </p:cNvSpPr>
              <p:nvPr/>
            </p:nvSpPr>
            <p:spPr bwMode="auto">
              <a:xfrm rot="-3438596">
                <a:off x="786" y="2719"/>
                <a:ext cx="28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7" h="58">
                    <a:moveTo>
                      <a:pt x="0" y="10"/>
                    </a:moveTo>
                    <a:lnTo>
                      <a:pt x="10" y="29"/>
                    </a:lnTo>
                    <a:lnTo>
                      <a:pt x="19" y="39"/>
                    </a:lnTo>
                    <a:lnTo>
                      <a:pt x="29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8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7" y="58"/>
                    </a:lnTo>
                    <a:lnTo>
                      <a:pt x="97" y="48"/>
                    </a:lnTo>
                    <a:lnTo>
                      <a:pt x="107" y="39"/>
                    </a:lnTo>
                    <a:lnTo>
                      <a:pt x="107" y="29"/>
                    </a:lnTo>
                    <a:lnTo>
                      <a:pt x="97" y="29"/>
                    </a:lnTo>
                    <a:lnTo>
                      <a:pt x="97" y="19"/>
                    </a:lnTo>
                    <a:lnTo>
                      <a:pt x="87" y="1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2" name="Freeform 263"/>
              <p:cNvSpPr>
                <a:spLocks/>
              </p:cNvSpPr>
              <p:nvPr/>
            </p:nvSpPr>
            <p:spPr bwMode="auto">
              <a:xfrm rot="-3438596">
                <a:off x="773" y="2714"/>
                <a:ext cx="18" cy="30"/>
              </a:xfrm>
              <a:custGeom>
                <a:avLst/>
                <a:gdLst>
                  <a:gd name="T0" fmla="*/ 0 w 68"/>
                  <a:gd name="T1" fmla="*/ 0 h 87"/>
                  <a:gd name="T2" fmla="*/ 0 w 68"/>
                  <a:gd name="T3" fmla="*/ 0 h 87"/>
                  <a:gd name="T4" fmla="*/ 0 w 68"/>
                  <a:gd name="T5" fmla="*/ 0 h 87"/>
                  <a:gd name="T6" fmla="*/ 0 w 68"/>
                  <a:gd name="T7" fmla="*/ 0 h 87"/>
                  <a:gd name="T8" fmla="*/ 0 w 68"/>
                  <a:gd name="T9" fmla="*/ 0 h 87"/>
                  <a:gd name="T10" fmla="*/ 0 w 68"/>
                  <a:gd name="T11" fmla="*/ 0 h 87"/>
                  <a:gd name="T12" fmla="*/ 0 w 68"/>
                  <a:gd name="T13" fmla="*/ 0 h 87"/>
                  <a:gd name="T14" fmla="*/ 0 w 68"/>
                  <a:gd name="T15" fmla="*/ 0 h 87"/>
                  <a:gd name="T16" fmla="*/ 0 w 68"/>
                  <a:gd name="T17" fmla="*/ 0 h 87"/>
                  <a:gd name="T18" fmla="*/ 0 w 68"/>
                  <a:gd name="T19" fmla="*/ 0 h 87"/>
                  <a:gd name="T20" fmla="*/ 0 w 68"/>
                  <a:gd name="T21" fmla="*/ 0 h 87"/>
                  <a:gd name="T22" fmla="*/ 0 w 68"/>
                  <a:gd name="T23" fmla="*/ 0 h 87"/>
                  <a:gd name="T24" fmla="*/ 0 w 68"/>
                  <a:gd name="T25" fmla="*/ 0 h 87"/>
                  <a:gd name="T26" fmla="*/ 0 w 68"/>
                  <a:gd name="T27" fmla="*/ 0 h 87"/>
                  <a:gd name="T28" fmla="*/ 0 w 68"/>
                  <a:gd name="T29" fmla="*/ 0 h 87"/>
                  <a:gd name="T30" fmla="*/ 0 w 68"/>
                  <a:gd name="T31" fmla="*/ 0 h 87"/>
                  <a:gd name="T32" fmla="*/ 0 w 68"/>
                  <a:gd name="T33" fmla="*/ 0 h 87"/>
                  <a:gd name="T34" fmla="*/ 0 w 68"/>
                  <a:gd name="T35" fmla="*/ 0 h 87"/>
                  <a:gd name="T36" fmla="*/ 0 w 68"/>
                  <a:gd name="T37" fmla="*/ 0 h 87"/>
                  <a:gd name="T38" fmla="*/ 0 w 68"/>
                  <a:gd name="T39" fmla="*/ 0 h 87"/>
                  <a:gd name="T40" fmla="*/ 0 w 68"/>
                  <a:gd name="T41" fmla="*/ 0 h 87"/>
                  <a:gd name="T42" fmla="*/ 0 w 68"/>
                  <a:gd name="T43" fmla="*/ 0 h 87"/>
                  <a:gd name="T44" fmla="*/ 0 w 68"/>
                  <a:gd name="T45" fmla="*/ 0 h 87"/>
                  <a:gd name="T46" fmla="*/ 0 w 68"/>
                  <a:gd name="T47" fmla="*/ 0 h 87"/>
                  <a:gd name="T48" fmla="*/ 0 w 68"/>
                  <a:gd name="T49" fmla="*/ 0 h 87"/>
                  <a:gd name="T50" fmla="*/ 0 w 68"/>
                  <a:gd name="T51" fmla="*/ 0 h 87"/>
                  <a:gd name="T52" fmla="*/ 0 w 68"/>
                  <a:gd name="T53" fmla="*/ 0 h 87"/>
                  <a:gd name="T54" fmla="*/ 0 w 68"/>
                  <a:gd name="T55" fmla="*/ 0 h 87"/>
                  <a:gd name="T56" fmla="*/ 0 w 68"/>
                  <a:gd name="T57" fmla="*/ 0 h 87"/>
                  <a:gd name="T58" fmla="*/ 0 w 68"/>
                  <a:gd name="T59" fmla="*/ 0 h 87"/>
                  <a:gd name="T60" fmla="*/ 0 w 68"/>
                  <a:gd name="T61" fmla="*/ 0 h 87"/>
                  <a:gd name="T62" fmla="*/ 0 w 68"/>
                  <a:gd name="T63" fmla="*/ 0 h 87"/>
                  <a:gd name="T64" fmla="*/ 0 w 68"/>
                  <a:gd name="T65" fmla="*/ 0 h 87"/>
                  <a:gd name="T66" fmla="*/ 0 w 68"/>
                  <a:gd name="T67" fmla="*/ 0 h 87"/>
                  <a:gd name="T68" fmla="*/ 0 w 68"/>
                  <a:gd name="T69" fmla="*/ 0 h 87"/>
                  <a:gd name="T70" fmla="*/ 0 w 68"/>
                  <a:gd name="T71" fmla="*/ 0 h 87"/>
                  <a:gd name="T72" fmla="*/ 0 w 68"/>
                  <a:gd name="T73" fmla="*/ 0 h 87"/>
                  <a:gd name="T74" fmla="*/ 0 w 68"/>
                  <a:gd name="T75" fmla="*/ 0 h 87"/>
                  <a:gd name="T76" fmla="*/ 0 w 68"/>
                  <a:gd name="T77" fmla="*/ 0 h 87"/>
                  <a:gd name="T78" fmla="*/ 0 w 68"/>
                  <a:gd name="T79" fmla="*/ 0 h 87"/>
                  <a:gd name="T80" fmla="*/ 0 w 68"/>
                  <a:gd name="T81" fmla="*/ 0 h 87"/>
                  <a:gd name="T82" fmla="*/ 0 w 68"/>
                  <a:gd name="T83" fmla="*/ 0 h 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68" h="87">
                    <a:moveTo>
                      <a:pt x="0" y="77"/>
                    </a:moveTo>
                    <a:lnTo>
                      <a:pt x="0" y="77"/>
                    </a:lnTo>
                    <a:lnTo>
                      <a:pt x="10" y="87"/>
                    </a:lnTo>
                    <a:lnTo>
                      <a:pt x="20" y="87"/>
                    </a:lnTo>
                    <a:lnTo>
                      <a:pt x="29" y="77"/>
                    </a:lnTo>
                    <a:lnTo>
                      <a:pt x="39" y="77"/>
                    </a:lnTo>
                    <a:lnTo>
                      <a:pt x="39" y="6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48"/>
                    </a:lnTo>
                    <a:lnTo>
                      <a:pt x="59" y="39"/>
                    </a:lnTo>
                    <a:lnTo>
                      <a:pt x="59" y="20"/>
                    </a:lnTo>
                    <a:lnTo>
                      <a:pt x="68" y="20"/>
                    </a:lnTo>
                    <a:lnTo>
                      <a:pt x="68" y="10"/>
                    </a:lnTo>
                    <a:lnTo>
                      <a:pt x="68" y="0"/>
                    </a:lnTo>
                    <a:lnTo>
                      <a:pt x="49" y="10"/>
                    </a:lnTo>
                    <a:lnTo>
                      <a:pt x="39" y="10"/>
                    </a:lnTo>
                    <a:lnTo>
                      <a:pt x="39" y="20"/>
                    </a:lnTo>
                    <a:lnTo>
                      <a:pt x="29" y="20"/>
                    </a:lnTo>
                    <a:lnTo>
                      <a:pt x="20" y="20"/>
                    </a:lnTo>
                    <a:lnTo>
                      <a:pt x="1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3" name="Freeform 264"/>
              <p:cNvSpPr>
                <a:spLocks/>
              </p:cNvSpPr>
              <p:nvPr/>
            </p:nvSpPr>
            <p:spPr bwMode="auto">
              <a:xfrm rot="-3438596">
                <a:off x="773" y="2714"/>
                <a:ext cx="18" cy="30"/>
              </a:xfrm>
              <a:custGeom>
                <a:avLst/>
                <a:gdLst>
                  <a:gd name="T0" fmla="*/ 0 w 68"/>
                  <a:gd name="T1" fmla="*/ 0 h 87"/>
                  <a:gd name="T2" fmla="*/ 0 w 68"/>
                  <a:gd name="T3" fmla="*/ 0 h 87"/>
                  <a:gd name="T4" fmla="*/ 0 w 68"/>
                  <a:gd name="T5" fmla="*/ 0 h 87"/>
                  <a:gd name="T6" fmla="*/ 0 w 68"/>
                  <a:gd name="T7" fmla="*/ 0 h 87"/>
                  <a:gd name="T8" fmla="*/ 0 w 68"/>
                  <a:gd name="T9" fmla="*/ 0 h 87"/>
                  <a:gd name="T10" fmla="*/ 0 w 68"/>
                  <a:gd name="T11" fmla="*/ 0 h 87"/>
                  <a:gd name="T12" fmla="*/ 0 w 68"/>
                  <a:gd name="T13" fmla="*/ 0 h 87"/>
                  <a:gd name="T14" fmla="*/ 0 w 68"/>
                  <a:gd name="T15" fmla="*/ 0 h 87"/>
                  <a:gd name="T16" fmla="*/ 0 w 68"/>
                  <a:gd name="T17" fmla="*/ 0 h 87"/>
                  <a:gd name="T18" fmla="*/ 0 w 68"/>
                  <a:gd name="T19" fmla="*/ 0 h 87"/>
                  <a:gd name="T20" fmla="*/ 0 w 68"/>
                  <a:gd name="T21" fmla="*/ 0 h 87"/>
                  <a:gd name="T22" fmla="*/ 0 w 68"/>
                  <a:gd name="T23" fmla="*/ 0 h 87"/>
                  <a:gd name="T24" fmla="*/ 0 w 68"/>
                  <a:gd name="T25" fmla="*/ 0 h 87"/>
                  <a:gd name="T26" fmla="*/ 0 w 68"/>
                  <a:gd name="T27" fmla="*/ 0 h 87"/>
                  <a:gd name="T28" fmla="*/ 0 w 68"/>
                  <a:gd name="T29" fmla="*/ 0 h 87"/>
                  <a:gd name="T30" fmla="*/ 0 w 68"/>
                  <a:gd name="T31" fmla="*/ 0 h 87"/>
                  <a:gd name="T32" fmla="*/ 0 w 68"/>
                  <a:gd name="T33" fmla="*/ 0 h 87"/>
                  <a:gd name="T34" fmla="*/ 0 w 68"/>
                  <a:gd name="T35" fmla="*/ 0 h 87"/>
                  <a:gd name="T36" fmla="*/ 0 w 68"/>
                  <a:gd name="T37" fmla="*/ 0 h 87"/>
                  <a:gd name="T38" fmla="*/ 0 w 68"/>
                  <a:gd name="T39" fmla="*/ 0 h 87"/>
                  <a:gd name="T40" fmla="*/ 0 w 68"/>
                  <a:gd name="T41" fmla="*/ 0 h 87"/>
                  <a:gd name="T42" fmla="*/ 0 w 68"/>
                  <a:gd name="T43" fmla="*/ 0 h 87"/>
                  <a:gd name="T44" fmla="*/ 0 w 68"/>
                  <a:gd name="T45" fmla="*/ 0 h 87"/>
                  <a:gd name="T46" fmla="*/ 0 w 68"/>
                  <a:gd name="T47" fmla="*/ 0 h 87"/>
                  <a:gd name="T48" fmla="*/ 0 w 68"/>
                  <a:gd name="T49" fmla="*/ 0 h 87"/>
                  <a:gd name="T50" fmla="*/ 0 w 68"/>
                  <a:gd name="T51" fmla="*/ 0 h 87"/>
                  <a:gd name="T52" fmla="*/ 0 w 68"/>
                  <a:gd name="T53" fmla="*/ 0 h 87"/>
                  <a:gd name="T54" fmla="*/ 0 w 68"/>
                  <a:gd name="T55" fmla="*/ 0 h 87"/>
                  <a:gd name="T56" fmla="*/ 0 w 68"/>
                  <a:gd name="T57" fmla="*/ 0 h 8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8" h="87">
                    <a:moveTo>
                      <a:pt x="0" y="77"/>
                    </a:moveTo>
                    <a:lnTo>
                      <a:pt x="0" y="77"/>
                    </a:lnTo>
                    <a:lnTo>
                      <a:pt x="10" y="87"/>
                    </a:lnTo>
                    <a:lnTo>
                      <a:pt x="20" y="87"/>
                    </a:lnTo>
                    <a:lnTo>
                      <a:pt x="29" y="77"/>
                    </a:lnTo>
                    <a:lnTo>
                      <a:pt x="39" y="77"/>
                    </a:lnTo>
                    <a:lnTo>
                      <a:pt x="39" y="6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48"/>
                    </a:lnTo>
                    <a:lnTo>
                      <a:pt x="59" y="39"/>
                    </a:lnTo>
                    <a:lnTo>
                      <a:pt x="59" y="20"/>
                    </a:lnTo>
                    <a:lnTo>
                      <a:pt x="68" y="20"/>
                    </a:lnTo>
                    <a:lnTo>
                      <a:pt x="68" y="10"/>
                    </a:lnTo>
                    <a:lnTo>
                      <a:pt x="68" y="0"/>
                    </a:lnTo>
                    <a:lnTo>
                      <a:pt x="49" y="10"/>
                    </a:lnTo>
                    <a:lnTo>
                      <a:pt x="39" y="10"/>
                    </a:lnTo>
                    <a:lnTo>
                      <a:pt x="39" y="20"/>
                    </a:lnTo>
                    <a:lnTo>
                      <a:pt x="29" y="20"/>
                    </a:lnTo>
                    <a:lnTo>
                      <a:pt x="20" y="20"/>
                    </a:lnTo>
                    <a:lnTo>
                      <a:pt x="1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7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4" name="Freeform 265"/>
              <p:cNvSpPr>
                <a:spLocks/>
              </p:cNvSpPr>
              <p:nvPr/>
            </p:nvSpPr>
            <p:spPr bwMode="auto">
              <a:xfrm rot="-3438596">
                <a:off x="784" y="2735"/>
                <a:ext cx="26" cy="20"/>
              </a:xfrm>
              <a:custGeom>
                <a:avLst/>
                <a:gdLst>
                  <a:gd name="T0" fmla="*/ 0 w 98"/>
                  <a:gd name="T1" fmla="*/ 0 h 58"/>
                  <a:gd name="T2" fmla="*/ 0 w 98"/>
                  <a:gd name="T3" fmla="*/ 0 h 58"/>
                  <a:gd name="T4" fmla="*/ 0 w 98"/>
                  <a:gd name="T5" fmla="*/ 0 h 58"/>
                  <a:gd name="T6" fmla="*/ 0 w 98"/>
                  <a:gd name="T7" fmla="*/ 0 h 58"/>
                  <a:gd name="T8" fmla="*/ 0 w 98"/>
                  <a:gd name="T9" fmla="*/ 0 h 58"/>
                  <a:gd name="T10" fmla="*/ 0 w 98"/>
                  <a:gd name="T11" fmla="*/ 0 h 58"/>
                  <a:gd name="T12" fmla="*/ 0 w 98"/>
                  <a:gd name="T13" fmla="*/ 0 h 58"/>
                  <a:gd name="T14" fmla="*/ 0 w 98"/>
                  <a:gd name="T15" fmla="*/ 0 h 58"/>
                  <a:gd name="T16" fmla="*/ 0 w 98"/>
                  <a:gd name="T17" fmla="*/ 0 h 58"/>
                  <a:gd name="T18" fmla="*/ 0 w 98"/>
                  <a:gd name="T19" fmla="*/ 0 h 58"/>
                  <a:gd name="T20" fmla="*/ 0 w 98"/>
                  <a:gd name="T21" fmla="*/ 0 h 58"/>
                  <a:gd name="T22" fmla="*/ 0 w 98"/>
                  <a:gd name="T23" fmla="*/ 0 h 58"/>
                  <a:gd name="T24" fmla="*/ 0 w 98"/>
                  <a:gd name="T25" fmla="*/ 0 h 58"/>
                  <a:gd name="T26" fmla="*/ 0 w 98"/>
                  <a:gd name="T27" fmla="*/ 0 h 58"/>
                  <a:gd name="T28" fmla="*/ 0 w 98"/>
                  <a:gd name="T29" fmla="*/ 0 h 58"/>
                  <a:gd name="T30" fmla="*/ 0 w 98"/>
                  <a:gd name="T31" fmla="*/ 0 h 58"/>
                  <a:gd name="T32" fmla="*/ 0 w 98"/>
                  <a:gd name="T33" fmla="*/ 0 h 58"/>
                  <a:gd name="T34" fmla="*/ 0 w 98"/>
                  <a:gd name="T35" fmla="*/ 0 h 58"/>
                  <a:gd name="T36" fmla="*/ 0 w 98"/>
                  <a:gd name="T37" fmla="*/ 0 h 58"/>
                  <a:gd name="T38" fmla="*/ 0 w 98"/>
                  <a:gd name="T39" fmla="*/ 0 h 58"/>
                  <a:gd name="T40" fmla="*/ 0 w 98"/>
                  <a:gd name="T41" fmla="*/ 0 h 58"/>
                  <a:gd name="T42" fmla="*/ 0 w 98"/>
                  <a:gd name="T43" fmla="*/ 0 h 58"/>
                  <a:gd name="T44" fmla="*/ 0 w 98"/>
                  <a:gd name="T45" fmla="*/ 0 h 58"/>
                  <a:gd name="T46" fmla="*/ 0 w 98"/>
                  <a:gd name="T47" fmla="*/ 0 h 58"/>
                  <a:gd name="T48" fmla="*/ 0 w 98"/>
                  <a:gd name="T49" fmla="*/ 0 h 58"/>
                  <a:gd name="T50" fmla="*/ 0 w 98"/>
                  <a:gd name="T51" fmla="*/ 0 h 58"/>
                  <a:gd name="T52" fmla="*/ 0 w 98"/>
                  <a:gd name="T53" fmla="*/ 0 h 58"/>
                  <a:gd name="T54" fmla="*/ 0 w 98"/>
                  <a:gd name="T55" fmla="*/ 0 h 58"/>
                  <a:gd name="T56" fmla="*/ 0 w 98"/>
                  <a:gd name="T57" fmla="*/ 0 h 58"/>
                  <a:gd name="T58" fmla="*/ 0 w 98"/>
                  <a:gd name="T59" fmla="*/ 0 h 58"/>
                  <a:gd name="T60" fmla="*/ 0 w 98"/>
                  <a:gd name="T61" fmla="*/ 0 h 58"/>
                  <a:gd name="T62" fmla="*/ 0 w 98"/>
                  <a:gd name="T63" fmla="*/ 0 h 58"/>
                  <a:gd name="T64" fmla="*/ 0 w 98"/>
                  <a:gd name="T65" fmla="*/ 0 h 58"/>
                  <a:gd name="T66" fmla="*/ 0 w 98"/>
                  <a:gd name="T67" fmla="*/ 0 h 58"/>
                  <a:gd name="T68" fmla="*/ 0 w 98"/>
                  <a:gd name="T69" fmla="*/ 0 h 58"/>
                  <a:gd name="T70" fmla="*/ 0 w 98"/>
                  <a:gd name="T71" fmla="*/ 0 h 58"/>
                  <a:gd name="T72" fmla="*/ 0 w 98"/>
                  <a:gd name="T73" fmla="*/ 0 h 58"/>
                  <a:gd name="T74" fmla="*/ 0 w 98"/>
                  <a:gd name="T75" fmla="*/ 0 h 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8" h="58">
                    <a:moveTo>
                      <a:pt x="0" y="10"/>
                    </a:moveTo>
                    <a:lnTo>
                      <a:pt x="0" y="10"/>
                    </a:lnTo>
                    <a:lnTo>
                      <a:pt x="0" y="20"/>
                    </a:lnTo>
                    <a:lnTo>
                      <a:pt x="10" y="29"/>
                    </a:lnTo>
                    <a:lnTo>
                      <a:pt x="20" y="39"/>
                    </a:lnTo>
                    <a:lnTo>
                      <a:pt x="29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78" y="48"/>
                    </a:lnTo>
                    <a:lnTo>
                      <a:pt x="88" y="48"/>
                    </a:lnTo>
                    <a:lnTo>
                      <a:pt x="98" y="48"/>
                    </a:lnTo>
                    <a:lnTo>
                      <a:pt x="98" y="39"/>
                    </a:lnTo>
                    <a:lnTo>
                      <a:pt x="88" y="29"/>
                    </a:lnTo>
                    <a:lnTo>
                      <a:pt x="88" y="20"/>
                    </a:lnTo>
                    <a:lnTo>
                      <a:pt x="78" y="20"/>
                    </a:lnTo>
                    <a:lnTo>
                      <a:pt x="78" y="10"/>
                    </a:lnTo>
                    <a:lnTo>
                      <a:pt x="68" y="1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5" name="Freeform 266"/>
              <p:cNvSpPr>
                <a:spLocks/>
              </p:cNvSpPr>
              <p:nvPr/>
            </p:nvSpPr>
            <p:spPr bwMode="auto">
              <a:xfrm rot="-3438596">
                <a:off x="784" y="2735"/>
                <a:ext cx="26" cy="20"/>
              </a:xfrm>
              <a:custGeom>
                <a:avLst/>
                <a:gdLst>
                  <a:gd name="T0" fmla="*/ 0 w 98"/>
                  <a:gd name="T1" fmla="*/ 0 h 58"/>
                  <a:gd name="T2" fmla="*/ 0 w 98"/>
                  <a:gd name="T3" fmla="*/ 0 h 58"/>
                  <a:gd name="T4" fmla="*/ 0 w 98"/>
                  <a:gd name="T5" fmla="*/ 0 h 58"/>
                  <a:gd name="T6" fmla="*/ 0 w 98"/>
                  <a:gd name="T7" fmla="*/ 0 h 58"/>
                  <a:gd name="T8" fmla="*/ 0 w 98"/>
                  <a:gd name="T9" fmla="*/ 0 h 58"/>
                  <a:gd name="T10" fmla="*/ 0 w 98"/>
                  <a:gd name="T11" fmla="*/ 0 h 58"/>
                  <a:gd name="T12" fmla="*/ 0 w 98"/>
                  <a:gd name="T13" fmla="*/ 0 h 58"/>
                  <a:gd name="T14" fmla="*/ 0 w 98"/>
                  <a:gd name="T15" fmla="*/ 0 h 58"/>
                  <a:gd name="T16" fmla="*/ 0 w 98"/>
                  <a:gd name="T17" fmla="*/ 0 h 58"/>
                  <a:gd name="T18" fmla="*/ 0 w 98"/>
                  <a:gd name="T19" fmla="*/ 0 h 58"/>
                  <a:gd name="T20" fmla="*/ 0 w 98"/>
                  <a:gd name="T21" fmla="*/ 0 h 58"/>
                  <a:gd name="T22" fmla="*/ 0 w 98"/>
                  <a:gd name="T23" fmla="*/ 0 h 58"/>
                  <a:gd name="T24" fmla="*/ 0 w 98"/>
                  <a:gd name="T25" fmla="*/ 0 h 58"/>
                  <a:gd name="T26" fmla="*/ 0 w 98"/>
                  <a:gd name="T27" fmla="*/ 0 h 58"/>
                  <a:gd name="T28" fmla="*/ 0 w 98"/>
                  <a:gd name="T29" fmla="*/ 0 h 58"/>
                  <a:gd name="T30" fmla="*/ 0 w 98"/>
                  <a:gd name="T31" fmla="*/ 0 h 58"/>
                  <a:gd name="T32" fmla="*/ 0 w 98"/>
                  <a:gd name="T33" fmla="*/ 0 h 58"/>
                  <a:gd name="T34" fmla="*/ 0 w 98"/>
                  <a:gd name="T35" fmla="*/ 0 h 58"/>
                  <a:gd name="T36" fmla="*/ 0 w 98"/>
                  <a:gd name="T37" fmla="*/ 0 h 58"/>
                  <a:gd name="T38" fmla="*/ 0 w 98"/>
                  <a:gd name="T39" fmla="*/ 0 h 58"/>
                  <a:gd name="T40" fmla="*/ 0 w 98"/>
                  <a:gd name="T41" fmla="*/ 0 h 58"/>
                  <a:gd name="T42" fmla="*/ 0 w 98"/>
                  <a:gd name="T43" fmla="*/ 0 h 58"/>
                  <a:gd name="T44" fmla="*/ 0 w 98"/>
                  <a:gd name="T45" fmla="*/ 0 h 58"/>
                  <a:gd name="T46" fmla="*/ 0 w 98"/>
                  <a:gd name="T47" fmla="*/ 0 h 58"/>
                  <a:gd name="T48" fmla="*/ 0 w 98"/>
                  <a:gd name="T49" fmla="*/ 0 h 58"/>
                  <a:gd name="T50" fmla="*/ 0 w 98"/>
                  <a:gd name="T51" fmla="*/ 0 h 58"/>
                  <a:gd name="T52" fmla="*/ 0 w 98"/>
                  <a:gd name="T53" fmla="*/ 0 h 58"/>
                  <a:gd name="T54" fmla="*/ 0 w 98"/>
                  <a:gd name="T55" fmla="*/ 0 h 58"/>
                  <a:gd name="T56" fmla="*/ 0 w 98"/>
                  <a:gd name="T57" fmla="*/ 0 h 58"/>
                  <a:gd name="T58" fmla="*/ 0 w 98"/>
                  <a:gd name="T59" fmla="*/ 0 h 58"/>
                  <a:gd name="T60" fmla="*/ 0 w 98"/>
                  <a:gd name="T61" fmla="*/ 0 h 58"/>
                  <a:gd name="T62" fmla="*/ 0 w 98"/>
                  <a:gd name="T63" fmla="*/ 0 h 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98" h="58">
                    <a:moveTo>
                      <a:pt x="0" y="10"/>
                    </a:moveTo>
                    <a:lnTo>
                      <a:pt x="0" y="20"/>
                    </a:lnTo>
                    <a:lnTo>
                      <a:pt x="10" y="29"/>
                    </a:lnTo>
                    <a:lnTo>
                      <a:pt x="20" y="39"/>
                    </a:lnTo>
                    <a:lnTo>
                      <a:pt x="29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78" y="48"/>
                    </a:lnTo>
                    <a:lnTo>
                      <a:pt x="88" y="48"/>
                    </a:lnTo>
                    <a:lnTo>
                      <a:pt x="98" y="48"/>
                    </a:lnTo>
                    <a:lnTo>
                      <a:pt x="98" y="39"/>
                    </a:lnTo>
                    <a:lnTo>
                      <a:pt x="88" y="29"/>
                    </a:lnTo>
                    <a:lnTo>
                      <a:pt x="88" y="20"/>
                    </a:lnTo>
                    <a:lnTo>
                      <a:pt x="78" y="20"/>
                    </a:lnTo>
                    <a:lnTo>
                      <a:pt x="78" y="10"/>
                    </a:lnTo>
                    <a:lnTo>
                      <a:pt x="68" y="1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6" name="Freeform 267"/>
              <p:cNvSpPr>
                <a:spLocks/>
              </p:cNvSpPr>
              <p:nvPr/>
            </p:nvSpPr>
            <p:spPr bwMode="auto">
              <a:xfrm rot="-3438596">
                <a:off x="769" y="2730"/>
                <a:ext cx="18" cy="27"/>
              </a:xfrm>
              <a:custGeom>
                <a:avLst/>
                <a:gdLst>
                  <a:gd name="T0" fmla="*/ 0 w 68"/>
                  <a:gd name="T1" fmla="*/ 0 h 77"/>
                  <a:gd name="T2" fmla="*/ 0 w 68"/>
                  <a:gd name="T3" fmla="*/ 0 h 77"/>
                  <a:gd name="T4" fmla="*/ 0 w 68"/>
                  <a:gd name="T5" fmla="*/ 0 h 77"/>
                  <a:gd name="T6" fmla="*/ 0 w 68"/>
                  <a:gd name="T7" fmla="*/ 0 h 77"/>
                  <a:gd name="T8" fmla="*/ 0 w 68"/>
                  <a:gd name="T9" fmla="*/ 0 h 77"/>
                  <a:gd name="T10" fmla="*/ 0 w 68"/>
                  <a:gd name="T11" fmla="*/ 0 h 77"/>
                  <a:gd name="T12" fmla="*/ 0 w 68"/>
                  <a:gd name="T13" fmla="*/ 0 h 77"/>
                  <a:gd name="T14" fmla="*/ 0 w 68"/>
                  <a:gd name="T15" fmla="*/ 0 h 77"/>
                  <a:gd name="T16" fmla="*/ 0 w 68"/>
                  <a:gd name="T17" fmla="*/ 0 h 77"/>
                  <a:gd name="T18" fmla="*/ 0 w 68"/>
                  <a:gd name="T19" fmla="*/ 0 h 77"/>
                  <a:gd name="T20" fmla="*/ 0 w 68"/>
                  <a:gd name="T21" fmla="*/ 0 h 77"/>
                  <a:gd name="T22" fmla="*/ 0 w 68"/>
                  <a:gd name="T23" fmla="*/ 0 h 77"/>
                  <a:gd name="T24" fmla="*/ 0 w 68"/>
                  <a:gd name="T25" fmla="*/ 0 h 77"/>
                  <a:gd name="T26" fmla="*/ 0 w 68"/>
                  <a:gd name="T27" fmla="*/ 0 h 77"/>
                  <a:gd name="T28" fmla="*/ 0 w 68"/>
                  <a:gd name="T29" fmla="*/ 0 h 77"/>
                  <a:gd name="T30" fmla="*/ 0 w 68"/>
                  <a:gd name="T31" fmla="*/ 0 h 77"/>
                  <a:gd name="T32" fmla="*/ 0 w 68"/>
                  <a:gd name="T33" fmla="*/ 0 h 77"/>
                  <a:gd name="T34" fmla="*/ 0 w 68"/>
                  <a:gd name="T35" fmla="*/ 0 h 77"/>
                  <a:gd name="T36" fmla="*/ 0 w 68"/>
                  <a:gd name="T37" fmla="*/ 0 h 77"/>
                  <a:gd name="T38" fmla="*/ 0 w 68"/>
                  <a:gd name="T39" fmla="*/ 0 h 77"/>
                  <a:gd name="T40" fmla="*/ 0 w 68"/>
                  <a:gd name="T41" fmla="*/ 0 h 77"/>
                  <a:gd name="T42" fmla="*/ 0 w 68"/>
                  <a:gd name="T43" fmla="*/ 0 h 77"/>
                  <a:gd name="T44" fmla="*/ 0 w 68"/>
                  <a:gd name="T45" fmla="*/ 0 h 77"/>
                  <a:gd name="T46" fmla="*/ 0 w 68"/>
                  <a:gd name="T47" fmla="*/ 0 h 77"/>
                  <a:gd name="T48" fmla="*/ 0 w 68"/>
                  <a:gd name="T49" fmla="*/ 0 h 77"/>
                  <a:gd name="T50" fmla="*/ 0 w 68"/>
                  <a:gd name="T51" fmla="*/ 0 h 77"/>
                  <a:gd name="T52" fmla="*/ 0 w 68"/>
                  <a:gd name="T53" fmla="*/ 0 h 77"/>
                  <a:gd name="T54" fmla="*/ 0 w 68"/>
                  <a:gd name="T55" fmla="*/ 0 h 77"/>
                  <a:gd name="T56" fmla="*/ 0 w 68"/>
                  <a:gd name="T57" fmla="*/ 0 h 77"/>
                  <a:gd name="T58" fmla="*/ 0 w 68"/>
                  <a:gd name="T59" fmla="*/ 0 h 77"/>
                  <a:gd name="T60" fmla="*/ 0 w 68"/>
                  <a:gd name="T61" fmla="*/ 0 h 77"/>
                  <a:gd name="T62" fmla="*/ 0 w 68"/>
                  <a:gd name="T63" fmla="*/ 0 h 77"/>
                  <a:gd name="T64" fmla="*/ 0 w 68"/>
                  <a:gd name="T65" fmla="*/ 0 h 77"/>
                  <a:gd name="T66" fmla="*/ 0 w 68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8" h="77">
                    <a:moveTo>
                      <a:pt x="0" y="77"/>
                    </a:moveTo>
                    <a:lnTo>
                      <a:pt x="0" y="77"/>
                    </a:lnTo>
                    <a:lnTo>
                      <a:pt x="9" y="77"/>
                    </a:lnTo>
                    <a:lnTo>
                      <a:pt x="19" y="77"/>
                    </a:lnTo>
                    <a:lnTo>
                      <a:pt x="29" y="77"/>
                    </a:lnTo>
                    <a:lnTo>
                      <a:pt x="39" y="77"/>
                    </a:lnTo>
                    <a:lnTo>
                      <a:pt x="48" y="77"/>
                    </a:lnTo>
                    <a:lnTo>
                      <a:pt x="58" y="77"/>
                    </a:lnTo>
                    <a:lnTo>
                      <a:pt x="58" y="67"/>
                    </a:lnTo>
                    <a:lnTo>
                      <a:pt x="58" y="57"/>
                    </a:lnTo>
                    <a:lnTo>
                      <a:pt x="58" y="48"/>
                    </a:lnTo>
                    <a:lnTo>
                      <a:pt x="58" y="38"/>
                    </a:lnTo>
                    <a:lnTo>
                      <a:pt x="68" y="38"/>
                    </a:lnTo>
                    <a:lnTo>
                      <a:pt x="68" y="28"/>
                    </a:lnTo>
                    <a:lnTo>
                      <a:pt x="68" y="9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48" y="9"/>
                    </a:lnTo>
                    <a:lnTo>
                      <a:pt x="39" y="9"/>
                    </a:lnTo>
                    <a:lnTo>
                      <a:pt x="39" y="19"/>
                    </a:lnTo>
                    <a:lnTo>
                      <a:pt x="29" y="19"/>
                    </a:lnTo>
                    <a:lnTo>
                      <a:pt x="19" y="28"/>
                    </a:lnTo>
                    <a:lnTo>
                      <a:pt x="19" y="38"/>
                    </a:lnTo>
                    <a:lnTo>
                      <a:pt x="9" y="48"/>
                    </a:lnTo>
                    <a:lnTo>
                      <a:pt x="9" y="57"/>
                    </a:lnTo>
                    <a:lnTo>
                      <a:pt x="9" y="67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7" name="Freeform 268"/>
              <p:cNvSpPr>
                <a:spLocks/>
              </p:cNvSpPr>
              <p:nvPr/>
            </p:nvSpPr>
            <p:spPr bwMode="auto">
              <a:xfrm rot="-3438596">
                <a:off x="769" y="2730"/>
                <a:ext cx="18" cy="27"/>
              </a:xfrm>
              <a:custGeom>
                <a:avLst/>
                <a:gdLst>
                  <a:gd name="T0" fmla="*/ 0 w 68"/>
                  <a:gd name="T1" fmla="*/ 0 h 77"/>
                  <a:gd name="T2" fmla="*/ 0 w 68"/>
                  <a:gd name="T3" fmla="*/ 0 h 77"/>
                  <a:gd name="T4" fmla="*/ 0 w 68"/>
                  <a:gd name="T5" fmla="*/ 0 h 77"/>
                  <a:gd name="T6" fmla="*/ 0 w 68"/>
                  <a:gd name="T7" fmla="*/ 0 h 77"/>
                  <a:gd name="T8" fmla="*/ 0 w 68"/>
                  <a:gd name="T9" fmla="*/ 0 h 77"/>
                  <a:gd name="T10" fmla="*/ 0 w 68"/>
                  <a:gd name="T11" fmla="*/ 0 h 77"/>
                  <a:gd name="T12" fmla="*/ 0 w 68"/>
                  <a:gd name="T13" fmla="*/ 0 h 77"/>
                  <a:gd name="T14" fmla="*/ 0 w 68"/>
                  <a:gd name="T15" fmla="*/ 0 h 77"/>
                  <a:gd name="T16" fmla="*/ 0 w 68"/>
                  <a:gd name="T17" fmla="*/ 0 h 77"/>
                  <a:gd name="T18" fmla="*/ 0 w 68"/>
                  <a:gd name="T19" fmla="*/ 0 h 77"/>
                  <a:gd name="T20" fmla="*/ 0 w 68"/>
                  <a:gd name="T21" fmla="*/ 0 h 77"/>
                  <a:gd name="T22" fmla="*/ 0 w 68"/>
                  <a:gd name="T23" fmla="*/ 0 h 77"/>
                  <a:gd name="T24" fmla="*/ 0 w 68"/>
                  <a:gd name="T25" fmla="*/ 0 h 77"/>
                  <a:gd name="T26" fmla="*/ 0 w 68"/>
                  <a:gd name="T27" fmla="*/ 0 h 77"/>
                  <a:gd name="T28" fmla="*/ 0 w 68"/>
                  <a:gd name="T29" fmla="*/ 0 h 77"/>
                  <a:gd name="T30" fmla="*/ 0 w 68"/>
                  <a:gd name="T31" fmla="*/ 0 h 77"/>
                  <a:gd name="T32" fmla="*/ 0 w 68"/>
                  <a:gd name="T33" fmla="*/ 0 h 77"/>
                  <a:gd name="T34" fmla="*/ 0 w 68"/>
                  <a:gd name="T35" fmla="*/ 0 h 77"/>
                  <a:gd name="T36" fmla="*/ 0 w 68"/>
                  <a:gd name="T37" fmla="*/ 0 h 77"/>
                  <a:gd name="T38" fmla="*/ 0 w 68"/>
                  <a:gd name="T39" fmla="*/ 0 h 77"/>
                  <a:gd name="T40" fmla="*/ 0 w 68"/>
                  <a:gd name="T41" fmla="*/ 0 h 77"/>
                  <a:gd name="T42" fmla="*/ 0 w 68"/>
                  <a:gd name="T43" fmla="*/ 0 h 77"/>
                  <a:gd name="T44" fmla="*/ 0 w 68"/>
                  <a:gd name="T45" fmla="*/ 0 h 77"/>
                  <a:gd name="T46" fmla="*/ 0 w 68"/>
                  <a:gd name="T47" fmla="*/ 0 h 77"/>
                  <a:gd name="T48" fmla="*/ 0 w 68"/>
                  <a:gd name="T49" fmla="*/ 0 h 77"/>
                  <a:gd name="T50" fmla="*/ 0 w 68"/>
                  <a:gd name="T51" fmla="*/ 0 h 77"/>
                  <a:gd name="T52" fmla="*/ 0 w 68"/>
                  <a:gd name="T53" fmla="*/ 0 h 7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0" y="77"/>
                    </a:moveTo>
                    <a:lnTo>
                      <a:pt x="9" y="77"/>
                    </a:lnTo>
                    <a:lnTo>
                      <a:pt x="19" y="77"/>
                    </a:lnTo>
                    <a:lnTo>
                      <a:pt x="29" y="77"/>
                    </a:lnTo>
                    <a:lnTo>
                      <a:pt x="39" y="77"/>
                    </a:lnTo>
                    <a:lnTo>
                      <a:pt x="48" y="77"/>
                    </a:lnTo>
                    <a:lnTo>
                      <a:pt x="58" y="77"/>
                    </a:lnTo>
                    <a:lnTo>
                      <a:pt x="58" y="67"/>
                    </a:lnTo>
                    <a:lnTo>
                      <a:pt x="58" y="57"/>
                    </a:lnTo>
                    <a:lnTo>
                      <a:pt x="58" y="48"/>
                    </a:lnTo>
                    <a:lnTo>
                      <a:pt x="58" y="38"/>
                    </a:lnTo>
                    <a:lnTo>
                      <a:pt x="68" y="38"/>
                    </a:lnTo>
                    <a:lnTo>
                      <a:pt x="68" y="28"/>
                    </a:lnTo>
                    <a:lnTo>
                      <a:pt x="68" y="9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48" y="9"/>
                    </a:lnTo>
                    <a:lnTo>
                      <a:pt x="39" y="9"/>
                    </a:lnTo>
                    <a:lnTo>
                      <a:pt x="39" y="19"/>
                    </a:lnTo>
                    <a:lnTo>
                      <a:pt x="29" y="19"/>
                    </a:lnTo>
                    <a:lnTo>
                      <a:pt x="19" y="28"/>
                    </a:lnTo>
                    <a:lnTo>
                      <a:pt x="19" y="38"/>
                    </a:lnTo>
                    <a:lnTo>
                      <a:pt x="9" y="48"/>
                    </a:lnTo>
                    <a:lnTo>
                      <a:pt x="9" y="57"/>
                    </a:lnTo>
                    <a:lnTo>
                      <a:pt x="9" y="67"/>
                    </a:lnTo>
                    <a:lnTo>
                      <a:pt x="0" y="77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8" name="Freeform 269"/>
              <p:cNvSpPr>
                <a:spLocks/>
              </p:cNvSpPr>
              <p:nvPr/>
            </p:nvSpPr>
            <p:spPr bwMode="auto">
              <a:xfrm rot="-3438596">
                <a:off x="784" y="2749"/>
                <a:ext cx="23" cy="20"/>
              </a:xfrm>
              <a:custGeom>
                <a:avLst/>
                <a:gdLst>
                  <a:gd name="T0" fmla="*/ 0 w 88"/>
                  <a:gd name="T1" fmla="*/ 0 h 57"/>
                  <a:gd name="T2" fmla="*/ 0 w 88"/>
                  <a:gd name="T3" fmla="*/ 0 h 57"/>
                  <a:gd name="T4" fmla="*/ 0 w 88"/>
                  <a:gd name="T5" fmla="*/ 0 h 57"/>
                  <a:gd name="T6" fmla="*/ 0 w 88"/>
                  <a:gd name="T7" fmla="*/ 0 h 57"/>
                  <a:gd name="T8" fmla="*/ 0 w 88"/>
                  <a:gd name="T9" fmla="*/ 0 h 57"/>
                  <a:gd name="T10" fmla="*/ 0 w 88"/>
                  <a:gd name="T11" fmla="*/ 0 h 57"/>
                  <a:gd name="T12" fmla="*/ 0 w 88"/>
                  <a:gd name="T13" fmla="*/ 0 h 57"/>
                  <a:gd name="T14" fmla="*/ 0 w 88"/>
                  <a:gd name="T15" fmla="*/ 0 h 57"/>
                  <a:gd name="T16" fmla="*/ 0 w 88"/>
                  <a:gd name="T17" fmla="*/ 0 h 57"/>
                  <a:gd name="T18" fmla="*/ 0 w 88"/>
                  <a:gd name="T19" fmla="*/ 0 h 57"/>
                  <a:gd name="T20" fmla="*/ 0 w 88"/>
                  <a:gd name="T21" fmla="*/ 0 h 57"/>
                  <a:gd name="T22" fmla="*/ 0 w 88"/>
                  <a:gd name="T23" fmla="*/ 0 h 57"/>
                  <a:gd name="T24" fmla="*/ 0 w 88"/>
                  <a:gd name="T25" fmla="*/ 0 h 57"/>
                  <a:gd name="T26" fmla="*/ 0 w 88"/>
                  <a:gd name="T27" fmla="*/ 0 h 57"/>
                  <a:gd name="T28" fmla="*/ 0 w 88"/>
                  <a:gd name="T29" fmla="*/ 0 h 57"/>
                  <a:gd name="T30" fmla="*/ 0 w 88"/>
                  <a:gd name="T31" fmla="*/ 0 h 57"/>
                  <a:gd name="T32" fmla="*/ 0 w 88"/>
                  <a:gd name="T33" fmla="*/ 0 h 57"/>
                  <a:gd name="T34" fmla="*/ 0 w 88"/>
                  <a:gd name="T35" fmla="*/ 0 h 57"/>
                  <a:gd name="T36" fmla="*/ 0 w 88"/>
                  <a:gd name="T37" fmla="*/ 0 h 57"/>
                  <a:gd name="T38" fmla="*/ 0 w 88"/>
                  <a:gd name="T39" fmla="*/ 0 h 57"/>
                  <a:gd name="T40" fmla="*/ 0 w 88"/>
                  <a:gd name="T41" fmla="*/ 0 h 57"/>
                  <a:gd name="T42" fmla="*/ 0 w 88"/>
                  <a:gd name="T43" fmla="*/ 0 h 57"/>
                  <a:gd name="T44" fmla="*/ 0 w 88"/>
                  <a:gd name="T45" fmla="*/ 0 h 57"/>
                  <a:gd name="T46" fmla="*/ 0 w 88"/>
                  <a:gd name="T47" fmla="*/ 0 h 57"/>
                  <a:gd name="T48" fmla="*/ 0 w 88"/>
                  <a:gd name="T49" fmla="*/ 0 h 57"/>
                  <a:gd name="T50" fmla="*/ 0 w 88"/>
                  <a:gd name="T51" fmla="*/ 0 h 57"/>
                  <a:gd name="T52" fmla="*/ 0 w 88"/>
                  <a:gd name="T53" fmla="*/ 0 h 57"/>
                  <a:gd name="T54" fmla="*/ 0 w 88"/>
                  <a:gd name="T55" fmla="*/ 0 h 57"/>
                  <a:gd name="T56" fmla="*/ 0 w 88"/>
                  <a:gd name="T57" fmla="*/ 0 h 57"/>
                  <a:gd name="T58" fmla="*/ 0 w 88"/>
                  <a:gd name="T59" fmla="*/ 0 h 57"/>
                  <a:gd name="T60" fmla="*/ 0 w 88"/>
                  <a:gd name="T61" fmla="*/ 0 h 57"/>
                  <a:gd name="T62" fmla="*/ 0 w 88"/>
                  <a:gd name="T63" fmla="*/ 0 h 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8" h="57">
                    <a:moveTo>
                      <a:pt x="0" y="9"/>
                    </a:moveTo>
                    <a:lnTo>
                      <a:pt x="0" y="9"/>
                    </a:lnTo>
                    <a:lnTo>
                      <a:pt x="0" y="28"/>
                    </a:lnTo>
                    <a:lnTo>
                      <a:pt x="10" y="38"/>
                    </a:lnTo>
                    <a:lnTo>
                      <a:pt x="20" y="38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39" y="57"/>
                    </a:lnTo>
                    <a:lnTo>
                      <a:pt x="49" y="57"/>
                    </a:lnTo>
                    <a:lnTo>
                      <a:pt x="59" y="57"/>
                    </a:lnTo>
                    <a:lnTo>
                      <a:pt x="68" y="57"/>
                    </a:lnTo>
                    <a:lnTo>
                      <a:pt x="78" y="57"/>
                    </a:lnTo>
                    <a:lnTo>
                      <a:pt x="88" y="48"/>
                    </a:lnTo>
                    <a:lnTo>
                      <a:pt x="78" y="28"/>
                    </a:lnTo>
                    <a:lnTo>
                      <a:pt x="78" y="19"/>
                    </a:lnTo>
                    <a:lnTo>
                      <a:pt x="68" y="9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99" name="Freeform 270"/>
              <p:cNvSpPr>
                <a:spLocks/>
              </p:cNvSpPr>
              <p:nvPr/>
            </p:nvSpPr>
            <p:spPr bwMode="auto">
              <a:xfrm rot="-3438596">
                <a:off x="784" y="2749"/>
                <a:ext cx="23" cy="20"/>
              </a:xfrm>
              <a:custGeom>
                <a:avLst/>
                <a:gdLst>
                  <a:gd name="T0" fmla="*/ 0 w 88"/>
                  <a:gd name="T1" fmla="*/ 0 h 57"/>
                  <a:gd name="T2" fmla="*/ 0 w 88"/>
                  <a:gd name="T3" fmla="*/ 0 h 57"/>
                  <a:gd name="T4" fmla="*/ 0 w 88"/>
                  <a:gd name="T5" fmla="*/ 0 h 57"/>
                  <a:gd name="T6" fmla="*/ 0 w 88"/>
                  <a:gd name="T7" fmla="*/ 0 h 57"/>
                  <a:gd name="T8" fmla="*/ 0 w 88"/>
                  <a:gd name="T9" fmla="*/ 0 h 57"/>
                  <a:gd name="T10" fmla="*/ 0 w 88"/>
                  <a:gd name="T11" fmla="*/ 0 h 57"/>
                  <a:gd name="T12" fmla="*/ 0 w 88"/>
                  <a:gd name="T13" fmla="*/ 0 h 57"/>
                  <a:gd name="T14" fmla="*/ 0 w 88"/>
                  <a:gd name="T15" fmla="*/ 0 h 57"/>
                  <a:gd name="T16" fmla="*/ 0 w 88"/>
                  <a:gd name="T17" fmla="*/ 0 h 57"/>
                  <a:gd name="T18" fmla="*/ 0 w 88"/>
                  <a:gd name="T19" fmla="*/ 0 h 57"/>
                  <a:gd name="T20" fmla="*/ 0 w 88"/>
                  <a:gd name="T21" fmla="*/ 0 h 57"/>
                  <a:gd name="T22" fmla="*/ 0 w 88"/>
                  <a:gd name="T23" fmla="*/ 0 h 57"/>
                  <a:gd name="T24" fmla="*/ 0 w 88"/>
                  <a:gd name="T25" fmla="*/ 0 h 57"/>
                  <a:gd name="T26" fmla="*/ 0 w 88"/>
                  <a:gd name="T27" fmla="*/ 0 h 57"/>
                  <a:gd name="T28" fmla="*/ 0 w 88"/>
                  <a:gd name="T29" fmla="*/ 0 h 57"/>
                  <a:gd name="T30" fmla="*/ 0 w 88"/>
                  <a:gd name="T31" fmla="*/ 0 h 57"/>
                  <a:gd name="T32" fmla="*/ 0 w 88"/>
                  <a:gd name="T33" fmla="*/ 0 h 57"/>
                  <a:gd name="T34" fmla="*/ 0 w 88"/>
                  <a:gd name="T35" fmla="*/ 0 h 57"/>
                  <a:gd name="T36" fmla="*/ 0 w 88"/>
                  <a:gd name="T37" fmla="*/ 0 h 57"/>
                  <a:gd name="T38" fmla="*/ 0 w 88"/>
                  <a:gd name="T39" fmla="*/ 0 h 57"/>
                  <a:gd name="T40" fmla="*/ 0 w 88"/>
                  <a:gd name="T41" fmla="*/ 0 h 57"/>
                  <a:gd name="T42" fmla="*/ 0 w 88"/>
                  <a:gd name="T43" fmla="*/ 0 h 57"/>
                  <a:gd name="T44" fmla="*/ 0 w 88"/>
                  <a:gd name="T45" fmla="*/ 0 h 57"/>
                  <a:gd name="T46" fmla="*/ 0 w 88"/>
                  <a:gd name="T47" fmla="*/ 0 h 5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8" h="57">
                    <a:moveTo>
                      <a:pt x="0" y="9"/>
                    </a:moveTo>
                    <a:lnTo>
                      <a:pt x="0" y="28"/>
                    </a:lnTo>
                    <a:lnTo>
                      <a:pt x="10" y="38"/>
                    </a:lnTo>
                    <a:lnTo>
                      <a:pt x="20" y="38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39" y="57"/>
                    </a:lnTo>
                    <a:lnTo>
                      <a:pt x="49" y="57"/>
                    </a:lnTo>
                    <a:lnTo>
                      <a:pt x="59" y="57"/>
                    </a:lnTo>
                    <a:lnTo>
                      <a:pt x="68" y="57"/>
                    </a:lnTo>
                    <a:lnTo>
                      <a:pt x="78" y="57"/>
                    </a:lnTo>
                    <a:lnTo>
                      <a:pt x="88" y="48"/>
                    </a:lnTo>
                    <a:lnTo>
                      <a:pt x="78" y="28"/>
                    </a:lnTo>
                    <a:lnTo>
                      <a:pt x="78" y="19"/>
                    </a:lnTo>
                    <a:lnTo>
                      <a:pt x="68" y="9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0" name="Freeform 271"/>
              <p:cNvSpPr>
                <a:spLocks/>
              </p:cNvSpPr>
              <p:nvPr/>
            </p:nvSpPr>
            <p:spPr bwMode="auto">
              <a:xfrm rot="-3438596">
                <a:off x="768" y="2745"/>
                <a:ext cx="18" cy="27"/>
              </a:xfrm>
              <a:custGeom>
                <a:avLst/>
                <a:gdLst>
                  <a:gd name="T0" fmla="*/ 0 w 68"/>
                  <a:gd name="T1" fmla="*/ 0 h 77"/>
                  <a:gd name="T2" fmla="*/ 0 w 68"/>
                  <a:gd name="T3" fmla="*/ 0 h 77"/>
                  <a:gd name="T4" fmla="*/ 0 w 68"/>
                  <a:gd name="T5" fmla="*/ 0 h 77"/>
                  <a:gd name="T6" fmla="*/ 0 w 68"/>
                  <a:gd name="T7" fmla="*/ 0 h 77"/>
                  <a:gd name="T8" fmla="*/ 0 w 68"/>
                  <a:gd name="T9" fmla="*/ 0 h 77"/>
                  <a:gd name="T10" fmla="*/ 0 w 68"/>
                  <a:gd name="T11" fmla="*/ 0 h 77"/>
                  <a:gd name="T12" fmla="*/ 0 w 68"/>
                  <a:gd name="T13" fmla="*/ 0 h 77"/>
                  <a:gd name="T14" fmla="*/ 0 w 68"/>
                  <a:gd name="T15" fmla="*/ 0 h 77"/>
                  <a:gd name="T16" fmla="*/ 0 w 68"/>
                  <a:gd name="T17" fmla="*/ 0 h 77"/>
                  <a:gd name="T18" fmla="*/ 0 w 68"/>
                  <a:gd name="T19" fmla="*/ 0 h 77"/>
                  <a:gd name="T20" fmla="*/ 0 w 68"/>
                  <a:gd name="T21" fmla="*/ 0 h 77"/>
                  <a:gd name="T22" fmla="*/ 0 w 68"/>
                  <a:gd name="T23" fmla="*/ 0 h 77"/>
                  <a:gd name="T24" fmla="*/ 0 w 68"/>
                  <a:gd name="T25" fmla="*/ 0 h 77"/>
                  <a:gd name="T26" fmla="*/ 0 w 68"/>
                  <a:gd name="T27" fmla="*/ 0 h 77"/>
                  <a:gd name="T28" fmla="*/ 0 w 68"/>
                  <a:gd name="T29" fmla="*/ 0 h 77"/>
                  <a:gd name="T30" fmla="*/ 0 w 68"/>
                  <a:gd name="T31" fmla="*/ 0 h 77"/>
                  <a:gd name="T32" fmla="*/ 0 w 68"/>
                  <a:gd name="T33" fmla="*/ 0 h 77"/>
                  <a:gd name="T34" fmla="*/ 0 w 68"/>
                  <a:gd name="T35" fmla="*/ 0 h 77"/>
                  <a:gd name="T36" fmla="*/ 0 w 68"/>
                  <a:gd name="T37" fmla="*/ 0 h 77"/>
                  <a:gd name="T38" fmla="*/ 0 w 68"/>
                  <a:gd name="T39" fmla="*/ 0 h 77"/>
                  <a:gd name="T40" fmla="*/ 0 w 68"/>
                  <a:gd name="T41" fmla="*/ 0 h 77"/>
                  <a:gd name="T42" fmla="*/ 0 w 68"/>
                  <a:gd name="T43" fmla="*/ 0 h 77"/>
                  <a:gd name="T44" fmla="*/ 0 w 68"/>
                  <a:gd name="T45" fmla="*/ 0 h 77"/>
                  <a:gd name="T46" fmla="*/ 0 w 68"/>
                  <a:gd name="T47" fmla="*/ 0 h 77"/>
                  <a:gd name="T48" fmla="*/ 0 w 68"/>
                  <a:gd name="T49" fmla="*/ 0 h 77"/>
                  <a:gd name="T50" fmla="*/ 0 w 68"/>
                  <a:gd name="T51" fmla="*/ 0 h 77"/>
                  <a:gd name="T52" fmla="*/ 0 w 68"/>
                  <a:gd name="T53" fmla="*/ 0 h 77"/>
                  <a:gd name="T54" fmla="*/ 0 w 68"/>
                  <a:gd name="T55" fmla="*/ 0 h 77"/>
                  <a:gd name="T56" fmla="*/ 0 w 68"/>
                  <a:gd name="T57" fmla="*/ 0 h 77"/>
                  <a:gd name="T58" fmla="*/ 0 w 68"/>
                  <a:gd name="T59" fmla="*/ 0 h 77"/>
                  <a:gd name="T60" fmla="*/ 0 w 68"/>
                  <a:gd name="T61" fmla="*/ 0 h 77"/>
                  <a:gd name="T62" fmla="*/ 0 w 68"/>
                  <a:gd name="T63" fmla="*/ 0 h 77"/>
                  <a:gd name="T64" fmla="*/ 0 w 68"/>
                  <a:gd name="T65" fmla="*/ 0 h 77"/>
                  <a:gd name="T66" fmla="*/ 0 w 68"/>
                  <a:gd name="T67" fmla="*/ 0 h 77"/>
                  <a:gd name="T68" fmla="*/ 0 w 68"/>
                  <a:gd name="T69" fmla="*/ 0 h 77"/>
                  <a:gd name="T70" fmla="*/ 0 w 68"/>
                  <a:gd name="T71" fmla="*/ 0 h 77"/>
                  <a:gd name="T72" fmla="*/ 0 w 68"/>
                  <a:gd name="T73" fmla="*/ 0 h 77"/>
                  <a:gd name="T74" fmla="*/ 0 w 68"/>
                  <a:gd name="T75" fmla="*/ 0 h 77"/>
                  <a:gd name="T76" fmla="*/ 0 w 68"/>
                  <a:gd name="T77" fmla="*/ 0 h 77"/>
                  <a:gd name="T78" fmla="*/ 0 w 68"/>
                  <a:gd name="T79" fmla="*/ 0 h 77"/>
                  <a:gd name="T80" fmla="*/ 0 w 68"/>
                  <a:gd name="T81" fmla="*/ 0 h 77"/>
                  <a:gd name="T82" fmla="*/ 0 w 68"/>
                  <a:gd name="T83" fmla="*/ 0 h 77"/>
                  <a:gd name="T84" fmla="*/ 0 w 68"/>
                  <a:gd name="T85" fmla="*/ 0 h 77"/>
                  <a:gd name="T86" fmla="*/ 0 w 68"/>
                  <a:gd name="T87" fmla="*/ 0 h 77"/>
                  <a:gd name="T88" fmla="*/ 0 w 68"/>
                  <a:gd name="T89" fmla="*/ 0 h 77"/>
                  <a:gd name="T90" fmla="*/ 0 w 68"/>
                  <a:gd name="T91" fmla="*/ 0 h 7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" h="77">
                    <a:moveTo>
                      <a:pt x="0" y="77"/>
                    </a:moveTo>
                    <a:lnTo>
                      <a:pt x="0" y="77"/>
                    </a:lnTo>
                    <a:lnTo>
                      <a:pt x="10" y="77"/>
                    </a:lnTo>
                    <a:lnTo>
                      <a:pt x="20" y="77"/>
                    </a:lnTo>
                    <a:lnTo>
                      <a:pt x="29" y="67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8" y="5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68" y="38"/>
                    </a:lnTo>
                    <a:lnTo>
                      <a:pt x="68" y="29"/>
                    </a:lnTo>
                    <a:lnTo>
                      <a:pt x="68" y="19"/>
                    </a:lnTo>
                    <a:lnTo>
                      <a:pt x="68" y="9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9" y="19"/>
                    </a:lnTo>
                    <a:lnTo>
                      <a:pt x="20" y="29"/>
                    </a:lnTo>
                    <a:lnTo>
                      <a:pt x="10" y="38"/>
                    </a:lnTo>
                    <a:lnTo>
                      <a:pt x="10" y="48"/>
                    </a:lnTo>
                    <a:lnTo>
                      <a:pt x="10" y="5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1" name="Freeform 272"/>
              <p:cNvSpPr>
                <a:spLocks/>
              </p:cNvSpPr>
              <p:nvPr/>
            </p:nvSpPr>
            <p:spPr bwMode="auto">
              <a:xfrm rot="-3438596">
                <a:off x="768" y="2745"/>
                <a:ext cx="18" cy="27"/>
              </a:xfrm>
              <a:custGeom>
                <a:avLst/>
                <a:gdLst>
                  <a:gd name="T0" fmla="*/ 0 w 68"/>
                  <a:gd name="T1" fmla="*/ 0 h 77"/>
                  <a:gd name="T2" fmla="*/ 0 w 68"/>
                  <a:gd name="T3" fmla="*/ 0 h 77"/>
                  <a:gd name="T4" fmla="*/ 0 w 68"/>
                  <a:gd name="T5" fmla="*/ 0 h 77"/>
                  <a:gd name="T6" fmla="*/ 0 w 68"/>
                  <a:gd name="T7" fmla="*/ 0 h 77"/>
                  <a:gd name="T8" fmla="*/ 0 w 68"/>
                  <a:gd name="T9" fmla="*/ 0 h 77"/>
                  <a:gd name="T10" fmla="*/ 0 w 68"/>
                  <a:gd name="T11" fmla="*/ 0 h 77"/>
                  <a:gd name="T12" fmla="*/ 0 w 68"/>
                  <a:gd name="T13" fmla="*/ 0 h 77"/>
                  <a:gd name="T14" fmla="*/ 0 w 68"/>
                  <a:gd name="T15" fmla="*/ 0 h 77"/>
                  <a:gd name="T16" fmla="*/ 0 w 68"/>
                  <a:gd name="T17" fmla="*/ 0 h 77"/>
                  <a:gd name="T18" fmla="*/ 0 w 68"/>
                  <a:gd name="T19" fmla="*/ 0 h 77"/>
                  <a:gd name="T20" fmla="*/ 0 w 68"/>
                  <a:gd name="T21" fmla="*/ 0 h 77"/>
                  <a:gd name="T22" fmla="*/ 0 w 68"/>
                  <a:gd name="T23" fmla="*/ 0 h 77"/>
                  <a:gd name="T24" fmla="*/ 0 w 68"/>
                  <a:gd name="T25" fmla="*/ 0 h 77"/>
                  <a:gd name="T26" fmla="*/ 0 w 68"/>
                  <a:gd name="T27" fmla="*/ 0 h 77"/>
                  <a:gd name="T28" fmla="*/ 0 w 68"/>
                  <a:gd name="T29" fmla="*/ 0 h 77"/>
                  <a:gd name="T30" fmla="*/ 0 w 68"/>
                  <a:gd name="T31" fmla="*/ 0 h 77"/>
                  <a:gd name="T32" fmla="*/ 0 w 68"/>
                  <a:gd name="T33" fmla="*/ 0 h 77"/>
                  <a:gd name="T34" fmla="*/ 0 w 68"/>
                  <a:gd name="T35" fmla="*/ 0 h 77"/>
                  <a:gd name="T36" fmla="*/ 0 w 68"/>
                  <a:gd name="T37" fmla="*/ 0 h 77"/>
                  <a:gd name="T38" fmla="*/ 0 w 68"/>
                  <a:gd name="T39" fmla="*/ 0 h 77"/>
                  <a:gd name="T40" fmla="*/ 0 w 68"/>
                  <a:gd name="T41" fmla="*/ 0 h 77"/>
                  <a:gd name="T42" fmla="*/ 0 w 68"/>
                  <a:gd name="T43" fmla="*/ 0 h 77"/>
                  <a:gd name="T44" fmla="*/ 0 w 68"/>
                  <a:gd name="T45" fmla="*/ 0 h 77"/>
                  <a:gd name="T46" fmla="*/ 0 w 68"/>
                  <a:gd name="T47" fmla="*/ 0 h 77"/>
                  <a:gd name="T48" fmla="*/ 0 w 68"/>
                  <a:gd name="T49" fmla="*/ 0 h 77"/>
                  <a:gd name="T50" fmla="*/ 0 w 68"/>
                  <a:gd name="T51" fmla="*/ 0 h 77"/>
                  <a:gd name="T52" fmla="*/ 0 w 68"/>
                  <a:gd name="T53" fmla="*/ 0 h 77"/>
                  <a:gd name="T54" fmla="*/ 0 w 68"/>
                  <a:gd name="T55" fmla="*/ 0 h 77"/>
                  <a:gd name="T56" fmla="*/ 0 w 68"/>
                  <a:gd name="T57" fmla="*/ 0 h 77"/>
                  <a:gd name="T58" fmla="*/ 0 w 68"/>
                  <a:gd name="T59" fmla="*/ 0 h 77"/>
                  <a:gd name="T60" fmla="*/ 0 w 68"/>
                  <a:gd name="T61" fmla="*/ 0 h 7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8" h="77">
                    <a:moveTo>
                      <a:pt x="0" y="77"/>
                    </a:moveTo>
                    <a:lnTo>
                      <a:pt x="10" y="77"/>
                    </a:lnTo>
                    <a:lnTo>
                      <a:pt x="20" y="77"/>
                    </a:lnTo>
                    <a:lnTo>
                      <a:pt x="29" y="67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8" y="5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68" y="38"/>
                    </a:lnTo>
                    <a:lnTo>
                      <a:pt x="68" y="29"/>
                    </a:lnTo>
                    <a:lnTo>
                      <a:pt x="68" y="19"/>
                    </a:lnTo>
                    <a:lnTo>
                      <a:pt x="68" y="9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9" y="19"/>
                    </a:lnTo>
                    <a:lnTo>
                      <a:pt x="20" y="29"/>
                    </a:lnTo>
                    <a:lnTo>
                      <a:pt x="10" y="38"/>
                    </a:lnTo>
                    <a:lnTo>
                      <a:pt x="10" y="48"/>
                    </a:lnTo>
                    <a:lnTo>
                      <a:pt x="10" y="5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2" name="Freeform 273"/>
              <p:cNvSpPr>
                <a:spLocks/>
              </p:cNvSpPr>
              <p:nvPr/>
            </p:nvSpPr>
            <p:spPr bwMode="auto">
              <a:xfrm rot="-3438596">
                <a:off x="780" y="2766"/>
                <a:ext cx="23" cy="17"/>
              </a:xfrm>
              <a:custGeom>
                <a:avLst/>
                <a:gdLst>
                  <a:gd name="T0" fmla="*/ 0 w 87"/>
                  <a:gd name="T1" fmla="*/ 0 h 48"/>
                  <a:gd name="T2" fmla="*/ 0 w 87"/>
                  <a:gd name="T3" fmla="*/ 0 h 48"/>
                  <a:gd name="T4" fmla="*/ 0 w 87"/>
                  <a:gd name="T5" fmla="*/ 0 h 48"/>
                  <a:gd name="T6" fmla="*/ 0 w 87"/>
                  <a:gd name="T7" fmla="*/ 0 h 48"/>
                  <a:gd name="T8" fmla="*/ 0 w 87"/>
                  <a:gd name="T9" fmla="*/ 0 h 48"/>
                  <a:gd name="T10" fmla="*/ 0 w 87"/>
                  <a:gd name="T11" fmla="*/ 0 h 48"/>
                  <a:gd name="T12" fmla="*/ 0 w 87"/>
                  <a:gd name="T13" fmla="*/ 0 h 48"/>
                  <a:gd name="T14" fmla="*/ 0 w 87"/>
                  <a:gd name="T15" fmla="*/ 0 h 48"/>
                  <a:gd name="T16" fmla="*/ 0 w 87"/>
                  <a:gd name="T17" fmla="*/ 0 h 48"/>
                  <a:gd name="T18" fmla="*/ 0 w 87"/>
                  <a:gd name="T19" fmla="*/ 0 h 48"/>
                  <a:gd name="T20" fmla="*/ 0 w 87"/>
                  <a:gd name="T21" fmla="*/ 0 h 48"/>
                  <a:gd name="T22" fmla="*/ 0 w 87"/>
                  <a:gd name="T23" fmla="*/ 0 h 48"/>
                  <a:gd name="T24" fmla="*/ 0 w 87"/>
                  <a:gd name="T25" fmla="*/ 0 h 48"/>
                  <a:gd name="T26" fmla="*/ 0 w 87"/>
                  <a:gd name="T27" fmla="*/ 0 h 48"/>
                  <a:gd name="T28" fmla="*/ 0 w 87"/>
                  <a:gd name="T29" fmla="*/ 0 h 48"/>
                  <a:gd name="T30" fmla="*/ 0 w 87"/>
                  <a:gd name="T31" fmla="*/ 0 h 48"/>
                  <a:gd name="T32" fmla="*/ 0 w 87"/>
                  <a:gd name="T33" fmla="*/ 0 h 48"/>
                  <a:gd name="T34" fmla="*/ 0 w 87"/>
                  <a:gd name="T35" fmla="*/ 0 h 48"/>
                  <a:gd name="T36" fmla="*/ 0 w 87"/>
                  <a:gd name="T37" fmla="*/ 0 h 48"/>
                  <a:gd name="T38" fmla="*/ 0 w 87"/>
                  <a:gd name="T39" fmla="*/ 0 h 48"/>
                  <a:gd name="T40" fmla="*/ 0 w 87"/>
                  <a:gd name="T41" fmla="*/ 0 h 48"/>
                  <a:gd name="T42" fmla="*/ 0 w 87"/>
                  <a:gd name="T43" fmla="*/ 0 h 48"/>
                  <a:gd name="T44" fmla="*/ 0 w 87"/>
                  <a:gd name="T45" fmla="*/ 0 h 48"/>
                  <a:gd name="T46" fmla="*/ 0 w 87"/>
                  <a:gd name="T47" fmla="*/ 0 h 48"/>
                  <a:gd name="T48" fmla="*/ 0 w 87"/>
                  <a:gd name="T49" fmla="*/ 0 h 48"/>
                  <a:gd name="T50" fmla="*/ 0 w 87"/>
                  <a:gd name="T51" fmla="*/ 0 h 48"/>
                  <a:gd name="T52" fmla="*/ 0 w 87"/>
                  <a:gd name="T53" fmla="*/ 0 h 48"/>
                  <a:gd name="T54" fmla="*/ 0 w 87"/>
                  <a:gd name="T55" fmla="*/ 0 h 48"/>
                  <a:gd name="T56" fmla="*/ 0 w 87"/>
                  <a:gd name="T57" fmla="*/ 0 h 48"/>
                  <a:gd name="T58" fmla="*/ 0 w 87"/>
                  <a:gd name="T59" fmla="*/ 0 h 48"/>
                  <a:gd name="T60" fmla="*/ 0 w 87"/>
                  <a:gd name="T61" fmla="*/ 0 h 48"/>
                  <a:gd name="T62" fmla="*/ 0 w 87"/>
                  <a:gd name="T63" fmla="*/ 0 h 48"/>
                  <a:gd name="T64" fmla="*/ 0 w 87"/>
                  <a:gd name="T65" fmla="*/ 0 h 48"/>
                  <a:gd name="T66" fmla="*/ 0 w 87"/>
                  <a:gd name="T67" fmla="*/ 0 h 48"/>
                  <a:gd name="T68" fmla="*/ 0 w 87"/>
                  <a:gd name="T69" fmla="*/ 0 h 48"/>
                  <a:gd name="T70" fmla="*/ 0 w 87"/>
                  <a:gd name="T71" fmla="*/ 0 h 48"/>
                  <a:gd name="T72" fmla="*/ 0 w 87"/>
                  <a:gd name="T73" fmla="*/ 0 h 48"/>
                  <a:gd name="T74" fmla="*/ 0 w 87"/>
                  <a:gd name="T75" fmla="*/ 0 h 48"/>
                  <a:gd name="T76" fmla="*/ 0 w 87"/>
                  <a:gd name="T77" fmla="*/ 0 h 4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7" h="48">
                    <a:moveTo>
                      <a:pt x="0" y="9"/>
                    </a:moveTo>
                    <a:lnTo>
                      <a:pt x="0" y="9"/>
                    </a:lnTo>
                    <a:lnTo>
                      <a:pt x="19" y="1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39" y="38"/>
                    </a:lnTo>
                    <a:lnTo>
                      <a:pt x="49" y="3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78" y="38"/>
                    </a:lnTo>
                    <a:lnTo>
                      <a:pt x="87" y="38"/>
                    </a:lnTo>
                    <a:lnTo>
                      <a:pt x="87" y="29"/>
                    </a:lnTo>
                    <a:lnTo>
                      <a:pt x="87" y="19"/>
                    </a:lnTo>
                    <a:lnTo>
                      <a:pt x="78" y="19"/>
                    </a:lnTo>
                    <a:lnTo>
                      <a:pt x="78" y="9"/>
                    </a:lnTo>
                    <a:lnTo>
                      <a:pt x="68" y="9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3" name="Freeform 274"/>
              <p:cNvSpPr>
                <a:spLocks/>
              </p:cNvSpPr>
              <p:nvPr/>
            </p:nvSpPr>
            <p:spPr bwMode="auto">
              <a:xfrm rot="-3438596">
                <a:off x="780" y="2766"/>
                <a:ext cx="23" cy="17"/>
              </a:xfrm>
              <a:custGeom>
                <a:avLst/>
                <a:gdLst>
                  <a:gd name="T0" fmla="*/ 0 w 87"/>
                  <a:gd name="T1" fmla="*/ 0 h 48"/>
                  <a:gd name="T2" fmla="*/ 0 w 87"/>
                  <a:gd name="T3" fmla="*/ 0 h 48"/>
                  <a:gd name="T4" fmla="*/ 0 w 87"/>
                  <a:gd name="T5" fmla="*/ 0 h 48"/>
                  <a:gd name="T6" fmla="*/ 0 w 87"/>
                  <a:gd name="T7" fmla="*/ 0 h 48"/>
                  <a:gd name="T8" fmla="*/ 0 w 87"/>
                  <a:gd name="T9" fmla="*/ 0 h 48"/>
                  <a:gd name="T10" fmla="*/ 0 w 87"/>
                  <a:gd name="T11" fmla="*/ 0 h 48"/>
                  <a:gd name="T12" fmla="*/ 0 w 87"/>
                  <a:gd name="T13" fmla="*/ 0 h 48"/>
                  <a:gd name="T14" fmla="*/ 0 w 87"/>
                  <a:gd name="T15" fmla="*/ 0 h 48"/>
                  <a:gd name="T16" fmla="*/ 0 w 87"/>
                  <a:gd name="T17" fmla="*/ 0 h 48"/>
                  <a:gd name="T18" fmla="*/ 0 w 87"/>
                  <a:gd name="T19" fmla="*/ 0 h 48"/>
                  <a:gd name="T20" fmla="*/ 0 w 87"/>
                  <a:gd name="T21" fmla="*/ 0 h 48"/>
                  <a:gd name="T22" fmla="*/ 0 w 87"/>
                  <a:gd name="T23" fmla="*/ 0 h 48"/>
                  <a:gd name="T24" fmla="*/ 0 w 87"/>
                  <a:gd name="T25" fmla="*/ 0 h 48"/>
                  <a:gd name="T26" fmla="*/ 0 w 87"/>
                  <a:gd name="T27" fmla="*/ 0 h 48"/>
                  <a:gd name="T28" fmla="*/ 0 w 87"/>
                  <a:gd name="T29" fmla="*/ 0 h 48"/>
                  <a:gd name="T30" fmla="*/ 0 w 87"/>
                  <a:gd name="T31" fmla="*/ 0 h 48"/>
                  <a:gd name="T32" fmla="*/ 0 w 87"/>
                  <a:gd name="T33" fmla="*/ 0 h 48"/>
                  <a:gd name="T34" fmla="*/ 0 w 87"/>
                  <a:gd name="T35" fmla="*/ 0 h 48"/>
                  <a:gd name="T36" fmla="*/ 0 w 87"/>
                  <a:gd name="T37" fmla="*/ 0 h 48"/>
                  <a:gd name="T38" fmla="*/ 0 w 87"/>
                  <a:gd name="T39" fmla="*/ 0 h 48"/>
                  <a:gd name="T40" fmla="*/ 0 w 87"/>
                  <a:gd name="T41" fmla="*/ 0 h 48"/>
                  <a:gd name="T42" fmla="*/ 0 w 87"/>
                  <a:gd name="T43" fmla="*/ 0 h 48"/>
                  <a:gd name="T44" fmla="*/ 0 w 87"/>
                  <a:gd name="T45" fmla="*/ 0 h 48"/>
                  <a:gd name="T46" fmla="*/ 0 w 87"/>
                  <a:gd name="T47" fmla="*/ 0 h 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48">
                    <a:moveTo>
                      <a:pt x="0" y="9"/>
                    </a:moveTo>
                    <a:lnTo>
                      <a:pt x="19" y="1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39" y="38"/>
                    </a:lnTo>
                    <a:lnTo>
                      <a:pt x="49" y="3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78" y="38"/>
                    </a:lnTo>
                    <a:lnTo>
                      <a:pt x="87" y="38"/>
                    </a:lnTo>
                    <a:lnTo>
                      <a:pt x="87" y="29"/>
                    </a:lnTo>
                    <a:lnTo>
                      <a:pt x="87" y="19"/>
                    </a:lnTo>
                    <a:lnTo>
                      <a:pt x="78" y="19"/>
                    </a:lnTo>
                    <a:lnTo>
                      <a:pt x="78" y="9"/>
                    </a:lnTo>
                    <a:lnTo>
                      <a:pt x="68" y="9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4" name="Freeform 275"/>
              <p:cNvSpPr>
                <a:spLocks/>
              </p:cNvSpPr>
              <p:nvPr/>
            </p:nvSpPr>
            <p:spPr bwMode="auto">
              <a:xfrm rot="-3438596">
                <a:off x="766" y="2760"/>
                <a:ext cx="16" cy="27"/>
              </a:xfrm>
              <a:custGeom>
                <a:avLst/>
                <a:gdLst>
                  <a:gd name="T0" fmla="*/ 0 w 59"/>
                  <a:gd name="T1" fmla="*/ 0 h 77"/>
                  <a:gd name="T2" fmla="*/ 0 w 59"/>
                  <a:gd name="T3" fmla="*/ 0 h 77"/>
                  <a:gd name="T4" fmla="*/ 0 w 59"/>
                  <a:gd name="T5" fmla="*/ 0 h 77"/>
                  <a:gd name="T6" fmla="*/ 0 w 59"/>
                  <a:gd name="T7" fmla="*/ 0 h 77"/>
                  <a:gd name="T8" fmla="*/ 0 w 59"/>
                  <a:gd name="T9" fmla="*/ 0 h 77"/>
                  <a:gd name="T10" fmla="*/ 0 w 59"/>
                  <a:gd name="T11" fmla="*/ 0 h 77"/>
                  <a:gd name="T12" fmla="*/ 0 w 59"/>
                  <a:gd name="T13" fmla="*/ 0 h 77"/>
                  <a:gd name="T14" fmla="*/ 0 w 59"/>
                  <a:gd name="T15" fmla="*/ 0 h 77"/>
                  <a:gd name="T16" fmla="*/ 0 w 59"/>
                  <a:gd name="T17" fmla="*/ 0 h 77"/>
                  <a:gd name="T18" fmla="*/ 0 w 59"/>
                  <a:gd name="T19" fmla="*/ 0 h 77"/>
                  <a:gd name="T20" fmla="*/ 0 w 59"/>
                  <a:gd name="T21" fmla="*/ 0 h 77"/>
                  <a:gd name="T22" fmla="*/ 0 w 59"/>
                  <a:gd name="T23" fmla="*/ 0 h 77"/>
                  <a:gd name="T24" fmla="*/ 0 w 59"/>
                  <a:gd name="T25" fmla="*/ 0 h 77"/>
                  <a:gd name="T26" fmla="*/ 0 w 59"/>
                  <a:gd name="T27" fmla="*/ 0 h 77"/>
                  <a:gd name="T28" fmla="*/ 0 w 59"/>
                  <a:gd name="T29" fmla="*/ 0 h 77"/>
                  <a:gd name="T30" fmla="*/ 0 w 59"/>
                  <a:gd name="T31" fmla="*/ 0 h 77"/>
                  <a:gd name="T32" fmla="*/ 0 w 59"/>
                  <a:gd name="T33" fmla="*/ 0 h 77"/>
                  <a:gd name="T34" fmla="*/ 0 w 59"/>
                  <a:gd name="T35" fmla="*/ 0 h 77"/>
                  <a:gd name="T36" fmla="*/ 0 w 59"/>
                  <a:gd name="T37" fmla="*/ 0 h 77"/>
                  <a:gd name="T38" fmla="*/ 0 w 59"/>
                  <a:gd name="T39" fmla="*/ 0 h 77"/>
                  <a:gd name="T40" fmla="*/ 0 w 59"/>
                  <a:gd name="T41" fmla="*/ 0 h 77"/>
                  <a:gd name="T42" fmla="*/ 0 w 59"/>
                  <a:gd name="T43" fmla="*/ 0 h 77"/>
                  <a:gd name="T44" fmla="*/ 0 w 59"/>
                  <a:gd name="T45" fmla="*/ 0 h 77"/>
                  <a:gd name="T46" fmla="*/ 0 w 59"/>
                  <a:gd name="T47" fmla="*/ 0 h 77"/>
                  <a:gd name="T48" fmla="*/ 0 w 59"/>
                  <a:gd name="T49" fmla="*/ 0 h 77"/>
                  <a:gd name="T50" fmla="*/ 0 w 59"/>
                  <a:gd name="T51" fmla="*/ 0 h 77"/>
                  <a:gd name="T52" fmla="*/ 0 w 59"/>
                  <a:gd name="T53" fmla="*/ 0 h 77"/>
                  <a:gd name="T54" fmla="*/ 0 w 59"/>
                  <a:gd name="T55" fmla="*/ 0 h 77"/>
                  <a:gd name="T56" fmla="*/ 0 w 59"/>
                  <a:gd name="T57" fmla="*/ 0 h 77"/>
                  <a:gd name="T58" fmla="*/ 0 w 59"/>
                  <a:gd name="T59" fmla="*/ 0 h 77"/>
                  <a:gd name="T60" fmla="*/ 0 w 59"/>
                  <a:gd name="T61" fmla="*/ 0 h 77"/>
                  <a:gd name="T62" fmla="*/ 0 w 59"/>
                  <a:gd name="T63" fmla="*/ 0 h 77"/>
                  <a:gd name="T64" fmla="*/ 0 w 59"/>
                  <a:gd name="T65" fmla="*/ 0 h 77"/>
                  <a:gd name="T66" fmla="*/ 0 w 59"/>
                  <a:gd name="T67" fmla="*/ 0 h 77"/>
                  <a:gd name="T68" fmla="*/ 0 w 59"/>
                  <a:gd name="T69" fmla="*/ 0 h 77"/>
                  <a:gd name="T70" fmla="*/ 0 w 59"/>
                  <a:gd name="T71" fmla="*/ 0 h 7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77">
                    <a:moveTo>
                      <a:pt x="0" y="77"/>
                    </a:moveTo>
                    <a:lnTo>
                      <a:pt x="0" y="77"/>
                    </a:lnTo>
                    <a:lnTo>
                      <a:pt x="10" y="77"/>
                    </a:lnTo>
                    <a:lnTo>
                      <a:pt x="20" y="67"/>
                    </a:lnTo>
                    <a:lnTo>
                      <a:pt x="30" y="67"/>
                    </a:lnTo>
                    <a:lnTo>
                      <a:pt x="39" y="67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49" y="39"/>
                    </a:lnTo>
                    <a:lnTo>
                      <a:pt x="59" y="39"/>
                    </a:lnTo>
                    <a:lnTo>
                      <a:pt x="59" y="29"/>
                    </a:lnTo>
                    <a:lnTo>
                      <a:pt x="59" y="19"/>
                    </a:lnTo>
                    <a:lnTo>
                      <a:pt x="59" y="0"/>
                    </a:lnTo>
                    <a:lnTo>
                      <a:pt x="49" y="10"/>
                    </a:lnTo>
                    <a:lnTo>
                      <a:pt x="39" y="10"/>
                    </a:lnTo>
                    <a:lnTo>
                      <a:pt x="39" y="19"/>
                    </a:lnTo>
                    <a:lnTo>
                      <a:pt x="30" y="19"/>
                    </a:lnTo>
                    <a:lnTo>
                      <a:pt x="20" y="29"/>
                    </a:lnTo>
                    <a:lnTo>
                      <a:pt x="1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5" name="Freeform 276"/>
              <p:cNvSpPr>
                <a:spLocks/>
              </p:cNvSpPr>
              <p:nvPr/>
            </p:nvSpPr>
            <p:spPr bwMode="auto">
              <a:xfrm rot="-3438596">
                <a:off x="766" y="2760"/>
                <a:ext cx="16" cy="27"/>
              </a:xfrm>
              <a:custGeom>
                <a:avLst/>
                <a:gdLst>
                  <a:gd name="T0" fmla="*/ 0 w 59"/>
                  <a:gd name="T1" fmla="*/ 0 h 77"/>
                  <a:gd name="T2" fmla="*/ 0 w 59"/>
                  <a:gd name="T3" fmla="*/ 0 h 77"/>
                  <a:gd name="T4" fmla="*/ 0 w 59"/>
                  <a:gd name="T5" fmla="*/ 0 h 77"/>
                  <a:gd name="T6" fmla="*/ 0 w 59"/>
                  <a:gd name="T7" fmla="*/ 0 h 77"/>
                  <a:gd name="T8" fmla="*/ 0 w 59"/>
                  <a:gd name="T9" fmla="*/ 0 h 77"/>
                  <a:gd name="T10" fmla="*/ 0 w 59"/>
                  <a:gd name="T11" fmla="*/ 0 h 77"/>
                  <a:gd name="T12" fmla="*/ 0 w 59"/>
                  <a:gd name="T13" fmla="*/ 0 h 77"/>
                  <a:gd name="T14" fmla="*/ 0 w 59"/>
                  <a:gd name="T15" fmla="*/ 0 h 77"/>
                  <a:gd name="T16" fmla="*/ 0 w 59"/>
                  <a:gd name="T17" fmla="*/ 0 h 77"/>
                  <a:gd name="T18" fmla="*/ 0 w 59"/>
                  <a:gd name="T19" fmla="*/ 0 h 77"/>
                  <a:gd name="T20" fmla="*/ 0 w 59"/>
                  <a:gd name="T21" fmla="*/ 0 h 77"/>
                  <a:gd name="T22" fmla="*/ 0 w 59"/>
                  <a:gd name="T23" fmla="*/ 0 h 77"/>
                  <a:gd name="T24" fmla="*/ 0 w 59"/>
                  <a:gd name="T25" fmla="*/ 0 h 77"/>
                  <a:gd name="T26" fmla="*/ 0 w 59"/>
                  <a:gd name="T27" fmla="*/ 0 h 77"/>
                  <a:gd name="T28" fmla="*/ 0 w 59"/>
                  <a:gd name="T29" fmla="*/ 0 h 77"/>
                  <a:gd name="T30" fmla="*/ 0 w 59"/>
                  <a:gd name="T31" fmla="*/ 0 h 77"/>
                  <a:gd name="T32" fmla="*/ 0 w 59"/>
                  <a:gd name="T33" fmla="*/ 0 h 77"/>
                  <a:gd name="T34" fmla="*/ 0 w 59"/>
                  <a:gd name="T35" fmla="*/ 0 h 77"/>
                  <a:gd name="T36" fmla="*/ 0 w 59"/>
                  <a:gd name="T37" fmla="*/ 0 h 77"/>
                  <a:gd name="T38" fmla="*/ 0 w 59"/>
                  <a:gd name="T39" fmla="*/ 0 h 77"/>
                  <a:gd name="T40" fmla="*/ 0 w 59"/>
                  <a:gd name="T41" fmla="*/ 0 h 77"/>
                  <a:gd name="T42" fmla="*/ 0 w 59"/>
                  <a:gd name="T43" fmla="*/ 0 h 77"/>
                  <a:gd name="T44" fmla="*/ 0 w 59"/>
                  <a:gd name="T45" fmla="*/ 0 h 77"/>
                  <a:gd name="T46" fmla="*/ 0 w 59"/>
                  <a:gd name="T47" fmla="*/ 0 h 77"/>
                  <a:gd name="T48" fmla="*/ 0 w 59"/>
                  <a:gd name="T49" fmla="*/ 0 h 7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9" h="77">
                    <a:moveTo>
                      <a:pt x="0" y="77"/>
                    </a:moveTo>
                    <a:lnTo>
                      <a:pt x="10" y="77"/>
                    </a:lnTo>
                    <a:lnTo>
                      <a:pt x="20" y="67"/>
                    </a:lnTo>
                    <a:lnTo>
                      <a:pt x="30" y="67"/>
                    </a:lnTo>
                    <a:lnTo>
                      <a:pt x="39" y="67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49" y="39"/>
                    </a:lnTo>
                    <a:lnTo>
                      <a:pt x="59" y="39"/>
                    </a:lnTo>
                    <a:lnTo>
                      <a:pt x="59" y="29"/>
                    </a:lnTo>
                    <a:lnTo>
                      <a:pt x="59" y="19"/>
                    </a:lnTo>
                    <a:lnTo>
                      <a:pt x="59" y="0"/>
                    </a:lnTo>
                    <a:lnTo>
                      <a:pt x="49" y="10"/>
                    </a:lnTo>
                    <a:lnTo>
                      <a:pt x="39" y="10"/>
                    </a:lnTo>
                    <a:lnTo>
                      <a:pt x="39" y="19"/>
                    </a:lnTo>
                    <a:lnTo>
                      <a:pt x="30" y="19"/>
                    </a:lnTo>
                    <a:lnTo>
                      <a:pt x="20" y="29"/>
                    </a:lnTo>
                    <a:lnTo>
                      <a:pt x="1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6" name="Freeform 277"/>
              <p:cNvSpPr>
                <a:spLocks/>
              </p:cNvSpPr>
              <p:nvPr/>
            </p:nvSpPr>
            <p:spPr bwMode="auto">
              <a:xfrm rot="-3438596">
                <a:off x="776" y="2780"/>
                <a:ext cx="21" cy="17"/>
              </a:xfrm>
              <a:custGeom>
                <a:avLst/>
                <a:gdLst>
                  <a:gd name="T0" fmla="*/ 0 w 78"/>
                  <a:gd name="T1" fmla="*/ 0 h 49"/>
                  <a:gd name="T2" fmla="*/ 0 w 78"/>
                  <a:gd name="T3" fmla="*/ 0 h 49"/>
                  <a:gd name="T4" fmla="*/ 0 w 78"/>
                  <a:gd name="T5" fmla="*/ 0 h 49"/>
                  <a:gd name="T6" fmla="*/ 0 w 78"/>
                  <a:gd name="T7" fmla="*/ 0 h 49"/>
                  <a:gd name="T8" fmla="*/ 0 w 78"/>
                  <a:gd name="T9" fmla="*/ 0 h 49"/>
                  <a:gd name="T10" fmla="*/ 0 w 78"/>
                  <a:gd name="T11" fmla="*/ 0 h 49"/>
                  <a:gd name="T12" fmla="*/ 0 w 78"/>
                  <a:gd name="T13" fmla="*/ 0 h 49"/>
                  <a:gd name="T14" fmla="*/ 0 w 78"/>
                  <a:gd name="T15" fmla="*/ 0 h 49"/>
                  <a:gd name="T16" fmla="*/ 0 w 78"/>
                  <a:gd name="T17" fmla="*/ 0 h 49"/>
                  <a:gd name="T18" fmla="*/ 0 w 78"/>
                  <a:gd name="T19" fmla="*/ 0 h 49"/>
                  <a:gd name="T20" fmla="*/ 0 w 78"/>
                  <a:gd name="T21" fmla="*/ 0 h 49"/>
                  <a:gd name="T22" fmla="*/ 0 w 78"/>
                  <a:gd name="T23" fmla="*/ 0 h 49"/>
                  <a:gd name="T24" fmla="*/ 0 w 78"/>
                  <a:gd name="T25" fmla="*/ 0 h 49"/>
                  <a:gd name="T26" fmla="*/ 0 w 78"/>
                  <a:gd name="T27" fmla="*/ 0 h 49"/>
                  <a:gd name="T28" fmla="*/ 0 w 78"/>
                  <a:gd name="T29" fmla="*/ 0 h 49"/>
                  <a:gd name="T30" fmla="*/ 0 w 78"/>
                  <a:gd name="T31" fmla="*/ 0 h 49"/>
                  <a:gd name="T32" fmla="*/ 0 w 78"/>
                  <a:gd name="T33" fmla="*/ 0 h 49"/>
                  <a:gd name="T34" fmla="*/ 0 w 78"/>
                  <a:gd name="T35" fmla="*/ 0 h 49"/>
                  <a:gd name="T36" fmla="*/ 0 w 78"/>
                  <a:gd name="T37" fmla="*/ 0 h 49"/>
                  <a:gd name="T38" fmla="*/ 0 w 78"/>
                  <a:gd name="T39" fmla="*/ 0 h 49"/>
                  <a:gd name="T40" fmla="*/ 0 w 78"/>
                  <a:gd name="T41" fmla="*/ 0 h 49"/>
                  <a:gd name="T42" fmla="*/ 0 w 78"/>
                  <a:gd name="T43" fmla="*/ 0 h 49"/>
                  <a:gd name="T44" fmla="*/ 0 w 78"/>
                  <a:gd name="T45" fmla="*/ 0 h 49"/>
                  <a:gd name="T46" fmla="*/ 0 w 78"/>
                  <a:gd name="T47" fmla="*/ 0 h 49"/>
                  <a:gd name="T48" fmla="*/ 0 w 78"/>
                  <a:gd name="T49" fmla="*/ 0 h 49"/>
                  <a:gd name="T50" fmla="*/ 0 w 78"/>
                  <a:gd name="T51" fmla="*/ 0 h 49"/>
                  <a:gd name="T52" fmla="*/ 0 w 78"/>
                  <a:gd name="T53" fmla="*/ 0 h 49"/>
                  <a:gd name="T54" fmla="*/ 0 w 78"/>
                  <a:gd name="T55" fmla="*/ 0 h 49"/>
                  <a:gd name="T56" fmla="*/ 0 w 78"/>
                  <a:gd name="T57" fmla="*/ 0 h 49"/>
                  <a:gd name="T58" fmla="*/ 0 w 78"/>
                  <a:gd name="T59" fmla="*/ 0 h 49"/>
                  <a:gd name="T60" fmla="*/ 0 w 78"/>
                  <a:gd name="T61" fmla="*/ 0 h 49"/>
                  <a:gd name="T62" fmla="*/ 0 w 78"/>
                  <a:gd name="T63" fmla="*/ 0 h 49"/>
                  <a:gd name="T64" fmla="*/ 0 w 78"/>
                  <a:gd name="T65" fmla="*/ 0 h 49"/>
                  <a:gd name="T66" fmla="*/ 0 w 78"/>
                  <a:gd name="T67" fmla="*/ 0 h 49"/>
                  <a:gd name="T68" fmla="*/ 0 w 78"/>
                  <a:gd name="T69" fmla="*/ 0 h 49"/>
                  <a:gd name="T70" fmla="*/ 0 w 78"/>
                  <a:gd name="T71" fmla="*/ 0 h 49"/>
                  <a:gd name="T72" fmla="*/ 0 w 78"/>
                  <a:gd name="T73" fmla="*/ 0 h 49"/>
                  <a:gd name="T74" fmla="*/ 0 w 78"/>
                  <a:gd name="T75" fmla="*/ 0 h 49"/>
                  <a:gd name="T76" fmla="*/ 0 w 78"/>
                  <a:gd name="T77" fmla="*/ 0 h 49"/>
                  <a:gd name="T78" fmla="*/ 0 w 78"/>
                  <a:gd name="T79" fmla="*/ 0 h 49"/>
                  <a:gd name="T80" fmla="*/ 0 w 78"/>
                  <a:gd name="T81" fmla="*/ 0 h 49"/>
                  <a:gd name="T82" fmla="*/ 0 w 78"/>
                  <a:gd name="T83" fmla="*/ 0 h 49"/>
                  <a:gd name="T84" fmla="*/ 0 w 78"/>
                  <a:gd name="T85" fmla="*/ 0 h 4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78" h="49">
                    <a:moveTo>
                      <a:pt x="0" y="10"/>
                    </a:moveTo>
                    <a:lnTo>
                      <a:pt x="0" y="10"/>
                    </a:lnTo>
                    <a:lnTo>
                      <a:pt x="0" y="20"/>
                    </a:lnTo>
                    <a:lnTo>
                      <a:pt x="10" y="29"/>
                    </a:lnTo>
                    <a:lnTo>
                      <a:pt x="20" y="39"/>
                    </a:lnTo>
                    <a:lnTo>
                      <a:pt x="29" y="49"/>
                    </a:lnTo>
                    <a:lnTo>
                      <a:pt x="39" y="49"/>
                    </a:lnTo>
                    <a:lnTo>
                      <a:pt x="59" y="49"/>
                    </a:lnTo>
                    <a:lnTo>
                      <a:pt x="68" y="49"/>
                    </a:lnTo>
                    <a:lnTo>
                      <a:pt x="78" y="49"/>
                    </a:lnTo>
                    <a:lnTo>
                      <a:pt x="78" y="39"/>
                    </a:lnTo>
                    <a:lnTo>
                      <a:pt x="78" y="29"/>
                    </a:lnTo>
                    <a:lnTo>
                      <a:pt x="78" y="20"/>
                    </a:lnTo>
                    <a:lnTo>
                      <a:pt x="68" y="20"/>
                    </a:lnTo>
                    <a:lnTo>
                      <a:pt x="68" y="1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7" name="Freeform 278"/>
              <p:cNvSpPr>
                <a:spLocks/>
              </p:cNvSpPr>
              <p:nvPr/>
            </p:nvSpPr>
            <p:spPr bwMode="auto">
              <a:xfrm rot="-3438596">
                <a:off x="776" y="2780"/>
                <a:ext cx="21" cy="17"/>
              </a:xfrm>
              <a:custGeom>
                <a:avLst/>
                <a:gdLst>
                  <a:gd name="T0" fmla="*/ 0 w 78"/>
                  <a:gd name="T1" fmla="*/ 0 h 49"/>
                  <a:gd name="T2" fmla="*/ 0 w 78"/>
                  <a:gd name="T3" fmla="*/ 0 h 49"/>
                  <a:gd name="T4" fmla="*/ 0 w 78"/>
                  <a:gd name="T5" fmla="*/ 0 h 49"/>
                  <a:gd name="T6" fmla="*/ 0 w 78"/>
                  <a:gd name="T7" fmla="*/ 0 h 49"/>
                  <a:gd name="T8" fmla="*/ 0 w 78"/>
                  <a:gd name="T9" fmla="*/ 0 h 49"/>
                  <a:gd name="T10" fmla="*/ 0 w 78"/>
                  <a:gd name="T11" fmla="*/ 0 h 49"/>
                  <a:gd name="T12" fmla="*/ 0 w 78"/>
                  <a:gd name="T13" fmla="*/ 0 h 49"/>
                  <a:gd name="T14" fmla="*/ 0 w 78"/>
                  <a:gd name="T15" fmla="*/ 0 h 49"/>
                  <a:gd name="T16" fmla="*/ 0 w 78"/>
                  <a:gd name="T17" fmla="*/ 0 h 49"/>
                  <a:gd name="T18" fmla="*/ 0 w 78"/>
                  <a:gd name="T19" fmla="*/ 0 h 49"/>
                  <a:gd name="T20" fmla="*/ 0 w 78"/>
                  <a:gd name="T21" fmla="*/ 0 h 49"/>
                  <a:gd name="T22" fmla="*/ 0 w 78"/>
                  <a:gd name="T23" fmla="*/ 0 h 49"/>
                  <a:gd name="T24" fmla="*/ 0 w 78"/>
                  <a:gd name="T25" fmla="*/ 0 h 49"/>
                  <a:gd name="T26" fmla="*/ 0 w 78"/>
                  <a:gd name="T27" fmla="*/ 0 h 49"/>
                  <a:gd name="T28" fmla="*/ 0 w 78"/>
                  <a:gd name="T29" fmla="*/ 0 h 49"/>
                  <a:gd name="T30" fmla="*/ 0 w 78"/>
                  <a:gd name="T31" fmla="*/ 0 h 49"/>
                  <a:gd name="T32" fmla="*/ 0 w 78"/>
                  <a:gd name="T33" fmla="*/ 0 h 49"/>
                  <a:gd name="T34" fmla="*/ 0 w 78"/>
                  <a:gd name="T35" fmla="*/ 0 h 49"/>
                  <a:gd name="T36" fmla="*/ 0 w 78"/>
                  <a:gd name="T37" fmla="*/ 0 h 49"/>
                  <a:gd name="T38" fmla="*/ 0 w 78"/>
                  <a:gd name="T39" fmla="*/ 0 h 49"/>
                  <a:gd name="T40" fmla="*/ 0 w 78"/>
                  <a:gd name="T41" fmla="*/ 0 h 49"/>
                  <a:gd name="T42" fmla="*/ 0 w 78"/>
                  <a:gd name="T43" fmla="*/ 0 h 49"/>
                  <a:gd name="T44" fmla="*/ 0 w 78"/>
                  <a:gd name="T45" fmla="*/ 0 h 49"/>
                  <a:gd name="T46" fmla="*/ 0 w 78"/>
                  <a:gd name="T47" fmla="*/ 0 h 49"/>
                  <a:gd name="T48" fmla="*/ 0 w 78"/>
                  <a:gd name="T49" fmla="*/ 0 h 49"/>
                  <a:gd name="T50" fmla="*/ 0 w 78"/>
                  <a:gd name="T51" fmla="*/ 0 h 49"/>
                  <a:gd name="T52" fmla="*/ 0 w 78"/>
                  <a:gd name="T53" fmla="*/ 0 h 49"/>
                  <a:gd name="T54" fmla="*/ 0 w 78"/>
                  <a:gd name="T55" fmla="*/ 0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9">
                    <a:moveTo>
                      <a:pt x="0" y="10"/>
                    </a:moveTo>
                    <a:lnTo>
                      <a:pt x="0" y="20"/>
                    </a:lnTo>
                    <a:lnTo>
                      <a:pt x="10" y="29"/>
                    </a:lnTo>
                    <a:lnTo>
                      <a:pt x="20" y="39"/>
                    </a:lnTo>
                    <a:lnTo>
                      <a:pt x="29" y="49"/>
                    </a:lnTo>
                    <a:lnTo>
                      <a:pt x="39" y="49"/>
                    </a:lnTo>
                    <a:lnTo>
                      <a:pt x="59" y="49"/>
                    </a:lnTo>
                    <a:lnTo>
                      <a:pt x="68" y="49"/>
                    </a:lnTo>
                    <a:lnTo>
                      <a:pt x="78" y="49"/>
                    </a:lnTo>
                    <a:lnTo>
                      <a:pt x="78" y="39"/>
                    </a:lnTo>
                    <a:lnTo>
                      <a:pt x="78" y="29"/>
                    </a:lnTo>
                    <a:lnTo>
                      <a:pt x="78" y="20"/>
                    </a:lnTo>
                    <a:lnTo>
                      <a:pt x="68" y="20"/>
                    </a:lnTo>
                    <a:lnTo>
                      <a:pt x="68" y="1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8" name="Freeform 279"/>
              <p:cNvSpPr>
                <a:spLocks/>
              </p:cNvSpPr>
              <p:nvPr/>
            </p:nvSpPr>
            <p:spPr bwMode="auto">
              <a:xfrm rot="-3438596">
                <a:off x="764" y="2772"/>
                <a:ext cx="16" cy="20"/>
              </a:xfrm>
              <a:custGeom>
                <a:avLst/>
                <a:gdLst>
                  <a:gd name="T0" fmla="*/ 0 w 59"/>
                  <a:gd name="T1" fmla="*/ 0 h 58"/>
                  <a:gd name="T2" fmla="*/ 0 w 59"/>
                  <a:gd name="T3" fmla="*/ 0 h 58"/>
                  <a:gd name="T4" fmla="*/ 0 w 59"/>
                  <a:gd name="T5" fmla="*/ 0 h 58"/>
                  <a:gd name="T6" fmla="*/ 0 w 59"/>
                  <a:gd name="T7" fmla="*/ 0 h 58"/>
                  <a:gd name="T8" fmla="*/ 0 w 59"/>
                  <a:gd name="T9" fmla="*/ 0 h 58"/>
                  <a:gd name="T10" fmla="*/ 0 w 59"/>
                  <a:gd name="T11" fmla="*/ 0 h 58"/>
                  <a:gd name="T12" fmla="*/ 0 w 59"/>
                  <a:gd name="T13" fmla="*/ 0 h 58"/>
                  <a:gd name="T14" fmla="*/ 0 w 59"/>
                  <a:gd name="T15" fmla="*/ 0 h 58"/>
                  <a:gd name="T16" fmla="*/ 0 w 59"/>
                  <a:gd name="T17" fmla="*/ 0 h 58"/>
                  <a:gd name="T18" fmla="*/ 0 w 59"/>
                  <a:gd name="T19" fmla="*/ 0 h 58"/>
                  <a:gd name="T20" fmla="*/ 0 w 59"/>
                  <a:gd name="T21" fmla="*/ 0 h 58"/>
                  <a:gd name="T22" fmla="*/ 0 w 59"/>
                  <a:gd name="T23" fmla="*/ 0 h 58"/>
                  <a:gd name="T24" fmla="*/ 0 w 59"/>
                  <a:gd name="T25" fmla="*/ 0 h 58"/>
                  <a:gd name="T26" fmla="*/ 0 w 59"/>
                  <a:gd name="T27" fmla="*/ 0 h 58"/>
                  <a:gd name="T28" fmla="*/ 0 w 59"/>
                  <a:gd name="T29" fmla="*/ 0 h 58"/>
                  <a:gd name="T30" fmla="*/ 0 w 59"/>
                  <a:gd name="T31" fmla="*/ 0 h 58"/>
                  <a:gd name="T32" fmla="*/ 0 w 59"/>
                  <a:gd name="T33" fmla="*/ 0 h 58"/>
                  <a:gd name="T34" fmla="*/ 0 w 59"/>
                  <a:gd name="T35" fmla="*/ 0 h 58"/>
                  <a:gd name="T36" fmla="*/ 0 w 59"/>
                  <a:gd name="T37" fmla="*/ 0 h 58"/>
                  <a:gd name="T38" fmla="*/ 0 w 59"/>
                  <a:gd name="T39" fmla="*/ 0 h 58"/>
                  <a:gd name="T40" fmla="*/ 0 w 59"/>
                  <a:gd name="T41" fmla="*/ 0 h 58"/>
                  <a:gd name="T42" fmla="*/ 0 w 59"/>
                  <a:gd name="T43" fmla="*/ 0 h 58"/>
                  <a:gd name="T44" fmla="*/ 0 w 59"/>
                  <a:gd name="T45" fmla="*/ 0 h 58"/>
                  <a:gd name="T46" fmla="*/ 0 w 59"/>
                  <a:gd name="T47" fmla="*/ 0 h 58"/>
                  <a:gd name="T48" fmla="*/ 0 w 59"/>
                  <a:gd name="T49" fmla="*/ 0 h 58"/>
                  <a:gd name="T50" fmla="*/ 0 w 59"/>
                  <a:gd name="T51" fmla="*/ 0 h 58"/>
                  <a:gd name="T52" fmla="*/ 0 w 59"/>
                  <a:gd name="T53" fmla="*/ 0 h 58"/>
                  <a:gd name="T54" fmla="*/ 0 w 59"/>
                  <a:gd name="T55" fmla="*/ 0 h 58"/>
                  <a:gd name="T56" fmla="*/ 0 w 59"/>
                  <a:gd name="T57" fmla="*/ 0 h 58"/>
                  <a:gd name="T58" fmla="*/ 0 w 59"/>
                  <a:gd name="T59" fmla="*/ 0 h 58"/>
                  <a:gd name="T60" fmla="*/ 0 w 59"/>
                  <a:gd name="T61" fmla="*/ 0 h 58"/>
                  <a:gd name="T62" fmla="*/ 0 w 59"/>
                  <a:gd name="T63" fmla="*/ 0 h 58"/>
                  <a:gd name="T64" fmla="*/ 0 w 59"/>
                  <a:gd name="T65" fmla="*/ 0 h 58"/>
                  <a:gd name="T66" fmla="*/ 0 w 59"/>
                  <a:gd name="T67" fmla="*/ 0 h 58"/>
                  <a:gd name="T68" fmla="*/ 0 w 59"/>
                  <a:gd name="T69" fmla="*/ 0 h 5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9" h="58">
                    <a:moveTo>
                      <a:pt x="0" y="58"/>
                    </a:moveTo>
                    <a:lnTo>
                      <a:pt x="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48"/>
                    </a:lnTo>
                    <a:lnTo>
                      <a:pt x="49" y="39"/>
                    </a:lnTo>
                    <a:lnTo>
                      <a:pt x="49" y="29"/>
                    </a:lnTo>
                    <a:lnTo>
                      <a:pt x="59" y="2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0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9" name="Freeform 280"/>
              <p:cNvSpPr>
                <a:spLocks/>
              </p:cNvSpPr>
              <p:nvPr/>
            </p:nvSpPr>
            <p:spPr bwMode="auto">
              <a:xfrm rot="-3438596">
                <a:off x="764" y="2772"/>
                <a:ext cx="16" cy="20"/>
              </a:xfrm>
              <a:custGeom>
                <a:avLst/>
                <a:gdLst>
                  <a:gd name="T0" fmla="*/ 0 w 59"/>
                  <a:gd name="T1" fmla="*/ 0 h 58"/>
                  <a:gd name="T2" fmla="*/ 0 w 59"/>
                  <a:gd name="T3" fmla="*/ 0 h 58"/>
                  <a:gd name="T4" fmla="*/ 0 w 59"/>
                  <a:gd name="T5" fmla="*/ 0 h 58"/>
                  <a:gd name="T6" fmla="*/ 0 w 59"/>
                  <a:gd name="T7" fmla="*/ 0 h 58"/>
                  <a:gd name="T8" fmla="*/ 0 w 59"/>
                  <a:gd name="T9" fmla="*/ 0 h 58"/>
                  <a:gd name="T10" fmla="*/ 0 w 59"/>
                  <a:gd name="T11" fmla="*/ 0 h 58"/>
                  <a:gd name="T12" fmla="*/ 0 w 59"/>
                  <a:gd name="T13" fmla="*/ 0 h 58"/>
                  <a:gd name="T14" fmla="*/ 0 w 59"/>
                  <a:gd name="T15" fmla="*/ 0 h 58"/>
                  <a:gd name="T16" fmla="*/ 0 w 59"/>
                  <a:gd name="T17" fmla="*/ 0 h 58"/>
                  <a:gd name="T18" fmla="*/ 0 w 59"/>
                  <a:gd name="T19" fmla="*/ 0 h 58"/>
                  <a:gd name="T20" fmla="*/ 0 w 59"/>
                  <a:gd name="T21" fmla="*/ 0 h 58"/>
                  <a:gd name="T22" fmla="*/ 0 w 59"/>
                  <a:gd name="T23" fmla="*/ 0 h 58"/>
                  <a:gd name="T24" fmla="*/ 0 w 59"/>
                  <a:gd name="T25" fmla="*/ 0 h 58"/>
                  <a:gd name="T26" fmla="*/ 0 w 59"/>
                  <a:gd name="T27" fmla="*/ 0 h 58"/>
                  <a:gd name="T28" fmla="*/ 0 w 59"/>
                  <a:gd name="T29" fmla="*/ 0 h 58"/>
                  <a:gd name="T30" fmla="*/ 0 w 59"/>
                  <a:gd name="T31" fmla="*/ 0 h 58"/>
                  <a:gd name="T32" fmla="*/ 0 w 59"/>
                  <a:gd name="T33" fmla="*/ 0 h 58"/>
                  <a:gd name="T34" fmla="*/ 0 w 59"/>
                  <a:gd name="T35" fmla="*/ 0 h 58"/>
                  <a:gd name="T36" fmla="*/ 0 w 59"/>
                  <a:gd name="T37" fmla="*/ 0 h 58"/>
                  <a:gd name="T38" fmla="*/ 0 w 59"/>
                  <a:gd name="T39" fmla="*/ 0 h 58"/>
                  <a:gd name="T40" fmla="*/ 0 w 59"/>
                  <a:gd name="T41" fmla="*/ 0 h 58"/>
                  <a:gd name="T42" fmla="*/ 0 w 59"/>
                  <a:gd name="T43" fmla="*/ 0 h 58"/>
                  <a:gd name="T44" fmla="*/ 0 w 59"/>
                  <a:gd name="T45" fmla="*/ 0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59" h="58">
                    <a:moveTo>
                      <a:pt x="0" y="58"/>
                    </a:moveTo>
                    <a:lnTo>
                      <a:pt x="20" y="58"/>
                    </a:lnTo>
                    <a:lnTo>
                      <a:pt x="29" y="58"/>
                    </a:lnTo>
                    <a:lnTo>
                      <a:pt x="39" y="48"/>
                    </a:lnTo>
                    <a:lnTo>
                      <a:pt x="49" y="39"/>
                    </a:lnTo>
                    <a:lnTo>
                      <a:pt x="49" y="29"/>
                    </a:lnTo>
                    <a:lnTo>
                      <a:pt x="59" y="2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0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0" name="Freeform 281"/>
              <p:cNvSpPr>
                <a:spLocks/>
              </p:cNvSpPr>
              <p:nvPr/>
            </p:nvSpPr>
            <p:spPr bwMode="auto">
              <a:xfrm rot="-3438596">
                <a:off x="738" y="2778"/>
                <a:ext cx="90" cy="109"/>
              </a:xfrm>
              <a:custGeom>
                <a:avLst/>
                <a:gdLst>
                  <a:gd name="T0" fmla="*/ 0 w 341"/>
                  <a:gd name="T1" fmla="*/ 0 h 308"/>
                  <a:gd name="T2" fmla="*/ 0 w 341"/>
                  <a:gd name="T3" fmla="*/ 0 h 308"/>
                  <a:gd name="T4" fmla="*/ 0 w 341"/>
                  <a:gd name="T5" fmla="*/ 0 h 308"/>
                  <a:gd name="T6" fmla="*/ 0 w 341"/>
                  <a:gd name="T7" fmla="*/ 0 h 308"/>
                  <a:gd name="T8" fmla="*/ 0 w 341"/>
                  <a:gd name="T9" fmla="*/ 0 h 308"/>
                  <a:gd name="T10" fmla="*/ 0 w 341"/>
                  <a:gd name="T11" fmla="*/ 0 h 308"/>
                  <a:gd name="T12" fmla="*/ 0 w 341"/>
                  <a:gd name="T13" fmla="*/ 0 h 308"/>
                  <a:gd name="T14" fmla="*/ 0 w 341"/>
                  <a:gd name="T15" fmla="*/ 0 h 308"/>
                  <a:gd name="T16" fmla="*/ 0 w 341"/>
                  <a:gd name="T17" fmla="*/ 0 h 308"/>
                  <a:gd name="T18" fmla="*/ 0 w 341"/>
                  <a:gd name="T19" fmla="*/ 0 h 308"/>
                  <a:gd name="T20" fmla="*/ 0 w 341"/>
                  <a:gd name="T21" fmla="*/ 0 h 308"/>
                  <a:gd name="T22" fmla="*/ 0 w 341"/>
                  <a:gd name="T23" fmla="*/ 0 h 308"/>
                  <a:gd name="T24" fmla="*/ 0 w 341"/>
                  <a:gd name="T25" fmla="*/ 0 h 308"/>
                  <a:gd name="T26" fmla="*/ 0 w 341"/>
                  <a:gd name="T27" fmla="*/ 0 h 308"/>
                  <a:gd name="T28" fmla="*/ 0 w 341"/>
                  <a:gd name="T29" fmla="*/ 0 h 308"/>
                  <a:gd name="T30" fmla="*/ 0 w 341"/>
                  <a:gd name="T31" fmla="*/ 0 h 308"/>
                  <a:gd name="T32" fmla="*/ 0 w 341"/>
                  <a:gd name="T33" fmla="*/ 0 h 308"/>
                  <a:gd name="T34" fmla="*/ 0 w 341"/>
                  <a:gd name="T35" fmla="*/ 0 h 308"/>
                  <a:gd name="T36" fmla="*/ 0 w 341"/>
                  <a:gd name="T37" fmla="*/ 0 h 308"/>
                  <a:gd name="T38" fmla="*/ 0 w 341"/>
                  <a:gd name="T39" fmla="*/ 0 h 308"/>
                  <a:gd name="T40" fmla="*/ 0 w 341"/>
                  <a:gd name="T41" fmla="*/ 0 h 308"/>
                  <a:gd name="T42" fmla="*/ 0 w 341"/>
                  <a:gd name="T43" fmla="*/ 0 h 308"/>
                  <a:gd name="T44" fmla="*/ 0 w 341"/>
                  <a:gd name="T45" fmla="*/ 0 h 308"/>
                  <a:gd name="T46" fmla="*/ 0 w 341"/>
                  <a:gd name="T47" fmla="*/ 0 h 308"/>
                  <a:gd name="T48" fmla="*/ 0 w 341"/>
                  <a:gd name="T49" fmla="*/ 0 h 308"/>
                  <a:gd name="T50" fmla="*/ 0 w 341"/>
                  <a:gd name="T51" fmla="*/ 0 h 308"/>
                  <a:gd name="T52" fmla="*/ 0 w 341"/>
                  <a:gd name="T53" fmla="*/ 0 h 308"/>
                  <a:gd name="T54" fmla="*/ 0 w 341"/>
                  <a:gd name="T55" fmla="*/ 0 h 308"/>
                  <a:gd name="T56" fmla="*/ 0 w 341"/>
                  <a:gd name="T57" fmla="*/ 0 h 308"/>
                  <a:gd name="T58" fmla="*/ 0 w 341"/>
                  <a:gd name="T59" fmla="*/ 0 h 308"/>
                  <a:gd name="T60" fmla="*/ 0 w 341"/>
                  <a:gd name="T61" fmla="*/ 0 h 308"/>
                  <a:gd name="T62" fmla="*/ 0 w 341"/>
                  <a:gd name="T63" fmla="*/ 0 h 308"/>
                  <a:gd name="T64" fmla="*/ 0 w 341"/>
                  <a:gd name="T65" fmla="*/ 0 h 308"/>
                  <a:gd name="T66" fmla="*/ 0 w 341"/>
                  <a:gd name="T67" fmla="*/ 0 h 308"/>
                  <a:gd name="T68" fmla="*/ 0 w 341"/>
                  <a:gd name="T69" fmla="*/ 0 h 308"/>
                  <a:gd name="T70" fmla="*/ 0 w 341"/>
                  <a:gd name="T71" fmla="*/ 0 h 308"/>
                  <a:gd name="T72" fmla="*/ 0 w 341"/>
                  <a:gd name="T73" fmla="*/ 0 h 3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41" h="308">
                    <a:moveTo>
                      <a:pt x="321" y="0"/>
                    </a:moveTo>
                    <a:lnTo>
                      <a:pt x="321" y="0"/>
                    </a:lnTo>
                    <a:lnTo>
                      <a:pt x="311" y="19"/>
                    </a:lnTo>
                    <a:lnTo>
                      <a:pt x="282" y="39"/>
                    </a:lnTo>
                    <a:lnTo>
                      <a:pt x="273" y="48"/>
                    </a:lnTo>
                    <a:lnTo>
                      <a:pt x="273" y="58"/>
                    </a:lnTo>
                    <a:lnTo>
                      <a:pt x="253" y="67"/>
                    </a:lnTo>
                    <a:lnTo>
                      <a:pt x="243" y="77"/>
                    </a:lnTo>
                    <a:lnTo>
                      <a:pt x="234" y="77"/>
                    </a:lnTo>
                    <a:lnTo>
                      <a:pt x="224" y="87"/>
                    </a:lnTo>
                    <a:lnTo>
                      <a:pt x="214" y="96"/>
                    </a:lnTo>
                    <a:lnTo>
                      <a:pt x="204" y="106"/>
                    </a:lnTo>
                    <a:lnTo>
                      <a:pt x="195" y="116"/>
                    </a:lnTo>
                    <a:lnTo>
                      <a:pt x="185" y="125"/>
                    </a:lnTo>
                    <a:lnTo>
                      <a:pt x="165" y="145"/>
                    </a:lnTo>
                    <a:lnTo>
                      <a:pt x="146" y="164"/>
                    </a:lnTo>
                    <a:lnTo>
                      <a:pt x="127" y="183"/>
                    </a:lnTo>
                    <a:lnTo>
                      <a:pt x="117" y="193"/>
                    </a:lnTo>
                    <a:lnTo>
                      <a:pt x="107" y="202"/>
                    </a:lnTo>
                    <a:lnTo>
                      <a:pt x="97" y="212"/>
                    </a:lnTo>
                    <a:lnTo>
                      <a:pt x="78" y="222"/>
                    </a:lnTo>
                    <a:lnTo>
                      <a:pt x="78" y="231"/>
                    </a:lnTo>
                    <a:lnTo>
                      <a:pt x="58" y="241"/>
                    </a:lnTo>
                    <a:lnTo>
                      <a:pt x="39" y="270"/>
                    </a:lnTo>
                    <a:lnTo>
                      <a:pt x="29" y="270"/>
                    </a:lnTo>
                    <a:lnTo>
                      <a:pt x="19" y="289"/>
                    </a:lnTo>
                    <a:lnTo>
                      <a:pt x="10" y="299"/>
                    </a:lnTo>
                    <a:lnTo>
                      <a:pt x="0" y="308"/>
                    </a:lnTo>
                    <a:lnTo>
                      <a:pt x="10" y="308"/>
                    </a:lnTo>
                    <a:lnTo>
                      <a:pt x="29" y="299"/>
                    </a:lnTo>
                    <a:lnTo>
                      <a:pt x="39" y="270"/>
                    </a:lnTo>
                    <a:lnTo>
                      <a:pt x="68" y="250"/>
                    </a:lnTo>
                    <a:lnTo>
                      <a:pt x="88" y="231"/>
                    </a:lnTo>
                    <a:lnTo>
                      <a:pt x="107" y="222"/>
                    </a:lnTo>
                    <a:lnTo>
                      <a:pt x="117" y="212"/>
                    </a:lnTo>
                    <a:lnTo>
                      <a:pt x="127" y="202"/>
                    </a:lnTo>
                    <a:lnTo>
                      <a:pt x="136" y="193"/>
                    </a:lnTo>
                    <a:lnTo>
                      <a:pt x="156" y="183"/>
                    </a:lnTo>
                    <a:lnTo>
                      <a:pt x="175" y="154"/>
                    </a:lnTo>
                    <a:lnTo>
                      <a:pt x="195" y="145"/>
                    </a:lnTo>
                    <a:lnTo>
                      <a:pt x="214" y="116"/>
                    </a:lnTo>
                    <a:lnTo>
                      <a:pt x="224" y="116"/>
                    </a:lnTo>
                    <a:lnTo>
                      <a:pt x="234" y="106"/>
                    </a:lnTo>
                    <a:lnTo>
                      <a:pt x="243" y="96"/>
                    </a:lnTo>
                    <a:lnTo>
                      <a:pt x="263" y="87"/>
                    </a:lnTo>
                    <a:lnTo>
                      <a:pt x="263" y="77"/>
                    </a:lnTo>
                    <a:lnTo>
                      <a:pt x="273" y="77"/>
                    </a:lnTo>
                    <a:lnTo>
                      <a:pt x="282" y="67"/>
                    </a:lnTo>
                    <a:lnTo>
                      <a:pt x="302" y="58"/>
                    </a:lnTo>
                    <a:lnTo>
                      <a:pt x="311" y="39"/>
                    </a:lnTo>
                    <a:lnTo>
                      <a:pt x="321" y="19"/>
                    </a:lnTo>
                    <a:lnTo>
                      <a:pt x="341" y="10"/>
                    </a:lnTo>
                    <a:lnTo>
                      <a:pt x="341" y="0"/>
                    </a:lnTo>
                    <a:lnTo>
                      <a:pt x="331" y="0"/>
                    </a:lnTo>
                    <a:lnTo>
                      <a:pt x="321" y="0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1" name="Freeform 282"/>
              <p:cNvSpPr>
                <a:spLocks/>
              </p:cNvSpPr>
              <p:nvPr/>
            </p:nvSpPr>
            <p:spPr bwMode="auto">
              <a:xfrm rot="-3438596">
                <a:off x="738" y="2778"/>
                <a:ext cx="90" cy="109"/>
              </a:xfrm>
              <a:custGeom>
                <a:avLst/>
                <a:gdLst>
                  <a:gd name="T0" fmla="*/ 0 w 341"/>
                  <a:gd name="T1" fmla="*/ 0 h 308"/>
                  <a:gd name="T2" fmla="*/ 0 w 341"/>
                  <a:gd name="T3" fmla="*/ 0 h 308"/>
                  <a:gd name="T4" fmla="*/ 0 w 341"/>
                  <a:gd name="T5" fmla="*/ 0 h 308"/>
                  <a:gd name="T6" fmla="*/ 0 w 341"/>
                  <a:gd name="T7" fmla="*/ 0 h 308"/>
                  <a:gd name="T8" fmla="*/ 0 w 341"/>
                  <a:gd name="T9" fmla="*/ 0 h 308"/>
                  <a:gd name="T10" fmla="*/ 0 w 341"/>
                  <a:gd name="T11" fmla="*/ 0 h 308"/>
                  <a:gd name="T12" fmla="*/ 0 w 341"/>
                  <a:gd name="T13" fmla="*/ 0 h 308"/>
                  <a:gd name="T14" fmla="*/ 0 w 341"/>
                  <a:gd name="T15" fmla="*/ 0 h 308"/>
                  <a:gd name="T16" fmla="*/ 0 w 341"/>
                  <a:gd name="T17" fmla="*/ 0 h 308"/>
                  <a:gd name="T18" fmla="*/ 0 w 341"/>
                  <a:gd name="T19" fmla="*/ 0 h 308"/>
                  <a:gd name="T20" fmla="*/ 0 w 341"/>
                  <a:gd name="T21" fmla="*/ 0 h 308"/>
                  <a:gd name="T22" fmla="*/ 0 w 341"/>
                  <a:gd name="T23" fmla="*/ 0 h 308"/>
                  <a:gd name="T24" fmla="*/ 0 w 341"/>
                  <a:gd name="T25" fmla="*/ 0 h 308"/>
                  <a:gd name="T26" fmla="*/ 0 w 341"/>
                  <a:gd name="T27" fmla="*/ 0 h 308"/>
                  <a:gd name="T28" fmla="*/ 0 w 341"/>
                  <a:gd name="T29" fmla="*/ 0 h 308"/>
                  <a:gd name="T30" fmla="*/ 0 w 341"/>
                  <a:gd name="T31" fmla="*/ 0 h 308"/>
                  <a:gd name="T32" fmla="*/ 0 w 341"/>
                  <a:gd name="T33" fmla="*/ 0 h 308"/>
                  <a:gd name="T34" fmla="*/ 0 w 341"/>
                  <a:gd name="T35" fmla="*/ 0 h 308"/>
                  <a:gd name="T36" fmla="*/ 0 w 341"/>
                  <a:gd name="T37" fmla="*/ 0 h 308"/>
                  <a:gd name="T38" fmla="*/ 0 w 341"/>
                  <a:gd name="T39" fmla="*/ 0 h 308"/>
                  <a:gd name="T40" fmla="*/ 0 w 341"/>
                  <a:gd name="T41" fmla="*/ 0 h 308"/>
                  <a:gd name="T42" fmla="*/ 0 w 341"/>
                  <a:gd name="T43" fmla="*/ 0 h 308"/>
                  <a:gd name="T44" fmla="*/ 0 w 341"/>
                  <a:gd name="T45" fmla="*/ 0 h 308"/>
                  <a:gd name="T46" fmla="*/ 0 w 341"/>
                  <a:gd name="T47" fmla="*/ 0 h 308"/>
                  <a:gd name="T48" fmla="*/ 0 w 341"/>
                  <a:gd name="T49" fmla="*/ 0 h 308"/>
                  <a:gd name="T50" fmla="*/ 0 w 341"/>
                  <a:gd name="T51" fmla="*/ 0 h 308"/>
                  <a:gd name="T52" fmla="*/ 0 w 341"/>
                  <a:gd name="T53" fmla="*/ 0 h 308"/>
                  <a:gd name="T54" fmla="*/ 0 w 341"/>
                  <a:gd name="T55" fmla="*/ 0 h 308"/>
                  <a:gd name="T56" fmla="*/ 0 w 341"/>
                  <a:gd name="T57" fmla="*/ 0 h 308"/>
                  <a:gd name="T58" fmla="*/ 0 w 341"/>
                  <a:gd name="T59" fmla="*/ 0 h 308"/>
                  <a:gd name="T60" fmla="*/ 0 w 341"/>
                  <a:gd name="T61" fmla="*/ 0 h 308"/>
                  <a:gd name="T62" fmla="*/ 0 w 341"/>
                  <a:gd name="T63" fmla="*/ 0 h 308"/>
                  <a:gd name="T64" fmla="*/ 0 w 341"/>
                  <a:gd name="T65" fmla="*/ 0 h 308"/>
                  <a:gd name="T66" fmla="*/ 0 w 341"/>
                  <a:gd name="T67" fmla="*/ 0 h 308"/>
                  <a:gd name="T68" fmla="*/ 0 w 341"/>
                  <a:gd name="T69" fmla="*/ 0 h 308"/>
                  <a:gd name="T70" fmla="*/ 0 w 341"/>
                  <a:gd name="T71" fmla="*/ 0 h 308"/>
                  <a:gd name="T72" fmla="*/ 0 w 341"/>
                  <a:gd name="T73" fmla="*/ 0 h 308"/>
                  <a:gd name="T74" fmla="*/ 0 w 341"/>
                  <a:gd name="T75" fmla="*/ 0 h 308"/>
                  <a:gd name="T76" fmla="*/ 0 w 341"/>
                  <a:gd name="T77" fmla="*/ 0 h 308"/>
                  <a:gd name="T78" fmla="*/ 0 w 341"/>
                  <a:gd name="T79" fmla="*/ 0 h 308"/>
                  <a:gd name="T80" fmla="*/ 0 w 341"/>
                  <a:gd name="T81" fmla="*/ 0 h 308"/>
                  <a:gd name="T82" fmla="*/ 0 w 341"/>
                  <a:gd name="T83" fmla="*/ 0 h 308"/>
                  <a:gd name="T84" fmla="*/ 0 w 341"/>
                  <a:gd name="T85" fmla="*/ 0 h 308"/>
                  <a:gd name="T86" fmla="*/ 0 w 341"/>
                  <a:gd name="T87" fmla="*/ 0 h 308"/>
                  <a:gd name="T88" fmla="*/ 0 w 341"/>
                  <a:gd name="T89" fmla="*/ 0 h 308"/>
                  <a:gd name="T90" fmla="*/ 0 w 341"/>
                  <a:gd name="T91" fmla="*/ 0 h 308"/>
                  <a:gd name="T92" fmla="*/ 0 w 341"/>
                  <a:gd name="T93" fmla="*/ 0 h 308"/>
                  <a:gd name="T94" fmla="*/ 0 w 341"/>
                  <a:gd name="T95" fmla="*/ 0 h 308"/>
                  <a:gd name="T96" fmla="*/ 0 w 341"/>
                  <a:gd name="T97" fmla="*/ 0 h 308"/>
                  <a:gd name="T98" fmla="*/ 0 w 341"/>
                  <a:gd name="T99" fmla="*/ 0 h 308"/>
                  <a:gd name="T100" fmla="*/ 0 w 341"/>
                  <a:gd name="T101" fmla="*/ 0 h 308"/>
                  <a:gd name="T102" fmla="*/ 0 w 341"/>
                  <a:gd name="T103" fmla="*/ 0 h 308"/>
                  <a:gd name="T104" fmla="*/ 0 w 341"/>
                  <a:gd name="T105" fmla="*/ 0 h 308"/>
                  <a:gd name="T106" fmla="*/ 0 w 341"/>
                  <a:gd name="T107" fmla="*/ 0 h 308"/>
                  <a:gd name="T108" fmla="*/ 0 w 341"/>
                  <a:gd name="T109" fmla="*/ 0 h 308"/>
                  <a:gd name="T110" fmla="*/ 0 w 341"/>
                  <a:gd name="T111" fmla="*/ 0 h 308"/>
                  <a:gd name="T112" fmla="*/ 0 w 341"/>
                  <a:gd name="T113" fmla="*/ 0 h 308"/>
                  <a:gd name="T114" fmla="*/ 0 w 341"/>
                  <a:gd name="T115" fmla="*/ 0 h 308"/>
                  <a:gd name="T116" fmla="*/ 0 w 341"/>
                  <a:gd name="T117" fmla="*/ 0 h 30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41" h="308">
                    <a:moveTo>
                      <a:pt x="321" y="0"/>
                    </a:moveTo>
                    <a:lnTo>
                      <a:pt x="311" y="19"/>
                    </a:lnTo>
                    <a:lnTo>
                      <a:pt x="282" y="39"/>
                    </a:lnTo>
                    <a:lnTo>
                      <a:pt x="273" y="48"/>
                    </a:lnTo>
                    <a:lnTo>
                      <a:pt x="273" y="58"/>
                    </a:lnTo>
                    <a:lnTo>
                      <a:pt x="253" y="67"/>
                    </a:lnTo>
                    <a:lnTo>
                      <a:pt x="243" y="77"/>
                    </a:lnTo>
                    <a:lnTo>
                      <a:pt x="234" y="77"/>
                    </a:lnTo>
                    <a:lnTo>
                      <a:pt x="224" y="87"/>
                    </a:lnTo>
                    <a:lnTo>
                      <a:pt x="214" y="96"/>
                    </a:lnTo>
                    <a:lnTo>
                      <a:pt x="204" y="106"/>
                    </a:lnTo>
                    <a:lnTo>
                      <a:pt x="195" y="116"/>
                    </a:lnTo>
                    <a:lnTo>
                      <a:pt x="185" y="125"/>
                    </a:lnTo>
                    <a:lnTo>
                      <a:pt x="165" y="145"/>
                    </a:lnTo>
                    <a:lnTo>
                      <a:pt x="146" y="164"/>
                    </a:lnTo>
                    <a:lnTo>
                      <a:pt x="127" y="183"/>
                    </a:lnTo>
                    <a:lnTo>
                      <a:pt x="117" y="193"/>
                    </a:lnTo>
                    <a:lnTo>
                      <a:pt x="107" y="202"/>
                    </a:lnTo>
                    <a:lnTo>
                      <a:pt x="97" y="212"/>
                    </a:lnTo>
                    <a:lnTo>
                      <a:pt x="78" y="222"/>
                    </a:lnTo>
                    <a:lnTo>
                      <a:pt x="78" y="231"/>
                    </a:lnTo>
                    <a:lnTo>
                      <a:pt x="58" y="241"/>
                    </a:lnTo>
                    <a:lnTo>
                      <a:pt x="39" y="270"/>
                    </a:lnTo>
                    <a:lnTo>
                      <a:pt x="29" y="270"/>
                    </a:lnTo>
                    <a:lnTo>
                      <a:pt x="19" y="289"/>
                    </a:lnTo>
                    <a:lnTo>
                      <a:pt x="10" y="299"/>
                    </a:lnTo>
                    <a:lnTo>
                      <a:pt x="0" y="308"/>
                    </a:lnTo>
                    <a:lnTo>
                      <a:pt x="10" y="308"/>
                    </a:lnTo>
                    <a:lnTo>
                      <a:pt x="29" y="299"/>
                    </a:lnTo>
                    <a:lnTo>
                      <a:pt x="39" y="270"/>
                    </a:lnTo>
                    <a:lnTo>
                      <a:pt x="68" y="250"/>
                    </a:lnTo>
                    <a:lnTo>
                      <a:pt x="88" y="231"/>
                    </a:lnTo>
                    <a:lnTo>
                      <a:pt x="107" y="222"/>
                    </a:lnTo>
                    <a:lnTo>
                      <a:pt x="117" y="212"/>
                    </a:lnTo>
                    <a:lnTo>
                      <a:pt x="127" y="202"/>
                    </a:lnTo>
                    <a:lnTo>
                      <a:pt x="136" y="193"/>
                    </a:lnTo>
                    <a:lnTo>
                      <a:pt x="156" y="183"/>
                    </a:lnTo>
                    <a:lnTo>
                      <a:pt x="175" y="154"/>
                    </a:lnTo>
                    <a:lnTo>
                      <a:pt x="195" y="145"/>
                    </a:lnTo>
                    <a:lnTo>
                      <a:pt x="214" y="116"/>
                    </a:lnTo>
                    <a:lnTo>
                      <a:pt x="224" y="116"/>
                    </a:lnTo>
                    <a:lnTo>
                      <a:pt x="234" y="106"/>
                    </a:lnTo>
                    <a:lnTo>
                      <a:pt x="243" y="96"/>
                    </a:lnTo>
                    <a:lnTo>
                      <a:pt x="263" y="87"/>
                    </a:lnTo>
                    <a:lnTo>
                      <a:pt x="263" y="77"/>
                    </a:lnTo>
                    <a:lnTo>
                      <a:pt x="273" y="77"/>
                    </a:lnTo>
                    <a:lnTo>
                      <a:pt x="282" y="67"/>
                    </a:lnTo>
                    <a:lnTo>
                      <a:pt x="302" y="58"/>
                    </a:lnTo>
                    <a:lnTo>
                      <a:pt x="311" y="39"/>
                    </a:lnTo>
                    <a:lnTo>
                      <a:pt x="321" y="19"/>
                    </a:lnTo>
                    <a:lnTo>
                      <a:pt x="341" y="10"/>
                    </a:lnTo>
                    <a:lnTo>
                      <a:pt x="341" y="0"/>
                    </a:lnTo>
                    <a:lnTo>
                      <a:pt x="331" y="0"/>
                    </a:lnTo>
                    <a:lnTo>
                      <a:pt x="321" y="0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2" name="Freeform 283"/>
              <p:cNvSpPr>
                <a:spLocks/>
              </p:cNvSpPr>
              <p:nvPr/>
            </p:nvSpPr>
            <p:spPr bwMode="auto">
              <a:xfrm rot="-3438596">
                <a:off x="701" y="2636"/>
                <a:ext cx="23" cy="31"/>
              </a:xfrm>
              <a:custGeom>
                <a:avLst/>
                <a:gdLst>
                  <a:gd name="T0" fmla="*/ 0 w 88"/>
                  <a:gd name="T1" fmla="*/ 0 h 86"/>
                  <a:gd name="T2" fmla="*/ 0 w 88"/>
                  <a:gd name="T3" fmla="*/ 0 h 86"/>
                  <a:gd name="T4" fmla="*/ 0 w 88"/>
                  <a:gd name="T5" fmla="*/ 0 h 86"/>
                  <a:gd name="T6" fmla="*/ 0 w 88"/>
                  <a:gd name="T7" fmla="*/ 0 h 86"/>
                  <a:gd name="T8" fmla="*/ 0 w 88"/>
                  <a:gd name="T9" fmla="*/ 0 h 86"/>
                  <a:gd name="T10" fmla="*/ 0 w 88"/>
                  <a:gd name="T11" fmla="*/ 0 h 86"/>
                  <a:gd name="T12" fmla="*/ 0 w 88"/>
                  <a:gd name="T13" fmla="*/ 0 h 86"/>
                  <a:gd name="T14" fmla="*/ 0 w 88"/>
                  <a:gd name="T15" fmla="*/ 0 h 86"/>
                  <a:gd name="T16" fmla="*/ 0 w 88"/>
                  <a:gd name="T17" fmla="*/ 0 h 86"/>
                  <a:gd name="T18" fmla="*/ 0 w 88"/>
                  <a:gd name="T19" fmla="*/ 0 h 86"/>
                  <a:gd name="T20" fmla="*/ 0 w 88"/>
                  <a:gd name="T21" fmla="*/ 0 h 86"/>
                  <a:gd name="T22" fmla="*/ 0 w 88"/>
                  <a:gd name="T23" fmla="*/ 0 h 86"/>
                  <a:gd name="T24" fmla="*/ 0 w 88"/>
                  <a:gd name="T25" fmla="*/ 0 h 86"/>
                  <a:gd name="T26" fmla="*/ 0 w 88"/>
                  <a:gd name="T27" fmla="*/ 0 h 86"/>
                  <a:gd name="T28" fmla="*/ 0 w 88"/>
                  <a:gd name="T29" fmla="*/ 0 h 86"/>
                  <a:gd name="T30" fmla="*/ 0 w 88"/>
                  <a:gd name="T31" fmla="*/ 0 h 86"/>
                  <a:gd name="T32" fmla="*/ 0 w 88"/>
                  <a:gd name="T33" fmla="*/ 0 h 86"/>
                  <a:gd name="T34" fmla="*/ 0 w 88"/>
                  <a:gd name="T35" fmla="*/ 0 h 86"/>
                  <a:gd name="T36" fmla="*/ 0 w 88"/>
                  <a:gd name="T37" fmla="*/ 0 h 86"/>
                  <a:gd name="T38" fmla="*/ 0 w 88"/>
                  <a:gd name="T39" fmla="*/ 0 h 86"/>
                  <a:gd name="T40" fmla="*/ 0 w 88"/>
                  <a:gd name="T41" fmla="*/ 0 h 86"/>
                  <a:gd name="T42" fmla="*/ 0 w 88"/>
                  <a:gd name="T43" fmla="*/ 0 h 86"/>
                  <a:gd name="T44" fmla="*/ 0 w 88"/>
                  <a:gd name="T45" fmla="*/ 0 h 86"/>
                  <a:gd name="T46" fmla="*/ 0 w 88"/>
                  <a:gd name="T47" fmla="*/ 0 h 86"/>
                  <a:gd name="T48" fmla="*/ 0 w 88"/>
                  <a:gd name="T49" fmla="*/ 0 h 86"/>
                  <a:gd name="T50" fmla="*/ 0 w 88"/>
                  <a:gd name="T51" fmla="*/ 0 h 86"/>
                  <a:gd name="T52" fmla="*/ 0 w 88"/>
                  <a:gd name="T53" fmla="*/ 0 h 86"/>
                  <a:gd name="T54" fmla="*/ 0 w 88"/>
                  <a:gd name="T55" fmla="*/ 0 h 86"/>
                  <a:gd name="T56" fmla="*/ 0 w 88"/>
                  <a:gd name="T57" fmla="*/ 0 h 86"/>
                  <a:gd name="T58" fmla="*/ 0 w 88"/>
                  <a:gd name="T59" fmla="*/ 0 h 86"/>
                  <a:gd name="T60" fmla="*/ 0 w 88"/>
                  <a:gd name="T61" fmla="*/ 0 h 86"/>
                  <a:gd name="T62" fmla="*/ 0 w 88"/>
                  <a:gd name="T63" fmla="*/ 0 h 86"/>
                  <a:gd name="T64" fmla="*/ 0 w 88"/>
                  <a:gd name="T65" fmla="*/ 0 h 86"/>
                  <a:gd name="T66" fmla="*/ 0 w 88"/>
                  <a:gd name="T67" fmla="*/ 0 h 86"/>
                  <a:gd name="T68" fmla="*/ 0 w 88"/>
                  <a:gd name="T69" fmla="*/ 0 h 86"/>
                  <a:gd name="T70" fmla="*/ 0 w 88"/>
                  <a:gd name="T71" fmla="*/ 0 h 86"/>
                  <a:gd name="T72" fmla="*/ 0 w 88"/>
                  <a:gd name="T73" fmla="*/ 0 h 86"/>
                  <a:gd name="T74" fmla="*/ 0 w 88"/>
                  <a:gd name="T75" fmla="*/ 0 h 86"/>
                  <a:gd name="T76" fmla="*/ 0 w 88"/>
                  <a:gd name="T77" fmla="*/ 0 h 86"/>
                  <a:gd name="T78" fmla="*/ 0 w 88"/>
                  <a:gd name="T79" fmla="*/ 0 h 86"/>
                  <a:gd name="T80" fmla="*/ 0 w 88"/>
                  <a:gd name="T81" fmla="*/ 0 h 86"/>
                  <a:gd name="T82" fmla="*/ 0 w 88"/>
                  <a:gd name="T83" fmla="*/ 0 h 86"/>
                  <a:gd name="T84" fmla="*/ 0 w 88"/>
                  <a:gd name="T85" fmla="*/ 0 h 86"/>
                  <a:gd name="T86" fmla="*/ 0 w 88"/>
                  <a:gd name="T87" fmla="*/ 0 h 86"/>
                  <a:gd name="T88" fmla="*/ 0 w 88"/>
                  <a:gd name="T89" fmla="*/ 0 h 86"/>
                  <a:gd name="T90" fmla="*/ 0 w 88"/>
                  <a:gd name="T91" fmla="*/ 0 h 86"/>
                  <a:gd name="T92" fmla="*/ 0 w 88"/>
                  <a:gd name="T93" fmla="*/ 0 h 86"/>
                  <a:gd name="T94" fmla="*/ 0 w 88"/>
                  <a:gd name="T95" fmla="*/ 0 h 8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8" h="86">
                    <a:moveTo>
                      <a:pt x="0" y="77"/>
                    </a:moveTo>
                    <a:lnTo>
                      <a:pt x="0" y="77"/>
                    </a:lnTo>
                    <a:lnTo>
                      <a:pt x="10" y="86"/>
                    </a:lnTo>
                    <a:lnTo>
                      <a:pt x="20" y="86"/>
                    </a:lnTo>
                    <a:lnTo>
                      <a:pt x="30" y="77"/>
                    </a:lnTo>
                    <a:lnTo>
                      <a:pt x="39" y="77"/>
                    </a:lnTo>
                    <a:lnTo>
                      <a:pt x="49" y="77"/>
                    </a:lnTo>
                    <a:lnTo>
                      <a:pt x="49" y="67"/>
                    </a:lnTo>
                    <a:lnTo>
                      <a:pt x="69" y="67"/>
                    </a:lnTo>
                    <a:lnTo>
                      <a:pt x="78" y="57"/>
                    </a:lnTo>
                    <a:lnTo>
                      <a:pt x="88" y="48"/>
                    </a:lnTo>
                    <a:lnTo>
                      <a:pt x="88" y="38"/>
                    </a:lnTo>
                    <a:lnTo>
                      <a:pt x="88" y="28"/>
                    </a:lnTo>
                    <a:lnTo>
                      <a:pt x="88" y="19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39" y="19"/>
                    </a:lnTo>
                    <a:lnTo>
                      <a:pt x="30" y="19"/>
                    </a:lnTo>
                    <a:lnTo>
                      <a:pt x="20" y="19"/>
                    </a:lnTo>
                    <a:lnTo>
                      <a:pt x="20" y="28"/>
                    </a:lnTo>
                    <a:lnTo>
                      <a:pt x="10" y="38"/>
                    </a:lnTo>
                    <a:lnTo>
                      <a:pt x="0" y="48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3" name="Freeform 284"/>
              <p:cNvSpPr>
                <a:spLocks/>
              </p:cNvSpPr>
              <p:nvPr/>
            </p:nvSpPr>
            <p:spPr bwMode="auto">
              <a:xfrm rot="-3438596">
                <a:off x="701" y="2636"/>
                <a:ext cx="23" cy="31"/>
              </a:xfrm>
              <a:custGeom>
                <a:avLst/>
                <a:gdLst>
                  <a:gd name="T0" fmla="*/ 0 w 88"/>
                  <a:gd name="T1" fmla="*/ 0 h 86"/>
                  <a:gd name="T2" fmla="*/ 0 w 88"/>
                  <a:gd name="T3" fmla="*/ 0 h 86"/>
                  <a:gd name="T4" fmla="*/ 0 w 88"/>
                  <a:gd name="T5" fmla="*/ 0 h 86"/>
                  <a:gd name="T6" fmla="*/ 0 w 88"/>
                  <a:gd name="T7" fmla="*/ 0 h 86"/>
                  <a:gd name="T8" fmla="*/ 0 w 88"/>
                  <a:gd name="T9" fmla="*/ 0 h 86"/>
                  <a:gd name="T10" fmla="*/ 0 w 88"/>
                  <a:gd name="T11" fmla="*/ 0 h 86"/>
                  <a:gd name="T12" fmla="*/ 0 w 88"/>
                  <a:gd name="T13" fmla="*/ 0 h 86"/>
                  <a:gd name="T14" fmla="*/ 0 w 88"/>
                  <a:gd name="T15" fmla="*/ 0 h 86"/>
                  <a:gd name="T16" fmla="*/ 0 w 88"/>
                  <a:gd name="T17" fmla="*/ 0 h 86"/>
                  <a:gd name="T18" fmla="*/ 0 w 88"/>
                  <a:gd name="T19" fmla="*/ 0 h 86"/>
                  <a:gd name="T20" fmla="*/ 0 w 88"/>
                  <a:gd name="T21" fmla="*/ 0 h 86"/>
                  <a:gd name="T22" fmla="*/ 0 w 88"/>
                  <a:gd name="T23" fmla="*/ 0 h 86"/>
                  <a:gd name="T24" fmla="*/ 0 w 88"/>
                  <a:gd name="T25" fmla="*/ 0 h 86"/>
                  <a:gd name="T26" fmla="*/ 0 w 88"/>
                  <a:gd name="T27" fmla="*/ 0 h 86"/>
                  <a:gd name="T28" fmla="*/ 0 w 88"/>
                  <a:gd name="T29" fmla="*/ 0 h 86"/>
                  <a:gd name="T30" fmla="*/ 0 w 88"/>
                  <a:gd name="T31" fmla="*/ 0 h 86"/>
                  <a:gd name="T32" fmla="*/ 0 w 88"/>
                  <a:gd name="T33" fmla="*/ 0 h 86"/>
                  <a:gd name="T34" fmla="*/ 0 w 88"/>
                  <a:gd name="T35" fmla="*/ 0 h 86"/>
                  <a:gd name="T36" fmla="*/ 0 w 88"/>
                  <a:gd name="T37" fmla="*/ 0 h 86"/>
                  <a:gd name="T38" fmla="*/ 0 w 88"/>
                  <a:gd name="T39" fmla="*/ 0 h 86"/>
                  <a:gd name="T40" fmla="*/ 0 w 88"/>
                  <a:gd name="T41" fmla="*/ 0 h 86"/>
                  <a:gd name="T42" fmla="*/ 0 w 88"/>
                  <a:gd name="T43" fmla="*/ 0 h 86"/>
                  <a:gd name="T44" fmla="*/ 0 w 88"/>
                  <a:gd name="T45" fmla="*/ 0 h 86"/>
                  <a:gd name="T46" fmla="*/ 0 w 88"/>
                  <a:gd name="T47" fmla="*/ 0 h 86"/>
                  <a:gd name="T48" fmla="*/ 0 w 88"/>
                  <a:gd name="T49" fmla="*/ 0 h 86"/>
                  <a:gd name="T50" fmla="*/ 0 w 88"/>
                  <a:gd name="T51" fmla="*/ 0 h 86"/>
                  <a:gd name="T52" fmla="*/ 0 w 88"/>
                  <a:gd name="T53" fmla="*/ 0 h 86"/>
                  <a:gd name="T54" fmla="*/ 0 w 88"/>
                  <a:gd name="T55" fmla="*/ 0 h 86"/>
                  <a:gd name="T56" fmla="*/ 0 w 88"/>
                  <a:gd name="T57" fmla="*/ 0 h 86"/>
                  <a:gd name="T58" fmla="*/ 0 w 88"/>
                  <a:gd name="T59" fmla="*/ 0 h 86"/>
                  <a:gd name="T60" fmla="*/ 0 w 88"/>
                  <a:gd name="T61" fmla="*/ 0 h 86"/>
                  <a:gd name="T62" fmla="*/ 0 w 88"/>
                  <a:gd name="T63" fmla="*/ 0 h 86"/>
                  <a:gd name="T64" fmla="*/ 0 w 88"/>
                  <a:gd name="T65" fmla="*/ 0 h 86"/>
                  <a:gd name="T66" fmla="*/ 0 w 88"/>
                  <a:gd name="T67" fmla="*/ 0 h 8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8" h="86">
                    <a:moveTo>
                      <a:pt x="0" y="77"/>
                    </a:moveTo>
                    <a:lnTo>
                      <a:pt x="10" y="86"/>
                    </a:lnTo>
                    <a:lnTo>
                      <a:pt x="20" y="86"/>
                    </a:lnTo>
                    <a:lnTo>
                      <a:pt x="30" y="77"/>
                    </a:lnTo>
                    <a:lnTo>
                      <a:pt x="39" y="77"/>
                    </a:lnTo>
                    <a:lnTo>
                      <a:pt x="49" y="77"/>
                    </a:lnTo>
                    <a:lnTo>
                      <a:pt x="49" y="67"/>
                    </a:lnTo>
                    <a:lnTo>
                      <a:pt x="69" y="67"/>
                    </a:lnTo>
                    <a:lnTo>
                      <a:pt x="78" y="57"/>
                    </a:lnTo>
                    <a:lnTo>
                      <a:pt x="88" y="48"/>
                    </a:lnTo>
                    <a:lnTo>
                      <a:pt x="88" y="38"/>
                    </a:lnTo>
                    <a:lnTo>
                      <a:pt x="88" y="28"/>
                    </a:lnTo>
                    <a:lnTo>
                      <a:pt x="88" y="19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39" y="19"/>
                    </a:lnTo>
                    <a:lnTo>
                      <a:pt x="30" y="19"/>
                    </a:lnTo>
                    <a:lnTo>
                      <a:pt x="20" y="19"/>
                    </a:lnTo>
                    <a:lnTo>
                      <a:pt x="20" y="28"/>
                    </a:lnTo>
                    <a:lnTo>
                      <a:pt x="10" y="38"/>
                    </a:lnTo>
                    <a:lnTo>
                      <a:pt x="0" y="48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0" y="77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4" name="Freeform 285"/>
              <p:cNvSpPr>
                <a:spLocks/>
              </p:cNvSpPr>
              <p:nvPr/>
            </p:nvSpPr>
            <p:spPr bwMode="auto">
              <a:xfrm rot="-3438596">
                <a:off x="712" y="2653"/>
                <a:ext cx="29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w 107"/>
                  <a:gd name="T61" fmla="*/ 0 h 58"/>
                  <a:gd name="T62" fmla="*/ 0 w 107"/>
                  <a:gd name="T63" fmla="*/ 0 h 58"/>
                  <a:gd name="T64" fmla="*/ 0 w 107"/>
                  <a:gd name="T65" fmla="*/ 0 h 58"/>
                  <a:gd name="T66" fmla="*/ 0 w 107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7" h="58">
                    <a:moveTo>
                      <a:pt x="0" y="58"/>
                    </a:moveTo>
                    <a:lnTo>
                      <a:pt x="0" y="58"/>
                    </a:lnTo>
                    <a:lnTo>
                      <a:pt x="10" y="5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68" y="58"/>
                    </a:lnTo>
                    <a:lnTo>
                      <a:pt x="68" y="48"/>
                    </a:lnTo>
                    <a:lnTo>
                      <a:pt x="78" y="38"/>
                    </a:lnTo>
                    <a:lnTo>
                      <a:pt x="88" y="38"/>
                    </a:lnTo>
                    <a:lnTo>
                      <a:pt x="97" y="38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107" y="1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39" y="10"/>
                    </a:lnTo>
                    <a:lnTo>
                      <a:pt x="39" y="19"/>
                    </a:lnTo>
                    <a:lnTo>
                      <a:pt x="29" y="19"/>
                    </a:lnTo>
                    <a:lnTo>
                      <a:pt x="19" y="29"/>
                    </a:lnTo>
                    <a:lnTo>
                      <a:pt x="10" y="3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5" name="Freeform 286"/>
              <p:cNvSpPr>
                <a:spLocks/>
              </p:cNvSpPr>
              <p:nvPr/>
            </p:nvSpPr>
            <p:spPr bwMode="auto">
              <a:xfrm rot="-3438596">
                <a:off x="712" y="2653"/>
                <a:ext cx="29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w 107"/>
                  <a:gd name="T61" fmla="*/ 0 h 5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7" h="58">
                    <a:moveTo>
                      <a:pt x="0" y="58"/>
                    </a:moveTo>
                    <a:lnTo>
                      <a:pt x="10" y="5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68" y="58"/>
                    </a:lnTo>
                    <a:lnTo>
                      <a:pt x="68" y="48"/>
                    </a:lnTo>
                    <a:lnTo>
                      <a:pt x="78" y="38"/>
                    </a:lnTo>
                    <a:lnTo>
                      <a:pt x="88" y="38"/>
                    </a:lnTo>
                    <a:lnTo>
                      <a:pt x="97" y="38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107" y="1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39" y="10"/>
                    </a:lnTo>
                    <a:lnTo>
                      <a:pt x="39" y="19"/>
                    </a:lnTo>
                    <a:lnTo>
                      <a:pt x="29" y="19"/>
                    </a:lnTo>
                    <a:lnTo>
                      <a:pt x="19" y="29"/>
                    </a:lnTo>
                    <a:lnTo>
                      <a:pt x="10" y="38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6" name="Freeform 287"/>
              <p:cNvSpPr>
                <a:spLocks/>
              </p:cNvSpPr>
              <p:nvPr/>
            </p:nvSpPr>
            <p:spPr bwMode="auto">
              <a:xfrm rot="-3438596">
                <a:off x="708" y="2650"/>
                <a:ext cx="13" cy="44"/>
              </a:xfrm>
              <a:custGeom>
                <a:avLst/>
                <a:gdLst>
                  <a:gd name="T0" fmla="*/ 0 w 48"/>
                  <a:gd name="T1" fmla="*/ 0 h 125"/>
                  <a:gd name="T2" fmla="*/ 0 w 48"/>
                  <a:gd name="T3" fmla="*/ 0 h 125"/>
                  <a:gd name="T4" fmla="*/ 0 w 48"/>
                  <a:gd name="T5" fmla="*/ 0 h 125"/>
                  <a:gd name="T6" fmla="*/ 0 w 48"/>
                  <a:gd name="T7" fmla="*/ 0 h 125"/>
                  <a:gd name="T8" fmla="*/ 0 w 48"/>
                  <a:gd name="T9" fmla="*/ 0 h 125"/>
                  <a:gd name="T10" fmla="*/ 0 w 48"/>
                  <a:gd name="T11" fmla="*/ 0 h 125"/>
                  <a:gd name="T12" fmla="*/ 0 w 48"/>
                  <a:gd name="T13" fmla="*/ 0 h 125"/>
                  <a:gd name="T14" fmla="*/ 0 w 48"/>
                  <a:gd name="T15" fmla="*/ 0 h 125"/>
                  <a:gd name="T16" fmla="*/ 0 w 48"/>
                  <a:gd name="T17" fmla="*/ 0 h 125"/>
                  <a:gd name="T18" fmla="*/ 0 w 48"/>
                  <a:gd name="T19" fmla="*/ 0 h 125"/>
                  <a:gd name="T20" fmla="*/ 0 w 48"/>
                  <a:gd name="T21" fmla="*/ 0 h 125"/>
                  <a:gd name="T22" fmla="*/ 0 w 48"/>
                  <a:gd name="T23" fmla="*/ 0 h 125"/>
                  <a:gd name="T24" fmla="*/ 0 w 48"/>
                  <a:gd name="T25" fmla="*/ 0 h 125"/>
                  <a:gd name="T26" fmla="*/ 0 w 48"/>
                  <a:gd name="T27" fmla="*/ 0 h 125"/>
                  <a:gd name="T28" fmla="*/ 0 w 48"/>
                  <a:gd name="T29" fmla="*/ 0 h 125"/>
                  <a:gd name="T30" fmla="*/ 0 w 48"/>
                  <a:gd name="T31" fmla="*/ 0 h 125"/>
                  <a:gd name="T32" fmla="*/ 0 w 48"/>
                  <a:gd name="T33" fmla="*/ 0 h 125"/>
                  <a:gd name="T34" fmla="*/ 0 w 48"/>
                  <a:gd name="T35" fmla="*/ 0 h 125"/>
                  <a:gd name="T36" fmla="*/ 0 w 48"/>
                  <a:gd name="T37" fmla="*/ 0 h 125"/>
                  <a:gd name="T38" fmla="*/ 0 w 48"/>
                  <a:gd name="T39" fmla="*/ 0 h 125"/>
                  <a:gd name="T40" fmla="*/ 0 w 48"/>
                  <a:gd name="T41" fmla="*/ 0 h 125"/>
                  <a:gd name="T42" fmla="*/ 0 w 48"/>
                  <a:gd name="T43" fmla="*/ 0 h 125"/>
                  <a:gd name="T44" fmla="*/ 0 w 48"/>
                  <a:gd name="T45" fmla="*/ 0 h 125"/>
                  <a:gd name="T46" fmla="*/ 0 w 48"/>
                  <a:gd name="T47" fmla="*/ 0 h 125"/>
                  <a:gd name="T48" fmla="*/ 0 w 48"/>
                  <a:gd name="T49" fmla="*/ 0 h 125"/>
                  <a:gd name="T50" fmla="*/ 0 w 48"/>
                  <a:gd name="T51" fmla="*/ 0 h 125"/>
                  <a:gd name="T52" fmla="*/ 0 w 48"/>
                  <a:gd name="T53" fmla="*/ 0 h 125"/>
                  <a:gd name="T54" fmla="*/ 0 w 48"/>
                  <a:gd name="T55" fmla="*/ 0 h 125"/>
                  <a:gd name="T56" fmla="*/ 0 w 48"/>
                  <a:gd name="T57" fmla="*/ 0 h 125"/>
                  <a:gd name="T58" fmla="*/ 0 w 48"/>
                  <a:gd name="T59" fmla="*/ 0 h 125"/>
                  <a:gd name="T60" fmla="*/ 0 w 48"/>
                  <a:gd name="T61" fmla="*/ 0 h 125"/>
                  <a:gd name="T62" fmla="*/ 0 w 48"/>
                  <a:gd name="T63" fmla="*/ 0 h 125"/>
                  <a:gd name="T64" fmla="*/ 0 w 48"/>
                  <a:gd name="T65" fmla="*/ 0 h 125"/>
                  <a:gd name="T66" fmla="*/ 0 w 48"/>
                  <a:gd name="T67" fmla="*/ 0 h 1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8" h="125">
                    <a:moveTo>
                      <a:pt x="9" y="125"/>
                    </a:moveTo>
                    <a:lnTo>
                      <a:pt x="9" y="125"/>
                    </a:lnTo>
                    <a:lnTo>
                      <a:pt x="19" y="106"/>
                    </a:lnTo>
                    <a:lnTo>
                      <a:pt x="29" y="96"/>
                    </a:lnTo>
                    <a:lnTo>
                      <a:pt x="29" y="86"/>
                    </a:lnTo>
                    <a:lnTo>
                      <a:pt x="38" y="86"/>
                    </a:lnTo>
                    <a:lnTo>
                      <a:pt x="38" y="77"/>
                    </a:lnTo>
                    <a:lnTo>
                      <a:pt x="4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8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48" y="9"/>
                    </a:lnTo>
                    <a:lnTo>
                      <a:pt x="38" y="0"/>
                    </a:lnTo>
                    <a:lnTo>
                      <a:pt x="29" y="9"/>
                    </a:lnTo>
                    <a:lnTo>
                      <a:pt x="19" y="9"/>
                    </a:lnTo>
                    <a:lnTo>
                      <a:pt x="19" y="19"/>
                    </a:lnTo>
                    <a:lnTo>
                      <a:pt x="19" y="29"/>
                    </a:lnTo>
                    <a:lnTo>
                      <a:pt x="9" y="38"/>
                    </a:lnTo>
                    <a:lnTo>
                      <a:pt x="9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9" y="86"/>
                    </a:lnTo>
                    <a:lnTo>
                      <a:pt x="9" y="96"/>
                    </a:lnTo>
                    <a:lnTo>
                      <a:pt x="9" y="106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7" name="Freeform 288"/>
              <p:cNvSpPr>
                <a:spLocks/>
              </p:cNvSpPr>
              <p:nvPr/>
            </p:nvSpPr>
            <p:spPr bwMode="auto">
              <a:xfrm rot="-3438596">
                <a:off x="708" y="2650"/>
                <a:ext cx="13" cy="44"/>
              </a:xfrm>
              <a:custGeom>
                <a:avLst/>
                <a:gdLst>
                  <a:gd name="T0" fmla="*/ 0 w 48"/>
                  <a:gd name="T1" fmla="*/ 0 h 125"/>
                  <a:gd name="T2" fmla="*/ 0 w 48"/>
                  <a:gd name="T3" fmla="*/ 0 h 125"/>
                  <a:gd name="T4" fmla="*/ 0 w 48"/>
                  <a:gd name="T5" fmla="*/ 0 h 125"/>
                  <a:gd name="T6" fmla="*/ 0 w 48"/>
                  <a:gd name="T7" fmla="*/ 0 h 125"/>
                  <a:gd name="T8" fmla="*/ 0 w 48"/>
                  <a:gd name="T9" fmla="*/ 0 h 125"/>
                  <a:gd name="T10" fmla="*/ 0 w 48"/>
                  <a:gd name="T11" fmla="*/ 0 h 125"/>
                  <a:gd name="T12" fmla="*/ 0 w 48"/>
                  <a:gd name="T13" fmla="*/ 0 h 125"/>
                  <a:gd name="T14" fmla="*/ 0 w 48"/>
                  <a:gd name="T15" fmla="*/ 0 h 125"/>
                  <a:gd name="T16" fmla="*/ 0 w 48"/>
                  <a:gd name="T17" fmla="*/ 0 h 125"/>
                  <a:gd name="T18" fmla="*/ 0 w 48"/>
                  <a:gd name="T19" fmla="*/ 0 h 125"/>
                  <a:gd name="T20" fmla="*/ 0 w 48"/>
                  <a:gd name="T21" fmla="*/ 0 h 125"/>
                  <a:gd name="T22" fmla="*/ 0 w 48"/>
                  <a:gd name="T23" fmla="*/ 0 h 125"/>
                  <a:gd name="T24" fmla="*/ 0 w 48"/>
                  <a:gd name="T25" fmla="*/ 0 h 125"/>
                  <a:gd name="T26" fmla="*/ 0 w 48"/>
                  <a:gd name="T27" fmla="*/ 0 h 125"/>
                  <a:gd name="T28" fmla="*/ 0 w 48"/>
                  <a:gd name="T29" fmla="*/ 0 h 125"/>
                  <a:gd name="T30" fmla="*/ 0 w 48"/>
                  <a:gd name="T31" fmla="*/ 0 h 125"/>
                  <a:gd name="T32" fmla="*/ 0 w 48"/>
                  <a:gd name="T33" fmla="*/ 0 h 125"/>
                  <a:gd name="T34" fmla="*/ 0 w 48"/>
                  <a:gd name="T35" fmla="*/ 0 h 125"/>
                  <a:gd name="T36" fmla="*/ 0 w 48"/>
                  <a:gd name="T37" fmla="*/ 0 h 125"/>
                  <a:gd name="T38" fmla="*/ 0 w 48"/>
                  <a:gd name="T39" fmla="*/ 0 h 125"/>
                  <a:gd name="T40" fmla="*/ 0 w 48"/>
                  <a:gd name="T41" fmla="*/ 0 h 125"/>
                  <a:gd name="T42" fmla="*/ 0 w 48"/>
                  <a:gd name="T43" fmla="*/ 0 h 125"/>
                  <a:gd name="T44" fmla="*/ 0 w 48"/>
                  <a:gd name="T45" fmla="*/ 0 h 125"/>
                  <a:gd name="T46" fmla="*/ 0 w 48"/>
                  <a:gd name="T47" fmla="*/ 0 h 125"/>
                  <a:gd name="T48" fmla="*/ 0 w 48"/>
                  <a:gd name="T49" fmla="*/ 0 h 125"/>
                  <a:gd name="T50" fmla="*/ 0 w 48"/>
                  <a:gd name="T51" fmla="*/ 0 h 125"/>
                  <a:gd name="T52" fmla="*/ 0 w 48"/>
                  <a:gd name="T53" fmla="*/ 0 h 125"/>
                  <a:gd name="T54" fmla="*/ 0 w 48"/>
                  <a:gd name="T55" fmla="*/ 0 h 125"/>
                  <a:gd name="T56" fmla="*/ 0 w 48"/>
                  <a:gd name="T57" fmla="*/ 0 h 125"/>
                  <a:gd name="T58" fmla="*/ 0 w 48"/>
                  <a:gd name="T59" fmla="*/ 0 h 125"/>
                  <a:gd name="T60" fmla="*/ 0 w 48"/>
                  <a:gd name="T61" fmla="*/ 0 h 12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48" h="125">
                    <a:moveTo>
                      <a:pt x="9" y="125"/>
                    </a:moveTo>
                    <a:lnTo>
                      <a:pt x="19" y="106"/>
                    </a:lnTo>
                    <a:lnTo>
                      <a:pt x="29" y="96"/>
                    </a:lnTo>
                    <a:lnTo>
                      <a:pt x="29" y="86"/>
                    </a:lnTo>
                    <a:lnTo>
                      <a:pt x="38" y="86"/>
                    </a:lnTo>
                    <a:lnTo>
                      <a:pt x="38" y="77"/>
                    </a:lnTo>
                    <a:lnTo>
                      <a:pt x="4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8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48" y="9"/>
                    </a:lnTo>
                    <a:lnTo>
                      <a:pt x="38" y="0"/>
                    </a:lnTo>
                    <a:lnTo>
                      <a:pt x="29" y="9"/>
                    </a:lnTo>
                    <a:lnTo>
                      <a:pt x="19" y="9"/>
                    </a:lnTo>
                    <a:lnTo>
                      <a:pt x="19" y="19"/>
                    </a:lnTo>
                    <a:lnTo>
                      <a:pt x="19" y="29"/>
                    </a:lnTo>
                    <a:lnTo>
                      <a:pt x="9" y="38"/>
                    </a:lnTo>
                    <a:lnTo>
                      <a:pt x="9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9" y="86"/>
                    </a:lnTo>
                    <a:lnTo>
                      <a:pt x="9" y="96"/>
                    </a:lnTo>
                    <a:lnTo>
                      <a:pt x="9" y="106"/>
                    </a:lnTo>
                    <a:lnTo>
                      <a:pt x="9" y="125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8" name="Freeform 289"/>
              <p:cNvSpPr>
                <a:spLocks/>
              </p:cNvSpPr>
              <p:nvPr/>
            </p:nvSpPr>
            <p:spPr bwMode="auto">
              <a:xfrm rot="-3438596">
                <a:off x="722" y="2669"/>
                <a:ext cx="31" cy="23"/>
              </a:xfrm>
              <a:custGeom>
                <a:avLst/>
                <a:gdLst>
                  <a:gd name="T0" fmla="*/ 0 w 117"/>
                  <a:gd name="T1" fmla="*/ 0 h 67"/>
                  <a:gd name="T2" fmla="*/ 0 w 117"/>
                  <a:gd name="T3" fmla="*/ 0 h 67"/>
                  <a:gd name="T4" fmla="*/ 0 w 117"/>
                  <a:gd name="T5" fmla="*/ 0 h 67"/>
                  <a:gd name="T6" fmla="*/ 0 w 117"/>
                  <a:gd name="T7" fmla="*/ 0 h 67"/>
                  <a:gd name="T8" fmla="*/ 0 w 117"/>
                  <a:gd name="T9" fmla="*/ 0 h 67"/>
                  <a:gd name="T10" fmla="*/ 0 w 117"/>
                  <a:gd name="T11" fmla="*/ 0 h 67"/>
                  <a:gd name="T12" fmla="*/ 0 w 117"/>
                  <a:gd name="T13" fmla="*/ 0 h 67"/>
                  <a:gd name="T14" fmla="*/ 0 w 117"/>
                  <a:gd name="T15" fmla="*/ 0 h 67"/>
                  <a:gd name="T16" fmla="*/ 0 w 117"/>
                  <a:gd name="T17" fmla="*/ 0 h 67"/>
                  <a:gd name="T18" fmla="*/ 0 w 117"/>
                  <a:gd name="T19" fmla="*/ 0 h 67"/>
                  <a:gd name="T20" fmla="*/ 0 w 117"/>
                  <a:gd name="T21" fmla="*/ 0 h 67"/>
                  <a:gd name="T22" fmla="*/ 0 w 117"/>
                  <a:gd name="T23" fmla="*/ 0 h 67"/>
                  <a:gd name="T24" fmla="*/ 0 w 117"/>
                  <a:gd name="T25" fmla="*/ 0 h 67"/>
                  <a:gd name="T26" fmla="*/ 0 w 117"/>
                  <a:gd name="T27" fmla="*/ 0 h 67"/>
                  <a:gd name="T28" fmla="*/ 0 w 117"/>
                  <a:gd name="T29" fmla="*/ 0 h 67"/>
                  <a:gd name="T30" fmla="*/ 0 w 117"/>
                  <a:gd name="T31" fmla="*/ 0 h 67"/>
                  <a:gd name="T32" fmla="*/ 0 w 117"/>
                  <a:gd name="T33" fmla="*/ 0 h 67"/>
                  <a:gd name="T34" fmla="*/ 0 w 117"/>
                  <a:gd name="T35" fmla="*/ 0 h 67"/>
                  <a:gd name="T36" fmla="*/ 0 w 117"/>
                  <a:gd name="T37" fmla="*/ 0 h 67"/>
                  <a:gd name="T38" fmla="*/ 0 w 117"/>
                  <a:gd name="T39" fmla="*/ 0 h 67"/>
                  <a:gd name="T40" fmla="*/ 0 w 117"/>
                  <a:gd name="T41" fmla="*/ 0 h 67"/>
                  <a:gd name="T42" fmla="*/ 0 w 117"/>
                  <a:gd name="T43" fmla="*/ 0 h 67"/>
                  <a:gd name="T44" fmla="*/ 0 w 117"/>
                  <a:gd name="T45" fmla="*/ 0 h 67"/>
                  <a:gd name="T46" fmla="*/ 0 w 117"/>
                  <a:gd name="T47" fmla="*/ 0 h 67"/>
                  <a:gd name="T48" fmla="*/ 0 w 117"/>
                  <a:gd name="T49" fmla="*/ 0 h 67"/>
                  <a:gd name="T50" fmla="*/ 0 w 117"/>
                  <a:gd name="T51" fmla="*/ 0 h 67"/>
                  <a:gd name="T52" fmla="*/ 0 w 117"/>
                  <a:gd name="T53" fmla="*/ 0 h 67"/>
                  <a:gd name="T54" fmla="*/ 0 w 117"/>
                  <a:gd name="T55" fmla="*/ 0 h 67"/>
                  <a:gd name="T56" fmla="*/ 0 w 117"/>
                  <a:gd name="T57" fmla="*/ 0 h 67"/>
                  <a:gd name="T58" fmla="*/ 0 w 117"/>
                  <a:gd name="T59" fmla="*/ 0 h 67"/>
                  <a:gd name="T60" fmla="*/ 0 w 117"/>
                  <a:gd name="T61" fmla="*/ 0 h 67"/>
                  <a:gd name="T62" fmla="*/ 0 w 117"/>
                  <a:gd name="T63" fmla="*/ 0 h 67"/>
                  <a:gd name="T64" fmla="*/ 0 w 117"/>
                  <a:gd name="T65" fmla="*/ 0 h 67"/>
                  <a:gd name="T66" fmla="*/ 0 w 117"/>
                  <a:gd name="T67" fmla="*/ 0 h 67"/>
                  <a:gd name="T68" fmla="*/ 0 w 117"/>
                  <a:gd name="T69" fmla="*/ 0 h 67"/>
                  <a:gd name="T70" fmla="*/ 0 w 117"/>
                  <a:gd name="T71" fmla="*/ 0 h 67"/>
                  <a:gd name="T72" fmla="*/ 0 w 117"/>
                  <a:gd name="T73" fmla="*/ 0 h 67"/>
                  <a:gd name="T74" fmla="*/ 0 w 117"/>
                  <a:gd name="T75" fmla="*/ 0 h 67"/>
                  <a:gd name="T76" fmla="*/ 0 w 117"/>
                  <a:gd name="T77" fmla="*/ 0 h 67"/>
                  <a:gd name="T78" fmla="*/ 0 w 117"/>
                  <a:gd name="T79" fmla="*/ 0 h 67"/>
                  <a:gd name="T80" fmla="*/ 0 w 117"/>
                  <a:gd name="T81" fmla="*/ 0 h 67"/>
                  <a:gd name="T82" fmla="*/ 0 w 117"/>
                  <a:gd name="T83" fmla="*/ 0 h 67"/>
                  <a:gd name="T84" fmla="*/ 0 w 117"/>
                  <a:gd name="T85" fmla="*/ 0 h 67"/>
                  <a:gd name="T86" fmla="*/ 0 w 117"/>
                  <a:gd name="T87" fmla="*/ 0 h 67"/>
                  <a:gd name="T88" fmla="*/ 0 w 117"/>
                  <a:gd name="T89" fmla="*/ 0 h 67"/>
                  <a:gd name="T90" fmla="*/ 0 w 117"/>
                  <a:gd name="T91" fmla="*/ 0 h 67"/>
                  <a:gd name="T92" fmla="*/ 0 w 117"/>
                  <a:gd name="T93" fmla="*/ 0 h 6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17" h="67">
                    <a:moveTo>
                      <a:pt x="0" y="48"/>
                    </a:moveTo>
                    <a:lnTo>
                      <a:pt x="0" y="48"/>
                    </a:lnTo>
                    <a:lnTo>
                      <a:pt x="1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67"/>
                    </a:lnTo>
                    <a:lnTo>
                      <a:pt x="58" y="67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8" y="48"/>
                    </a:lnTo>
                    <a:lnTo>
                      <a:pt x="97" y="48"/>
                    </a:lnTo>
                    <a:lnTo>
                      <a:pt x="107" y="39"/>
                    </a:lnTo>
                    <a:lnTo>
                      <a:pt x="107" y="29"/>
                    </a:lnTo>
                    <a:lnTo>
                      <a:pt x="117" y="29"/>
                    </a:lnTo>
                    <a:lnTo>
                      <a:pt x="107" y="10"/>
                    </a:lnTo>
                    <a:lnTo>
                      <a:pt x="97" y="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1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20" y="29"/>
                    </a:lnTo>
                    <a:lnTo>
                      <a:pt x="10" y="29"/>
                    </a:lnTo>
                    <a:lnTo>
                      <a:pt x="10" y="39"/>
                    </a:lnTo>
                    <a:lnTo>
                      <a:pt x="10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19" name="Freeform 290"/>
              <p:cNvSpPr>
                <a:spLocks/>
              </p:cNvSpPr>
              <p:nvPr/>
            </p:nvSpPr>
            <p:spPr bwMode="auto">
              <a:xfrm rot="-3438596">
                <a:off x="722" y="2669"/>
                <a:ext cx="31" cy="23"/>
              </a:xfrm>
              <a:custGeom>
                <a:avLst/>
                <a:gdLst>
                  <a:gd name="T0" fmla="*/ 0 w 117"/>
                  <a:gd name="T1" fmla="*/ 0 h 67"/>
                  <a:gd name="T2" fmla="*/ 0 w 117"/>
                  <a:gd name="T3" fmla="*/ 0 h 67"/>
                  <a:gd name="T4" fmla="*/ 0 w 117"/>
                  <a:gd name="T5" fmla="*/ 0 h 67"/>
                  <a:gd name="T6" fmla="*/ 0 w 117"/>
                  <a:gd name="T7" fmla="*/ 0 h 67"/>
                  <a:gd name="T8" fmla="*/ 0 w 117"/>
                  <a:gd name="T9" fmla="*/ 0 h 67"/>
                  <a:gd name="T10" fmla="*/ 0 w 117"/>
                  <a:gd name="T11" fmla="*/ 0 h 67"/>
                  <a:gd name="T12" fmla="*/ 0 w 117"/>
                  <a:gd name="T13" fmla="*/ 0 h 67"/>
                  <a:gd name="T14" fmla="*/ 0 w 117"/>
                  <a:gd name="T15" fmla="*/ 0 h 67"/>
                  <a:gd name="T16" fmla="*/ 0 w 117"/>
                  <a:gd name="T17" fmla="*/ 0 h 67"/>
                  <a:gd name="T18" fmla="*/ 0 w 117"/>
                  <a:gd name="T19" fmla="*/ 0 h 67"/>
                  <a:gd name="T20" fmla="*/ 0 w 117"/>
                  <a:gd name="T21" fmla="*/ 0 h 67"/>
                  <a:gd name="T22" fmla="*/ 0 w 117"/>
                  <a:gd name="T23" fmla="*/ 0 h 67"/>
                  <a:gd name="T24" fmla="*/ 0 w 117"/>
                  <a:gd name="T25" fmla="*/ 0 h 67"/>
                  <a:gd name="T26" fmla="*/ 0 w 117"/>
                  <a:gd name="T27" fmla="*/ 0 h 67"/>
                  <a:gd name="T28" fmla="*/ 0 w 117"/>
                  <a:gd name="T29" fmla="*/ 0 h 67"/>
                  <a:gd name="T30" fmla="*/ 0 w 117"/>
                  <a:gd name="T31" fmla="*/ 0 h 67"/>
                  <a:gd name="T32" fmla="*/ 0 w 117"/>
                  <a:gd name="T33" fmla="*/ 0 h 67"/>
                  <a:gd name="T34" fmla="*/ 0 w 117"/>
                  <a:gd name="T35" fmla="*/ 0 h 67"/>
                  <a:gd name="T36" fmla="*/ 0 w 117"/>
                  <a:gd name="T37" fmla="*/ 0 h 67"/>
                  <a:gd name="T38" fmla="*/ 0 w 117"/>
                  <a:gd name="T39" fmla="*/ 0 h 67"/>
                  <a:gd name="T40" fmla="*/ 0 w 117"/>
                  <a:gd name="T41" fmla="*/ 0 h 67"/>
                  <a:gd name="T42" fmla="*/ 0 w 117"/>
                  <a:gd name="T43" fmla="*/ 0 h 67"/>
                  <a:gd name="T44" fmla="*/ 0 w 117"/>
                  <a:gd name="T45" fmla="*/ 0 h 67"/>
                  <a:gd name="T46" fmla="*/ 0 w 117"/>
                  <a:gd name="T47" fmla="*/ 0 h 67"/>
                  <a:gd name="T48" fmla="*/ 0 w 117"/>
                  <a:gd name="T49" fmla="*/ 0 h 67"/>
                  <a:gd name="T50" fmla="*/ 0 w 117"/>
                  <a:gd name="T51" fmla="*/ 0 h 67"/>
                  <a:gd name="T52" fmla="*/ 0 w 117"/>
                  <a:gd name="T53" fmla="*/ 0 h 67"/>
                  <a:gd name="T54" fmla="*/ 0 w 117"/>
                  <a:gd name="T55" fmla="*/ 0 h 67"/>
                  <a:gd name="T56" fmla="*/ 0 w 117"/>
                  <a:gd name="T57" fmla="*/ 0 h 67"/>
                  <a:gd name="T58" fmla="*/ 0 w 117"/>
                  <a:gd name="T59" fmla="*/ 0 h 67"/>
                  <a:gd name="T60" fmla="*/ 0 w 117"/>
                  <a:gd name="T61" fmla="*/ 0 h 67"/>
                  <a:gd name="T62" fmla="*/ 0 w 117"/>
                  <a:gd name="T63" fmla="*/ 0 h 67"/>
                  <a:gd name="T64" fmla="*/ 0 w 117"/>
                  <a:gd name="T65" fmla="*/ 0 h 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7" h="67">
                    <a:moveTo>
                      <a:pt x="0" y="48"/>
                    </a:moveTo>
                    <a:lnTo>
                      <a:pt x="1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67"/>
                    </a:lnTo>
                    <a:lnTo>
                      <a:pt x="58" y="67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8" y="48"/>
                    </a:lnTo>
                    <a:lnTo>
                      <a:pt x="97" y="48"/>
                    </a:lnTo>
                    <a:lnTo>
                      <a:pt x="107" y="39"/>
                    </a:lnTo>
                    <a:lnTo>
                      <a:pt x="107" y="29"/>
                    </a:lnTo>
                    <a:lnTo>
                      <a:pt x="117" y="29"/>
                    </a:lnTo>
                    <a:lnTo>
                      <a:pt x="107" y="10"/>
                    </a:lnTo>
                    <a:lnTo>
                      <a:pt x="97" y="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1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20" y="29"/>
                    </a:lnTo>
                    <a:lnTo>
                      <a:pt x="10" y="29"/>
                    </a:lnTo>
                    <a:lnTo>
                      <a:pt x="10" y="39"/>
                    </a:lnTo>
                    <a:lnTo>
                      <a:pt x="10" y="48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0" name="Freeform 291"/>
              <p:cNvSpPr>
                <a:spLocks/>
              </p:cNvSpPr>
              <p:nvPr/>
            </p:nvSpPr>
            <p:spPr bwMode="auto">
              <a:xfrm rot="-3438596">
                <a:off x="715" y="2667"/>
                <a:ext cx="15" cy="41"/>
              </a:xfrm>
              <a:custGeom>
                <a:avLst/>
                <a:gdLst>
                  <a:gd name="T0" fmla="*/ 0 w 58"/>
                  <a:gd name="T1" fmla="*/ 0 h 115"/>
                  <a:gd name="T2" fmla="*/ 0 w 58"/>
                  <a:gd name="T3" fmla="*/ 0 h 115"/>
                  <a:gd name="T4" fmla="*/ 0 w 58"/>
                  <a:gd name="T5" fmla="*/ 0 h 115"/>
                  <a:gd name="T6" fmla="*/ 0 w 58"/>
                  <a:gd name="T7" fmla="*/ 0 h 115"/>
                  <a:gd name="T8" fmla="*/ 0 w 58"/>
                  <a:gd name="T9" fmla="*/ 0 h 115"/>
                  <a:gd name="T10" fmla="*/ 0 w 58"/>
                  <a:gd name="T11" fmla="*/ 0 h 115"/>
                  <a:gd name="T12" fmla="*/ 0 w 58"/>
                  <a:gd name="T13" fmla="*/ 0 h 115"/>
                  <a:gd name="T14" fmla="*/ 0 w 58"/>
                  <a:gd name="T15" fmla="*/ 0 h 115"/>
                  <a:gd name="T16" fmla="*/ 0 w 58"/>
                  <a:gd name="T17" fmla="*/ 0 h 115"/>
                  <a:gd name="T18" fmla="*/ 0 w 58"/>
                  <a:gd name="T19" fmla="*/ 0 h 115"/>
                  <a:gd name="T20" fmla="*/ 0 w 58"/>
                  <a:gd name="T21" fmla="*/ 0 h 115"/>
                  <a:gd name="T22" fmla="*/ 0 w 58"/>
                  <a:gd name="T23" fmla="*/ 0 h 115"/>
                  <a:gd name="T24" fmla="*/ 0 w 58"/>
                  <a:gd name="T25" fmla="*/ 0 h 115"/>
                  <a:gd name="T26" fmla="*/ 0 w 58"/>
                  <a:gd name="T27" fmla="*/ 0 h 115"/>
                  <a:gd name="T28" fmla="*/ 0 w 58"/>
                  <a:gd name="T29" fmla="*/ 0 h 115"/>
                  <a:gd name="T30" fmla="*/ 0 w 58"/>
                  <a:gd name="T31" fmla="*/ 0 h 115"/>
                  <a:gd name="T32" fmla="*/ 0 w 58"/>
                  <a:gd name="T33" fmla="*/ 0 h 115"/>
                  <a:gd name="T34" fmla="*/ 0 w 58"/>
                  <a:gd name="T35" fmla="*/ 0 h 115"/>
                  <a:gd name="T36" fmla="*/ 0 w 58"/>
                  <a:gd name="T37" fmla="*/ 0 h 115"/>
                  <a:gd name="T38" fmla="*/ 0 w 58"/>
                  <a:gd name="T39" fmla="*/ 0 h 115"/>
                  <a:gd name="T40" fmla="*/ 0 w 58"/>
                  <a:gd name="T41" fmla="*/ 0 h 115"/>
                  <a:gd name="T42" fmla="*/ 0 w 58"/>
                  <a:gd name="T43" fmla="*/ 0 h 115"/>
                  <a:gd name="T44" fmla="*/ 0 w 58"/>
                  <a:gd name="T45" fmla="*/ 0 h 115"/>
                  <a:gd name="T46" fmla="*/ 0 w 58"/>
                  <a:gd name="T47" fmla="*/ 0 h 115"/>
                  <a:gd name="T48" fmla="*/ 0 w 58"/>
                  <a:gd name="T49" fmla="*/ 0 h 115"/>
                  <a:gd name="T50" fmla="*/ 0 w 58"/>
                  <a:gd name="T51" fmla="*/ 0 h 115"/>
                  <a:gd name="T52" fmla="*/ 0 w 58"/>
                  <a:gd name="T53" fmla="*/ 0 h 115"/>
                  <a:gd name="T54" fmla="*/ 0 w 58"/>
                  <a:gd name="T55" fmla="*/ 0 h 115"/>
                  <a:gd name="T56" fmla="*/ 0 w 58"/>
                  <a:gd name="T57" fmla="*/ 0 h 115"/>
                  <a:gd name="T58" fmla="*/ 0 w 58"/>
                  <a:gd name="T59" fmla="*/ 0 h 115"/>
                  <a:gd name="T60" fmla="*/ 0 w 58"/>
                  <a:gd name="T61" fmla="*/ 0 h 115"/>
                  <a:gd name="T62" fmla="*/ 0 w 58"/>
                  <a:gd name="T63" fmla="*/ 0 h 115"/>
                  <a:gd name="T64" fmla="*/ 0 w 58"/>
                  <a:gd name="T65" fmla="*/ 0 h 115"/>
                  <a:gd name="T66" fmla="*/ 0 w 58"/>
                  <a:gd name="T67" fmla="*/ 0 h 115"/>
                  <a:gd name="T68" fmla="*/ 0 w 58"/>
                  <a:gd name="T69" fmla="*/ 0 h 1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8" h="115">
                    <a:moveTo>
                      <a:pt x="19" y="115"/>
                    </a:moveTo>
                    <a:lnTo>
                      <a:pt x="19" y="115"/>
                    </a:lnTo>
                    <a:lnTo>
                      <a:pt x="19" y="106"/>
                    </a:lnTo>
                    <a:lnTo>
                      <a:pt x="29" y="96"/>
                    </a:lnTo>
                    <a:lnTo>
                      <a:pt x="39" y="77"/>
                    </a:lnTo>
                    <a:lnTo>
                      <a:pt x="48" y="77"/>
                    </a:lnTo>
                    <a:lnTo>
                      <a:pt x="48" y="67"/>
                    </a:lnTo>
                    <a:lnTo>
                      <a:pt x="58" y="58"/>
                    </a:lnTo>
                    <a:lnTo>
                      <a:pt x="58" y="48"/>
                    </a:lnTo>
                    <a:lnTo>
                      <a:pt x="58" y="38"/>
                    </a:lnTo>
                    <a:lnTo>
                      <a:pt x="58" y="29"/>
                    </a:lnTo>
                    <a:lnTo>
                      <a:pt x="58" y="19"/>
                    </a:lnTo>
                    <a:lnTo>
                      <a:pt x="48" y="1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19" y="0"/>
                    </a:lnTo>
                    <a:lnTo>
                      <a:pt x="19" y="19"/>
                    </a:lnTo>
                    <a:lnTo>
                      <a:pt x="19" y="38"/>
                    </a:lnTo>
                    <a:lnTo>
                      <a:pt x="9" y="38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0" y="87"/>
                    </a:lnTo>
                    <a:lnTo>
                      <a:pt x="0" y="96"/>
                    </a:lnTo>
                    <a:lnTo>
                      <a:pt x="9" y="96"/>
                    </a:lnTo>
                    <a:lnTo>
                      <a:pt x="9" y="106"/>
                    </a:lnTo>
                    <a:lnTo>
                      <a:pt x="19" y="115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1" name="Freeform 292"/>
              <p:cNvSpPr>
                <a:spLocks/>
              </p:cNvSpPr>
              <p:nvPr/>
            </p:nvSpPr>
            <p:spPr bwMode="auto">
              <a:xfrm rot="-3438596">
                <a:off x="715" y="2667"/>
                <a:ext cx="15" cy="41"/>
              </a:xfrm>
              <a:custGeom>
                <a:avLst/>
                <a:gdLst>
                  <a:gd name="T0" fmla="*/ 0 w 58"/>
                  <a:gd name="T1" fmla="*/ 0 h 115"/>
                  <a:gd name="T2" fmla="*/ 0 w 58"/>
                  <a:gd name="T3" fmla="*/ 0 h 115"/>
                  <a:gd name="T4" fmla="*/ 0 w 58"/>
                  <a:gd name="T5" fmla="*/ 0 h 115"/>
                  <a:gd name="T6" fmla="*/ 0 w 58"/>
                  <a:gd name="T7" fmla="*/ 0 h 115"/>
                  <a:gd name="T8" fmla="*/ 0 w 58"/>
                  <a:gd name="T9" fmla="*/ 0 h 115"/>
                  <a:gd name="T10" fmla="*/ 0 w 58"/>
                  <a:gd name="T11" fmla="*/ 0 h 115"/>
                  <a:gd name="T12" fmla="*/ 0 w 58"/>
                  <a:gd name="T13" fmla="*/ 0 h 115"/>
                  <a:gd name="T14" fmla="*/ 0 w 58"/>
                  <a:gd name="T15" fmla="*/ 0 h 115"/>
                  <a:gd name="T16" fmla="*/ 0 w 58"/>
                  <a:gd name="T17" fmla="*/ 0 h 115"/>
                  <a:gd name="T18" fmla="*/ 0 w 58"/>
                  <a:gd name="T19" fmla="*/ 0 h 115"/>
                  <a:gd name="T20" fmla="*/ 0 w 58"/>
                  <a:gd name="T21" fmla="*/ 0 h 115"/>
                  <a:gd name="T22" fmla="*/ 0 w 58"/>
                  <a:gd name="T23" fmla="*/ 0 h 115"/>
                  <a:gd name="T24" fmla="*/ 0 w 58"/>
                  <a:gd name="T25" fmla="*/ 0 h 115"/>
                  <a:gd name="T26" fmla="*/ 0 w 58"/>
                  <a:gd name="T27" fmla="*/ 0 h 115"/>
                  <a:gd name="T28" fmla="*/ 0 w 58"/>
                  <a:gd name="T29" fmla="*/ 0 h 115"/>
                  <a:gd name="T30" fmla="*/ 0 w 58"/>
                  <a:gd name="T31" fmla="*/ 0 h 115"/>
                  <a:gd name="T32" fmla="*/ 0 w 58"/>
                  <a:gd name="T33" fmla="*/ 0 h 115"/>
                  <a:gd name="T34" fmla="*/ 0 w 58"/>
                  <a:gd name="T35" fmla="*/ 0 h 115"/>
                  <a:gd name="T36" fmla="*/ 0 w 58"/>
                  <a:gd name="T37" fmla="*/ 0 h 115"/>
                  <a:gd name="T38" fmla="*/ 0 w 58"/>
                  <a:gd name="T39" fmla="*/ 0 h 115"/>
                  <a:gd name="T40" fmla="*/ 0 w 58"/>
                  <a:gd name="T41" fmla="*/ 0 h 115"/>
                  <a:gd name="T42" fmla="*/ 0 w 58"/>
                  <a:gd name="T43" fmla="*/ 0 h 115"/>
                  <a:gd name="T44" fmla="*/ 0 w 58"/>
                  <a:gd name="T45" fmla="*/ 0 h 115"/>
                  <a:gd name="T46" fmla="*/ 0 w 58"/>
                  <a:gd name="T47" fmla="*/ 0 h 115"/>
                  <a:gd name="T48" fmla="*/ 0 w 58"/>
                  <a:gd name="T49" fmla="*/ 0 h 115"/>
                  <a:gd name="T50" fmla="*/ 0 w 58"/>
                  <a:gd name="T51" fmla="*/ 0 h 115"/>
                  <a:gd name="T52" fmla="*/ 0 w 58"/>
                  <a:gd name="T53" fmla="*/ 0 h 115"/>
                  <a:gd name="T54" fmla="*/ 0 w 58"/>
                  <a:gd name="T55" fmla="*/ 0 h 115"/>
                  <a:gd name="T56" fmla="*/ 0 w 58"/>
                  <a:gd name="T57" fmla="*/ 0 h 11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115">
                    <a:moveTo>
                      <a:pt x="19" y="115"/>
                    </a:moveTo>
                    <a:lnTo>
                      <a:pt x="19" y="106"/>
                    </a:lnTo>
                    <a:lnTo>
                      <a:pt x="29" y="96"/>
                    </a:lnTo>
                    <a:lnTo>
                      <a:pt x="39" y="77"/>
                    </a:lnTo>
                    <a:lnTo>
                      <a:pt x="48" y="77"/>
                    </a:lnTo>
                    <a:lnTo>
                      <a:pt x="48" y="67"/>
                    </a:lnTo>
                    <a:lnTo>
                      <a:pt x="58" y="58"/>
                    </a:lnTo>
                    <a:lnTo>
                      <a:pt x="58" y="48"/>
                    </a:lnTo>
                    <a:lnTo>
                      <a:pt x="58" y="38"/>
                    </a:lnTo>
                    <a:lnTo>
                      <a:pt x="58" y="29"/>
                    </a:lnTo>
                    <a:lnTo>
                      <a:pt x="58" y="19"/>
                    </a:lnTo>
                    <a:lnTo>
                      <a:pt x="48" y="1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19" y="0"/>
                    </a:lnTo>
                    <a:lnTo>
                      <a:pt x="19" y="19"/>
                    </a:lnTo>
                    <a:lnTo>
                      <a:pt x="19" y="38"/>
                    </a:lnTo>
                    <a:lnTo>
                      <a:pt x="9" y="38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0" y="87"/>
                    </a:lnTo>
                    <a:lnTo>
                      <a:pt x="0" y="96"/>
                    </a:lnTo>
                    <a:lnTo>
                      <a:pt x="9" y="96"/>
                    </a:lnTo>
                    <a:lnTo>
                      <a:pt x="9" y="106"/>
                    </a:lnTo>
                    <a:lnTo>
                      <a:pt x="19" y="115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2" name="Freeform 293"/>
              <p:cNvSpPr>
                <a:spLocks/>
              </p:cNvSpPr>
              <p:nvPr/>
            </p:nvSpPr>
            <p:spPr bwMode="auto">
              <a:xfrm rot="-3438596">
                <a:off x="727" y="2686"/>
                <a:ext cx="29" cy="24"/>
              </a:xfrm>
              <a:custGeom>
                <a:avLst/>
                <a:gdLst>
                  <a:gd name="T0" fmla="*/ 0 w 107"/>
                  <a:gd name="T1" fmla="*/ 0 h 67"/>
                  <a:gd name="T2" fmla="*/ 0 w 107"/>
                  <a:gd name="T3" fmla="*/ 0 h 67"/>
                  <a:gd name="T4" fmla="*/ 0 w 107"/>
                  <a:gd name="T5" fmla="*/ 0 h 67"/>
                  <a:gd name="T6" fmla="*/ 0 w 107"/>
                  <a:gd name="T7" fmla="*/ 0 h 67"/>
                  <a:gd name="T8" fmla="*/ 0 w 107"/>
                  <a:gd name="T9" fmla="*/ 0 h 67"/>
                  <a:gd name="T10" fmla="*/ 0 w 107"/>
                  <a:gd name="T11" fmla="*/ 0 h 67"/>
                  <a:gd name="T12" fmla="*/ 0 w 107"/>
                  <a:gd name="T13" fmla="*/ 0 h 67"/>
                  <a:gd name="T14" fmla="*/ 0 w 107"/>
                  <a:gd name="T15" fmla="*/ 0 h 67"/>
                  <a:gd name="T16" fmla="*/ 0 w 107"/>
                  <a:gd name="T17" fmla="*/ 0 h 67"/>
                  <a:gd name="T18" fmla="*/ 0 w 107"/>
                  <a:gd name="T19" fmla="*/ 0 h 67"/>
                  <a:gd name="T20" fmla="*/ 0 w 107"/>
                  <a:gd name="T21" fmla="*/ 0 h 67"/>
                  <a:gd name="T22" fmla="*/ 0 w 107"/>
                  <a:gd name="T23" fmla="*/ 0 h 67"/>
                  <a:gd name="T24" fmla="*/ 0 w 107"/>
                  <a:gd name="T25" fmla="*/ 0 h 67"/>
                  <a:gd name="T26" fmla="*/ 0 w 107"/>
                  <a:gd name="T27" fmla="*/ 0 h 67"/>
                  <a:gd name="T28" fmla="*/ 0 w 107"/>
                  <a:gd name="T29" fmla="*/ 0 h 67"/>
                  <a:gd name="T30" fmla="*/ 0 w 107"/>
                  <a:gd name="T31" fmla="*/ 0 h 67"/>
                  <a:gd name="T32" fmla="*/ 0 w 107"/>
                  <a:gd name="T33" fmla="*/ 0 h 67"/>
                  <a:gd name="T34" fmla="*/ 0 w 107"/>
                  <a:gd name="T35" fmla="*/ 0 h 67"/>
                  <a:gd name="T36" fmla="*/ 0 w 107"/>
                  <a:gd name="T37" fmla="*/ 0 h 67"/>
                  <a:gd name="T38" fmla="*/ 0 w 107"/>
                  <a:gd name="T39" fmla="*/ 0 h 67"/>
                  <a:gd name="T40" fmla="*/ 0 w 107"/>
                  <a:gd name="T41" fmla="*/ 0 h 67"/>
                  <a:gd name="T42" fmla="*/ 0 w 107"/>
                  <a:gd name="T43" fmla="*/ 0 h 67"/>
                  <a:gd name="T44" fmla="*/ 0 w 107"/>
                  <a:gd name="T45" fmla="*/ 0 h 67"/>
                  <a:gd name="T46" fmla="*/ 0 w 107"/>
                  <a:gd name="T47" fmla="*/ 0 h 67"/>
                  <a:gd name="T48" fmla="*/ 0 w 107"/>
                  <a:gd name="T49" fmla="*/ 0 h 67"/>
                  <a:gd name="T50" fmla="*/ 0 w 107"/>
                  <a:gd name="T51" fmla="*/ 0 h 67"/>
                  <a:gd name="T52" fmla="*/ 0 w 107"/>
                  <a:gd name="T53" fmla="*/ 0 h 67"/>
                  <a:gd name="T54" fmla="*/ 0 w 107"/>
                  <a:gd name="T55" fmla="*/ 0 h 67"/>
                  <a:gd name="T56" fmla="*/ 0 w 107"/>
                  <a:gd name="T57" fmla="*/ 0 h 67"/>
                  <a:gd name="T58" fmla="*/ 0 w 107"/>
                  <a:gd name="T59" fmla="*/ 0 h 67"/>
                  <a:gd name="T60" fmla="*/ 0 w 107"/>
                  <a:gd name="T61" fmla="*/ 0 h 67"/>
                  <a:gd name="T62" fmla="*/ 0 w 107"/>
                  <a:gd name="T63" fmla="*/ 0 h 67"/>
                  <a:gd name="T64" fmla="*/ 0 w 107"/>
                  <a:gd name="T65" fmla="*/ 0 h 67"/>
                  <a:gd name="T66" fmla="*/ 0 w 107"/>
                  <a:gd name="T67" fmla="*/ 0 h 67"/>
                  <a:gd name="T68" fmla="*/ 0 w 107"/>
                  <a:gd name="T69" fmla="*/ 0 h 6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7" h="67">
                    <a:moveTo>
                      <a:pt x="0" y="48"/>
                    </a:moveTo>
                    <a:lnTo>
                      <a:pt x="0" y="48"/>
                    </a:lnTo>
                    <a:lnTo>
                      <a:pt x="10" y="57"/>
                    </a:lnTo>
                    <a:lnTo>
                      <a:pt x="29" y="57"/>
                    </a:lnTo>
                    <a:lnTo>
                      <a:pt x="39" y="57"/>
                    </a:lnTo>
                    <a:lnTo>
                      <a:pt x="39" y="67"/>
                    </a:lnTo>
                    <a:lnTo>
                      <a:pt x="49" y="67"/>
                    </a:lnTo>
                    <a:lnTo>
                      <a:pt x="59" y="67"/>
                    </a:lnTo>
                    <a:lnTo>
                      <a:pt x="68" y="67"/>
                    </a:lnTo>
                    <a:lnTo>
                      <a:pt x="78" y="57"/>
                    </a:lnTo>
                    <a:lnTo>
                      <a:pt x="88" y="57"/>
                    </a:lnTo>
                    <a:lnTo>
                      <a:pt x="88" y="48"/>
                    </a:lnTo>
                    <a:lnTo>
                      <a:pt x="97" y="48"/>
                    </a:lnTo>
                    <a:lnTo>
                      <a:pt x="107" y="38"/>
                    </a:lnTo>
                    <a:lnTo>
                      <a:pt x="107" y="28"/>
                    </a:lnTo>
                    <a:lnTo>
                      <a:pt x="97" y="19"/>
                    </a:lnTo>
                    <a:lnTo>
                      <a:pt x="88" y="9"/>
                    </a:lnTo>
                    <a:lnTo>
                      <a:pt x="78" y="9"/>
                    </a:lnTo>
                    <a:lnTo>
                      <a:pt x="68" y="9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10" y="28"/>
                    </a:lnTo>
                    <a:lnTo>
                      <a:pt x="0" y="3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3" name="Freeform 294"/>
              <p:cNvSpPr>
                <a:spLocks/>
              </p:cNvSpPr>
              <p:nvPr/>
            </p:nvSpPr>
            <p:spPr bwMode="auto">
              <a:xfrm rot="-3438596">
                <a:off x="727" y="2686"/>
                <a:ext cx="29" cy="24"/>
              </a:xfrm>
              <a:custGeom>
                <a:avLst/>
                <a:gdLst>
                  <a:gd name="T0" fmla="*/ 0 w 107"/>
                  <a:gd name="T1" fmla="*/ 0 h 67"/>
                  <a:gd name="T2" fmla="*/ 0 w 107"/>
                  <a:gd name="T3" fmla="*/ 0 h 67"/>
                  <a:gd name="T4" fmla="*/ 0 w 107"/>
                  <a:gd name="T5" fmla="*/ 0 h 67"/>
                  <a:gd name="T6" fmla="*/ 0 w 107"/>
                  <a:gd name="T7" fmla="*/ 0 h 67"/>
                  <a:gd name="T8" fmla="*/ 0 w 107"/>
                  <a:gd name="T9" fmla="*/ 0 h 67"/>
                  <a:gd name="T10" fmla="*/ 0 w 107"/>
                  <a:gd name="T11" fmla="*/ 0 h 67"/>
                  <a:gd name="T12" fmla="*/ 0 w 107"/>
                  <a:gd name="T13" fmla="*/ 0 h 67"/>
                  <a:gd name="T14" fmla="*/ 0 w 107"/>
                  <a:gd name="T15" fmla="*/ 0 h 67"/>
                  <a:gd name="T16" fmla="*/ 0 w 107"/>
                  <a:gd name="T17" fmla="*/ 0 h 67"/>
                  <a:gd name="T18" fmla="*/ 0 w 107"/>
                  <a:gd name="T19" fmla="*/ 0 h 67"/>
                  <a:gd name="T20" fmla="*/ 0 w 107"/>
                  <a:gd name="T21" fmla="*/ 0 h 67"/>
                  <a:gd name="T22" fmla="*/ 0 w 107"/>
                  <a:gd name="T23" fmla="*/ 0 h 67"/>
                  <a:gd name="T24" fmla="*/ 0 w 107"/>
                  <a:gd name="T25" fmla="*/ 0 h 67"/>
                  <a:gd name="T26" fmla="*/ 0 w 107"/>
                  <a:gd name="T27" fmla="*/ 0 h 67"/>
                  <a:gd name="T28" fmla="*/ 0 w 107"/>
                  <a:gd name="T29" fmla="*/ 0 h 67"/>
                  <a:gd name="T30" fmla="*/ 0 w 107"/>
                  <a:gd name="T31" fmla="*/ 0 h 67"/>
                  <a:gd name="T32" fmla="*/ 0 w 107"/>
                  <a:gd name="T33" fmla="*/ 0 h 67"/>
                  <a:gd name="T34" fmla="*/ 0 w 107"/>
                  <a:gd name="T35" fmla="*/ 0 h 67"/>
                  <a:gd name="T36" fmla="*/ 0 w 107"/>
                  <a:gd name="T37" fmla="*/ 0 h 67"/>
                  <a:gd name="T38" fmla="*/ 0 w 107"/>
                  <a:gd name="T39" fmla="*/ 0 h 67"/>
                  <a:gd name="T40" fmla="*/ 0 w 107"/>
                  <a:gd name="T41" fmla="*/ 0 h 67"/>
                  <a:gd name="T42" fmla="*/ 0 w 107"/>
                  <a:gd name="T43" fmla="*/ 0 h 67"/>
                  <a:gd name="T44" fmla="*/ 0 w 107"/>
                  <a:gd name="T45" fmla="*/ 0 h 67"/>
                  <a:gd name="T46" fmla="*/ 0 w 107"/>
                  <a:gd name="T47" fmla="*/ 0 h 67"/>
                  <a:gd name="T48" fmla="*/ 0 w 107"/>
                  <a:gd name="T49" fmla="*/ 0 h 67"/>
                  <a:gd name="T50" fmla="*/ 0 w 107"/>
                  <a:gd name="T51" fmla="*/ 0 h 67"/>
                  <a:gd name="T52" fmla="*/ 0 w 107"/>
                  <a:gd name="T53" fmla="*/ 0 h 67"/>
                  <a:gd name="T54" fmla="*/ 0 w 107"/>
                  <a:gd name="T55" fmla="*/ 0 h 67"/>
                  <a:gd name="T56" fmla="*/ 0 w 107"/>
                  <a:gd name="T57" fmla="*/ 0 h 67"/>
                  <a:gd name="T58" fmla="*/ 0 w 107"/>
                  <a:gd name="T59" fmla="*/ 0 h 67"/>
                  <a:gd name="T60" fmla="*/ 0 w 107"/>
                  <a:gd name="T61" fmla="*/ 0 h 6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7" h="67">
                    <a:moveTo>
                      <a:pt x="0" y="48"/>
                    </a:moveTo>
                    <a:lnTo>
                      <a:pt x="10" y="57"/>
                    </a:lnTo>
                    <a:lnTo>
                      <a:pt x="29" y="57"/>
                    </a:lnTo>
                    <a:lnTo>
                      <a:pt x="39" y="57"/>
                    </a:lnTo>
                    <a:lnTo>
                      <a:pt x="39" y="67"/>
                    </a:lnTo>
                    <a:lnTo>
                      <a:pt x="49" y="67"/>
                    </a:lnTo>
                    <a:lnTo>
                      <a:pt x="59" y="67"/>
                    </a:lnTo>
                    <a:lnTo>
                      <a:pt x="68" y="67"/>
                    </a:lnTo>
                    <a:lnTo>
                      <a:pt x="78" y="57"/>
                    </a:lnTo>
                    <a:lnTo>
                      <a:pt x="88" y="57"/>
                    </a:lnTo>
                    <a:lnTo>
                      <a:pt x="88" y="48"/>
                    </a:lnTo>
                    <a:lnTo>
                      <a:pt x="97" y="48"/>
                    </a:lnTo>
                    <a:lnTo>
                      <a:pt x="107" y="38"/>
                    </a:lnTo>
                    <a:lnTo>
                      <a:pt x="107" y="28"/>
                    </a:lnTo>
                    <a:lnTo>
                      <a:pt x="97" y="19"/>
                    </a:lnTo>
                    <a:lnTo>
                      <a:pt x="88" y="9"/>
                    </a:lnTo>
                    <a:lnTo>
                      <a:pt x="78" y="9"/>
                    </a:lnTo>
                    <a:lnTo>
                      <a:pt x="68" y="9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10" y="28"/>
                    </a:lnTo>
                    <a:lnTo>
                      <a:pt x="0" y="38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4" name="Freeform 295"/>
              <p:cNvSpPr>
                <a:spLocks/>
              </p:cNvSpPr>
              <p:nvPr/>
            </p:nvSpPr>
            <p:spPr bwMode="auto">
              <a:xfrm rot="-3438596">
                <a:off x="721" y="2688"/>
                <a:ext cx="13" cy="34"/>
              </a:xfrm>
              <a:custGeom>
                <a:avLst/>
                <a:gdLst>
                  <a:gd name="T0" fmla="*/ 0 w 48"/>
                  <a:gd name="T1" fmla="*/ 0 h 96"/>
                  <a:gd name="T2" fmla="*/ 0 w 48"/>
                  <a:gd name="T3" fmla="*/ 0 h 96"/>
                  <a:gd name="T4" fmla="*/ 0 w 48"/>
                  <a:gd name="T5" fmla="*/ 0 h 96"/>
                  <a:gd name="T6" fmla="*/ 0 w 48"/>
                  <a:gd name="T7" fmla="*/ 0 h 96"/>
                  <a:gd name="T8" fmla="*/ 0 w 48"/>
                  <a:gd name="T9" fmla="*/ 0 h 96"/>
                  <a:gd name="T10" fmla="*/ 0 w 48"/>
                  <a:gd name="T11" fmla="*/ 0 h 96"/>
                  <a:gd name="T12" fmla="*/ 0 w 48"/>
                  <a:gd name="T13" fmla="*/ 0 h 96"/>
                  <a:gd name="T14" fmla="*/ 0 w 48"/>
                  <a:gd name="T15" fmla="*/ 0 h 96"/>
                  <a:gd name="T16" fmla="*/ 0 w 48"/>
                  <a:gd name="T17" fmla="*/ 0 h 96"/>
                  <a:gd name="T18" fmla="*/ 0 w 48"/>
                  <a:gd name="T19" fmla="*/ 0 h 96"/>
                  <a:gd name="T20" fmla="*/ 0 w 48"/>
                  <a:gd name="T21" fmla="*/ 0 h 96"/>
                  <a:gd name="T22" fmla="*/ 0 w 48"/>
                  <a:gd name="T23" fmla="*/ 0 h 96"/>
                  <a:gd name="T24" fmla="*/ 0 w 48"/>
                  <a:gd name="T25" fmla="*/ 0 h 96"/>
                  <a:gd name="T26" fmla="*/ 0 w 48"/>
                  <a:gd name="T27" fmla="*/ 0 h 96"/>
                  <a:gd name="T28" fmla="*/ 0 w 48"/>
                  <a:gd name="T29" fmla="*/ 0 h 96"/>
                  <a:gd name="T30" fmla="*/ 0 w 48"/>
                  <a:gd name="T31" fmla="*/ 0 h 96"/>
                  <a:gd name="T32" fmla="*/ 0 w 48"/>
                  <a:gd name="T33" fmla="*/ 0 h 96"/>
                  <a:gd name="T34" fmla="*/ 0 w 48"/>
                  <a:gd name="T35" fmla="*/ 0 h 96"/>
                  <a:gd name="T36" fmla="*/ 0 w 48"/>
                  <a:gd name="T37" fmla="*/ 0 h 96"/>
                  <a:gd name="T38" fmla="*/ 0 w 48"/>
                  <a:gd name="T39" fmla="*/ 0 h 96"/>
                  <a:gd name="T40" fmla="*/ 0 w 48"/>
                  <a:gd name="T41" fmla="*/ 0 h 96"/>
                  <a:gd name="T42" fmla="*/ 0 w 48"/>
                  <a:gd name="T43" fmla="*/ 0 h 96"/>
                  <a:gd name="T44" fmla="*/ 0 w 48"/>
                  <a:gd name="T45" fmla="*/ 0 h 96"/>
                  <a:gd name="T46" fmla="*/ 0 w 48"/>
                  <a:gd name="T47" fmla="*/ 0 h 96"/>
                  <a:gd name="T48" fmla="*/ 0 w 48"/>
                  <a:gd name="T49" fmla="*/ 0 h 96"/>
                  <a:gd name="T50" fmla="*/ 0 w 48"/>
                  <a:gd name="T51" fmla="*/ 0 h 96"/>
                  <a:gd name="T52" fmla="*/ 0 w 48"/>
                  <a:gd name="T53" fmla="*/ 0 h 96"/>
                  <a:gd name="T54" fmla="*/ 0 w 48"/>
                  <a:gd name="T55" fmla="*/ 0 h 96"/>
                  <a:gd name="T56" fmla="*/ 0 w 48"/>
                  <a:gd name="T57" fmla="*/ 0 h 96"/>
                  <a:gd name="T58" fmla="*/ 0 w 48"/>
                  <a:gd name="T59" fmla="*/ 0 h 96"/>
                  <a:gd name="T60" fmla="*/ 0 w 48"/>
                  <a:gd name="T61" fmla="*/ 0 h 96"/>
                  <a:gd name="T62" fmla="*/ 0 w 48"/>
                  <a:gd name="T63" fmla="*/ 0 h 96"/>
                  <a:gd name="T64" fmla="*/ 0 w 48"/>
                  <a:gd name="T65" fmla="*/ 0 h 96"/>
                  <a:gd name="T66" fmla="*/ 0 w 48"/>
                  <a:gd name="T67" fmla="*/ 0 h 96"/>
                  <a:gd name="T68" fmla="*/ 0 w 48"/>
                  <a:gd name="T69" fmla="*/ 0 h 96"/>
                  <a:gd name="T70" fmla="*/ 0 w 48"/>
                  <a:gd name="T71" fmla="*/ 0 h 96"/>
                  <a:gd name="T72" fmla="*/ 0 w 48"/>
                  <a:gd name="T73" fmla="*/ 0 h 96"/>
                  <a:gd name="T74" fmla="*/ 0 w 48"/>
                  <a:gd name="T75" fmla="*/ 0 h 96"/>
                  <a:gd name="T76" fmla="*/ 0 w 48"/>
                  <a:gd name="T77" fmla="*/ 0 h 96"/>
                  <a:gd name="T78" fmla="*/ 0 w 48"/>
                  <a:gd name="T79" fmla="*/ 0 h 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8" h="96">
                    <a:moveTo>
                      <a:pt x="9" y="96"/>
                    </a:moveTo>
                    <a:lnTo>
                      <a:pt x="9" y="96"/>
                    </a:lnTo>
                    <a:lnTo>
                      <a:pt x="19" y="96"/>
                    </a:lnTo>
                    <a:lnTo>
                      <a:pt x="29" y="96"/>
                    </a:lnTo>
                    <a:lnTo>
                      <a:pt x="29" y="87"/>
                    </a:lnTo>
                    <a:lnTo>
                      <a:pt x="39" y="87"/>
                    </a:lnTo>
                    <a:lnTo>
                      <a:pt x="39" y="77"/>
                    </a:lnTo>
                    <a:lnTo>
                      <a:pt x="4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9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0" y="87"/>
                    </a:lnTo>
                    <a:lnTo>
                      <a:pt x="9" y="96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5" name="Freeform 296"/>
              <p:cNvSpPr>
                <a:spLocks/>
              </p:cNvSpPr>
              <p:nvPr/>
            </p:nvSpPr>
            <p:spPr bwMode="auto">
              <a:xfrm rot="-3438596">
                <a:off x="721" y="2688"/>
                <a:ext cx="13" cy="34"/>
              </a:xfrm>
              <a:custGeom>
                <a:avLst/>
                <a:gdLst>
                  <a:gd name="T0" fmla="*/ 0 w 48"/>
                  <a:gd name="T1" fmla="*/ 0 h 96"/>
                  <a:gd name="T2" fmla="*/ 0 w 48"/>
                  <a:gd name="T3" fmla="*/ 0 h 96"/>
                  <a:gd name="T4" fmla="*/ 0 w 48"/>
                  <a:gd name="T5" fmla="*/ 0 h 96"/>
                  <a:gd name="T6" fmla="*/ 0 w 48"/>
                  <a:gd name="T7" fmla="*/ 0 h 96"/>
                  <a:gd name="T8" fmla="*/ 0 w 48"/>
                  <a:gd name="T9" fmla="*/ 0 h 96"/>
                  <a:gd name="T10" fmla="*/ 0 w 48"/>
                  <a:gd name="T11" fmla="*/ 0 h 96"/>
                  <a:gd name="T12" fmla="*/ 0 w 48"/>
                  <a:gd name="T13" fmla="*/ 0 h 96"/>
                  <a:gd name="T14" fmla="*/ 0 w 48"/>
                  <a:gd name="T15" fmla="*/ 0 h 96"/>
                  <a:gd name="T16" fmla="*/ 0 w 48"/>
                  <a:gd name="T17" fmla="*/ 0 h 96"/>
                  <a:gd name="T18" fmla="*/ 0 w 48"/>
                  <a:gd name="T19" fmla="*/ 0 h 96"/>
                  <a:gd name="T20" fmla="*/ 0 w 48"/>
                  <a:gd name="T21" fmla="*/ 0 h 96"/>
                  <a:gd name="T22" fmla="*/ 0 w 48"/>
                  <a:gd name="T23" fmla="*/ 0 h 96"/>
                  <a:gd name="T24" fmla="*/ 0 w 48"/>
                  <a:gd name="T25" fmla="*/ 0 h 96"/>
                  <a:gd name="T26" fmla="*/ 0 w 48"/>
                  <a:gd name="T27" fmla="*/ 0 h 96"/>
                  <a:gd name="T28" fmla="*/ 0 w 48"/>
                  <a:gd name="T29" fmla="*/ 0 h 96"/>
                  <a:gd name="T30" fmla="*/ 0 w 48"/>
                  <a:gd name="T31" fmla="*/ 0 h 96"/>
                  <a:gd name="T32" fmla="*/ 0 w 48"/>
                  <a:gd name="T33" fmla="*/ 0 h 96"/>
                  <a:gd name="T34" fmla="*/ 0 w 48"/>
                  <a:gd name="T35" fmla="*/ 0 h 96"/>
                  <a:gd name="T36" fmla="*/ 0 w 48"/>
                  <a:gd name="T37" fmla="*/ 0 h 96"/>
                  <a:gd name="T38" fmla="*/ 0 w 48"/>
                  <a:gd name="T39" fmla="*/ 0 h 96"/>
                  <a:gd name="T40" fmla="*/ 0 w 48"/>
                  <a:gd name="T41" fmla="*/ 0 h 96"/>
                  <a:gd name="T42" fmla="*/ 0 w 48"/>
                  <a:gd name="T43" fmla="*/ 0 h 96"/>
                  <a:gd name="T44" fmla="*/ 0 w 48"/>
                  <a:gd name="T45" fmla="*/ 0 h 96"/>
                  <a:gd name="T46" fmla="*/ 0 w 48"/>
                  <a:gd name="T47" fmla="*/ 0 h 96"/>
                  <a:gd name="T48" fmla="*/ 0 w 48"/>
                  <a:gd name="T49" fmla="*/ 0 h 96"/>
                  <a:gd name="T50" fmla="*/ 0 w 48"/>
                  <a:gd name="T51" fmla="*/ 0 h 96"/>
                  <a:gd name="T52" fmla="*/ 0 w 48"/>
                  <a:gd name="T53" fmla="*/ 0 h 96"/>
                  <a:gd name="T54" fmla="*/ 0 w 48"/>
                  <a:gd name="T55" fmla="*/ 0 h 96"/>
                  <a:gd name="T56" fmla="*/ 0 w 48"/>
                  <a:gd name="T57" fmla="*/ 0 h 96"/>
                  <a:gd name="T58" fmla="*/ 0 w 48"/>
                  <a:gd name="T59" fmla="*/ 0 h 9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8" h="96">
                    <a:moveTo>
                      <a:pt x="9" y="96"/>
                    </a:moveTo>
                    <a:lnTo>
                      <a:pt x="19" y="96"/>
                    </a:lnTo>
                    <a:lnTo>
                      <a:pt x="29" y="96"/>
                    </a:lnTo>
                    <a:lnTo>
                      <a:pt x="29" y="87"/>
                    </a:lnTo>
                    <a:lnTo>
                      <a:pt x="39" y="87"/>
                    </a:lnTo>
                    <a:lnTo>
                      <a:pt x="39" y="77"/>
                    </a:lnTo>
                    <a:lnTo>
                      <a:pt x="4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9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0" y="87"/>
                    </a:lnTo>
                    <a:lnTo>
                      <a:pt x="9" y="96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6" name="Freeform 297"/>
              <p:cNvSpPr>
                <a:spLocks/>
              </p:cNvSpPr>
              <p:nvPr/>
            </p:nvSpPr>
            <p:spPr bwMode="auto">
              <a:xfrm rot="-3438596">
                <a:off x="737" y="2706"/>
                <a:ext cx="28" cy="17"/>
              </a:xfrm>
              <a:custGeom>
                <a:avLst/>
                <a:gdLst>
                  <a:gd name="T0" fmla="*/ 0 w 107"/>
                  <a:gd name="T1" fmla="*/ 0 h 48"/>
                  <a:gd name="T2" fmla="*/ 0 w 107"/>
                  <a:gd name="T3" fmla="*/ 0 h 48"/>
                  <a:gd name="T4" fmla="*/ 0 w 107"/>
                  <a:gd name="T5" fmla="*/ 0 h 48"/>
                  <a:gd name="T6" fmla="*/ 0 w 107"/>
                  <a:gd name="T7" fmla="*/ 0 h 48"/>
                  <a:gd name="T8" fmla="*/ 0 w 107"/>
                  <a:gd name="T9" fmla="*/ 0 h 48"/>
                  <a:gd name="T10" fmla="*/ 0 w 107"/>
                  <a:gd name="T11" fmla="*/ 0 h 48"/>
                  <a:gd name="T12" fmla="*/ 0 w 107"/>
                  <a:gd name="T13" fmla="*/ 0 h 48"/>
                  <a:gd name="T14" fmla="*/ 0 w 107"/>
                  <a:gd name="T15" fmla="*/ 0 h 48"/>
                  <a:gd name="T16" fmla="*/ 0 w 107"/>
                  <a:gd name="T17" fmla="*/ 0 h 48"/>
                  <a:gd name="T18" fmla="*/ 0 w 107"/>
                  <a:gd name="T19" fmla="*/ 0 h 48"/>
                  <a:gd name="T20" fmla="*/ 0 w 107"/>
                  <a:gd name="T21" fmla="*/ 0 h 48"/>
                  <a:gd name="T22" fmla="*/ 0 w 107"/>
                  <a:gd name="T23" fmla="*/ 0 h 48"/>
                  <a:gd name="T24" fmla="*/ 0 w 107"/>
                  <a:gd name="T25" fmla="*/ 0 h 48"/>
                  <a:gd name="T26" fmla="*/ 0 w 107"/>
                  <a:gd name="T27" fmla="*/ 0 h 48"/>
                  <a:gd name="T28" fmla="*/ 0 w 107"/>
                  <a:gd name="T29" fmla="*/ 0 h 48"/>
                  <a:gd name="T30" fmla="*/ 0 w 107"/>
                  <a:gd name="T31" fmla="*/ 0 h 48"/>
                  <a:gd name="T32" fmla="*/ 0 w 107"/>
                  <a:gd name="T33" fmla="*/ 0 h 48"/>
                  <a:gd name="T34" fmla="*/ 0 w 107"/>
                  <a:gd name="T35" fmla="*/ 0 h 48"/>
                  <a:gd name="T36" fmla="*/ 0 w 107"/>
                  <a:gd name="T37" fmla="*/ 0 h 48"/>
                  <a:gd name="T38" fmla="*/ 0 w 107"/>
                  <a:gd name="T39" fmla="*/ 0 h 48"/>
                  <a:gd name="T40" fmla="*/ 0 w 107"/>
                  <a:gd name="T41" fmla="*/ 0 h 48"/>
                  <a:gd name="T42" fmla="*/ 0 w 107"/>
                  <a:gd name="T43" fmla="*/ 0 h 48"/>
                  <a:gd name="T44" fmla="*/ 0 w 107"/>
                  <a:gd name="T45" fmla="*/ 0 h 48"/>
                  <a:gd name="T46" fmla="*/ 0 w 107"/>
                  <a:gd name="T47" fmla="*/ 0 h 48"/>
                  <a:gd name="T48" fmla="*/ 0 w 107"/>
                  <a:gd name="T49" fmla="*/ 0 h 48"/>
                  <a:gd name="T50" fmla="*/ 0 w 107"/>
                  <a:gd name="T51" fmla="*/ 0 h 48"/>
                  <a:gd name="T52" fmla="*/ 0 w 107"/>
                  <a:gd name="T53" fmla="*/ 0 h 48"/>
                  <a:gd name="T54" fmla="*/ 0 w 107"/>
                  <a:gd name="T55" fmla="*/ 0 h 48"/>
                  <a:gd name="T56" fmla="*/ 0 w 107"/>
                  <a:gd name="T57" fmla="*/ 0 h 48"/>
                  <a:gd name="T58" fmla="*/ 0 w 107"/>
                  <a:gd name="T59" fmla="*/ 0 h 48"/>
                  <a:gd name="T60" fmla="*/ 0 w 107"/>
                  <a:gd name="T61" fmla="*/ 0 h 48"/>
                  <a:gd name="T62" fmla="*/ 0 w 107"/>
                  <a:gd name="T63" fmla="*/ 0 h 48"/>
                  <a:gd name="T64" fmla="*/ 0 w 107"/>
                  <a:gd name="T65" fmla="*/ 0 h 48"/>
                  <a:gd name="T66" fmla="*/ 0 w 107"/>
                  <a:gd name="T67" fmla="*/ 0 h 48"/>
                  <a:gd name="T68" fmla="*/ 0 w 107"/>
                  <a:gd name="T69" fmla="*/ 0 h 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7" h="48">
                    <a:moveTo>
                      <a:pt x="0" y="29"/>
                    </a:moveTo>
                    <a:lnTo>
                      <a:pt x="0" y="29"/>
                    </a:lnTo>
                    <a:lnTo>
                      <a:pt x="10" y="39"/>
                    </a:lnTo>
                    <a:lnTo>
                      <a:pt x="20" y="39"/>
                    </a:lnTo>
                    <a:lnTo>
                      <a:pt x="29" y="39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9" y="48"/>
                    </a:lnTo>
                    <a:lnTo>
                      <a:pt x="68" y="39"/>
                    </a:lnTo>
                    <a:lnTo>
                      <a:pt x="78" y="39"/>
                    </a:lnTo>
                    <a:lnTo>
                      <a:pt x="88" y="29"/>
                    </a:lnTo>
                    <a:lnTo>
                      <a:pt x="98" y="20"/>
                    </a:lnTo>
                    <a:lnTo>
                      <a:pt x="107" y="20"/>
                    </a:lnTo>
                    <a:lnTo>
                      <a:pt x="98" y="10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7" name="Freeform 298"/>
              <p:cNvSpPr>
                <a:spLocks/>
              </p:cNvSpPr>
              <p:nvPr/>
            </p:nvSpPr>
            <p:spPr bwMode="auto">
              <a:xfrm rot="-3438596">
                <a:off x="737" y="2706"/>
                <a:ext cx="28" cy="17"/>
              </a:xfrm>
              <a:custGeom>
                <a:avLst/>
                <a:gdLst>
                  <a:gd name="T0" fmla="*/ 0 w 107"/>
                  <a:gd name="T1" fmla="*/ 0 h 48"/>
                  <a:gd name="T2" fmla="*/ 0 w 107"/>
                  <a:gd name="T3" fmla="*/ 0 h 48"/>
                  <a:gd name="T4" fmla="*/ 0 w 107"/>
                  <a:gd name="T5" fmla="*/ 0 h 48"/>
                  <a:gd name="T6" fmla="*/ 0 w 107"/>
                  <a:gd name="T7" fmla="*/ 0 h 48"/>
                  <a:gd name="T8" fmla="*/ 0 w 107"/>
                  <a:gd name="T9" fmla="*/ 0 h 48"/>
                  <a:gd name="T10" fmla="*/ 0 w 107"/>
                  <a:gd name="T11" fmla="*/ 0 h 48"/>
                  <a:gd name="T12" fmla="*/ 0 w 107"/>
                  <a:gd name="T13" fmla="*/ 0 h 48"/>
                  <a:gd name="T14" fmla="*/ 0 w 107"/>
                  <a:gd name="T15" fmla="*/ 0 h 48"/>
                  <a:gd name="T16" fmla="*/ 0 w 107"/>
                  <a:gd name="T17" fmla="*/ 0 h 48"/>
                  <a:gd name="T18" fmla="*/ 0 w 107"/>
                  <a:gd name="T19" fmla="*/ 0 h 48"/>
                  <a:gd name="T20" fmla="*/ 0 w 107"/>
                  <a:gd name="T21" fmla="*/ 0 h 48"/>
                  <a:gd name="T22" fmla="*/ 0 w 107"/>
                  <a:gd name="T23" fmla="*/ 0 h 48"/>
                  <a:gd name="T24" fmla="*/ 0 w 107"/>
                  <a:gd name="T25" fmla="*/ 0 h 48"/>
                  <a:gd name="T26" fmla="*/ 0 w 107"/>
                  <a:gd name="T27" fmla="*/ 0 h 48"/>
                  <a:gd name="T28" fmla="*/ 0 w 107"/>
                  <a:gd name="T29" fmla="*/ 0 h 48"/>
                  <a:gd name="T30" fmla="*/ 0 w 107"/>
                  <a:gd name="T31" fmla="*/ 0 h 48"/>
                  <a:gd name="T32" fmla="*/ 0 w 107"/>
                  <a:gd name="T33" fmla="*/ 0 h 48"/>
                  <a:gd name="T34" fmla="*/ 0 w 107"/>
                  <a:gd name="T35" fmla="*/ 0 h 48"/>
                  <a:gd name="T36" fmla="*/ 0 w 107"/>
                  <a:gd name="T37" fmla="*/ 0 h 48"/>
                  <a:gd name="T38" fmla="*/ 0 w 107"/>
                  <a:gd name="T39" fmla="*/ 0 h 48"/>
                  <a:gd name="T40" fmla="*/ 0 w 107"/>
                  <a:gd name="T41" fmla="*/ 0 h 48"/>
                  <a:gd name="T42" fmla="*/ 0 w 107"/>
                  <a:gd name="T43" fmla="*/ 0 h 48"/>
                  <a:gd name="T44" fmla="*/ 0 w 107"/>
                  <a:gd name="T45" fmla="*/ 0 h 48"/>
                  <a:gd name="T46" fmla="*/ 0 w 107"/>
                  <a:gd name="T47" fmla="*/ 0 h 48"/>
                  <a:gd name="T48" fmla="*/ 0 w 107"/>
                  <a:gd name="T49" fmla="*/ 0 h 48"/>
                  <a:gd name="T50" fmla="*/ 0 w 107"/>
                  <a:gd name="T51" fmla="*/ 0 h 48"/>
                  <a:gd name="T52" fmla="*/ 0 w 107"/>
                  <a:gd name="T53" fmla="*/ 0 h 48"/>
                  <a:gd name="T54" fmla="*/ 0 w 107"/>
                  <a:gd name="T55" fmla="*/ 0 h 48"/>
                  <a:gd name="T56" fmla="*/ 0 w 107"/>
                  <a:gd name="T57" fmla="*/ 0 h 48"/>
                  <a:gd name="T58" fmla="*/ 0 w 107"/>
                  <a:gd name="T59" fmla="*/ 0 h 4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7" h="48">
                    <a:moveTo>
                      <a:pt x="0" y="29"/>
                    </a:moveTo>
                    <a:lnTo>
                      <a:pt x="10" y="39"/>
                    </a:lnTo>
                    <a:lnTo>
                      <a:pt x="20" y="39"/>
                    </a:lnTo>
                    <a:lnTo>
                      <a:pt x="29" y="39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9" y="48"/>
                    </a:lnTo>
                    <a:lnTo>
                      <a:pt x="68" y="39"/>
                    </a:lnTo>
                    <a:lnTo>
                      <a:pt x="78" y="39"/>
                    </a:lnTo>
                    <a:lnTo>
                      <a:pt x="88" y="29"/>
                    </a:lnTo>
                    <a:lnTo>
                      <a:pt x="98" y="20"/>
                    </a:lnTo>
                    <a:lnTo>
                      <a:pt x="107" y="20"/>
                    </a:lnTo>
                    <a:lnTo>
                      <a:pt x="98" y="10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8" name="Freeform 299"/>
              <p:cNvSpPr>
                <a:spLocks/>
              </p:cNvSpPr>
              <p:nvPr/>
            </p:nvSpPr>
            <p:spPr bwMode="auto">
              <a:xfrm rot="-3438596">
                <a:off x="731" y="2703"/>
                <a:ext cx="13" cy="33"/>
              </a:xfrm>
              <a:custGeom>
                <a:avLst/>
                <a:gdLst>
                  <a:gd name="T0" fmla="*/ 0 w 49"/>
                  <a:gd name="T1" fmla="*/ 0 h 96"/>
                  <a:gd name="T2" fmla="*/ 0 w 49"/>
                  <a:gd name="T3" fmla="*/ 0 h 96"/>
                  <a:gd name="T4" fmla="*/ 0 w 49"/>
                  <a:gd name="T5" fmla="*/ 0 h 96"/>
                  <a:gd name="T6" fmla="*/ 0 w 49"/>
                  <a:gd name="T7" fmla="*/ 0 h 96"/>
                  <a:gd name="T8" fmla="*/ 0 w 49"/>
                  <a:gd name="T9" fmla="*/ 0 h 96"/>
                  <a:gd name="T10" fmla="*/ 0 w 49"/>
                  <a:gd name="T11" fmla="*/ 0 h 96"/>
                  <a:gd name="T12" fmla="*/ 0 w 49"/>
                  <a:gd name="T13" fmla="*/ 0 h 96"/>
                  <a:gd name="T14" fmla="*/ 0 w 49"/>
                  <a:gd name="T15" fmla="*/ 0 h 96"/>
                  <a:gd name="T16" fmla="*/ 0 w 49"/>
                  <a:gd name="T17" fmla="*/ 0 h 96"/>
                  <a:gd name="T18" fmla="*/ 0 w 49"/>
                  <a:gd name="T19" fmla="*/ 0 h 96"/>
                  <a:gd name="T20" fmla="*/ 0 w 49"/>
                  <a:gd name="T21" fmla="*/ 0 h 96"/>
                  <a:gd name="T22" fmla="*/ 0 w 49"/>
                  <a:gd name="T23" fmla="*/ 0 h 96"/>
                  <a:gd name="T24" fmla="*/ 0 w 49"/>
                  <a:gd name="T25" fmla="*/ 0 h 96"/>
                  <a:gd name="T26" fmla="*/ 0 w 49"/>
                  <a:gd name="T27" fmla="*/ 0 h 96"/>
                  <a:gd name="T28" fmla="*/ 0 w 49"/>
                  <a:gd name="T29" fmla="*/ 0 h 96"/>
                  <a:gd name="T30" fmla="*/ 0 w 49"/>
                  <a:gd name="T31" fmla="*/ 0 h 96"/>
                  <a:gd name="T32" fmla="*/ 0 w 49"/>
                  <a:gd name="T33" fmla="*/ 0 h 96"/>
                  <a:gd name="T34" fmla="*/ 0 w 49"/>
                  <a:gd name="T35" fmla="*/ 0 h 96"/>
                  <a:gd name="T36" fmla="*/ 0 w 49"/>
                  <a:gd name="T37" fmla="*/ 0 h 96"/>
                  <a:gd name="T38" fmla="*/ 0 w 49"/>
                  <a:gd name="T39" fmla="*/ 0 h 96"/>
                  <a:gd name="T40" fmla="*/ 0 w 49"/>
                  <a:gd name="T41" fmla="*/ 0 h 96"/>
                  <a:gd name="T42" fmla="*/ 0 w 49"/>
                  <a:gd name="T43" fmla="*/ 0 h 96"/>
                  <a:gd name="T44" fmla="*/ 0 w 49"/>
                  <a:gd name="T45" fmla="*/ 0 h 96"/>
                  <a:gd name="T46" fmla="*/ 0 w 49"/>
                  <a:gd name="T47" fmla="*/ 0 h 96"/>
                  <a:gd name="T48" fmla="*/ 0 w 49"/>
                  <a:gd name="T49" fmla="*/ 0 h 96"/>
                  <a:gd name="T50" fmla="*/ 0 w 49"/>
                  <a:gd name="T51" fmla="*/ 0 h 96"/>
                  <a:gd name="T52" fmla="*/ 0 w 49"/>
                  <a:gd name="T53" fmla="*/ 0 h 96"/>
                  <a:gd name="T54" fmla="*/ 0 w 49"/>
                  <a:gd name="T55" fmla="*/ 0 h 96"/>
                  <a:gd name="T56" fmla="*/ 0 w 49"/>
                  <a:gd name="T57" fmla="*/ 0 h 96"/>
                  <a:gd name="T58" fmla="*/ 0 w 49"/>
                  <a:gd name="T59" fmla="*/ 0 h 96"/>
                  <a:gd name="T60" fmla="*/ 0 w 49"/>
                  <a:gd name="T61" fmla="*/ 0 h 96"/>
                  <a:gd name="T62" fmla="*/ 0 w 49"/>
                  <a:gd name="T63" fmla="*/ 0 h 96"/>
                  <a:gd name="T64" fmla="*/ 0 w 49"/>
                  <a:gd name="T65" fmla="*/ 0 h 96"/>
                  <a:gd name="T66" fmla="*/ 0 w 49"/>
                  <a:gd name="T67" fmla="*/ 0 h 96"/>
                  <a:gd name="T68" fmla="*/ 0 w 49"/>
                  <a:gd name="T69" fmla="*/ 0 h 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9" h="96">
                    <a:moveTo>
                      <a:pt x="0" y="96"/>
                    </a:moveTo>
                    <a:lnTo>
                      <a:pt x="0" y="96"/>
                    </a:lnTo>
                    <a:lnTo>
                      <a:pt x="10" y="87"/>
                    </a:lnTo>
                    <a:lnTo>
                      <a:pt x="20" y="87"/>
                    </a:lnTo>
                    <a:lnTo>
                      <a:pt x="30" y="77"/>
                    </a:lnTo>
                    <a:lnTo>
                      <a:pt x="39" y="68"/>
                    </a:lnTo>
                    <a:lnTo>
                      <a:pt x="49" y="68"/>
                    </a:lnTo>
                    <a:lnTo>
                      <a:pt x="49" y="58"/>
                    </a:lnTo>
                    <a:lnTo>
                      <a:pt x="49" y="48"/>
                    </a:lnTo>
                    <a:lnTo>
                      <a:pt x="49" y="39"/>
                    </a:lnTo>
                    <a:lnTo>
                      <a:pt x="49" y="29"/>
                    </a:lnTo>
                    <a:lnTo>
                      <a:pt x="39" y="19"/>
                    </a:lnTo>
                    <a:lnTo>
                      <a:pt x="30" y="1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10" y="19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68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29" name="Freeform 300"/>
              <p:cNvSpPr>
                <a:spLocks/>
              </p:cNvSpPr>
              <p:nvPr/>
            </p:nvSpPr>
            <p:spPr bwMode="auto">
              <a:xfrm rot="-3438596">
                <a:off x="731" y="2703"/>
                <a:ext cx="13" cy="33"/>
              </a:xfrm>
              <a:custGeom>
                <a:avLst/>
                <a:gdLst>
                  <a:gd name="T0" fmla="*/ 0 w 49"/>
                  <a:gd name="T1" fmla="*/ 0 h 96"/>
                  <a:gd name="T2" fmla="*/ 0 w 49"/>
                  <a:gd name="T3" fmla="*/ 0 h 96"/>
                  <a:gd name="T4" fmla="*/ 0 w 49"/>
                  <a:gd name="T5" fmla="*/ 0 h 96"/>
                  <a:gd name="T6" fmla="*/ 0 w 49"/>
                  <a:gd name="T7" fmla="*/ 0 h 96"/>
                  <a:gd name="T8" fmla="*/ 0 w 49"/>
                  <a:gd name="T9" fmla="*/ 0 h 96"/>
                  <a:gd name="T10" fmla="*/ 0 w 49"/>
                  <a:gd name="T11" fmla="*/ 0 h 96"/>
                  <a:gd name="T12" fmla="*/ 0 w 49"/>
                  <a:gd name="T13" fmla="*/ 0 h 96"/>
                  <a:gd name="T14" fmla="*/ 0 w 49"/>
                  <a:gd name="T15" fmla="*/ 0 h 96"/>
                  <a:gd name="T16" fmla="*/ 0 w 49"/>
                  <a:gd name="T17" fmla="*/ 0 h 96"/>
                  <a:gd name="T18" fmla="*/ 0 w 49"/>
                  <a:gd name="T19" fmla="*/ 0 h 96"/>
                  <a:gd name="T20" fmla="*/ 0 w 49"/>
                  <a:gd name="T21" fmla="*/ 0 h 96"/>
                  <a:gd name="T22" fmla="*/ 0 w 49"/>
                  <a:gd name="T23" fmla="*/ 0 h 96"/>
                  <a:gd name="T24" fmla="*/ 0 w 49"/>
                  <a:gd name="T25" fmla="*/ 0 h 96"/>
                  <a:gd name="T26" fmla="*/ 0 w 49"/>
                  <a:gd name="T27" fmla="*/ 0 h 96"/>
                  <a:gd name="T28" fmla="*/ 0 w 49"/>
                  <a:gd name="T29" fmla="*/ 0 h 96"/>
                  <a:gd name="T30" fmla="*/ 0 w 49"/>
                  <a:gd name="T31" fmla="*/ 0 h 96"/>
                  <a:gd name="T32" fmla="*/ 0 w 49"/>
                  <a:gd name="T33" fmla="*/ 0 h 96"/>
                  <a:gd name="T34" fmla="*/ 0 w 49"/>
                  <a:gd name="T35" fmla="*/ 0 h 96"/>
                  <a:gd name="T36" fmla="*/ 0 w 49"/>
                  <a:gd name="T37" fmla="*/ 0 h 96"/>
                  <a:gd name="T38" fmla="*/ 0 w 49"/>
                  <a:gd name="T39" fmla="*/ 0 h 96"/>
                  <a:gd name="T40" fmla="*/ 0 w 49"/>
                  <a:gd name="T41" fmla="*/ 0 h 96"/>
                  <a:gd name="T42" fmla="*/ 0 w 49"/>
                  <a:gd name="T43" fmla="*/ 0 h 96"/>
                  <a:gd name="T44" fmla="*/ 0 w 49"/>
                  <a:gd name="T45" fmla="*/ 0 h 96"/>
                  <a:gd name="T46" fmla="*/ 0 w 49"/>
                  <a:gd name="T47" fmla="*/ 0 h 9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9" h="96">
                    <a:moveTo>
                      <a:pt x="0" y="96"/>
                    </a:moveTo>
                    <a:lnTo>
                      <a:pt x="10" y="87"/>
                    </a:lnTo>
                    <a:lnTo>
                      <a:pt x="20" y="87"/>
                    </a:lnTo>
                    <a:lnTo>
                      <a:pt x="30" y="77"/>
                    </a:lnTo>
                    <a:lnTo>
                      <a:pt x="39" y="68"/>
                    </a:lnTo>
                    <a:lnTo>
                      <a:pt x="49" y="68"/>
                    </a:lnTo>
                    <a:lnTo>
                      <a:pt x="49" y="58"/>
                    </a:lnTo>
                    <a:lnTo>
                      <a:pt x="49" y="48"/>
                    </a:lnTo>
                    <a:lnTo>
                      <a:pt x="49" y="39"/>
                    </a:lnTo>
                    <a:lnTo>
                      <a:pt x="49" y="29"/>
                    </a:lnTo>
                    <a:lnTo>
                      <a:pt x="39" y="19"/>
                    </a:lnTo>
                    <a:lnTo>
                      <a:pt x="30" y="1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10" y="19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68"/>
                    </a:lnTo>
                    <a:lnTo>
                      <a:pt x="0" y="96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0" name="Freeform 301"/>
              <p:cNvSpPr>
                <a:spLocks/>
              </p:cNvSpPr>
              <p:nvPr/>
            </p:nvSpPr>
            <p:spPr bwMode="auto">
              <a:xfrm rot="-3438596">
                <a:off x="743" y="2717"/>
                <a:ext cx="28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w 107"/>
                  <a:gd name="T61" fmla="*/ 0 h 58"/>
                  <a:gd name="T62" fmla="*/ 0 w 107"/>
                  <a:gd name="T63" fmla="*/ 0 h 58"/>
                  <a:gd name="T64" fmla="*/ 0 w 107"/>
                  <a:gd name="T65" fmla="*/ 0 h 58"/>
                  <a:gd name="T66" fmla="*/ 0 w 107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7" h="58">
                    <a:moveTo>
                      <a:pt x="0" y="39"/>
                    </a:moveTo>
                    <a:lnTo>
                      <a:pt x="0" y="39"/>
                    </a:lnTo>
                    <a:lnTo>
                      <a:pt x="10" y="39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8" y="58"/>
                    </a:lnTo>
                    <a:lnTo>
                      <a:pt x="68" y="58"/>
                    </a:lnTo>
                    <a:lnTo>
                      <a:pt x="78" y="48"/>
                    </a:lnTo>
                    <a:lnTo>
                      <a:pt x="88" y="48"/>
                    </a:lnTo>
                    <a:lnTo>
                      <a:pt x="88" y="39"/>
                    </a:lnTo>
                    <a:lnTo>
                      <a:pt x="97" y="39"/>
                    </a:lnTo>
                    <a:lnTo>
                      <a:pt x="107" y="29"/>
                    </a:lnTo>
                    <a:lnTo>
                      <a:pt x="88" y="10"/>
                    </a:lnTo>
                    <a:lnTo>
                      <a:pt x="68" y="1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0" y="19"/>
                    </a:lnTo>
                    <a:lnTo>
                      <a:pt x="0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1" name="Freeform 302"/>
              <p:cNvSpPr>
                <a:spLocks/>
              </p:cNvSpPr>
              <p:nvPr/>
            </p:nvSpPr>
            <p:spPr bwMode="auto">
              <a:xfrm rot="-3438596">
                <a:off x="743" y="2717"/>
                <a:ext cx="28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07" h="58">
                    <a:moveTo>
                      <a:pt x="0" y="39"/>
                    </a:moveTo>
                    <a:lnTo>
                      <a:pt x="10" y="39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8" y="58"/>
                    </a:lnTo>
                    <a:lnTo>
                      <a:pt x="68" y="58"/>
                    </a:lnTo>
                    <a:lnTo>
                      <a:pt x="78" y="48"/>
                    </a:lnTo>
                    <a:lnTo>
                      <a:pt x="88" y="48"/>
                    </a:lnTo>
                    <a:lnTo>
                      <a:pt x="88" y="39"/>
                    </a:lnTo>
                    <a:lnTo>
                      <a:pt x="97" y="39"/>
                    </a:lnTo>
                    <a:lnTo>
                      <a:pt x="107" y="29"/>
                    </a:lnTo>
                    <a:lnTo>
                      <a:pt x="88" y="10"/>
                    </a:lnTo>
                    <a:lnTo>
                      <a:pt x="68" y="1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0" y="19"/>
                    </a:lnTo>
                    <a:lnTo>
                      <a:pt x="0" y="29"/>
                    </a:lnTo>
                    <a:lnTo>
                      <a:pt x="0" y="39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" name="Freeform 303"/>
              <p:cNvSpPr>
                <a:spLocks/>
              </p:cNvSpPr>
              <p:nvPr/>
            </p:nvSpPr>
            <p:spPr bwMode="auto">
              <a:xfrm rot="-3438596">
                <a:off x="735" y="2716"/>
                <a:ext cx="13" cy="37"/>
              </a:xfrm>
              <a:custGeom>
                <a:avLst/>
                <a:gdLst>
                  <a:gd name="T0" fmla="*/ 0 w 48"/>
                  <a:gd name="T1" fmla="*/ 0 h 106"/>
                  <a:gd name="T2" fmla="*/ 0 w 48"/>
                  <a:gd name="T3" fmla="*/ 0 h 106"/>
                  <a:gd name="T4" fmla="*/ 0 w 48"/>
                  <a:gd name="T5" fmla="*/ 0 h 106"/>
                  <a:gd name="T6" fmla="*/ 0 w 48"/>
                  <a:gd name="T7" fmla="*/ 0 h 106"/>
                  <a:gd name="T8" fmla="*/ 0 w 48"/>
                  <a:gd name="T9" fmla="*/ 0 h 106"/>
                  <a:gd name="T10" fmla="*/ 0 w 48"/>
                  <a:gd name="T11" fmla="*/ 0 h 106"/>
                  <a:gd name="T12" fmla="*/ 0 w 48"/>
                  <a:gd name="T13" fmla="*/ 0 h 106"/>
                  <a:gd name="T14" fmla="*/ 0 w 48"/>
                  <a:gd name="T15" fmla="*/ 0 h 106"/>
                  <a:gd name="T16" fmla="*/ 0 w 48"/>
                  <a:gd name="T17" fmla="*/ 0 h 106"/>
                  <a:gd name="T18" fmla="*/ 0 w 48"/>
                  <a:gd name="T19" fmla="*/ 0 h 106"/>
                  <a:gd name="T20" fmla="*/ 0 w 48"/>
                  <a:gd name="T21" fmla="*/ 0 h 106"/>
                  <a:gd name="T22" fmla="*/ 0 w 48"/>
                  <a:gd name="T23" fmla="*/ 0 h 106"/>
                  <a:gd name="T24" fmla="*/ 0 w 48"/>
                  <a:gd name="T25" fmla="*/ 0 h 106"/>
                  <a:gd name="T26" fmla="*/ 0 w 48"/>
                  <a:gd name="T27" fmla="*/ 0 h 106"/>
                  <a:gd name="T28" fmla="*/ 0 w 48"/>
                  <a:gd name="T29" fmla="*/ 0 h 106"/>
                  <a:gd name="T30" fmla="*/ 0 w 48"/>
                  <a:gd name="T31" fmla="*/ 0 h 106"/>
                  <a:gd name="T32" fmla="*/ 0 w 48"/>
                  <a:gd name="T33" fmla="*/ 0 h 106"/>
                  <a:gd name="T34" fmla="*/ 0 w 48"/>
                  <a:gd name="T35" fmla="*/ 0 h 106"/>
                  <a:gd name="T36" fmla="*/ 0 w 48"/>
                  <a:gd name="T37" fmla="*/ 0 h 106"/>
                  <a:gd name="T38" fmla="*/ 0 w 48"/>
                  <a:gd name="T39" fmla="*/ 0 h 106"/>
                  <a:gd name="T40" fmla="*/ 0 w 48"/>
                  <a:gd name="T41" fmla="*/ 0 h 106"/>
                  <a:gd name="T42" fmla="*/ 0 w 48"/>
                  <a:gd name="T43" fmla="*/ 0 h 106"/>
                  <a:gd name="T44" fmla="*/ 0 w 48"/>
                  <a:gd name="T45" fmla="*/ 0 h 106"/>
                  <a:gd name="T46" fmla="*/ 0 w 48"/>
                  <a:gd name="T47" fmla="*/ 0 h 106"/>
                  <a:gd name="T48" fmla="*/ 0 w 48"/>
                  <a:gd name="T49" fmla="*/ 0 h 106"/>
                  <a:gd name="T50" fmla="*/ 0 w 48"/>
                  <a:gd name="T51" fmla="*/ 0 h 106"/>
                  <a:gd name="T52" fmla="*/ 0 w 48"/>
                  <a:gd name="T53" fmla="*/ 0 h 106"/>
                  <a:gd name="T54" fmla="*/ 0 w 48"/>
                  <a:gd name="T55" fmla="*/ 0 h 106"/>
                  <a:gd name="T56" fmla="*/ 0 w 48"/>
                  <a:gd name="T57" fmla="*/ 0 h 106"/>
                  <a:gd name="T58" fmla="*/ 0 w 48"/>
                  <a:gd name="T59" fmla="*/ 0 h 106"/>
                  <a:gd name="T60" fmla="*/ 0 w 48"/>
                  <a:gd name="T61" fmla="*/ 0 h 106"/>
                  <a:gd name="T62" fmla="*/ 0 w 48"/>
                  <a:gd name="T63" fmla="*/ 0 h 106"/>
                  <a:gd name="T64" fmla="*/ 0 w 48"/>
                  <a:gd name="T65" fmla="*/ 0 h 106"/>
                  <a:gd name="T66" fmla="*/ 0 w 48"/>
                  <a:gd name="T67" fmla="*/ 0 h 106"/>
                  <a:gd name="T68" fmla="*/ 0 w 48"/>
                  <a:gd name="T69" fmla="*/ 0 h 106"/>
                  <a:gd name="T70" fmla="*/ 0 w 48"/>
                  <a:gd name="T71" fmla="*/ 0 h 106"/>
                  <a:gd name="T72" fmla="*/ 0 w 48"/>
                  <a:gd name="T73" fmla="*/ 0 h 106"/>
                  <a:gd name="T74" fmla="*/ 0 w 48"/>
                  <a:gd name="T75" fmla="*/ 0 h 106"/>
                  <a:gd name="T76" fmla="*/ 0 w 48"/>
                  <a:gd name="T77" fmla="*/ 0 h 106"/>
                  <a:gd name="T78" fmla="*/ 0 w 48"/>
                  <a:gd name="T79" fmla="*/ 0 h 106"/>
                  <a:gd name="T80" fmla="*/ 0 w 48"/>
                  <a:gd name="T81" fmla="*/ 0 h 106"/>
                  <a:gd name="T82" fmla="*/ 0 w 48"/>
                  <a:gd name="T83" fmla="*/ 0 h 106"/>
                  <a:gd name="T84" fmla="*/ 0 w 48"/>
                  <a:gd name="T85" fmla="*/ 0 h 10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8" h="106">
                    <a:moveTo>
                      <a:pt x="9" y="106"/>
                    </a:moveTo>
                    <a:lnTo>
                      <a:pt x="9" y="106"/>
                    </a:lnTo>
                    <a:lnTo>
                      <a:pt x="9" y="96"/>
                    </a:lnTo>
                    <a:lnTo>
                      <a:pt x="19" y="87"/>
                    </a:lnTo>
                    <a:lnTo>
                      <a:pt x="29" y="77"/>
                    </a:lnTo>
                    <a:lnTo>
                      <a:pt x="38" y="77"/>
                    </a:lnTo>
                    <a:lnTo>
                      <a:pt x="3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9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38" y="19"/>
                    </a:lnTo>
                    <a:lnTo>
                      <a:pt x="38" y="10"/>
                    </a:lnTo>
                    <a:lnTo>
                      <a:pt x="29" y="1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9" y="1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9" y="87"/>
                    </a:lnTo>
                    <a:lnTo>
                      <a:pt x="9" y="96"/>
                    </a:lnTo>
                    <a:lnTo>
                      <a:pt x="9" y="106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3" name="Freeform 304"/>
              <p:cNvSpPr>
                <a:spLocks/>
              </p:cNvSpPr>
              <p:nvPr/>
            </p:nvSpPr>
            <p:spPr bwMode="auto">
              <a:xfrm rot="-3438596">
                <a:off x="735" y="2716"/>
                <a:ext cx="13" cy="37"/>
              </a:xfrm>
              <a:custGeom>
                <a:avLst/>
                <a:gdLst>
                  <a:gd name="T0" fmla="*/ 0 w 48"/>
                  <a:gd name="T1" fmla="*/ 0 h 106"/>
                  <a:gd name="T2" fmla="*/ 0 w 48"/>
                  <a:gd name="T3" fmla="*/ 0 h 106"/>
                  <a:gd name="T4" fmla="*/ 0 w 48"/>
                  <a:gd name="T5" fmla="*/ 0 h 106"/>
                  <a:gd name="T6" fmla="*/ 0 w 48"/>
                  <a:gd name="T7" fmla="*/ 0 h 106"/>
                  <a:gd name="T8" fmla="*/ 0 w 48"/>
                  <a:gd name="T9" fmla="*/ 0 h 106"/>
                  <a:gd name="T10" fmla="*/ 0 w 48"/>
                  <a:gd name="T11" fmla="*/ 0 h 106"/>
                  <a:gd name="T12" fmla="*/ 0 w 48"/>
                  <a:gd name="T13" fmla="*/ 0 h 106"/>
                  <a:gd name="T14" fmla="*/ 0 w 48"/>
                  <a:gd name="T15" fmla="*/ 0 h 106"/>
                  <a:gd name="T16" fmla="*/ 0 w 48"/>
                  <a:gd name="T17" fmla="*/ 0 h 106"/>
                  <a:gd name="T18" fmla="*/ 0 w 48"/>
                  <a:gd name="T19" fmla="*/ 0 h 106"/>
                  <a:gd name="T20" fmla="*/ 0 w 48"/>
                  <a:gd name="T21" fmla="*/ 0 h 106"/>
                  <a:gd name="T22" fmla="*/ 0 w 48"/>
                  <a:gd name="T23" fmla="*/ 0 h 106"/>
                  <a:gd name="T24" fmla="*/ 0 w 48"/>
                  <a:gd name="T25" fmla="*/ 0 h 106"/>
                  <a:gd name="T26" fmla="*/ 0 w 48"/>
                  <a:gd name="T27" fmla="*/ 0 h 106"/>
                  <a:gd name="T28" fmla="*/ 0 w 48"/>
                  <a:gd name="T29" fmla="*/ 0 h 106"/>
                  <a:gd name="T30" fmla="*/ 0 w 48"/>
                  <a:gd name="T31" fmla="*/ 0 h 106"/>
                  <a:gd name="T32" fmla="*/ 0 w 48"/>
                  <a:gd name="T33" fmla="*/ 0 h 106"/>
                  <a:gd name="T34" fmla="*/ 0 w 48"/>
                  <a:gd name="T35" fmla="*/ 0 h 106"/>
                  <a:gd name="T36" fmla="*/ 0 w 48"/>
                  <a:gd name="T37" fmla="*/ 0 h 106"/>
                  <a:gd name="T38" fmla="*/ 0 w 48"/>
                  <a:gd name="T39" fmla="*/ 0 h 106"/>
                  <a:gd name="T40" fmla="*/ 0 w 48"/>
                  <a:gd name="T41" fmla="*/ 0 h 106"/>
                  <a:gd name="T42" fmla="*/ 0 w 48"/>
                  <a:gd name="T43" fmla="*/ 0 h 106"/>
                  <a:gd name="T44" fmla="*/ 0 w 48"/>
                  <a:gd name="T45" fmla="*/ 0 h 106"/>
                  <a:gd name="T46" fmla="*/ 0 w 48"/>
                  <a:gd name="T47" fmla="*/ 0 h 106"/>
                  <a:gd name="T48" fmla="*/ 0 w 48"/>
                  <a:gd name="T49" fmla="*/ 0 h 106"/>
                  <a:gd name="T50" fmla="*/ 0 w 48"/>
                  <a:gd name="T51" fmla="*/ 0 h 106"/>
                  <a:gd name="T52" fmla="*/ 0 w 48"/>
                  <a:gd name="T53" fmla="*/ 0 h 106"/>
                  <a:gd name="T54" fmla="*/ 0 w 48"/>
                  <a:gd name="T55" fmla="*/ 0 h 106"/>
                  <a:gd name="T56" fmla="*/ 0 w 48"/>
                  <a:gd name="T57" fmla="*/ 0 h 10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8" h="106">
                    <a:moveTo>
                      <a:pt x="9" y="106"/>
                    </a:moveTo>
                    <a:lnTo>
                      <a:pt x="9" y="106"/>
                    </a:lnTo>
                    <a:lnTo>
                      <a:pt x="9" y="96"/>
                    </a:lnTo>
                    <a:lnTo>
                      <a:pt x="19" y="87"/>
                    </a:lnTo>
                    <a:lnTo>
                      <a:pt x="29" y="77"/>
                    </a:lnTo>
                    <a:lnTo>
                      <a:pt x="38" y="77"/>
                    </a:lnTo>
                    <a:lnTo>
                      <a:pt x="3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9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38" y="19"/>
                    </a:lnTo>
                    <a:lnTo>
                      <a:pt x="38" y="10"/>
                    </a:lnTo>
                    <a:lnTo>
                      <a:pt x="29" y="1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9" y="1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9" y="87"/>
                    </a:lnTo>
                    <a:lnTo>
                      <a:pt x="9" y="96"/>
                    </a:lnTo>
                    <a:lnTo>
                      <a:pt x="9" y="106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4" name="Freeform 305"/>
              <p:cNvSpPr>
                <a:spLocks/>
              </p:cNvSpPr>
              <p:nvPr/>
            </p:nvSpPr>
            <p:spPr bwMode="auto">
              <a:xfrm rot="-3438596">
                <a:off x="747" y="2736"/>
                <a:ext cx="24" cy="17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0 h 48"/>
                  <a:gd name="T6" fmla="*/ 0 w 88"/>
                  <a:gd name="T7" fmla="*/ 0 h 48"/>
                  <a:gd name="T8" fmla="*/ 0 w 88"/>
                  <a:gd name="T9" fmla="*/ 0 h 48"/>
                  <a:gd name="T10" fmla="*/ 0 w 88"/>
                  <a:gd name="T11" fmla="*/ 0 h 48"/>
                  <a:gd name="T12" fmla="*/ 0 w 88"/>
                  <a:gd name="T13" fmla="*/ 0 h 48"/>
                  <a:gd name="T14" fmla="*/ 0 w 88"/>
                  <a:gd name="T15" fmla="*/ 0 h 48"/>
                  <a:gd name="T16" fmla="*/ 0 w 88"/>
                  <a:gd name="T17" fmla="*/ 0 h 48"/>
                  <a:gd name="T18" fmla="*/ 0 w 88"/>
                  <a:gd name="T19" fmla="*/ 0 h 48"/>
                  <a:gd name="T20" fmla="*/ 0 w 88"/>
                  <a:gd name="T21" fmla="*/ 0 h 48"/>
                  <a:gd name="T22" fmla="*/ 0 w 88"/>
                  <a:gd name="T23" fmla="*/ 0 h 48"/>
                  <a:gd name="T24" fmla="*/ 0 w 88"/>
                  <a:gd name="T25" fmla="*/ 0 h 48"/>
                  <a:gd name="T26" fmla="*/ 0 w 88"/>
                  <a:gd name="T27" fmla="*/ 0 h 48"/>
                  <a:gd name="T28" fmla="*/ 0 w 88"/>
                  <a:gd name="T29" fmla="*/ 0 h 48"/>
                  <a:gd name="T30" fmla="*/ 0 w 88"/>
                  <a:gd name="T31" fmla="*/ 0 h 48"/>
                  <a:gd name="T32" fmla="*/ 0 w 88"/>
                  <a:gd name="T33" fmla="*/ 0 h 48"/>
                  <a:gd name="T34" fmla="*/ 0 w 88"/>
                  <a:gd name="T35" fmla="*/ 0 h 48"/>
                  <a:gd name="T36" fmla="*/ 0 w 88"/>
                  <a:gd name="T37" fmla="*/ 0 h 48"/>
                  <a:gd name="T38" fmla="*/ 0 w 88"/>
                  <a:gd name="T39" fmla="*/ 0 h 48"/>
                  <a:gd name="T40" fmla="*/ 0 w 88"/>
                  <a:gd name="T41" fmla="*/ 0 h 48"/>
                  <a:gd name="T42" fmla="*/ 0 w 88"/>
                  <a:gd name="T43" fmla="*/ 0 h 48"/>
                  <a:gd name="T44" fmla="*/ 0 w 88"/>
                  <a:gd name="T45" fmla="*/ 0 h 48"/>
                  <a:gd name="T46" fmla="*/ 0 w 88"/>
                  <a:gd name="T47" fmla="*/ 0 h 48"/>
                  <a:gd name="T48" fmla="*/ 0 w 88"/>
                  <a:gd name="T49" fmla="*/ 0 h 48"/>
                  <a:gd name="T50" fmla="*/ 0 w 88"/>
                  <a:gd name="T51" fmla="*/ 0 h 48"/>
                  <a:gd name="T52" fmla="*/ 0 w 88"/>
                  <a:gd name="T53" fmla="*/ 0 h 48"/>
                  <a:gd name="T54" fmla="*/ 0 w 88"/>
                  <a:gd name="T55" fmla="*/ 0 h 48"/>
                  <a:gd name="T56" fmla="*/ 0 w 88"/>
                  <a:gd name="T57" fmla="*/ 0 h 48"/>
                  <a:gd name="T58" fmla="*/ 0 w 88"/>
                  <a:gd name="T59" fmla="*/ 0 h 48"/>
                  <a:gd name="T60" fmla="*/ 0 w 88"/>
                  <a:gd name="T61" fmla="*/ 0 h 48"/>
                  <a:gd name="T62" fmla="*/ 0 w 88"/>
                  <a:gd name="T63" fmla="*/ 0 h 48"/>
                  <a:gd name="T64" fmla="*/ 0 w 88"/>
                  <a:gd name="T65" fmla="*/ 0 h 48"/>
                  <a:gd name="T66" fmla="*/ 0 w 88"/>
                  <a:gd name="T67" fmla="*/ 0 h 48"/>
                  <a:gd name="T68" fmla="*/ 0 w 88"/>
                  <a:gd name="T69" fmla="*/ 0 h 48"/>
                  <a:gd name="T70" fmla="*/ 0 w 88"/>
                  <a:gd name="T71" fmla="*/ 0 h 48"/>
                  <a:gd name="T72" fmla="*/ 0 w 88"/>
                  <a:gd name="T73" fmla="*/ 0 h 48"/>
                  <a:gd name="T74" fmla="*/ 0 w 88"/>
                  <a:gd name="T75" fmla="*/ 0 h 4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88" h="48">
                    <a:moveTo>
                      <a:pt x="0" y="38"/>
                    </a:moveTo>
                    <a:lnTo>
                      <a:pt x="0" y="38"/>
                    </a:lnTo>
                    <a:lnTo>
                      <a:pt x="29" y="3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78" y="29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78" y="9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10" y="29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5" name="Freeform 306"/>
              <p:cNvSpPr>
                <a:spLocks/>
              </p:cNvSpPr>
              <p:nvPr/>
            </p:nvSpPr>
            <p:spPr bwMode="auto">
              <a:xfrm rot="-3438596">
                <a:off x="747" y="2736"/>
                <a:ext cx="24" cy="17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0 h 48"/>
                  <a:gd name="T6" fmla="*/ 0 w 88"/>
                  <a:gd name="T7" fmla="*/ 0 h 48"/>
                  <a:gd name="T8" fmla="*/ 0 w 88"/>
                  <a:gd name="T9" fmla="*/ 0 h 48"/>
                  <a:gd name="T10" fmla="*/ 0 w 88"/>
                  <a:gd name="T11" fmla="*/ 0 h 48"/>
                  <a:gd name="T12" fmla="*/ 0 w 88"/>
                  <a:gd name="T13" fmla="*/ 0 h 48"/>
                  <a:gd name="T14" fmla="*/ 0 w 88"/>
                  <a:gd name="T15" fmla="*/ 0 h 48"/>
                  <a:gd name="T16" fmla="*/ 0 w 88"/>
                  <a:gd name="T17" fmla="*/ 0 h 48"/>
                  <a:gd name="T18" fmla="*/ 0 w 88"/>
                  <a:gd name="T19" fmla="*/ 0 h 48"/>
                  <a:gd name="T20" fmla="*/ 0 w 88"/>
                  <a:gd name="T21" fmla="*/ 0 h 48"/>
                  <a:gd name="T22" fmla="*/ 0 w 88"/>
                  <a:gd name="T23" fmla="*/ 0 h 48"/>
                  <a:gd name="T24" fmla="*/ 0 w 88"/>
                  <a:gd name="T25" fmla="*/ 0 h 48"/>
                  <a:gd name="T26" fmla="*/ 0 w 88"/>
                  <a:gd name="T27" fmla="*/ 0 h 48"/>
                  <a:gd name="T28" fmla="*/ 0 w 88"/>
                  <a:gd name="T29" fmla="*/ 0 h 48"/>
                  <a:gd name="T30" fmla="*/ 0 w 88"/>
                  <a:gd name="T31" fmla="*/ 0 h 48"/>
                  <a:gd name="T32" fmla="*/ 0 w 88"/>
                  <a:gd name="T33" fmla="*/ 0 h 48"/>
                  <a:gd name="T34" fmla="*/ 0 w 88"/>
                  <a:gd name="T35" fmla="*/ 0 h 48"/>
                  <a:gd name="T36" fmla="*/ 0 w 88"/>
                  <a:gd name="T37" fmla="*/ 0 h 48"/>
                  <a:gd name="T38" fmla="*/ 0 w 88"/>
                  <a:gd name="T39" fmla="*/ 0 h 48"/>
                  <a:gd name="T40" fmla="*/ 0 w 88"/>
                  <a:gd name="T41" fmla="*/ 0 h 48"/>
                  <a:gd name="T42" fmla="*/ 0 w 88"/>
                  <a:gd name="T43" fmla="*/ 0 h 48"/>
                  <a:gd name="T44" fmla="*/ 0 w 88"/>
                  <a:gd name="T45" fmla="*/ 0 h 48"/>
                  <a:gd name="T46" fmla="*/ 0 w 88"/>
                  <a:gd name="T47" fmla="*/ 0 h 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8" h="48">
                    <a:moveTo>
                      <a:pt x="0" y="38"/>
                    </a:moveTo>
                    <a:lnTo>
                      <a:pt x="29" y="3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78" y="29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78" y="9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10" y="29"/>
                    </a:lnTo>
                    <a:lnTo>
                      <a:pt x="0" y="38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6" name="Freeform 307"/>
              <p:cNvSpPr>
                <a:spLocks/>
              </p:cNvSpPr>
              <p:nvPr/>
            </p:nvSpPr>
            <p:spPr bwMode="auto">
              <a:xfrm rot="-3438596">
                <a:off x="742" y="2736"/>
                <a:ext cx="10" cy="30"/>
              </a:xfrm>
              <a:custGeom>
                <a:avLst/>
                <a:gdLst>
                  <a:gd name="T0" fmla="*/ 0 w 39"/>
                  <a:gd name="T1" fmla="*/ 0 h 87"/>
                  <a:gd name="T2" fmla="*/ 0 w 39"/>
                  <a:gd name="T3" fmla="*/ 0 h 87"/>
                  <a:gd name="T4" fmla="*/ 0 w 39"/>
                  <a:gd name="T5" fmla="*/ 0 h 87"/>
                  <a:gd name="T6" fmla="*/ 0 w 39"/>
                  <a:gd name="T7" fmla="*/ 0 h 87"/>
                  <a:gd name="T8" fmla="*/ 0 w 39"/>
                  <a:gd name="T9" fmla="*/ 0 h 87"/>
                  <a:gd name="T10" fmla="*/ 0 w 39"/>
                  <a:gd name="T11" fmla="*/ 0 h 87"/>
                  <a:gd name="T12" fmla="*/ 0 w 39"/>
                  <a:gd name="T13" fmla="*/ 0 h 87"/>
                  <a:gd name="T14" fmla="*/ 0 w 39"/>
                  <a:gd name="T15" fmla="*/ 0 h 87"/>
                  <a:gd name="T16" fmla="*/ 0 w 39"/>
                  <a:gd name="T17" fmla="*/ 0 h 87"/>
                  <a:gd name="T18" fmla="*/ 0 w 39"/>
                  <a:gd name="T19" fmla="*/ 0 h 87"/>
                  <a:gd name="T20" fmla="*/ 0 w 39"/>
                  <a:gd name="T21" fmla="*/ 0 h 87"/>
                  <a:gd name="T22" fmla="*/ 0 w 39"/>
                  <a:gd name="T23" fmla="*/ 0 h 87"/>
                  <a:gd name="T24" fmla="*/ 0 w 39"/>
                  <a:gd name="T25" fmla="*/ 0 h 87"/>
                  <a:gd name="T26" fmla="*/ 0 w 39"/>
                  <a:gd name="T27" fmla="*/ 0 h 87"/>
                  <a:gd name="T28" fmla="*/ 0 w 39"/>
                  <a:gd name="T29" fmla="*/ 0 h 87"/>
                  <a:gd name="T30" fmla="*/ 0 w 39"/>
                  <a:gd name="T31" fmla="*/ 0 h 87"/>
                  <a:gd name="T32" fmla="*/ 0 w 39"/>
                  <a:gd name="T33" fmla="*/ 0 h 87"/>
                  <a:gd name="T34" fmla="*/ 0 w 39"/>
                  <a:gd name="T35" fmla="*/ 0 h 87"/>
                  <a:gd name="T36" fmla="*/ 0 w 39"/>
                  <a:gd name="T37" fmla="*/ 0 h 87"/>
                  <a:gd name="T38" fmla="*/ 0 w 39"/>
                  <a:gd name="T39" fmla="*/ 0 h 87"/>
                  <a:gd name="T40" fmla="*/ 0 w 39"/>
                  <a:gd name="T41" fmla="*/ 0 h 87"/>
                  <a:gd name="T42" fmla="*/ 0 w 39"/>
                  <a:gd name="T43" fmla="*/ 0 h 87"/>
                  <a:gd name="T44" fmla="*/ 0 w 39"/>
                  <a:gd name="T45" fmla="*/ 0 h 87"/>
                  <a:gd name="T46" fmla="*/ 0 w 39"/>
                  <a:gd name="T47" fmla="*/ 0 h 87"/>
                  <a:gd name="T48" fmla="*/ 0 w 39"/>
                  <a:gd name="T49" fmla="*/ 0 h 87"/>
                  <a:gd name="T50" fmla="*/ 0 w 39"/>
                  <a:gd name="T51" fmla="*/ 0 h 87"/>
                  <a:gd name="T52" fmla="*/ 0 w 39"/>
                  <a:gd name="T53" fmla="*/ 0 h 87"/>
                  <a:gd name="T54" fmla="*/ 0 w 39"/>
                  <a:gd name="T55" fmla="*/ 0 h 87"/>
                  <a:gd name="T56" fmla="*/ 0 w 39"/>
                  <a:gd name="T57" fmla="*/ 0 h 87"/>
                  <a:gd name="T58" fmla="*/ 0 w 39"/>
                  <a:gd name="T59" fmla="*/ 0 h 87"/>
                  <a:gd name="T60" fmla="*/ 0 w 39"/>
                  <a:gd name="T61" fmla="*/ 0 h 87"/>
                  <a:gd name="T62" fmla="*/ 0 w 39"/>
                  <a:gd name="T63" fmla="*/ 0 h 8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" h="87">
                    <a:moveTo>
                      <a:pt x="9" y="87"/>
                    </a:moveTo>
                    <a:lnTo>
                      <a:pt x="9" y="87"/>
                    </a:lnTo>
                    <a:lnTo>
                      <a:pt x="9" y="77"/>
                    </a:lnTo>
                    <a:lnTo>
                      <a:pt x="19" y="77"/>
                    </a:lnTo>
                    <a:lnTo>
                      <a:pt x="29" y="68"/>
                    </a:lnTo>
                    <a:lnTo>
                      <a:pt x="39" y="68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39" y="29"/>
                    </a:lnTo>
                    <a:lnTo>
                      <a:pt x="39" y="19"/>
                    </a:lnTo>
                    <a:lnTo>
                      <a:pt x="39" y="1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9" y="1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9" y="68"/>
                    </a:lnTo>
                    <a:lnTo>
                      <a:pt x="9" y="77"/>
                    </a:lnTo>
                    <a:lnTo>
                      <a:pt x="9" y="87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7" name="Freeform 308"/>
              <p:cNvSpPr>
                <a:spLocks/>
              </p:cNvSpPr>
              <p:nvPr/>
            </p:nvSpPr>
            <p:spPr bwMode="auto">
              <a:xfrm rot="-3438596">
                <a:off x="742" y="2736"/>
                <a:ext cx="10" cy="30"/>
              </a:xfrm>
              <a:custGeom>
                <a:avLst/>
                <a:gdLst>
                  <a:gd name="T0" fmla="*/ 0 w 39"/>
                  <a:gd name="T1" fmla="*/ 0 h 87"/>
                  <a:gd name="T2" fmla="*/ 0 w 39"/>
                  <a:gd name="T3" fmla="*/ 0 h 87"/>
                  <a:gd name="T4" fmla="*/ 0 w 39"/>
                  <a:gd name="T5" fmla="*/ 0 h 87"/>
                  <a:gd name="T6" fmla="*/ 0 w 39"/>
                  <a:gd name="T7" fmla="*/ 0 h 87"/>
                  <a:gd name="T8" fmla="*/ 0 w 39"/>
                  <a:gd name="T9" fmla="*/ 0 h 87"/>
                  <a:gd name="T10" fmla="*/ 0 w 39"/>
                  <a:gd name="T11" fmla="*/ 0 h 87"/>
                  <a:gd name="T12" fmla="*/ 0 w 39"/>
                  <a:gd name="T13" fmla="*/ 0 h 87"/>
                  <a:gd name="T14" fmla="*/ 0 w 39"/>
                  <a:gd name="T15" fmla="*/ 0 h 87"/>
                  <a:gd name="T16" fmla="*/ 0 w 39"/>
                  <a:gd name="T17" fmla="*/ 0 h 87"/>
                  <a:gd name="T18" fmla="*/ 0 w 39"/>
                  <a:gd name="T19" fmla="*/ 0 h 87"/>
                  <a:gd name="T20" fmla="*/ 0 w 39"/>
                  <a:gd name="T21" fmla="*/ 0 h 87"/>
                  <a:gd name="T22" fmla="*/ 0 w 39"/>
                  <a:gd name="T23" fmla="*/ 0 h 87"/>
                  <a:gd name="T24" fmla="*/ 0 w 39"/>
                  <a:gd name="T25" fmla="*/ 0 h 87"/>
                  <a:gd name="T26" fmla="*/ 0 w 39"/>
                  <a:gd name="T27" fmla="*/ 0 h 87"/>
                  <a:gd name="T28" fmla="*/ 0 w 39"/>
                  <a:gd name="T29" fmla="*/ 0 h 87"/>
                  <a:gd name="T30" fmla="*/ 0 w 39"/>
                  <a:gd name="T31" fmla="*/ 0 h 87"/>
                  <a:gd name="T32" fmla="*/ 0 w 39"/>
                  <a:gd name="T33" fmla="*/ 0 h 87"/>
                  <a:gd name="T34" fmla="*/ 0 w 39"/>
                  <a:gd name="T35" fmla="*/ 0 h 87"/>
                  <a:gd name="T36" fmla="*/ 0 w 39"/>
                  <a:gd name="T37" fmla="*/ 0 h 87"/>
                  <a:gd name="T38" fmla="*/ 0 w 39"/>
                  <a:gd name="T39" fmla="*/ 0 h 87"/>
                  <a:gd name="T40" fmla="*/ 0 w 39"/>
                  <a:gd name="T41" fmla="*/ 0 h 87"/>
                  <a:gd name="T42" fmla="*/ 0 w 39"/>
                  <a:gd name="T43" fmla="*/ 0 h 87"/>
                  <a:gd name="T44" fmla="*/ 0 w 39"/>
                  <a:gd name="T45" fmla="*/ 0 h 87"/>
                  <a:gd name="T46" fmla="*/ 0 w 39"/>
                  <a:gd name="T47" fmla="*/ 0 h 8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" h="87">
                    <a:moveTo>
                      <a:pt x="9" y="87"/>
                    </a:moveTo>
                    <a:lnTo>
                      <a:pt x="9" y="77"/>
                    </a:lnTo>
                    <a:lnTo>
                      <a:pt x="19" y="77"/>
                    </a:lnTo>
                    <a:lnTo>
                      <a:pt x="29" y="68"/>
                    </a:lnTo>
                    <a:lnTo>
                      <a:pt x="39" y="68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39" y="29"/>
                    </a:lnTo>
                    <a:lnTo>
                      <a:pt x="39" y="19"/>
                    </a:lnTo>
                    <a:lnTo>
                      <a:pt x="39" y="1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9" y="1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9" y="68"/>
                    </a:lnTo>
                    <a:lnTo>
                      <a:pt x="9" y="77"/>
                    </a:lnTo>
                    <a:lnTo>
                      <a:pt x="9" y="87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8" name="Freeform 309"/>
              <p:cNvSpPr>
                <a:spLocks/>
              </p:cNvSpPr>
              <p:nvPr/>
            </p:nvSpPr>
            <p:spPr bwMode="auto">
              <a:xfrm rot="-3438596">
                <a:off x="753" y="2752"/>
                <a:ext cx="23" cy="17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0 h 48"/>
                  <a:gd name="T6" fmla="*/ 0 w 88"/>
                  <a:gd name="T7" fmla="*/ 0 h 48"/>
                  <a:gd name="T8" fmla="*/ 0 w 88"/>
                  <a:gd name="T9" fmla="*/ 0 h 48"/>
                  <a:gd name="T10" fmla="*/ 0 w 88"/>
                  <a:gd name="T11" fmla="*/ 0 h 48"/>
                  <a:gd name="T12" fmla="*/ 0 w 88"/>
                  <a:gd name="T13" fmla="*/ 0 h 48"/>
                  <a:gd name="T14" fmla="*/ 0 w 88"/>
                  <a:gd name="T15" fmla="*/ 0 h 48"/>
                  <a:gd name="T16" fmla="*/ 0 w 88"/>
                  <a:gd name="T17" fmla="*/ 0 h 48"/>
                  <a:gd name="T18" fmla="*/ 0 w 88"/>
                  <a:gd name="T19" fmla="*/ 0 h 48"/>
                  <a:gd name="T20" fmla="*/ 0 w 88"/>
                  <a:gd name="T21" fmla="*/ 0 h 48"/>
                  <a:gd name="T22" fmla="*/ 0 w 88"/>
                  <a:gd name="T23" fmla="*/ 0 h 48"/>
                  <a:gd name="T24" fmla="*/ 0 w 88"/>
                  <a:gd name="T25" fmla="*/ 0 h 48"/>
                  <a:gd name="T26" fmla="*/ 0 w 88"/>
                  <a:gd name="T27" fmla="*/ 0 h 48"/>
                  <a:gd name="T28" fmla="*/ 0 w 88"/>
                  <a:gd name="T29" fmla="*/ 0 h 48"/>
                  <a:gd name="T30" fmla="*/ 0 w 88"/>
                  <a:gd name="T31" fmla="*/ 0 h 48"/>
                  <a:gd name="T32" fmla="*/ 0 w 88"/>
                  <a:gd name="T33" fmla="*/ 0 h 48"/>
                  <a:gd name="T34" fmla="*/ 0 w 88"/>
                  <a:gd name="T35" fmla="*/ 0 h 48"/>
                  <a:gd name="T36" fmla="*/ 0 w 88"/>
                  <a:gd name="T37" fmla="*/ 0 h 48"/>
                  <a:gd name="T38" fmla="*/ 0 w 88"/>
                  <a:gd name="T39" fmla="*/ 0 h 48"/>
                  <a:gd name="T40" fmla="*/ 0 w 88"/>
                  <a:gd name="T41" fmla="*/ 0 h 48"/>
                  <a:gd name="T42" fmla="*/ 0 w 88"/>
                  <a:gd name="T43" fmla="*/ 0 h 48"/>
                  <a:gd name="T44" fmla="*/ 0 w 88"/>
                  <a:gd name="T45" fmla="*/ 0 h 48"/>
                  <a:gd name="T46" fmla="*/ 0 w 88"/>
                  <a:gd name="T47" fmla="*/ 0 h 48"/>
                  <a:gd name="T48" fmla="*/ 0 w 88"/>
                  <a:gd name="T49" fmla="*/ 0 h 48"/>
                  <a:gd name="T50" fmla="*/ 0 w 88"/>
                  <a:gd name="T51" fmla="*/ 0 h 48"/>
                  <a:gd name="T52" fmla="*/ 0 w 88"/>
                  <a:gd name="T53" fmla="*/ 0 h 48"/>
                  <a:gd name="T54" fmla="*/ 0 w 88"/>
                  <a:gd name="T55" fmla="*/ 0 h 48"/>
                  <a:gd name="T56" fmla="*/ 0 w 88"/>
                  <a:gd name="T57" fmla="*/ 0 h 48"/>
                  <a:gd name="T58" fmla="*/ 0 w 88"/>
                  <a:gd name="T59" fmla="*/ 0 h 48"/>
                  <a:gd name="T60" fmla="*/ 0 w 88"/>
                  <a:gd name="T61" fmla="*/ 0 h 48"/>
                  <a:gd name="T62" fmla="*/ 0 w 88"/>
                  <a:gd name="T63" fmla="*/ 0 h 48"/>
                  <a:gd name="T64" fmla="*/ 0 w 88"/>
                  <a:gd name="T65" fmla="*/ 0 h 48"/>
                  <a:gd name="T66" fmla="*/ 0 w 88"/>
                  <a:gd name="T67" fmla="*/ 0 h 48"/>
                  <a:gd name="T68" fmla="*/ 0 w 88"/>
                  <a:gd name="T69" fmla="*/ 0 h 48"/>
                  <a:gd name="T70" fmla="*/ 0 w 88"/>
                  <a:gd name="T71" fmla="*/ 0 h 48"/>
                  <a:gd name="T72" fmla="*/ 0 w 88"/>
                  <a:gd name="T73" fmla="*/ 0 h 48"/>
                  <a:gd name="T74" fmla="*/ 0 w 88"/>
                  <a:gd name="T75" fmla="*/ 0 h 48"/>
                  <a:gd name="T76" fmla="*/ 0 w 88"/>
                  <a:gd name="T77" fmla="*/ 0 h 48"/>
                  <a:gd name="T78" fmla="*/ 0 w 88"/>
                  <a:gd name="T79" fmla="*/ 0 h 48"/>
                  <a:gd name="T80" fmla="*/ 0 w 88"/>
                  <a:gd name="T81" fmla="*/ 0 h 48"/>
                  <a:gd name="T82" fmla="*/ 0 w 88"/>
                  <a:gd name="T83" fmla="*/ 0 h 48"/>
                  <a:gd name="T84" fmla="*/ 0 w 88"/>
                  <a:gd name="T85" fmla="*/ 0 h 48"/>
                  <a:gd name="T86" fmla="*/ 0 w 88"/>
                  <a:gd name="T87" fmla="*/ 0 h 48"/>
                  <a:gd name="T88" fmla="*/ 0 w 88"/>
                  <a:gd name="T89" fmla="*/ 0 h 48"/>
                  <a:gd name="T90" fmla="*/ 0 w 88"/>
                  <a:gd name="T91" fmla="*/ 0 h 48"/>
                  <a:gd name="T92" fmla="*/ 0 w 88"/>
                  <a:gd name="T93" fmla="*/ 0 h 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8" h="48">
                    <a:moveTo>
                      <a:pt x="0" y="29"/>
                    </a:moveTo>
                    <a:lnTo>
                      <a:pt x="0" y="29"/>
                    </a:lnTo>
                    <a:lnTo>
                      <a:pt x="10" y="39"/>
                    </a:lnTo>
                    <a:lnTo>
                      <a:pt x="20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9" y="39"/>
                    </a:lnTo>
                    <a:lnTo>
                      <a:pt x="68" y="39"/>
                    </a:lnTo>
                    <a:lnTo>
                      <a:pt x="78" y="29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8" y="10"/>
                    </a:lnTo>
                    <a:lnTo>
                      <a:pt x="78" y="1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10" y="1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9" name="Freeform 310"/>
              <p:cNvSpPr>
                <a:spLocks/>
              </p:cNvSpPr>
              <p:nvPr/>
            </p:nvSpPr>
            <p:spPr bwMode="auto">
              <a:xfrm rot="-3438596">
                <a:off x="753" y="2752"/>
                <a:ext cx="23" cy="17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0 h 48"/>
                  <a:gd name="T6" fmla="*/ 0 w 88"/>
                  <a:gd name="T7" fmla="*/ 0 h 48"/>
                  <a:gd name="T8" fmla="*/ 0 w 88"/>
                  <a:gd name="T9" fmla="*/ 0 h 48"/>
                  <a:gd name="T10" fmla="*/ 0 w 88"/>
                  <a:gd name="T11" fmla="*/ 0 h 48"/>
                  <a:gd name="T12" fmla="*/ 0 w 88"/>
                  <a:gd name="T13" fmla="*/ 0 h 48"/>
                  <a:gd name="T14" fmla="*/ 0 w 88"/>
                  <a:gd name="T15" fmla="*/ 0 h 48"/>
                  <a:gd name="T16" fmla="*/ 0 w 88"/>
                  <a:gd name="T17" fmla="*/ 0 h 48"/>
                  <a:gd name="T18" fmla="*/ 0 w 88"/>
                  <a:gd name="T19" fmla="*/ 0 h 48"/>
                  <a:gd name="T20" fmla="*/ 0 w 88"/>
                  <a:gd name="T21" fmla="*/ 0 h 48"/>
                  <a:gd name="T22" fmla="*/ 0 w 88"/>
                  <a:gd name="T23" fmla="*/ 0 h 48"/>
                  <a:gd name="T24" fmla="*/ 0 w 88"/>
                  <a:gd name="T25" fmla="*/ 0 h 48"/>
                  <a:gd name="T26" fmla="*/ 0 w 88"/>
                  <a:gd name="T27" fmla="*/ 0 h 48"/>
                  <a:gd name="T28" fmla="*/ 0 w 88"/>
                  <a:gd name="T29" fmla="*/ 0 h 48"/>
                  <a:gd name="T30" fmla="*/ 0 w 88"/>
                  <a:gd name="T31" fmla="*/ 0 h 48"/>
                  <a:gd name="T32" fmla="*/ 0 w 88"/>
                  <a:gd name="T33" fmla="*/ 0 h 48"/>
                  <a:gd name="T34" fmla="*/ 0 w 88"/>
                  <a:gd name="T35" fmla="*/ 0 h 48"/>
                  <a:gd name="T36" fmla="*/ 0 w 88"/>
                  <a:gd name="T37" fmla="*/ 0 h 48"/>
                  <a:gd name="T38" fmla="*/ 0 w 88"/>
                  <a:gd name="T39" fmla="*/ 0 h 48"/>
                  <a:gd name="T40" fmla="*/ 0 w 88"/>
                  <a:gd name="T41" fmla="*/ 0 h 48"/>
                  <a:gd name="T42" fmla="*/ 0 w 88"/>
                  <a:gd name="T43" fmla="*/ 0 h 48"/>
                  <a:gd name="T44" fmla="*/ 0 w 88"/>
                  <a:gd name="T45" fmla="*/ 0 h 48"/>
                  <a:gd name="T46" fmla="*/ 0 w 88"/>
                  <a:gd name="T47" fmla="*/ 0 h 48"/>
                  <a:gd name="T48" fmla="*/ 0 w 88"/>
                  <a:gd name="T49" fmla="*/ 0 h 48"/>
                  <a:gd name="T50" fmla="*/ 0 w 88"/>
                  <a:gd name="T51" fmla="*/ 0 h 48"/>
                  <a:gd name="T52" fmla="*/ 0 w 88"/>
                  <a:gd name="T53" fmla="*/ 0 h 4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88" h="48">
                    <a:moveTo>
                      <a:pt x="0" y="29"/>
                    </a:moveTo>
                    <a:lnTo>
                      <a:pt x="10" y="39"/>
                    </a:lnTo>
                    <a:lnTo>
                      <a:pt x="20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9" y="39"/>
                    </a:lnTo>
                    <a:lnTo>
                      <a:pt x="68" y="39"/>
                    </a:lnTo>
                    <a:lnTo>
                      <a:pt x="78" y="29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8" y="10"/>
                    </a:lnTo>
                    <a:lnTo>
                      <a:pt x="78" y="1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10" y="19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40" name="Freeform 311"/>
              <p:cNvSpPr>
                <a:spLocks/>
              </p:cNvSpPr>
              <p:nvPr/>
            </p:nvSpPr>
            <p:spPr bwMode="auto">
              <a:xfrm rot="-3438596">
                <a:off x="745" y="2748"/>
                <a:ext cx="10" cy="27"/>
              </a:xfrm>
              <a:custGeom>
                <a:avLst/>
                <a:gdLst>
                  <a:gd name="T0" fmla="*/ 0 w 39"/>
                  <a:gd name="T1" fmla="*/ 0 h 77"/>
                  <a:gd name="T2" fmla="*/ 0 w 39"/>
                  <a:gd name="T3" fmla="*/ 0 h 77"/>
                  <a:gd name="T4" fmla="*/ 0 w 39"/>
                  <a:gd name="T5" fmla="*/ 0 h 77"/>
                  <a:gd name="T6" fmla="*/ 0 w 39"/>
                  <a:gd name="T7" fmla="*/ 0 h 77"/>
                  <a:gd name="T8" fmla="*/ 0 w 39"/>
                  <a:gd name="T9" fmla="*/ 0 h 77"/>
                  <a:gd name="T10" fmla="*/ 0 w 39"/>
                  <a:gd name="T11" fmla="*/ 0 h 77"/>
                  <a:gd name="T12" fmla="*/ 0 w 39"/>
                  <a:gd name="T13" fmla="*/ 0 h 77"/>
                  <a:gd name="T14" fmla="*/ 0 w 39"/>
                  <a:gd name="T15" fmla="*/ 0 h 77"/>
                  <a:gd name="T16" fmla="*/ 0 w 39"/>
                  <a:gd name="T17" fmla="*/ 0 h 77"/>
                  <a:gd name="T18" fmla="*/ 0 w 39"/>
                  <a:gd name="T19" fmla="*/ 0 h 77"/>
                  <a:gd name="T20" fmla="*/ 0 w 39"/>
                  <a:gd name="T21" fmla="*/ 0 h 77"/>
                  <a:gd name="T22" fmla="*/ 0 w 39"/>
                  <a:gd name="T23" fmla="*/ 0 h 77"/>
                  <a:gd name="T24" fmla="*/ 0 w 39"/>
                  <a:gd name="T25" fmla="*/ 0 h 77"/>
                  <a:gd name="T26" fmla="*/ 0 w 39"/>
                  <a:gd name="T27" fmla="*/ 0 h 77"/>
                  <a:gd name="T28" fmla="*/ 0 w 39"/>
                  <a:gd name="T29" fmla="*/ 0 h 77"/>
                  <a:gd name="T30" fmla="*/ 0 w 39"/>
                  <a:gd name="T31" fmla="*/ 0 h 77"/>
                  <a:gd name="T32" fmla="*/ 0 w 39"/>
                  <a:gd name="T33" fmla="*/ 0 h 77"/>
                  <a:gd name="T34" fmla="*/ 0 w 39"/>
                  <a:gd name="T35" fmla="*/ 0 h 77"/>
                  <a:gd name="T36" fmla="*/ 0 w 39"/>
                  <a:gd name="T37" fmla="*/ 0 h 77"/>
                  <a:gd name="T38" fmla="*/ 0 w 39"/>
                  <a:gd name="T39" fmla="*/ 0 h 77"/>
                  <a:gd name="T40" fmla="*/ 0 w 39"/>
                  <a:gd name="T41" fmla="*/ 0 h 77"/>
                  <a:gd name="T42" fmla="*/ 0 w 39"/>
                  <a:gd name="T43" fmla="*/ 0 h 77"/>
                  <a:gd name="T44" fmla="*/ 0 w 39"/>
                  <a:gd name="T45" fmla="*/ 0 h 77"/>
                  <a:gd name="T46" fmla="*/ 0 w 39"/>
                  <a:gd name="T47" fmla="*/ 0 h 77"/>
                  <a:gd name="T48" fmla="*/ 0 w 39"/>
                  <a:gd name="T49" fmla="*/ 0 h 77"/>
                  <a:gd name="T50" fmla="*/ 0 w 39"/>
                  <a:gd name="T51" fmla="*/ 0 h 77"/>
                  <a:gd name="T52" fmla="*/ 0 w 39"/>
                  <a:gd name="T53" fmla="*/ 0 h 77"/>
                  <a:gd name="T54" fmla="*/ 0 w 39"/>
                  <a:gd name="T55" fmla="*/ 0 h 77"/>
                  <a:gd name="T56" fmla="*/ 0 w 39"/>
                  <a:gd name="T57" fmla="*/ 0 h 77"/>
                  <a:gd name="T58" fmla="*/ 0 w 39"/>
                  <a:gd name="T59" fmla="*/ 0 h 77"/>
                  <a:gd name="T60" fmla="*/ 0 w 39"/>
                  <a:gd name="T61" fmla="*/ 0 h 7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9" h="77">
                    <a:moveTo>
                      <a:pt x="20" y="77"/>
                    </a:moveTo>
                    <a:lnTo>
                      <a:pt x="20" y="77"/>
                    </a:lnTo>
                    <a:lnTo>
                      <a:pt x="30" y="67"/>
                    </a:lnTo>
                    <a:lnTo>
                      <a:pt x="39" y="67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39" y="39"/>
                    </a:lnTo>
                    <a:lnTo>
                      <a:pt x="39" y="29"/>
                    </a:lnTo>
                    <a:lnTo>
                      <a:pt x="39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10"/>
                    </a:lnTo>
                    <a:lnTo>
                      <a:pt x="20" y="10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10" y="77"/>
                    </a:lnTo>
                    <a:lnTo>
                      <a:pt x="20" y="77"/>
                    </a:lnTo>
                    <a:close/>
                  </a:path>
                </a:pathLst>
              </a:custGeom>
              <a:solidFill>
                <a:srgbClr val="00CC00"/>
              </a:solidFill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41" name="Freeform 312"/>
              <p:cNvSpPr>
                <a:spLocks/>
              </p:cNvSpPr>
              <p:nvPr/>
            </p:nvSpPr>
            <p:spPr bwMode="auto">
              <a:xfrm rot="-3438596">
                <a:off x="745" y="2748"/>
                <a:ext cx="10" cy="27"/>
              </a:xfrm>
              <a:custGeom>
                <a:avLst/>
                <a:gdLst>
                  <a:gd name="T0" fmla="*/ 0 w 39"/>
                  <a:gd name="T1" fmla="*/ 0 h 77"/>
                  <a:gd name="T2" fmla="*/ 0 w 39"/>
                  <a:gd name="T3" fmla="*/ 0 h 77"/>
                  <a:gd name="T4" fmla="*/ 0 w 39"/>
                  <a:gd name="T5" fmla="*/ 0 h 77"/>
                  <a:gd name="T6" fmla="*/ 0 w 39"/>
                  <a:gd name="T7" fmla="*/ 0 h 77"/>
                  <a:gd name="T8" fmla="*/ 0 w 39"/>
                  <a:gd name="T9" fmla="*/ 0 h 77"/>
                  <a:gd name="T10" fmla="*/ 0 w 39"/>
                  <a:gd name="T11" fmla="*/ 0 h 77"/>
                  <a:gd name="T12" fmla="*/ 0 w 39"/>
                  <a:gd name="T13" fmla="*/ 0 h 77"/>
                  <a:gd name="T14" fmla="*/ 0 w 39"/>
                  <a:gd name="T15" fmla="*/ 0 h 77"/>
                  <a:gd name="T16" fmla="*/ 0 w 39"/>
                  <a:gd name="T17" fmla="*/ 0 h 77"/>
                  <a:gd name="T18" fmla="*/ 0 w 39"/>
                  <a:gd name="T19" fmla="*/ 0 h 77"/>
                  <a:gd name="T20" fmla="*/ 0 w 39"/>
                  <a:gd name="T21" fmla="*/ 0 h 77"/>
                  <a:gd name="T22" fmla="*/ 0 w 39"/>
                  <a:gd name="T23" fmla="*/ 0 h 77"/>
                  <a:gd name="T24" fmla="*/ 0 w 39"/>
                  <a:gd name="T25" fmla="*/ 0 h 77"/>
                  <a:gd name="T26" fmla="*/ 0 w 39"/>
                  <a:gd name="T27" fmla="*/ 0 h 77"/>
                  <a:gd name="T28" fmla="*/ 0 w 39"/>
                  <a:gd name="T29" fmla="*/ 0 h 77"/>
                  <a:gd name="T30" fmla="*/ 0 w 39"/>
                  <a:gd name="T31" fmla="*/ 0 h 77"/>
                  <a:gd name="T32" fmla="*/ 0 w 39"/>
                  <a:gd name="T33" fmla="*/ 0 h 77"/>
                  <a:gd name="T34" fmla="*/ 0 w 39"/>
                  <a:gd name="T35" fmla="*/ 0 h 77"/>
                  <a:gd name="T36" fmla="*/ 0 w 39"/>
                  <a:gd name="T37" fmla="*/ 0 h 77"/>
                  <a:gd name="T38" fmla="*/ 0 w 39"/>
                  <a:gd name="T39" fmla="*/ 0 h 77"/>
                  <a:gd name="T40" fmla="*/ 0 w 39"/>
                  <a:gd name="T41" fmla="*/ 0 h 77"/>
                  <a:gd name="T42" fmla="*/ 0 w 39"/>
                  <a:gd name="T43" fmla="*/ 0 h 77"/>
                  <a:gd name="T44" fmla="*/ 0 w 39"/>
                  <a:gd name="T45" fmla="*/ 0 h 77"/>
                  <a:gd name="T46" fmla="*/ 0 w 39"/>
                  <a:gd name="T47" fmla="*/ 0 h 77"/>
                  <a:gd name="T48" fmla="*/ 0 w 39"/>
                  <a:gd name="T49" fmla="*/ 0 h 77"/>
                  <a:gd name="T50" fmla="*/ 0 w 39"/>
                  <a:gd name="T51" fmla="*/ 0 h 7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" h="77">
                    <a:moveTo>
                      <a:pt x="20" y="77"/>
                    </a:moveTo>
                    <a:lnTo>
                      <a:pt x="30" y="67"/>
                    </a:lnTo>
                    <a:lnTo>
                      <a:pt x="39" y="67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39" y="39"/>
                    </a:lnTo>
                    <a:lnTo>
                      <a:pt x="39" y="29"/>
                    </a:lnTo>
                    <a:lnTo>
                      <a:pt x="39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10"/>
                    </a:lnTo>
                    <a:lnTo>
                      <a:pt x="20" y="10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10" y="77"/>
                    </a:lnTo>
                    <a:lnTo>
                      <a:pt x="20" y="77"/>
                    </a:lnTo>
                  </a:path>
                </a:pathLst>
              </a:custGeom>
              <a:solidFill>
                <a:srgbClr val="00CC00"/>
              </a:solidFill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542" name="Group 313"/>
              <p:cNvGrpSpPr>
                <a:grpSpLocks/>
              </p:cNvGrpSpPr>
              <p:nvPr/>
            </p:nvGrpSpPr>
            <p:grpSpPr bwMode="auto">
              <a:xfrm>
                <a:off x="720" y="2832"/>
                <a:ext cx="144" cy="281"/>
                <a:chOff x="684" y="1020"/>
                <a:chExt cx="1716" cy="2364"/>
              </a:xfrm>
            </p:grpSpPr>
            <p:sp>
              <p:nvSpPr>
                <p:cNvPr id="543" name="Freeform 314"/>
                <p:cNvSpPr>
                  <a:spLocks/>
                </p:cNvSpPr>
                <p:nvPr/>
              </p:nvSpPr>
              <p:spPr bwMode="auto">
                <a:xfrm>
                  <a:off x="1176" y="1140"/>
                  <a:ext cx="468" cy="2160"/>
                </a:xfrm>
                <a:custGeom>
                  <a:avLst/>
                  <a:gdLst>
                    <a:gd name="T0" fmla="*/ 42 w 468"/>
                    <a:gd name="T1" fmla="*/ 24 h 2160"/>
                    <a:gd name="T2" fmla="*/ 138 w 468"/>
                    <a:gd name="T3" fmla="*/ 120 h 2160"/>
                    <a:gd name="T4" fmla="*/ 186 w 468"/>
                    <a:gd name="T5" fmla="*/ 168 h 2160"/>
                    <a:gd name="T6" fmla="*/ 216 w 468"/>
                    <a:gd name="T7" fmla="*/ 210 h 2160"/>
                    <a:gd name="T8" fmla="*/ 252 w 468"/>
                    <a:gd name="T9" fmla="*/ 264 h 2160"/>
                    <a:gd name="T10" fmla="*/ 282 w 468"/>
                    <a:gd name="T11" fmla="*/ 342 h 2160"/>
                    <a:gd name="T12" fmla="*/ 330 w 468"/>
                    <a:gd name="T13" fmla="*/ 480 h 2160"/>
                    <a:gd name="T14" fmla="*/ 360 w 468"/>
                    <a:gd name="T15" fmla="*/ 576 h 2160"/>
                    <a:gd name="T16" fmla="*/ 390 w 468"/>
                    <a:gd name="T17" fmla="*/ 678 h 2160"/>
                    <a:gd name="T18" fmla="*/ 426 w 468"/>
                    <a:gd name="T19" fmla="*/ 846 h 2160"/>
                    <a:gd name="T20" fmla="*/ 450 w 468"/>
                    <a:gd name="T21" fmla="*/ 1020 h 2160"/>
                    <a:gd name="T22" fmla="*/ 462 w 468"/>
                    <a:gd name="T23" fmla="*/ 1086 h 2160"/>
                    <a:gd name="T24" fmla="*/ 468 w 468"/>
                    <a:gd name="T25" fmla="*/ 1176 h 2160"/>
                    <a:gd name="T26" fmla="*/ 468 w 468"/>
                    <a:gd name="T27" fmla="*/ 1302 h 2160"/>
                    <a:gd name="T28" fmla="*/ 456 w 468"/>
                    <a:gd name="T29" fmla="*/ 1506 h 2160"/>
                    <a:gd name="T30" fmla="*/ 444 w 468"/>
                    <a:gd name="T31" fmla="*/ 1776 h 2160"/>
                    <a:gd name="T32" fmla="*/ 444 w 468"/>
                    <a:gd name="T33" fmla="*/ 1830 h 2160"/>
                    <a:gd name="T34" fmla="*/ 432 w 468"/>
                    <a:gd name="T35" fmla="*/ 1902 h 2160"/>
                    <a:gd name="T36" fmla="*/ 420 w 468"/>
                    <a:gd name="T37" fmla="*/ 1980 h 2160"/>
                    <a:gd name="T38" fmla="*/ 414 w 468"/>
                    <a:gd name="T39" fmla="*/ 2040 h 2160"/>
                    <a:gd name="T40" fmla="*/ 414 w 468"/>
                    <a:gd name="T41" fmla="*/ 2070 h 2160"/>
                    <a:gd name="T42" fmla="*/ 414 w 468"/>
                    <a:gd name="T43" fmla="*/ 2100 h 2160"/>
                    <a:gd name="T44" fmla="*/ 414 w 468"/>
                    <a:gd name="T45" fmla="*/ 2112 h 2160"/>
                    <a:gd name="T46" fmla="*/ 414 w 468"/>
                    <a:gd name="T47" fmla="*/ 2124 h 2160"/>
                    <a:gd name="T48" fmla="*/ 402 w 468"/>
                    <a:gd name="T49" fmla="*/ 2142 h 2160"/>
                    <a:gd name="T50" fmla="*/ 396 w 468"/>
                    <a:gd name="T51" fmla="*/ 2148 h 2160"/>
                    <a:gd name="T52" fmla="*/ 378 w 468"/>
                    <a:gd name="T53" fmla="*/ 2154 h 2160"/>
                    <a:gd name="T54" fmla="*/ 372 w 468"/>
                    <a:gd name="T55" fmla="*/ 2160 h 2160"/>
                    <a:gd name="T56" fmla="*/ 354 w 468"/>
                    <a:gd name="T57" fmla="*/ 2160 h 2160"/>
                    <a:gd name="T58" fmla="*/ 342 w 468"/>
                    <a:gd name="T59" fmla="*/ 2154 h 2160"/>
                    <a:gd name="T60" fmla="*/ 330 w 468"/>
                    <a:gd name="T61" fmla="*/ 2148 h 2160"/>
                    <a:gd name="T62" fmla="*/ 318 w 468"/>
                    <a:gd name="T63" fmla="*/ 2136 h 2160"/>
                    <a:gd name="T64" fmla="*/ 306 w 468"/>
                    <a:gd name="T65" fmla="*/ 2124 h 2160"/>
                    <a:gd name="T66" fmla="*/ 306 w 468"/>
                    <a:gd name="T67" fmla="*/ 2106 h 2160"/>
                    <a:gd name="T68" fmla="*/ 306 w 468"/>
                    <a:gd name="T69" fmla="*/ 2076 h 2160"/>
                    <a:gd name="T70" fmla="*/ 306 w 468"/>
                    <a:gd name="T71" fmla="*/ 2046 h 2160"/>
                    <a:gd name="T72" fmla="*/ 306 w 468"/>
                    <a:gd name="T73" fmla="*/ 2004 h 2160"/>
                    <a:gd name="T74" fmla="*/ 318 w 468"/>
                    <a:gd name="T75" fmla="*/ 1944 h 2160"/>
                    <a:gd name="T76" fmla="*/ 330 w 468"/>
                    <a:gd name="T77" fmla="*/ 1836 h 2160"/>
                    <a:gd name="T78" fmla="*/ 330 w 468"/>
                    <a:gd name="T79" fmla="*/ 1794 h 2160"/>
                    <a:gd name="T80" fmla="*/ 342 w 468"/>
                    <a:gd name="T81" fmla="*/ 1638 h 2160"/>
                    <a:gd name="T82" fmla="*/ 354 w 468"/>
                    <a:gd name="T83" fmla="*/ 1398 h 2160"/>
                    <a:gd name="T84" fmla="*/ 354 w 468"/>
                    <a:gd name="T85" fmla="*/ 1302 h 2160"/>
                    <a:gd name="T86" fmla="*/ 354 w 468"/>
                    <a:gd name="T87" fmla="*/ 1212 h 2160"/>
                    <a:gd name="T88" fmla="*/ 354 w 468"/>
                    <a:gd name="T89" fmla="*/ 1122 h 2160"/>
                    <a:gd name="T90" fmla="*/ 348 w 468"/>
                    <a:gd name="T91" fmla="*/ 1050 h 2160"/>
                    <a:gd name="T92" fmla="*/ 342 w 468"/>
                    <a:gd name="T93" fmla="*/ 1014 h 2160"/>
                    <a:gd name="T94" fmla="*/ 306 w 468"/>
                    <a:gd name="T95" fmla="*/ 804 h 2160"/>
                    <a:gd name="T96" fmla="*/ 276 w 468"/>
                    <a:gd name="T97" fmla="*/ 672 h 2160"/>
                    <a:gd name="T98" fmla="*/ 252 w 468"/>
                    <a:gd name="T99" fmla="*/ 576 h 2160"/>
                    <a:gd name="T100" fmla="*/ 216 w 468"/>
                    <a:gd name="T101" fmla="*/ 486 h 2160"/>
                    <a:gd name="T102" fmla="*/ 186 w 468"/>
                    <a:gd name="T103" fmla="*/ 384 h 2160"/>
                    <a:gd name="T104" fmla="*/ 150 w 468"/>
                    <a:gd name="T105" fmla="*/ 312 h 2160"/>
                    <a:gd name="T106" fmla="*/ 114 w 468"/>
                    <a:gd name="T107" fmla="*/ 240 h 2160"/>
                    <a:gd name="T108" fmla="*/ 78 w 468"/>
                    <a:gd name="T109" fmla="*/ 156 h 2160"/>
                    <a:gd name="T110" fmla="*/ 48 w 468"/>
                    <a:gd name="T111" fmla="*/ 90 h 2160"/>
                    <a:gd name="T112" fmla="*/ 18 w 468"/>
                    <a:gd name="T113" fmla="*/ 42 h 2160"/>
                    <a:gd name="T114" fmla="*/ 0 w 468"/>
                    <a:gd name="T115" fmla="*/ 24 h 2160"/>
                    <a:gd name="T116" fmla="*/ 0 w 468"/>
                    <a:gd name="T117" fmla="*/ 12 h 2160"/>
                    <a:gd name="T118" fmla="*/ 12 w 468"/>
                    <a:gd name="T119" fmla="*/ 0 h 2160"/>
                    <a:gd name="T120" fmla="*/ 18 w 468"/>
                    <a:gd name="T121" fmla="*/ 0 h 2160"/>
                    <a:gd name="T122" fmla="*/ 24 w 468"/>
                    <a:gd name="T123" fmla="*/ 0 h 21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468" h="216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42" y="24"/>
                      </a:lnTo>
                      <a:lnTo>
                        <a:pt x="60" y="36"/>
                      </a:lnTo>
                      <a:lnTo>
                        <a:pt x="84" y="60"/>
                      </a:lnTo>
                      <a:lnTo>
                        <a:pt x="138" y="120"/>
                      </a:lnTo>
                      <a:lnTo>
                        <a:pt x="156" y="132"/>
                      </a:lnTo>
                      <a:lnTo>
                        <a:pt x="168" y="144"/>
                      </a:lnTo>
                      <a:lnTo>
                        <a:pt x="186" y="168"/>
                      </a:lnTo>
                      <a:lnTo>
                        <a:pt x="192" y="180"/>
                      </a:lnTo>
                      <a:lnTo>
                        <a:pt x="210" y="192"/>
                      </a:lnTo>
                      <a:lnTo>
                        <a:pt x="216" y="210"/>
                      </a:lnTo>
                      <a:lnTo>
                        <a:pt x="228" y="222"/>
                      </a:lnTo>
                      <a:lnTo>
                        <a:pt x="234" y="240"/>
                      </a:lnTo>
                      <a:lnTo>
                        <a:pt x="252" y="264"/>
                      </a:lnTo>
                      <a:lnTo>
                        <a:pt x="258" y="288"/>
                      </a:lnTo>
                      <a:lnTo>
                        <a:pt x="270" y="312"/>
                      </a:lnTo>
                      <a:lnTo>
                        <a:pt x="282" y="342"/>
                      </a:lnTo>
                      <a:lnTo>
                        <a:pt x="306" y="390"/>
                      </a:lnTo>
                      <a:lnTo>
                        <a:pt x="324" y="444"/>
                      </a:lnTo>
                      <a:lnTo>
                        <a:pt x="330" y="480"/>
                      </a:lnTo>
                      <a:lnTo>
                        <a:pt x="342" y="510"/>
                      </a:lnTo>
                      <a:lnTo>
                        <a:pt x="354" y="540"/>
                      </a:lnTo>
                      <a:lnTo>
                        <a:pt x="360" y="576"/>
                      </a:lnTo>
                      <a:lnTo>
                        <a:pt x="372" y="606"/>
                      </a:lnTo>
                      <a:lnTo>
                        <a:pt x="378" y="642"/>
                      </a:lnTo>
                      <a:lnTo>
                        <a:pt x="390" y="678"/>
                      </a:lnTo>
                      <a:lnTo>
                        <a:pt x="396" y="708"/>
                      </a:lnTo>
                      <a:lnTo>
                        <a:pt x="408" y="780"/>
                      </a:lnTo>
                      <a:lnTo>
                        <a:pt x="426" y="846"/>
                      </a:lnTo>
                      <a:lnTo>
                        <a:pt x="438" y="918"/>
                      </a:lnTo>
                      <a:lnTo>
                        <a:pt x="450" y="990"/>
                      </a:lnTo>
                      <a:lnTo>
                        <a:pt x="450" y="1020"/>
                      </a:lnTo>
                      <a:lnTo>
                        <a:pt x="456" y="1038"/>
                      </a:lnTo>
                      <a:lnTo>
                        <a:pt x="456" y="1050"/>
                      </a:lnTo>
                      <a:lnTo>
                        <a:pt x="462" y="1086"/>
                      </a:lnTo>
                      <a:lnTo>
                        <a:pt x="462" y="1110"/>
                      </a:lnTo>
                      <a:lnTo>
                        <a:pt x="462" y="1146"/>
                      </a:lnTo>
                      <a:lnTo>
                        <a:pt x="468" y="1176"/>
                      </a:lnTo>
                      <a:lnTo>
                        <a:pt x="468" y="1236"/>
                      </a:lnTo>
                      <a:lnTo>
                        <a:pt x="468" y="1266"/>
                      </a:lnTo>
                      <a:lnTo>
                        <a:pt x="468" y="1302"/>
                      </a:lnTo>
                      <a:lnTo>
                        <a:pt x="468" y="1368"/>
                      </a:lnTo>
                      <a:lnTo>
                        <a:pt x="462" y="1434"/>
                      </a:lnTo>
                      <a:lnTo>
                        <a:pt x="456" y="1506"/>
                      </a:lnTo>
                      <a:lnTo>
                        <a:pt x="450" y="1644"/>
                      </a:lnTo>
                      <a:lnTo>
                        <a:pt x="450" y="1716"/>
                      </a:lnTo>
                      <a:lnTo>
                        <a:pt x="444" y="1776"/>
                      </a:lnTo>
                      <a:lnTo>
                        <a:pt x="444" y="1794"/>
                      </a:lnTo>
                      <a:lnTo>
                        <a:pt x="444" y="1818"/>
                      </a:lnTo>
                      <a:lnTo>
                        <a:pt x="444" y="1830"/>
                      </a:lnTo>
                      <a:lnTo>
                        <a:pt x="438" y="1836"/>
                      </a:lnTo>
                      <a:lnTo>
                        <a:pt x="438" y="1860"/>
                      </a:lnTo>
                      <a:lnTo>
                        <a:pt x="432" y="1902"/>
                      </a:lnTo>
                      <a:lnTo>
                        <a:pt x="426" y="1938"/>
                      </a:lnTo>
                      <a:lnTo>
                        <a:pt x="426" y="1956"/>
                      </a:lnTo>
                      <a:lnTo>
                        <a:pt x="420" y="1980"/>
                      </a:lnTo>
                      <a:lnTo>
                        <a:pt x="420" y="2004"/>
                      </a:lnTo>
                      <a:lnTo>
                        <a:pt x="414" y="2022"/>
                      </a:lnTo>
                      <a:lnTo>
                        <a:pt x="414" y="2040"/>
                      </a:lnTo>
                      <a:lnTo>
                        <a:pt x="414" y="2052"/>
                      </a:lnTo>
                      <a:lnTo>
                        <a:pt x="414" y="2058"/>
                      </a:lnTo>
                      <a:lnTo>
                        <a:pt x="414" y="2070"/>
                      </a:lnTo>
                      <a:lnTo>
                        <a:pt x="414" y="2076"/>
                      </a:lnTo>
                      <a:lnTo>
                        <a:pt x="414" y="2088"/>
                      </a:lnTo>
                      <a:lnTo>
                        <a:pt x="414" y="2100"/>
                      </a:lnTo>
                      <a:lnTo>
                        <a:pt x="414" y="2106"/>
                      </a:lnTo>
                      <a:lnTo>
                        <a:pt x="414" y="2112"/>
                      </a:lnTo>
                      <a:lnTo>
                        <a:pt x="414" y="2118"/>
                      </a:lnTo>
                      <a:lnTo>
                        <a:pt x="414" y="2124"/>
                      </a:lnTo>
                      <a:lnTo>
                        <a:pt x="408" y="2130"/>
                      </a:lnTo>
                      <a:lnTo>
                        <a:pt x="408" y="2136"/>
                      </a:lnTo>
                      <a:lnTo>
                        <a:pt x="402" y="2142"/>
                      </a:lnTo>
                      <a:lnTo>
                        <a:pt x="402" y="2148"/>
                      </a:lnTo>
                      <a:lnTo>
                        <a:pt x="396" y="2148"/>
                      </a:lnTo>
                      <a:lnTo>
                        <a:pt x="390" y="2148"/>
                      </a:lnTo>
                      <a:lnTo>
                        <a:pt x="384" y="2154"/>
                      </a:lnTo>
                      <a:lnTo>
                        <a:pt x="378" y="2154"/>
                      </a:lnTo>
                      <a:lnTo>
                        <a:pt x="372" y="2160"/>
                      </a:lnTo>
                      <a:lnTo>
                        <a:pt x="366" y="2160"/>
                      </a:lnTo>
                      <a:lnTo>
                        <a:pt x="360" y="2160"/>
                      </a:lnTo>
                      <a:lnTo>
                        <a:pt x="354" y="2160"/>
                      </a:lnTo>
                      <a:lnTo>
                        <a:pt x="348" y="2154"/>
                      </a:lnTo>
                      <a:lnTo>
                        <a:pt x="342" y="2154"/>
                      </a:lnTo>
                      <a:lnTo>
                        <a:pt x="336" y="2154"/>
                      </a:lnTo>
                      <a:lnTo>
                        <a:pt x="330" y="2148"/>
                      </a:lnTo>
                      <a:lnTo>
                        <a:pt x="324" y="2148"/>
                      </a:lnTo>
                      <a:lnTo>
                        <a:pt x="318" y="2142"/>
                      </a:lnTo>
                      <a:lnTo>
                        <a:pt x="318" y="2136"/>
                      </a:lnTo>
                      <a:lnTo>
                        <a:pt x="312" y="2130"/>
                      </a:lnTo>
                      <a:lnTo>
                        <a:pt x="312" y="2124"/>
                      </a:lnTo>
                      <a:lnTo>
                        <a:pt x="306" y="2124"/>
                      </a:lnTo>
                      <a:lnTo>
                        <a:pt x="306" y="2118"/>
                      </a:lnTo>
                      <a:lnTo>
                        <a:pt x="306" y="2106"/>
                      </a:lnTo>
                      <a:lnTo>
                        <a:pt x="306" y="2100"/>
                      </a:lnTo>
                      <a:lnTo>
                        <a:pt x="306" y="2088"/>
                      </a:lnTo>
                      <a:lnTo>
                        <a:pt x="306" y="2076"/>
                      </a:lnTo>
                      <a:lnTo>
                        <a:pt x="306" y="2064"/>
                      </a:lnTo>
                      <a:lnTo>
                        <a:pt x="306" y="2052"/>
                      </a:lnTo>
                      <a:lnTo>
                        <a:pt x="306" y="2046"/>
                      </a:lnTo>
                      <a:lnTo>
                        <a:pt x="306" y="2034"/>
                      </a:lnTo>
                      <a:lnTo>
                        <a:pt x="306" y="2028"/>
                      </a:lnTo>
                      <a:lnTo>
                        <a:pt x="306" y="2004"/>
                      </a:lnTo>
                      <a:lnTo>
                        <a:pt x="312" y="1980"/>
                      </a:lnTo>
                      <a:lnTo>
                        <a:pt x="312" y="1962"/>
                      </a:lnTo>
                      <a:lnTo>
                        <a:pt x="318" y="1944"/>
                      </a:lnTo>
                      <a:lnTo>
                        <a:pt x="324" y="1902"/>
                      </a:lnTo>
                      <a:lnTo>
                        <a:pt x="330" y="1860"/>
                      </a:lnTo>
                      <a:lnTo>
                        <a:pt x="330" y="1836"/>
                      </a:lnTo>
                      <a:lnTo>
                        <a:pt x="330" y="1812"/>
                      </a:lnTo>
                      <a:lnTo>
                        <a:pt x="330" y="1806"/>
                      </a:lnTo>
                      <a:lnTo>
                        <a:pt x="330" y="1794"/>
                      </a:lnTo>
                      <a:lnTo>
                        <a:pt x="336" y="1770"/>
                      </a:lnTo>
                      <a:lnTo>
                        <a:pt x="336" y="1710"/>
                      </a:lnTo>
                      <a:lnTo>
                        <a:pt x="342" y="1638"/>
                      </a:lnTo>
                      <a:lnTo>
                        <a:pt x="354" y="1506"/>
                      </a:lnTo>
                      <a:lnTo>
                        <a:pt x="354" y="1434"/>
                      </a:lnTo>
                      <a:lnTo>
                        <a:pt x="354" y="1398"/>
                      </a:lnTo>
                      <a:lnTo>
                        <a:pt x="354" y="1368"/>
                      </a:lnTo>
                      <a:lnTo>
                        <a:pt x="354" y="1332"/>
                      </a:lnTo>
                      <a:lnTo>
                        <a:pt x="354" y="1302"/>
                      </a:lnTo>
                      <a:lnTo>
                        <a:pt x="354" y="1272"/>
                      </a:lnTo>
                      <a:lnTo>
                        <a:pt x="354" y="1236"/>
                      </a:lnTo>
                      <a:lnTo>
                        <a:pt x="354" y="1212"/>
                      </a:lnTo>
                      <a:lnTo>
                        <a:pt x="354" y="1182"/>
                      </a:lnTo>
                      <a:lnTo>
                        <a:pt x="354" y="1158"/>
                      </a:lnTo>
                      <a:lnTo>
                        <a:pt x="354" y="1122"/>
                      </a:lnTo>
                      <a:lnTo>
                        <a:pt x="354" y="1092"/>
                      </a:lnTo>
                      <a:lnTo>
                        <a:pt x="354" y="1062"/>
                      </a:lnTo>
                      <a:lnTo>
                        <a:pt x="348" y="1050"/>
                      </a:lnTo>
                      <a:lnTo>
                        <a:pt x="348" y="1038"/>
                      </a:lnTo>
                      <a:lnTo>
                        <a:pt x="348" y="1026"/>
                      </a:lnTo>
                      <a:lnTo>
                        <a:pt x="342" y="1014"/>
                      </a:lnTo>
                      <a:lnTo>
                        <a:pt x="330" y="942"/>
                      </a:lnTo>
                      <a:lnTo>
                        <a:pt x="318" y="870"/>
                      </a:lnTo>
                      <a:lnTo>
                        <a:pt x="306" y="804"/>
                      </a:lnTo>
                      <a:lnTo>
                        <a:pt x="288" y="738"/>
                      </a:lnTo>
                      <a:lnTo>
                        <a:pt x="282" y="702"/>
                      </a:lnTo>
                      <a:lnTo>
                        <a:pt x="276" y="672"/>
                      </a:lnTo>
                      <a:lnTo>
                        <a:pt x="264" y="642"/>
                      </a:lnTo>
                      <a:lnTo>
                        <a:pt x="258" y="606"/>
                      </a:lnTo>
                      <a:lnTo>
                        <a:pt x="252" y="576"/>
                      </a:lnTo>
                      <a:lnTo>
                        <a:pt x="240" y="546"/>
                      </a:lnTo>
                      <a:lnTo>
                        <a:pt x="234" y="510"/>
                      </a:lnTo>
                      <a:lnTo>
                        <a:pt x="216" y="486"/>
                      </a:lnTo>
                      <a:lnTo>
                        <a:pt x="204" y="432"/>
                      </a:lnTo>
                      <a:lnTo>
                        <a:pt x="192" y="408"/>
                      </a:lnTo>
                      <a:lnTo>
                        <a:pt x="186" y="384"/>
                      </a:lnTo>
                      <a:lnTo>
                        <a:pt x="174" y="360"/>
                      </a:lnTo>
                      <a:lnTo>
                        <a:pt x="162" y="336"/>
                      </a:lnTo>
                      <a:lnTo>
                        <a:pt x="150" y="312"/>
                      </a:lnTo>
                      <a:lnTo>
                        <a:pt x="138" y="288"/>
                      </a:lnTo>
                      <a:lnTo>
                        <a:pt x="126" y="264"/>
                      </a:lnTo>
                      <a:lnTo>
                        <a:pt x="114" y="240"/>
                      </a:lnTo>
                      <a:lnTo>
                        <a:pt x="114" y="222"/>
                      </a:lnTo>
                      <a:lnTo>
                        <a:pt x="96" y="192"/>
                      </a:lnTo>
                      <a:lnTo>
                        <a:pt x="78" y="156"/>
                      </a:lnTo>
                      <a:lnTo>
                        <a:pt x="66" y="120"/>
                      </a:lnTo>
                      <a:lnTo>
                        <a:pt x="54" y="102"/>
                      </a:lnTo>
                      <a:lnTo>
                        <a:pt x="48" y="90"/>
                      </a:lnTo>
                      <a:lnTo>
                        <a:pt x="42" y="72"/>
                      </a:lnTo>
                      <a:lnTo>
                        <a:pt x="30" y="54"/>
                      </a:lnTo>
                      <a:lnTo>
                        <a:pt x="18" y="42"/>
                      </a:lnTo>
                      <a:lnTo>
                        <a:pt x="6" y="24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30" y="0"/>
                      </a:lnTo>
                      <a:lnTo>
                        <a:pt x="30" y="6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44" name="Freeform 315"/>
                <p:cNvSpPr>
                  <a:spLocks/>
                </p:cNvSpPr>
                <p:nvPr/>
              </p:nvSpPr>
              <p:spPr bwMode="auto">
                <a:xfrm>
                  <a:off x="1176" y="1140"/>
                  <a:ext cx="468" cy="2160"/>
                </a:xfrm>
                <a:custGeom>
                  <a:avLst/>
                  <a:gdLst>
                    <a:gd name="T0" fmla="*/ 60 w 468"/>
                    <a:gd name="T1" fmla="*/ 36 h 2160"/>
                    <a:gd name="T2" fmla="*/ 156 w 468"/>
                    <a:gd name="T3" fmla="*/ 132 h 2160"/>
                    <a:gd name="T4" fmla="*/ 192 w 468"/>
                    <a:gd name="T5" fmla="*/ 180 h 2160"/>
                    <a:gd name="T6" fmla="*/ 228 w 468"/>
                    <a:gd name="T7" fmla="*/ 222 h 2160"/>
                    <a:gd name="T8" fmla="*/ 258 w 468"/>
                    <a:gd name="T9" fmla="*/ 288 h 2160"/>
                    <a:gd name="T10" fmla="*/ 306 w 468"/>
                    <a:gd name="T11" fmla="*/ 390 h 2160"/>
                    <a:gd name="T12" fmla="*/ 342 w 468"/>
                    <a:gd name="T13" fmla="*/ 510 h 2160"/>
                    <a:gd name="T14" fmla="*/ 372 w 468"/>
                    <a:gd name="T15" fmla="*/ 606 h 2160"/>
                    <a:gd name="T16" fmla="*/ 396 w 468"/>
                    <a:gd name="T17" fmla="*/ 708 h 2160"/>
                    <a:gd name="T18" fmla="*/ 438 w 468"/>
                    <a:gd name="T19" fmla="*/ 918 h 2160"/>
                    <a:gd name="T20" fmla="*/ 456 w 468"/>
                    <a:gd name="T21" fmla="*/ 1038 h 2160"/>
                    <a:gd name="T22" fmla="*/ 462 w 468"/>
                    <a:gd name="T23" fmla="*/ 1110 h 2160"/>
                    <a:gd name="T24" fmla="*/ 468 w 468"/>
                    <a:gd name="T25" fmla="*/ 1236 h 2160"/>
                    <a:gd name="T26" fmla="*/ 468 w 468"/>
                    <a:gd name="T27" fmla="*/ 1368 h 2160"/>
                    <a:gd name="T28" fmla="*/ 450 w 468"/>
                    <a:gd name="T29" fmla="*/ 1644 h 2160"/>
                    <a:gd name="T30" fmla="*/ 444 w 468"/>
                    <a:gd name="T31" fmla="*/ 1794 h 2160"/>
                    <a:gd name="T32" fmla="*/ 438 w 468"/>
                    <a:gd name="T33" fmla="*/ 1836 h 2160"/>
                    <a:gd name="T34" fmla="*/ 426 w 468"/>
                    <a:gd name="T35" fmla="*/ 1938 h 2160"/>
                    <a:gd name="T36" fmla="*/ 420 w 468"/>
                    <a:gd name="T37" fmla="*/ 2004 h 2160"/>
                    <a:gd name="T38" fmla="*/ 414 w 468"/>
                    <a:gd name="T39" fmla="*/ 2052 h 2160"/>
                    <a:gd name="T40" fmla="*/ 414 w 468"/>
                    <a:gd name="T41" fmla="*/ 2076 h 2160"/>
                    <a:gd name="T42" fmla="*/ 414 w 468"/>
                    <a:gd name="T43" fmla="*/ 2106 h 2160"/>
                    <a:gd name="T44" fmla="*/ 414 w 468"/>
                    <a:gd name="T45" fmla="*/ 2124 h 2160"/>
                    <a:gd name="T46" fmla="*/ 408 w 468"/>
                    <a:gd name="T47" fmla="*/ 2136 h 2160"/>
                    <a:gd name="T48" fmla="*/ 402 w 468"/>
                    <a:gd name="T49" fmla="*/ 2148 h 2160"/>
                    <a:gd name="T50" fmla="*/ 384 w 468"/>
                    <a:gd name="T51" fmla="*/ 2154 h 2160"/>
                    <a:gd name="T52" fmla="*/ 372 w 468"/>
                    <a:gd name="T53" fmla="*/ 2160 h 2160"/>
                    <a:gd name="T54" fmla="*/ 354 w 468"/>
                    <a:gd name="T55" fmla="*/ 2160 h 2160"/>
                    <a:gd name="T56" fmla="*/ 342 w 468"/>
                    <a:gd name="T57" fmla="*/ 2154 h 2160"/>
                    <a:gd name="T58" fmla="*/ 330 w 468"/>
                    <a:gd name="T59" fmla="*/ 2148 h 2160"/>
                    <a:gd name="T60" fmla="*/ 318 w 468"/>
                    <a:gd name="T61" fmla="*/ 2136 h 2160"/>
                    <a:gd name="T62" fmla="*/ 306 w 468"/>
                    <a:gd name="T63" fmla="*/ 2124 h 2160"/>
                    <a:gd name="T64" fmla="*/ 306 w 468"/>
                    <a:gd name="T65" fmla="*/ 2100 h 2160"/>
                    <a:gd name="T66" fmla="*/ 306 w 468"/>
                    <a:gd name="T67" fmla="*/ 2064 h 2160"/>
                    <a:gd name="T68" fmla="*/ 306 w 468"/>
                    <a:gd name="T69" fmla="*/ 2034 h 2160"/>
                    <a:gd name="T70" fmla="*/ 312 w 468"/>
                    <a:gd name="T71" fmla="*/ 1980 h 2160"/>
                    <a:gd name="T72" fmla="*/ 324 w 468"/>
                    <a:gd name="T73" fmla="*/ 1902 h 2160"/>
                    <a:gd name="T74" fmla="*/ 330 w 468"/>
                    <a:gd name="T75" fmla="*/ 1812 h 2160"/>
                    <a:gd name="T76" fmla="*/ 336 w 468"/>
                    <a:gd name="T77" fmla="*/ 1770 h 2160"/>
                    <a:gd name="T78" fmla="*/ 354 w 468"/>
                    <a:gd name="T79" fmla="*/ 1506 h 2160"/>
                    <a:gd name="T80" fmla="*/ 354 w 468"/>
                    <a:gd name="T81" fmla="*/ 1368 h 2160"/>
                    <a:gd name="T82" fmla="*/ 354 w 468"/>
                    <a:gd name="T83" fmla="*/ 1272 h 2160"/>
                    <a:gd name="T84" fmla="*/ 354 w 468"/>
                    <a:gd name="T85" fmla="*/ 1182 h 2160"/>
                    <a:gd name="T86" fmla="*/ 354 w 468"/>
                    <a:gd name="T87" fmla="*/ 1092 h 2160"/>
                    <a:gd name="T88" fmla="*/ 348 w 468"/>
                    <a:gd name="T89" fmla="*/ 1038 h 2160"/>
                    <a:gd name="T90" fmla="*/ 330 w 468"/>
                    <a:gd name="T91" fmla="*/ 942 h 2160"/>
                    <a:gd name="T92" fmla="*/ 288 w 468"/>
                    <a:gd name="T93" fmla="*/ 738 h 2160"/>
                    <a:gd name="T94" fmla="*/ 264 w 468"/>
                    <a:gd name="T95" fmla="*/ 642 h 2160"/>
                    <a:gd name="T96" fmla="*/ 240 w 468"/>
                    <a:gd name="T97" fmla="*/ 546 h 2160"/>
                    <a:gd name="T98" fmla="*/ 204 w 468"/>
                    <a:gd name="T99" fmla="*/ 432 h 2160"/>
                    <a:gd name="T100" fmla="*/ 174 w 468"/>
                    <a:gd name="T101" fmla="*/ 360 h 2160"/>
                    <a:gd name="T102" fmla="*/ 138 w 468"/>
                    <a:gd name="T103" fmla="*/ 288 h 2160"/>
                    <a:gd name="T104" fmla="*/ 114 w 468"/>
                    <a:gd name="T105" fmla="*/ 222 h 2160"/>
                    <a:gd name="T106" fmla="*/ 66 w 468"/>
                    <a:gd name="T107" fmla="*/ 120 h 2160"/>
                    <a:gd name="T108" fmla="*/ 42 w 468"/>
                    <a:gd name="T109" fmla="*/ 72 h 2160"/>
                    <a:gd name="T110" fmla="*/ 6 w 468"/>
                    <a:gd name="T111" fmla="*/ 24 h 2160"/>
                    <a:gd name="T112" fmla="*/ 0 w 468"/>
                    <a:gd name="T113" fmla="*/ 18 h 2160"/>
                    <a:gd name="T114" fmla="*/ 12 w 468"/>
                    <a:gd name="T115" fmla="*/ 0 h 2160"/>
                    <a:gd name="T116" fmla="*/ 24 w 468"/>
                    <a:gd name="T117" fmla="*/ 0 h 216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468" h="2160">
                      <a:moveTo>
                        <a:pt x="30" y="6"/>
                      </a:moveTo>
                      <a:lnTo>
                        <a:pt x="42" y="24"/>
                      </a:lnTo>
                      <a:lnTo>
                        <a:pt x="60" y="36"/>
                      </a:lnTo>
                      <a:lnTo>
                        <a:pt x="84" y="60"/>
                      </a:lnTo>
                      <a:lnTo>
                        <a:pt x="138" y="120"/>
                      </a:lnTo>
                      <a:lnTo>
                        <a:pt x="156" y="132"/>
                      </a:lnTo>
                      <a:lnTo>
                        <a:pt x="168" y="144"/>
                      </a:lnTo>
                      <a:lnTo>
                        <a:pt x="186" y="168"/>
                      </a:lnTo>
                      <a:lnTo>
                        <a:pt x="192" y="180"/>
                      </a:lnTo>
                      <a:lnTo>
                        <a:pt x="210" y="192"/>
                      </a:lnTo>
                      <a:lnTo>
                        <a:pt x="216" y="210"/>
                      </a:lnTo>
                      <a:lnTo>
                        <a:pt x="228" y="222"/>
                      </a:lnTo>
                      <a:lnTo>
                        <a:pt x="234" y="240"/>
                      </a:lnTo>
                      <a:lnTo>
                        <a:pt x="252" y="264"/>
                      </a:lnTo>
                      <a:lnTo>
                        <a:pt x="258" y="288"/>
                      </a:lnTo>
                      <a:lnTo>
                        <a:pt x="270" y="312"/>
                      </a:lnTo>
                      <a:lnTo>
                        <a:pt x="282" y="342"/>
                      </a:lnTo>
                      <a:lnTo>
                        <a:pt x="306" y="390"/>
                      </a:lnTo>
                      <a:lnTo>
                        <a:pt x="324" y="444"/>
                      </a:lnTo>
                      <a:lnTo>
                        <a:pt x="330" y="480"/>
                      </a:lnTo>
                      <a:lnTo>
                        <a:pt x="342" y="510"/>
                      </a:lnTo>
                      <a:lnTo>
                        <a:pt x="354" y="540"/>
                      </a:lnTo>
                      <a:lnTo>
                        <a:pt x="360" y="576"/>
                      </a:lnTo>
                      <a:lnTo>
                        <a:pt x="372" y="606"/>
                      </a:lnTo>
                      <a:lnTo>
                        <a:pt x="378" y="642"/>
                      </a:lnTo>
                      <a:lnTo>
                        <a:pt x="390" y="678"/>
                      </a:lnTo>
                      <a:lnTo>
                        <a:pt x="396" y="708"/>
                      </a:lnTo>
                      <a:lnTo>
                        <a:pt x="408" y="780"/>
                      </a:lnTo>
                      <a:lnTo>
                        <a:pt x="426" y="846"/>
                      </a:lnTo>
                      <a:lnTo>
                        <a:pt x="438" y="918"/>
                      </a:lnTo>
                      <a:lnTo>
                        <a:pt x="450" y="990"/>
                      </a:lnTo>
                      <a:lnTo>
                        <a:pt x="450" y="1020"/>
                      </a:lnTo>
                      <a:lnTo>
                        <a:pt x="456" y="1038"/>
                      </a:lnTo>
                      <a:lnTo>
                        <a:pt x="456" y="1050"/>
                      </a:lnTo>
                      <a:lnTo>
                        <a:pt x="462" y="1086"/>
                      </a:lnTo>
                      <a:lnTo>
                        <a:pt x="462" y="1110"/>
                      </a:lnTo>
                      <a:lnTo>
                        <a:pt x="462" y="1146"/>
                      </a:lnTo>
                      <a:lnTo>
                        <a:pt x="468" y="1176"/>
                      </a:lnTo>
                      <a:lnTo>
                        <a:pt x="468" y="1236"/>
                      </a:lnTo>
                      <a:lnTo>
                        <a:pt x="468" y="1266"/>
                      </a:lnTo>
                      <a:lnTo>
                        <a:pt x="468" y="1302"/>
                      </a:lnTo>
                      <a:lnTo>
                        <a:pt x="468" y="1368"/>
                      </a:lnTo>
                      <a:lnTo>
                        <a:pt x="462" y="1434"/>
                      </a:lnTo>
                      <a:lnTo>
                        <a:pt x="456" y="1506"/>
                      </a:lnTo>
                      <a:lnTo>
                        <a:pt x="450" y="1644"/>
                      </a:lnTo>
                      <a:lnTo>
                        <a:pt x="450" y="1716"/>
                      </a:lnTo>
                      <a:lnTo>
                        <a:pt x="444" y="1776"/>
                      </a:lnTo>
                      <a:lnTo>
                        <a:pt x="444" y="1794"/>
                      </a:lnTo>
                      <a:lnTo>
                        <a:pt x="444" y="1818"/>
                      </a:lnTo>
                      <a:lnTo>
                        <a:pt x="444" y="1830"/>
                      </a:lnTo>
                      <a:lnTo>
                        <a:pt x="438" y="1836"/>
                      </a:lnTo>
                      <a:lnTo>
                        <a:pt x="438" y="1860"/>
                      </a:lnTo>
                      <a:lnTo>
                        <a:pt x="432" y="1902"/>
                      </a:lnTo>
                      <a:lnTo>
                        <a:pt x="426" y="1938"/>
                      </a:lnTo>
                      <a:lnTo>
                        <a:pt x="426" y="1956"/>
                      </a:lnTo>
                      <a:lnTo>
                        <a:pt x="420" y="1980"/>
                      </a:lnTo>
                      <a:lnTo>
                        <a:pt x="420" y="2004"/>
                      </a:lnTo>
                      <a:lnTo>
                        <a:pt x="414" y="2022"/>
                      </a:lnTo>
                      <a:lnTo>
                        <a:pt x="414" y="2040"/>
                      </a:lnTo>
                      <a:lnTo>
                        <a:pt x="414" y="2052"/>
                      </a:lnTo>
                      <a:lnTo>
                        <a:pt x="414" y="2058"/>
                      </a:lnTo>
                      <a:lnTo>
                        <a:pt x="414" y="2070"/>
                      </a:lnTo>
                      <a:lnTo>
                        <a:pt x="414" y="2076"/>
                      </a:lnTo>
                      <a:lnTo>
                        <a:pt x="414" y="2088"/>
                      </a:lnTo>
                      <a:lnTo>
                        <a:pt x="414" y="2100"/>
                      </a:lnTo>
                      <a:lnTo>
                        <a:pt x="414" y="2106"/>
                      </a:lnTo>
                      <a:lnTo>
                        <a:pt x="414" y="2112"/>
                      </a:lnTo>
                      <a:lnTo>
                        <a:pt x="414" y="2118"/>
                      </a:lnTo>
                      <a:lnTo>
                        <a:pt x="414" y="2124"/>
                      </a:lnTo>
                      <a:lnTo>
                        <a:pt x="408" y="2130"/>
                      </a:lnTo>
                      <a:lnTo>
                        <a:pt x="408" y="2136"/>
                      </a:lnTo>
                      <a:lnTo>
                        <a:pt x="402" y="2142"/>
                      </a:lnTo>
                      <a:lnTo>
                        <a:pt x="402" y="2148"/>
                      </a:lnTo>
                      <a:lnTo>
                        <a:pt x="396" y="2148"/>
                      </a:lnTo>
                      <a:lnTo>
                        <a:pt x="390" y="2148"/>
                      </a:lnTo>
                      <a:lnTo>
                        <a:pt x="384" y="2154"/>
                      </a:lnTo>
                      <a:lnTo>
                        <a:pt x="378" y="2154"/>
                      </a:lnTo>
                      <a:lnTo>
                        <a:pt x="372" y="2160"/>
                      </a:lnTo>
                      <a:lnTo>
                        <a:pt x="366" y="2160"/>
                      </a:lnTo>
                      <a:lnTo>
                        <a:pt x="360" y="2160"/>
                      </a:lnTo>
                      <a:lnTo>
                        <a:pt x="354" y="2160"/>
                      </a:lnTo>
                      <a:lnTo>
                        <a:pt x="348" y="2154"/>
                      </a:lnTo>
                      <a:lnTo>
                        <a:pt x="342" y="2154"/>
                      </a:lnTo>
                      <a:lnTo>
                        <a:pt x="336" y="2154"/>
                      </a:lnTo>
                      <a:lnTo>
                        <a:pt x="330" y="2148"/>
                      </a:lnTo>
                      <a:lnTo>
                        <a:pt x="324" y="2148"/>
                      </a:lnTo>
                      <a:lnTo>
                        <a:pt x="318" y="2142"/>
                      </a:lnTo>
                      <a:lnTo>
                        <a:pt x="318" y="2136"/>
                      </a:lnTo>
                      <a:lnTo>
                        <a:pt x="312" y="2130"/>
                      </a:lnTo>
                      <a:lnTo>
                        <a:pt x="312" y="2124"/>
                      </a:lnTo>
                      <a:lnTo>
                        <a:pt x="306" y="2124"/>
                      </a:lnTo>
                      <a:lnTo>
                        <a:pt x="306" y="2118"/>
                      </a:lnTo>
                      <a:lnTo>
                        <a:pt x="306" y="2106"/>
                      </a:lnTo>
                      <a:lnTo>
                        <a:pt x="306" y="2100"/>
                      </a:lnTo>
                      <a:lnTo>
                        <a:pt x="306" y="2088"/>
                      </a:lnTo>
                      <a:lnTo>
                        <a:pt x="306" y="2076"/>
                      </a:lnTo>
                      <a:lnTo>
                        <a:pt x="306" y="2064"/>
                      </a:lnTo>
                      <a:lnTo>
                        <a:pt x="306" y="2052"/>
                      </a:lnTo>
                      <a:lnTo>
                        <a:pt x="306" y="2046"/>
                      </a:lnTo>
                      <a:lnTo>
                        <a:pt x="306" y="2034"/>
                      </a:lnTo>
                      <a:lnTo>
                        <a:pt x="306" y="2028"/>
                      </a:lnTo>
                      <a:lnTo>
                        <a:pt x="306" y="2004"/>
                      </a:lnTo>
                      <a:lnTo>
                        <a:pt x="312" y="1980"/>
                      </a:lnTo>
                      <a:lnTo>
                        <a:pt x="312" y="1962"/>
                      </a:lnTo>
                      <a:lnTo>
                        <a:pt x="318" y="1944"/>
                      </a:lnTo>
                      <a:lnTo>
                        <a:pt x="324" y="1902"/>
                      </a:lnTo>
                      <a:lnTo>
                        <a:pt x="330" y="1860"/>
                      </a:lnTo>
                      <a:lnTo>
                        <a:pt x="330" y="1836"/>
                      </a:lnTo>
                      <a:lnTo>
                        <a:pt x="330" y="1812"/>
                      </a:lnTo>
                      <a:lnTo>
                        <a:pt x="330" y="1806"/>
                      </a:lnTo>
                      <a:lnTo>
                        <a:pt x="330" y="1794"/>
                      </a:lnTo>
                      <a:lnTo>
                        <a:pt x="336" y="1770"/>
                      </a:lnTo>
                      <a:lnTo>
                        <a:pt x="336" y="1710"/>
                      </a:lnTo>
                      <a:lnTo>
                        <a:pt x="342" y="1638"/>
                      </a:lnTo>
                      <a:lnTo>
                        <a:pt x="354" y="1506"/>
                      </a:lnTo>
                      <a:lnTo>
                        <a:pt x="354" y="1434"/>
                      </a:lnTo>
                      <a:lnTo>
                        <a:pt x="354" y="1398"/>
                      </a:lnTo>
                      <a:lnTo>
                        <a:pt x="354" y="1368"/>
                      </a:lnTo>
                      <a:lnTo>
                        <a:pt x="354" y="1332"/>
                      </a:lnTo>
                      <a:lnTo>
                        <a:pt x="354" y="1302"/>
                      </a:lnTo>
                      <a:lnTo>
                        <a:pt x="354" y="1272"/>
                      </a:lnTo>
                      <a:lnTo>
                        <a:pt x="354" y="1236"/>
                      </a:lnTo>
                      <a:lnTo>
                        <a:pt x="354" y="1212"/>
                      </a:lnTo>
                      <a:lnTo>
                        <a:pt x="354" y="1182"/>
                      </a:lnTo>
                      <a:lnTo>
                        <a:pt x="354" y="1158"/>
                      </a:lnTo>
                      <a:lnTo>
                        <a:pt x="354" y="1122"/>
                      </a:lnTo>
                      <a:lnTo>
                        <a:pt x="354" y="1092"/>
                      </a:lnTo>
                      <a:lnTo>
                        <a:pt x="354" y="1062"/>
                      </a:lnTo>
                      <a:lnTo>
                        <a:pt x="348" y="1050"/>
                      </a:lnTo>
                      <a:lnTo>
                        <a:pt x="348" y="1038"/>
                      </a:lnTo>
                      <a:lnTo>
                        <a:pt x="348" y="1026"/>
                      </a:lnTo>
                      <a:lnTo>
                        <a:pt x="342" y="1014"/>
                      </a:lnTo>
                      <a:lnTo>
                        <a:pt x="330" y="942"/>
                      </a:lnTo>
                      <a:lnTo>
                        <a:pt x="318" y="870"/>
                      </a:lnTo>
                      <a:lnTo>
                        <a:pt x="306" y="804"/>
                      </a:lnTo>
                      <a:lnTo>
                        <a:pt x="288" y="738"/>
                      </a:lnTo>
                      <a:lnTo>
                        <a:pt x="282" y="702"/>
                      </a:lnTo>
                      <a:lnTo>
                        <a:pt x="276" y="672"/>
                      </a:lnTo>
                      <a:lnTo>
                        <a:pt x="264" y="642"/>
                      </a:lnTo>
                      <a:lnTo>
                        <a:pt x="258" y="606"/>
                      </a:lnTo>
                      <a:lnTo>
                        <a:pt x="252" y="576"/>
                      </a:lnTo>
                      <a:lnTo>
                        <a:pt x="240" y="546"/>
                      </a:lnTo>
                      <a:lnTo>
                        <a:pt x="234" y="510"/>
                      </a:lnTo>
                      <a:lnTo>
                        <a:pt x="216" y="486"/>
                      </a:lnTo>
                      <a:lnTo>
                        <a:pt x="204" y="432"/>
                      </a:lnTo>
                      <a:lnTo>
                        <a:pt x="192" y="408"/>
                      </a:lnTo>
                      <a:lnTo>
                        <a:pt x="186" y="384"/>
                      </a:lnTo>
                      <a:lnTo>
                        <a:pt x="174" y="360"/>
                      </a:lnTo>
                      <a:lnTo>
                        <a:pt x="162" y="336"/>
                      </a:lnTo>
                      <a:lnTo>
                        <a:pt x="150" y="312"/>
                      </a:lnTo>
                      <a:lnTo>
                        <a:pt x="138" y="288"/>
                      </a:lnTo>
                      <a:lnTo>
                        <a:pt x="126" y="264"/>
                      </a:lnTo>
                      <a:lnTo>
                        <a:pt x="114" y="240"/>
                      </a:lnTo>
                      <a:lnTo>
                        <a:pt x="114" y="222"/>
                      </a:lnTo>
                      <a:lnTo>
                        <a:pt x="96" y="192"/>
                      </a:lnTo>
                      <a:lnTo>
                        <a:pt x="78" y="156"/>
                      </a:lnTo>
                      <a:lnTo>
                        <a:pt x="66" y="120"/>
                      </a:lnTo>
                      <a:lnTo>
                        <a:pt x="54" y="102"/>
                      </a:lnTo>
                      <a:lnTo>
                        <a:pt x="48" y="90"/>
                      </a:lnTo>
                      <a:lnTo>
                        <a:pt x="42" y="72"/>
                      </a:lnTo>
                      <a:lnTo>
                        <a:pt x="30" y="54"/>
                      </a:lnTo>
                      <a:lnTo>
                        <a:pt x="18" y="42"/>
                      </a:lnTo>
                      <a:lnTo>
                        <a:pt x="6" y="24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30" y="0"/>
                      </a:lnTo>
                      <a:lnTo>
                        <a:pt x="30" y="6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45" name="Freeform 316"/>
                <p:cNvSpPr>
                  <a:spLocks/>
                </p:cNvSpPr>
                <p:nvPr/>
              </p:nvSpPr>
              <p:spPr bwMode="auto">
                <a:xfrm>
                  <a:off x="1464" y="1332"/>
                  <a:ext cx="528" cy="2028"/>
                </a:xfrm>
                <a:custGeom>
                  <a:avLst/>
                  <a:gdLst>
                    <a:gd name="T0" fmla="*/ 90 w 528"/>
                    <a:gd name="T1" fmla="*/ 1938 h 2028"/>
                    <a:gd name="T2" fmla="*/ 66 w 528"/>
                    <a:gd name="T3" fmla="*/ 1836 h 2028"/>
                    <a:gd name="T4" fmla="*/ 42 w 528"/>
                    <a:gd name="T5" fmla="*/ 1764 h 2028"/>
                    <a:gd name="T6" fmla="*/ 24 w 528"/>
                    <a:gd name="T7" fmla="*/ 1668 h 2028"/>
                    <a:gd name="T8" fmla="*/ 18 w 528"/>
                    <a:gd name="T9" fmla="*/ 1614 h 2028"/>
                    <a:gd name="T10" fmla="*/ 6 w 528"/>
                    <a:gd name="T11" fmla="*/ 1548 h 2028"/>
                    <a:gd name="T12" fmla="*/ 6 w 528"/>
                    <a:gd name="T13" fmla="*/ 1488 h 2028"/>
                    <a:gd name="T14" fmla="*/ 0 w 528"/>
                    <a:gd name="T15" fmla="*/ 1422 h 2028"/>
                    <a:gd name="T16" fmla="*/ 18 w 528"/>
                    <a:gd name="T17" fmla="*/ 1284 h 2028"/>
                    <a:gd name="T18" fmla="*/ 36 w 528"/>
                    <a:gd name="T19" fmla="*/ 1128 h 2028"/>
                    <a:gd name="T20" fmla="*/ 72 w 528"/>
                    <a:gd name="T21" fmla="*/ 888 h 2028"/>
                    <a:gd name="T22" fmla="*/ 144 w 528"/>
                    <a:gd name="T23" fmla="*/ 540 h 2028"/>
                    <a:gd name="T24" fmla="*/ 180 w 528"/>
                    <a:gd name="T25" fmla="*/ 408 h 2028"/>
                    <a:gd name="T26" fmla="*/ 210 w 528"/>
                    <a:gd name="T27" fmla="*/ 300 h 2028"/>
                    <a:gd name="T28" fmla="*/ 246 w 528"/>
                    <a:gd name="T29" fmla="*/ 222 h 2028"/>
                    <a:gd name="T30" fmla="*/ 276 w 528"/>
                    <a:gd name="T31" fmla="*/ 168 h 2028"/>
                    <a:gd name="T32" fmla="*/ 306 w 528"/>
                    <a:gd name="T33" fmla="*/ 120 h 2028"/>
                    <a:gd name="T34" fmla="*/ 330 w 528"/>
                    <a:gd name="T35" fmla="*/ 90 h 2028"/>
                    <a:gd name="T36" fmla="*/ 372 w 528"/>
                    <a:gd name="T37" fmla="*/ 48 h 2028"/>
                    <a:gd name="T38" fmla="*/ 414 w 528"/>
                    <a:gd name="T39" fmla="*/ 12 h 2028"/>
                    <a:gd name="T40" fmla="*/ 492 w 528"/>
                    <a:gd name="T41" fmla="*/ 0 h 2028"/>
                    <a:gd name="T42" fmla="*/ 510 w 528"/>
                    <a:gd name="T43" fmla="*/ 0 h 2028"/>
                    <a:gd name="T44" fmla="*/ 522 w 528"/>
                    <a:gd name="T45" fmla="*/ 6 h 2028"/>
                    <a:gd name="T46" fmla="*/ 528 w 528"/>
                    <a:gd name="T47" fmla="*/ 24 h 2028"/>
                    <a:gd name="T48" fmla="*/ 528 w 528"/>
                    <a:gd name="T49" fmla="*/ 36 h 2028"/>
                    <a:gd name="T50" fmla="*/ 516 w 528"/>
                    <a:gd name="T51" fmla="*/ 54 h 2028"/>
                    <a:gd name="T52" fmla="*/ 462 w 528"/>
                    <a:gd name="T53" fmla="*/ 114 h 2028"/>
                    <a:gd name="T54" fmla="*/ 426 w 528"/>
                    <a:gd name="T55" fmla="*/ 144 h 2028"/>
                    <a:gd name="T56" fmla="*/ 390 w 528"/>
                    <a:gd name="T57" fmla="*/ 186 h 2028"/>
                    <a:gd name="T58" fmla="*/ 366 w 528"/>
                    <a:gd name="T59" fmla="*/ 228 h 2028"/>
                    <a:gd name="T60" fmla="*/ 342 w 528"/>
                    <a:gd name="T61" fmla="*/ 276 h 2028"/>
                    <a:gd name="T62" fmla="*/ 312 w 528"/>
                    <a:gd name="T63" fmla="*/ 342 h 2028"/>
                    <a:gd name="T64" fmla="*/ 282 w 528"/>
                    <a:gd name="T65" fmla="*/ 450 h 2028"/>
                    <a:gd name="T66" fmla="*/ 252 w 528"/>
                    <a:gd name="T67" fmla="*/ 570 h 2028"/>
                    <a:gd name="T68" fmla="*/ 198 w 528"/>
                    <a:gd name="T69" fmla="*/ 804 h 2028"/>
                    <a:gd name="T70" fmla="*/ 156 w 528"/>
                    <a:gd name="T71" fmla="*/ 1038 h 2028"/>
                    <a:gd name="T72" fmla="*/ 138 w 528"/>
                    <a:gd name="T73" fmla="*/ 1188 h 2028"/>
                    <a:gd name="T74" fmla="*/ 114 w 528"/>
                    <a:gd name="T75" fmla="*/ 1344 h 2028"/>
                    <a:gd name="T76" fmla="*/ 114 w 528"/>
                    <a:gd name="T77" fmla="*/ 1530 h 2028"/>
                    <a:gd name="T78" fmla="*/ 114 w 528"/>
                    <a:gd name="T79" fmla="*/ 1644 h 2028"/>
                    <a:gd name="T80" fmla="*/ 114 w 528"/>
                    <a:gd name="T81" fmla="*/ 1740 h 2028"/>
                    <a:gd name="T82" fmla="*/ 120 w 528"/>
                    <a:gd name="T83" fmla="*/ 1788 h 2028"/>
                    <a:gd name="T84" fmla="*/ 132 w 528"/>
                    <a:gd name="T85" fmla="*/ 1836 h 2028"/>
                    <a:gd name="T86" fmla="*/ 138 w 528"/>
                    <a:gd name="T87" fmla="*/ 1890 h 2028"/>
                    <a:gd name="T88" fmla="*/ 156 w 528"/>
                    <a:gd name="T89" fmla="*/ 1956 h 2028"/>
                    <a:gd name="T90" fmla="*/ 162 w 528"/>
                    <a:gd name="T91" fmla="*/ 1992 h 2028"/>
                    <a:gd name="T92" fmla="*/ 162 w 528"/>
                    <a:gd name="T93" fmla="*/ 1998 h 2028"/>
                    <a:gd name="T94" fmla="*/ 162 w 528"/>
                    <a:gd name="T95" fmla="*/ 2004 h 2028"/>
                    <a:gd name="T96" fmla="*/ 162 w 528"/>
                    <a:gd name="T97" fmla="*/ 2010 h 2028"/>
                    <a:gd name="T98" fmla="*/ 156 w 528"/>
                    <a:gd name="T99" fmla="*/ 2022 h 2028"/>
                    <a:gd name="T100" fmla="*/ 144 w 528"/>
                    <a:gd name="T101" fmla="*/ 2028 h 2028"/>
                    <a:gd name="T102" fmla="*/ 138 w 528"/>
                    <a:gd name="T103" fmla="*/ 2028 h 2028"/>
                    <a:gd name="T104" fmla="*/ 132 w 528"/>
                    <a:gd name="T105" fmla="*/ 2022 h 2028"/>
                    <a:gd name="T106" fmla="*/ 120 w 528"/>
                    <a:gd name="T107" fmla="*/ 2022 h 2028"/>
                    <a:gd name="T108" fmla="*/ 114 w 528"/>
                    <a:gd name="T109" fmla="*/ 2010 h 202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528" h="2028">
                      <a:moveTo>
                        <a:pt x="114" y="2004"/>
                      </a:moveTo>
                      <a:lnTo>
                        <a:pt x="114" y="2004"/>
                      </a:lnTo>
                      <a:lnTo>
                        <a:pt x="90" y="1938"/>
                      </a:lnTo>
                      <a:lnTo>
                        <a:pt x="84" y="1902"/>
                      </a:lnTo>
                      <a:lnTo>
                        <a:pt x="72" y="1866"/>
                      </a:lnTo>
                      <a:lnTo>
                        <a:pt x="66" y="1836"/>
                      </a:lnTo>
                      <a:lnTo>
                        <a:pt x="60" y="1812"/>
                      </a:lnTo>
                      <a:lnTo>
                        <a:pt x="54" y="1800"/>
                      </a:lnTo>
                      <a:lnTo>
                        <a:pt x="42" y="1764"/>
                      </a:lnTo>
                      <a:lnTo>
                        <a:pt x="36" y="1722"/>
                      </a:lnTo>
                      <a:lnTo>
                        <a:pt x="24" y="1692"/>
                      </a:lnTo>
                      <a:lnTo>
                        <a:pt x="24" y="1668"/>
                      </a:lnTo>
                      <a:lnTo>
                        <a:pt x="18" y="1650"/>
                      </a:lnTo>
                      <a:lnTo>
                        <a:pt x="18" y="1632"/>
                      </a:lnTo>
                      <a:lnTo>
                        <a:pt x="18" y="1614"/>
                      </a:lnTo>
                      <a:lnTo>
                        <a:pt x="12" y="1590"/>
                      </a:lnTo>
                      <a:lnTo>
                        <a:pt x="12" y="1572"/>
                      </a:lnTo>
                      <a:lnTo>
                        <a:pt x="6" y="1548"/>
                      </a:lnTo>
                      <a:lnTo>
                        <a:pt x="6" y="1524"/>
                      </a:lnTo>
                      <a:lnTo>
                        <a:pt x="6" y="1506"/>
                      </a:lnTo>
                      <a:lnTo>
                        <a:pt x="6" y="1488"/>
                      </a:lnTo>
                      <a:lnTo>
                        <a:pt x="0" y="1464"/>
                      </a:lnTo>
                      <a:lnTo>
                        <a:pt x="0" y="1440"/>
                      </a:lnTo>
                      <a:lnTo>
                        <a:pt x="0" y="1422"/>
                      </a:lnTo>
                      <a:lnTo>
                        <a:pt x="0" y="1398"/>
                      </a:lnTo>
                      <a:lnTo>
                        <a:pt x="6" y="1338"/>
                      </a:lnTo>
                      <a:lnTo>
                        <a:pt x="18" y="1284"/>
                      </a:lnTo>
                      <a:lnTo>
                        <a:pt x="18" y="1230"/>
                      </a:lnTo>
                      <a:lnTo>
                        <a:pt x="24" y="1182"/>
                      </a:lnTo>
                      <a:lnTo>
                        <a:pt x="36" y="1128"/>
                      </a:lnTo>
                      <a:lnTo>
                        <a:pt x="42" y="1080"/>
                      </a:lnTo>
                      <a:lnTo>
                        <a:pt x="60" y="984"/>
                      </a:lnTo>
                      <a:lnTo>
                        <a:pt x="72" y="888"/>
                      </a:lnTo>
                      <a:lnTo>
                        <a:pt x="90" y="792"/>
                      </a:lnTo>
                      <a:lnTo>
                        <a:pt x="138" y="588"/>
                      </a:lnTo>
                      <a:lnTo>
                        <a:pt x="144" y="540"/>
                      </a:lnTo>
                      <a:lnTo>
                        <a:pt x="156" y="498"/>
                      </a:lnTo>
                      <a:lnTo>
                        <a:pt x="168" y="450"/>
                      </a:lnTo>
                      <a:lnTo>
                        <a:pt x="180" y="408"/>
                      </a:lnTo>
                      <a:lnTo>
                        <a:pt x="192" y="366"/>
                      </a:lnTo>
                      <a:lnTo>
                        <a:pt x="210" y="318"/>
                      </a:lnTo>
                      <a:lnTo>
                        <a:pt x="210" y="300"/>
                      </a:lnTo>
                      <a:lnTo>
                        <a:pt x="222" y="282"/>
                      </a:lnTo>
                      <a:lnTo>
                        <a:pt x="240" y="240"/>
                      </a:lnTo>
                      <a:lnTo>
                        <a:pt x="246" y="222"/>
                      </a:lnTo>
                      <a:lnTo>
                        <a:pt x="258" y="204"/>
                      </a:lnTo>
                      <a:lnTo>
                        <a:pt x="264" y="192"/>
                      </a:lnTo>
                      <a:lnTo>
                        <a:pt x="276" y="168"/>
                      </a:lnTo>
                      <a:lnTo>
                        <a:pt x="282" y="156"/>
                      </a:lnTo>
                      <a:lnTo>
                        <a:pt x="300" y="138"/>
                      </a:lnTo>
                      <a:lnTo>
                        <a:pt x="306" y="120"/>
                      </a:lnTo>
                      <a:lnTo>
                        <a:pt x="312" y="114"/>
                      </a:lnTo>
                      <a:lnTo>
                        <a:pt x="318" y="108"/>
                      </a:lnTo>
                      <a:lnTo>
                        <a:pt x="330" y="90"/>
                      </a:lnTo>
                      <a:lnTo>
                        <a:pt x="342" y="72"/>
                      </a:lnTo>
                      <a:lnTo>
                        <a:pt x="354" y="66"/>
                      </a:lnTo>
                      <a:lnTo>
                        <a:pt x="372" y="48"/>
                      </a:lnTo>
                      <a:lnTo>
                        <a:pt x="384" y="36"/>
                      </a:lnTo>
                      <a:lnTo>
                        <a:pt x="402" y="24"/>
                      </a:lnTo>
                      <a:lnTo>
                        <a:pt x="414" y="12"/>
                      </a:lnTo>
                      <a:lnTo>
                        <a:pt x="426" y="0"/>
                      </a:lnTo>
                      <a:lnTo>
                        <a:pt x="480" y="0"/>
                      </a:lnTo>
                      <a:lnTo>
                        <a:pt x="492" y="0"/>
                      </a:lnTo>
                      <a:lnTo>
                        <a:pt x="498" y="0"/>
                      </a:lnTo>
                      <a:lnTo>
                        <a:pt x="504" y="0"/>
                      </a:lnTo>
                      <a:lnTo>
                        <a:pt x="510" y="0"/>
                      </a:lnTo>
                      <a:lnTo>
                        <a:pt x="516" y="0"/>
                      </a:lnTo>
                      <a:lnTo>
                        <a:pt x="522" y="6"/>
                      </a:lnTo>
                      <a:lnTo>
                        <a:pt x="528" y="12"/>
                      </a:lnTo>
                      <a:lnTo>
                        <a:pt x="528" y="18"/>
                      </a:lnTo>
                      <a:lnTo>
                        <a:pt x="528" y="24"/>
                      </a:lnTo>
                      <a:lnTo>
                        <a:pt x="528" y="30"/>
                      </a:lnTo>
                      <a:lnTo>
                        <a:pt x="528" y="36"/>
                      </a:lnTo>
                      <a:lnTo>
                        <a:pt x="522" y="42"/>
                      </a:lnTo>
                      <a:lnTo>
                        <a:pt x="522" y="48"/>
                      </a:lnTo>
                      <a:lnTo>
                        <a:pt x="516" y="54"/>
                      </a:lnTo>
                      <a:lnTo>
                        <a:pt x="486" y="96"/>
                      </a:lnTo>
                      <a:lnTo>
                        <a:pt x="474" y="102"/>
                      </a:lnTo>
                      <a:lnTo>
                        <a:pt x="462" y="114"/>
                      </a:lnTo>
                      <a:lnTo>
                        <a:pt x="450" y="126"/>
                      </a:lnTo>
                      <a:lnTo>
                        <a:pt x="432" y="138"/>
                      </a:lnTo>
                      <a:lnTo>
                        <a:pt x="426" y="144"/>
                      </a:lnTo>
                      <a:lnTo>
                        <a:pt x="414" y="162"/>
                      </a:lnTo>
                      <a:lnTo>
                        <a:pt x="402" y="174"/>
                      </a:lnTo>
                      <a:lnTo>
                        <a:pt x="390" y="186"/>
                      </a:lnTo>
                      <a:lnTo>
                        <a:pt x="378" y="198"/>
                      </a:lnTo>
                      <a:lnTo>
                        <a:pt x="372" y="216"/>
                      </a:lnTo>
                      <a:lnTo>
                        <a:pt x="366" y="228"/>
                      </a:lnTo>
                      <a:lnTo>
                        <a:pt x="354" y="240"/>
                      </a:lnTo>
                      <a:lnTo>
                        <a:pt x="348" y="258"/>
                      </a:lnTo>
                      <a:lnTo>
                        <a:pt x="342" y="276"/>
                      </a:lnTo>
                      <a:lnTo>
                        <a:pt x="330" y="294"/>
                      </a:lnTo>
                      <a:lnTo>
                        <a:pt x="330" y="306"/>
                      </a:lnTo>
                      <a:lnTo>
                        <a:pt x="312" y="342"/>
                      </a:lnTo>
                      <a:lnTo>
                        <a:pt x="300" y="378"/>
                      </a:lnTo>
                      <a:lnTo>
                        <a:pt x="288" y="414"/>
                      </a:lnTo>
                      <a:lnTo>
                        <a:pt x="282" y="450"/>
                      </a:lnTo>
                      <a:lnTo>
                        <a:pt x="270" y="486"/>
                      </a:lnTo>
                      <a:lnTo>
                        <a:pt x="258" y="534"/>
                      </a:lnTo>
                      <a:lnTo>
                        <a:pt x="252" y="570"/>
                      </a:lnTo>
                      <a:lnTo>
                        <a:pt x="240" y="612"/>
                      </a:lnTo>
                      <a:lnTo>
                        <a:pt x="222" y="708"/>
                      </a:lnTo>
                      <a:lnTo>
                        <a:pt x="198" y="804"/>
                      </a:lnTo>
                      <a:lnTo>
                        <a:pt x="186" y="900"/>
                      </a:lnTo>
                      <a:lnTo>
                        <a:pt x="162" y="996"/>
                      </a:lnTo>
                      <a:lnTo>
                        <a:pt x="156" y="1038"/>
                      </a:lnTo>
                      <a:lnTo>
                        <a:pt x="150" y="1086"/>
                      </a:lnTo>
                      <a:lnTo>
                        <a:pt x="138" y="1140"/>
                      </a:lnTo>
                      <a:lnTo>
                        <a:pt x="138" y="1188"/>
                      </a:lnTo>
                      <a:lnTo>
                        <a:pt x="126" y="1236"/>
                      </a:lnTo>
                      <a:lnTo>
                        <a:pt x="120" y="1290"/>
                      </a:lnTo>
                      <a:lnTo>
                        <a:pt x="114" y="1344"/>
                      </a:lnTo>
                      <a:lnTo>
                        <a:pt x="114" y="1398"/>
                      </a:lnTo>
                      <a:lnTo>
                        <a:pt x="114" y="1488"/>
                      </a:lnTo>
                      <a:lnTo>
                        <a:pt x="114" y="1530"/>
                      </a:lnTo>
                      <a:lnTo>
                        <a:pt x="114" y="1572"/>
                      </a:lnTo>
                      <a:lnTo>
                        <a:pt x="114" y="1608"/>
                      </a:lnTo>
                      <a:lnTo>
                        <a:pt x="114" y="1644"/>
                      </a:lnTo>
                      <a:lnTo>
                        <a:pt x="114" y="1686"/>
                      </a:lnTo>
                      <a:lnTo>
                        <a:pt x="114" y="1716"/>
                      </a:lnTo>
                      <a:lnTo>
                        <a:pt x="114" y="1740"/>
                      </a:lnTo>
                      <a:lnTo>
                        <a:pt x="114" y="1752"/>
                      </a:lnTo>
                      <a:lnTo>
                        <a:pt x="120" y="1770"/>
                      </a:lnTo>
                      <a:lnTo>
                        <a:pt x="120" y="1788"/>
                      </a:lnTo>
                      <a:lnTo>
                        <a:pt x="126" y="1806"/>
                      </a:lnTo>
                      <a:lnTo>
                        <a:pt x="126" y="1824"/>
                      </a:lnTo>
                      <a:lnTo>
                        <a:pt x="132" y="1836"/>
                      </a:lnTo>
                      <a:lnTo>
                        <a:pt x="132" y="1860"/>
                      </a:lnTo>
                      <a:lnTo>
                        <a:pt x="138" y="1872"/>
                      </a:lnTo>
                      <a:lnTo>
                        <a:pt x="138" y="1890"/>
                      </a:lnTo>
                      <a:lnTo>
                        <a:pt x="144" y="1926"/>
                      </a:lnTo>
                      <a:lnTo>
                        <a:pt x="150" y="1938"/>
                      </a:lnTo>
                      <a:lnTo>
                        <a:pt x="156" y="1956"/>
                      </a:lnTo>
                      <a:lnTo>
                        <a:pt x="156" y="1962"/>
                      </a:lnTo>
                      <a:lnTo>
                        <a:pt x="162" y="1974"/>
                      </a:lnTo>
                      <a:lnTo>
                        <a:pt x="162" y="1992"/>
                      </a:lnTo>
                      <a:lnTo>
                        <a:pt x="162" y="1998"/>
                      </a:lnTo>
                      <a:lnTo>
                        <a:pt x="162" y="2004"/>
                      </a:lnTo>
                      <a:lnTo>
                        <a:pt x="162" y="2010"/>
                      </a:lnTo>
                      <a:lnTo>
                        <a:pt x="162" y="2016"/>
                      </a:lnTo>
                      <a:lnTo>
                        <a:pt x="156" y="2022"/>
                      </a:lnTo>
                      <a:lnTo>
                        <a:pt x="150" y="2022"/>
                      </a:lnTo>
                      <a:lnTo>
                        <a:pt x="144" y="2028"/>
                      </a:lnTo>
                      <a:lnTo>
                        <a:pt x="138" y="2028"/>
                      </a:lnTo>
                      <a:lnTo>
                        <a:pt x="132" y="2028"/>
                      </a:lnTo>
                      <a:lnTo>
                        <a:pt x="132" y="2022"/>
                      </a:lnTo>
                      <a:lnTo>
                        <a:pt x="126" y="2022"/>
                      </a:lnTo>
                      <a:lnTo>
                        <a:pt x="120" y="2022"/>
                      </a:lnTo>
                      <a:lnTo>
                        <a:pt x="120" y="2016"/>
                      </a:lnTo>
                      <a:lnTo>
                        <a:pt x="114" y="2010"/>
                      </a:lnTo>
                      <a:lnTo>
                        <a:pt x="114" y="2004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46" name="Freeform 317"/>
                <p:cNvSpPr>
                  <a:spLocks/>
                </p:cNvSpPr>
                <p:nvPr/>
              </p:nvSpPr>
              <p:spPr bwMode="auto">
                <a:xfrm>
                  <a:off x="1464" y="1332"/>
                  <a:ext cx="528" cy="2028"/>
                </a:xfrm>
                <a:custGeom>
                  <a:avLst/>
                  <a:gdLst>
                    <a:gd name="T0" fmla="*/ 84 w 528"/>
                    <a:gd name="T1" fmla="*/ 1902 h 2028"/>
                    <a:gd name="T2" fmla="*/ 60 w 528"/>
                    <a:gd name="T3" fmla="*/ 1812 h 2028"/>
                    <a:gd name="T4" fmla="*/ 36 w 528"/>
                    <a:gd name="T5" fmla="*/ 1722 h 2028"/>
                    <a:gd name="T6" fmla="*/ 18 w 528"/>
                    <a:gd name="T7" fmla="*/ 1650 h 2028"/>
                    <a:gd name="T8" fmla="*/ 12 w 528"/>
                    <a:gd name="T9" fmla="*/ 1590 h 2028"/>
                    <a:gd name="T10" fmla="*/ 6 w 528"/>
                    <a:gd name="T11" fmla="*/ 1524 h 2028"/>
                    <a:gd name="T12" fmla="*/ 0 w 528"/>
                    <a:gd name="T13" fmla="*/ 1464 h 2028"/>
                    <a:gd name="T14" fmla="*/ 0 w 528"/>
                    <a:gd name="T15" fmla="*/ 1398 h 2028"/>
                    <a:gd name="T16" fmla="*/ 18 w 528"/>
                    <a:gd name="T17" fmla="*/ 1230 h 2028"/>
                    <a:gd name="T18" fmla="*/ 42 w 528"/>
                    <a:gd name="T19" fmla="*/ 1080 h 2028"/>
                    <a:gd name="T20" fmla="*/ 90 w 528"/>
                    <a:gd name="T21" fmla="*/ 792 h 2028"/>
                    <a:gd name="T22" fmla="*/ 156 w 528"/>
                    <a:gd name="T23" fmla="*/ 498 h 2028"/>
                    <a:gd name="T24" fmla="*/ 192 w 528"/>
                    <a:gd name="T25" fmla="*/ 366 h 2028"/>
                    <a:gd name="T26" fmla="*/ 222 w 528"/>
                    <a:gd name="T27" fmla="*/ 282 h 2028"/>
                    <a:gd name="T28" fmla="*/ 258 w 528"/>
                    <a:gd name="T29" fmla="*/ 204 h 2028"/>
                    <a:gd name="T30" fmla="*/ 282 w 528"/>
                    <a:gd name="T31" fmla="*/ 156 h 2028"/>
                    <a:gd name="T32" fmla="*/ 312 w 528"/>
                    <a:gd name="T33" fmla="*/ 114 h 2028"/>
                    <a:gd name="T34" fmla="*/ 342 w 528"/>
                    <a:gd name="T35" fmla="*/ 72 h 2028"/>
                    <a:gd name="T36" fmla="*/ 384 w 528"/>
                    <a:gd name="T37" fmla="*/ 36 h 2028"/>
                    <a:gd name="T38" fmla="*/ 426 w 528"/>
                    <a:gd name="T39" fmla="*/ 0 h 2028"/>
                    <a:gd name="T40" fmla="*/ 498 w 528"/>
                    <a:gd name="T41" fmla="*/ 0 h 2028"/>
                    <a:gd name="T42" fmla="*/ 516 w 528"/>
                    <a:gd name="T43" fmla="*/ 0 h 2028"/>
                    <a:gd name="T44" fmla="*/ 528 w 528"/>
                    <a:gd name="T45" fmla="*/ 18 h 2028"/>
                    <a:gd name="T46" fmla="*/ 528 w 528"/>
                    <a:gd name="T47" fmla="*/ 30 h 2028"/>
                    <a:gd name="T48" fmla="*/ 522 w 528"/>
                    <a:gd name="T49" fmla="*/ 48 h 2028"/>
                    <a:gd name="T50" fmla="*/ 474 w 528"/>
                    <a:gd name="T51" fmla="*/ 102 h 2028"/>
                    <a:gd name="T52" fmla="*/ 432 w 528"/>
                    <a:gd name="T53" fmla="*/ 138 h 2028"/>
                    <a:gd name="T54" fmla="*/ 402 w 528"/>
                    <a:gd name="T55" fmla="*/ 174 h 2028"/>
                    <a:gd name="T56" fmla="*/ 372 w 528"/>
                    <a:gd name="T57" fmla="*/ 216 h 2028"/>
                    <a:gd name="T58" fmla="*/ 348 w 528"/>
                    <a:gd name="T59" fmla="*/ 258 h 2028"/>
                    <a:gd name="T60" fmla="*/ 330 w 528"/>
                    <a:gd name="T61" fmla="*/ 306 h 2028"/>
                    <a:gd name="T62" fmla="*/ 288 w 528"/>
                    <a:gd name="T63" fmla="*/ 414 h 2028"/>
                    <a:gd name="T64" fmla="*/ 258 w 528"/>
                    <a:gd name="T65" fmla="*/ 534 h 2028"/>
                    <a:gd name="T66" fmla="*/ 222 w 528"/>
                    <a:gd name="T67" fmla="*/ 708 h 2028"/>
                    <a:gd name="T68" fmla="*/ 162 w 528"/>
                    <a:gd name="T69" fmla="*/ 996 h 2028"/>
                    <a:gd name="T70" fmla="*/ 138 w 528"/>
                    <a:gd name="T71" fmla="*/ 1140 h 2028"/>
                    <a:gd name="T72" fmla="*/ 120 w 528"/>
                    <a:gd name="T73" fmla="*/ 1290 h 2028"/>
                    <a:gd name="T74" fmla="*/ 114 w 528"/>
                    <a:gd name="T75" fmla="*/ 1488 h 2028"/>
                    <a:gd name="T76" fmla="*/ 114 w 528"/>
                    <a:gd name="T77" fmla="*/ 1608 h 2028"/>
                    <a:gd name="T78" fmla="*/ 114 w 528"/>
                    <a:gd name="T79" fmla="*/ 1716 h 2028"/>
                    <a:gd name="T80" fmla="*/ 120 w 528"/>
                    <a:gd name="T81" fmla="*/ 1770 h 2028"/>
                    <a:gd name="T82" fmla="*/ 126 w 528"/>
                    <a:gd name="T83" fmla="*/ 1824 h 2028"/>
                    <a:gd name="T84" fmla="*/ 138 w 528"/>
                    <a:gd name="T85" fmla="*/ 1872 h 2028"/>
                    <a:gd name="T86" fmla="*/ 150 w 528"/>
                    <a:gd name="T87" fmla="*/ 1938 h 2028"/>
                    <a:gd name="T88" fmla="*/ 162 w 528"/>
                    <a:gd name="T89" fmla="*/ 1974 h 2028"/>
                    <a:gd name="T90" fmla="*/ 162 w 528"/>
                    <a:gd name="T91" fmla="*/ 2004 h 2028"/>
                    <a:gd name="T92" fmla="*/ 162 w 528"/>
                    <a:gd name="T93" fmla="*/ 2016 h 2028"/>
                    <a:gd name="T94" fmla="*/ 144 w 528"/>
                    <a:gd name="T95" fmla="*/ 2028 h 2028"/>
                    <a:gd name="T96" fmla="*/ 132 w 528"/>
                    <a:gd name="T97" fmla="*/ 2028 h 2028"/>
                    <a:gd name="T98" fmla="*/ 120 w 528"/>
                    <a:gd name="T99" fmla="*/ 2022 h 2028"/>
                    <a:gd name="T100" fmla="*/ 114 w 528"/>
                    <a:gd name="T101" fmla="*/ 2004 h 202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28" h="2028">
                      <a:moveTo>
                        <a:pt x="114" y="2004"/>
                      </a:moveTo>
                      <a:lnTo>
                        <a:pt x="90" y="1938"/>
                      </a:lnTo>
                      <a:lnTo>
                        <a:pt x="84" y="1902"/>
                      </a:lnTo>
                      <a:lnTo>
                        <a:pt x="72" y="1866"/>
                      </a:lnTo>
                      <a:lnTo>
                        <a:pt x="66" y="1836"/>
                      </a:lnTo>
                      <a:lnTo>
                        <a:pt x="60" y="1812"/>
                      </a:lnTo>
                      <a:lnTo>
                        <a:pt x="54" y="1800"/>
                      </a:lnTo>
                      <a:lnTo>
                        <a:pt x="42" y="1764"/>
                      </a:lnTo>
                      <a:lnTo>
                        <a:pt x="36" y="1722"/>
                      </a:lnTo>
                      <a:lnTo>
                        <a:pt x="24" y="1692"/>
                      </a:lnTo>
                      <a:lnTo>
                        <a:pt x="24" y="1668"/>
                      </a:lnTo>
                      <a:lnTo>
                        <a:pt x="18" y="1650"/>
                      </a:lnTo>
                      <a:lnTo>
                        <a:pt x="18" y="1632"/>
                      </a:lnTo>
                      <a:lnTo>
                        <a:pt x="18" y="1614"/>
                      </a:lnTo>
                      <a:lnTo>
                        <a:pt x="12" y="1590"/>
                      </a:lnTo>
                      <a:lnTo>
                        <a:pt x="12" y="1572"/>
                      </a:lnTo>
                      <a:lnTo>
                        <a:pt x="6" y="1548"/>
                      </a:lnTo>
                      <a:lnTo>
                        <a:pt x="6" y="1524"/>
                      </a:lnTo>
                      <a:lnTo>
                        <a:pt x="6" y="1506"/>
                      </a:lnTo>
                      <a:lnTo>
                        <a:pt x="6" y="1488"/>
                      </a:lnTo>
                      <a:lnTo>
                        <a:pt x="0" y="1464"/>
                      </a:lnTo>
                      <a:lnTo>
                        <a:pt x="0" y="1440"/>
                      </a:lnTo>
                      <a:lnTo>
                        <a:pt x="0" y="1422"/>
                      </a:lnTo>
                      <a:lnTo>
                        <a:pt x="0" y="1398"/>
                      </a:lnTo>
                      <a:lnTo>
                        <a:pt x="6" y="1338"/>
                      </a:lnTo>
                      <a:lnTo>
                        <a:pt x="18" y="1284"/>
                      </a:lnTo>
                      <a:lnTo>
                        <a:pt x="18" y="1230"/>
                      </a:lnTo>
                      <a:lnTo>
                        <a:pt x="24" y="1182"/>
                      </a:lnTo>
                      <a:lnTo>
                        <a:pt x="36" y="1128"/>
                      </a:lnTo>
                      <a:lnTo>
                        <a:pt x="42" y="1080"/>
                      </a:lnTo>
                      <a:lnTo>
                        <a:pt x="60" y="984"/>
                      </a:lnTo>
                      <a:lnTo>
                        <a:pt x="72" y="888"/>
                      </a:lnTo>
                      <a:lnTo>
                        <a:pt x="90" y="792"/>
                      </a:lnTo>
                      <a:lnTo>
                        <a:pt x="138" y="588"/>
                      </a:lnTo>
                      <a:lnTo>
                        <a:pt x="144" y="540"/>
                      </a:lnTo>
                      <a:lnTo>
                        <a:pt x="156" y="498"/>
                      </a:lnTo>
                      <a:lnTo>
                        <a:pt x="168" y="450"/>
                      </a:lnTo>
                      <a:lnTo>
                        <a:pt x="180" y="408"/>
                      </a:lnTo>
                      <a:lnTo>
                        <a:pt x="192" y="366"/>
                      </a:lnTo>
                      <a:lnTo>
                        <a:pt x="210" y="318"/>
                      </a:lnTo>
                      <a:lnTo>
                        <a:pt x="210" y="300"/>
                      </a:lnTo>
                      <a:lnTo>
                        <a:pt x="222" y="282"/>
                      </a:lnTo>
                      <a:lnTo>
                        <a:pt x="240" y="240"/>
                      </a:lnTo>
                      <a:lnTo>
                        <a:pt x="246" y="222"/>
                      </a:lnTo>
                      <a:lnTo>
                        <a:pt x="258" y="204"/>
                      </a:lnTo>
                      <a:lnTo>
                        <a:pt x="264" y="192"/>
                      </a:lnTo>
                      <a:lnTo>
                        <a:pt x="276" y="168"/>
                      </a:lnTo>
                      <a:lnTo>
                        <a:pt x="282" y="156"/>
                      </a:lnTo>
                      <a:lnTo>
                        <a:pt x="300" y="138"/>
                      </a:lnTo>
                      <a:lnTo>
                        <a:pt x="306" y="120"/>
                      </a:lnTo>
                      <a:lnTo>
                        <a:pt x="312" y="114"/>
                      </a:lnTo>
                      <a:lnTo>
                        <a:pt x="318" y="108"/>
                      </a:lnTo>
                      <a:lnTo>
                        <a:pt x="330" y="90"/>
                      </a:lnTo>
                      <a:lnTo>
                        <a:pt x="342" y="72"/>
                      </a:lnTo>
                      <a:lnTo>
                        <a:pt x="354" y="66"/>
                      </a:lnTo>
                      <a:lnTo>
                        <a:pt x="372" y="48"/>
                      </a:lnTo>
                      <a:lnTo>
                        <a:pt x="384" y="36"/>
                      </a:lnTo>
                      <a:lnTo>
                        <a:pt x="402" y="24"/>
                      </a:lnTo>
                      <a:lnTo>
                        <a:pt x="414" y="12"/>
                      </a:lnTo>
                      <a:lnTo>
                        <a:pt x="426" y="0"/>
                      </a:lnTo>
                      <a:lnTo>
                        <a:pt x="480" y="0"/>
                      </a:lnTo>
                      <a:lnTo>
                        <a:pt x="492" y="0"/>
                      </a:lnTo>
                      <a:lnTo>
                        <a:pt x="498" y="0"/>
                      </a:lnTo>
                      <a:lnTo>
                        <a:pt x="504" y="0"/>
                      </a:lnTo>
                      <a:lnTo>
                        <a:pt x="510" y="0"/>
                      </a:lnTo>
                      <a:lnTo>
                        <a:pt x="516" y="0"/>
                      </a:lnTo>
                      <a:lnTo>
                        <a:pt x="522" y="6"/>
                      </a:lnTo>
                      <a:lnTo>
                        <a:pt x="528" y="12"/>
                      </a:lnTo>
                      <a:lnTo>
                        <a:pt x="528" y="18"/>
                      </a:lnTo>
                      <a:lnTo>
                        <a:pt x="528" y="24"/>
                      </a:lnTo>
                      <a:lnTo>
                        <a:pt x="528" y="30"/>
                      </a:lnTo>
                      <a:lnTo>
                        <a:pt x="528" y="36"/>
                      </a:lnTo>
                      <a:lnTo>
                        <a:pt x="522" y="42"/>
                      </a:lnTo>
                      <a:lnTo>
                        <a:pt x="522" y="48"/>
                      </a:lnTo>
                      <a:lnTo>
                        <a:pt x="516" y="54"/>
                      </a:lnTo>
                      <a:lnTo>
                        <a:pt x="486" y="96"/>
                      </a:lnTo>
                      <a:lnTo>
                        <a:pt x="474" y="102"/>
                      </a:lnTo>
                      <a:lnTo>
                        <a:pt x="462" y="114"/>
                      </a:lnTo>
                      <a:lnTo>
                        <a:pt x="450" y="126"/>
                      </a:lnTo>
                      <a:lnTo>
                        <a:pt x="432" y="138"/>
                      </a:lnTo>
                      <a:lnTo>
                        <a:pt x="426" y="144"/>
                      </a:lnTo>
                      <a:lnTo>
                        <a:pt x="414" y="162"/>
                      </a:lnTo>
                      <a:lnTo>
                        <a:pt x="402" y="174"/>
                      </a:lnTo>
                      <a:lnTo>
                        <a:pt x="390" y="186"/>
                      </a:lnTo>
                      <a:lnTo>
                        <a:pt x="378" y="198"/>
                      </a:lnTo>
                      <a:lnTo>
                        <a:pt x="372" y="216"/>
                      </a:lnTo>
                      <a:lnTo>
                        <a:pt x="366" y="228"/>
                      </a:lnTo>
                      <a:lnTo>
                        <a:pt x="354" y="240"/>
                      </a:lnTo>
                      <a:lnTo>
                        <a:pt x="348" y="258"/>
                      </a:lnTo>
                      <a:lnTo>
                        <a:pt x="342" y="276"/>
                      </a:lnTo>
                      <a:lnTo>
                        <a:pt x="330" y="294"/>
                      </a:lnTo>
                      <a:lnTo>
                        <a:pt x="330" y="306"/>
                      </a:lnTo>
                      <a:lnTo>
                        <a:pt x="312" y="342"/>
                      </a:lnTo>
                      <a:lnTo>
                        <a:pt x="300" y="378"/>
                      </a:lnTo>
                      <a:lnTo>
                        <a:pt x="288" y="414"/>
                      </a:lnTo>
                      <a:lnTo>
                        <a:pt x="282" y="450"/>
                      </a:lnTo>
                      <a:lnTo>
                        <a:pt x="270" y="486"/>
                      </a:lnTo>
                      <a:lnTo>
                        <a:pt x="258" y="534"/>
                      </a:lnTo>
                      <a:lnTo>
                        <a:pt x="252" y="570"/>
                      </a:lnTo>
                      <a:lnTo>
                        <a:pt x="240" y="612"/>
                      </a:lnTo>
                      <a:lnTo>
                        <a:pt x="222" y="708"/>
                      </a:lnTo>
                      <a:lnTo>
                        <a:pt x="198" y="804"/>
                      </a:lnTo>
                      <a:lnTo>
                        <a:pt x="186" y="900"/>
                      </a:lnTo>
                      <a:lnTo>
                        <a:pt x="162" y="996"/>
                      </a:lnTo>
                      <a:lnTo>
                        <a:pt x="156" y="1038"/>
                      </a:lnTo>
                      <a:lnTo>
                        <a:pt x="150" y="1086"/>
                      </a:lnTo>
                      <a:lnTo>
                        <a:pt x="138" y="1140"/>
                      </a:lnTo>
                      <a:lnTo>
                        <a:pt x="138" y="1188"/>
                      </a:lnTo>
                      <a:lnTo>
                        <a:pt x="126" y="1236"/>
                      </a:lnTo>
                      <a:lnTo>
                        <a:pt x="120" y="1290"/>
                      </a:lnTo>
                      <a:lnTo>
                        <a:pt x="114" y="1344"/>
                      </a:lnTo>
                      <a:lnTo>
                        <a:pt x="114" y="1398"/>
                      </a:lnTo>
                      <a:lnTo>
                        <a:pt x="114" y="1488"/>
                      </a:lnTo>
                      <a:lnTo>
                        <a:pt x="114" y="1530"/>
                      </a:lnTo>
                      <a:lnTo>
                        <a:pt x="114" y="1572"/>
                      </a:lnTo>
                      <a:lnTo>
                        <a:pt x="114" y="1608"/>
                      </a:lnTo>
                      <a:lnTo>
                        <a:pt x="114" y="1644"/>
                      </a:lnTo>
                      <a:lnTo>
                        <a:pt x="114" y="1686"/>
                      </a:lnTo>
                      <a:lnTo>
                        <a:pt x="114" y="1716"/>
                      </a:lnTo>
                      <a:lnTo>
                        <a:pt x="114" y="1740"/>
                      </a:lnTo>
                      <a:lnTo>
                        <a:pt x="114" y="1752"/>
                      </a:lnTo>
                      <a:lnTo>
                        <a:pt x="120" y="1770"/>
                      </a:lnTo>
                      <a:lnTo>
                        <a:pt x="120" y="1788"/>
                      </a:lnTo>
                      <a:lnTo>
                        <a:pt x="126" y="1806"/>
                      </a:lnTo>
                      <a:lnTo>
                        <a:pt x="126" y="1824"/>
                      </a:lnTo>
                      <a:lnTo>
                        <a:pt x="132" y="1836"/>
                      </a:lnTo>
                      <a:lnTo>
                        <a:pt x="132" y="1860"/>
                      </a:lnTo>
                      <a:lnTo>
                        <a:pt x="138" y="1872"/>
                      </a:lnTo>
                      <a:lnTo>
                        <a:pt x="138" y="1890"/>
                      </a:lnTo>
                      <a:lnTo>
                        <a:pt x="144" y="1926"/>
                      </a:lnTo>
                      <a:lnTo>
                        <a:pt x="150" y="1938"/>
                      </a:lnTo>
                      <a:lnTo>
                        <a:pt x="156" y="1956"/>
                      </a:lnTo>
                      <a:lnTo>
                        <a:pt x="156" y="1962"/>
                      </a:lnTo>
                      <a:lnTo>
                        <a:pt x="162" y="1974"/>
                      </a:lnTo>
                      <a:lnTo>
                        <a:pt x="162" y="1992"/>
                      </a:lnTo>
                      <a:lnTo>
                        <a:pt x="162" y="1998"/>
                      </a:lnTo>
                      <a:lnTo>
                        <a:pt x="162" y="2004"/>
                      </a:lnTo>
                      <a:lnTo>
                        <a:pt x="162" y="2010"/>
                      </a:lnTo>
                      <a:lnTo>
                        <a:pt x="162" y="2016"/>
                      </a:lnTo>
                      <a:lnTo>
                        <a:pt x="156" y="2022"/>
                      </a:lnTo>
                      <a:lnTo>
                        <a:pt x="150" y="2022"/>
                      </a:lnTo>
                      <a:lnTo>
                        <a:pt x="144" y="2028"/>
                      </a:lnTo>
                      <a:lnTo>
                        <a:pt x="138" y="2028"/>
                      </a:lnTo>
                      <a:lnTo>
                        <a:pt x="132" y="2028"/>
                      </a:lnTo>
                      <a:lnTo>
                        <a:pt x="132" y="2022"/>
                      </a:lnTo>
                      <a:lnTo>
                        <a:pt x="126" y="2022"/>
                      </a:lnTo>
                      <a:lnTo>
                        <a:pt x="120" y="2022"/>
                      </a:lnTo>
                      <a:lnTo>
                        <a:pt x="120" y="2016"/>
                      </a:lnTo>
                      <a:lnTo>
                        <a:pt x="114" y="2010"/>
                      </a:lnTo>
                      <a:lnTo>
                        <a:pt x="114" y="2004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47" name="Freeform 318"/>
                <p:cNvSpPr>
                  <a:spLocks/>
                </p:cNvSpPr>
                <p:nvPr/>
              </p:nvSpPr>
              <p:spPr bwMode="auto">
                <a:xfrm>
                  <a:off x="1584" y="1578"/>
                  <a:ext cx="816" cy="1710"/>
                </a:xfrm>
                <a:custGeom>
                  <a:avLst/>
                  <a:gdLst>
                    <a:gd name="T0" fmla="*/ 6 w 816"/>
                    <a:gd name="T1" fmla="*/ 1686 h 1710"/>
                    <a:gd name="T2" fmla="*/ 0 w 816"/>
                    <a:gd name="T3" fmla="*/ 1632 h 1710"/>
                    <a:gd name="T4" fmla="*/ 6 w 816"/>
                    <a:gd name="T5" fmla="*/ 1578 h 1710"/>
                    <a:gd name="T6" fmla="*/ 12 w 816"/>
                    <a:gd name="T7" fmla="*/ 1524 h 1710"/>
                    <a:gd name="T8" fmla="*/ 18 w 816"/>
                    <a:gd name="T9" fmla="*/ 1458 h 1710"/>
                    <a:gd name="T10" fmla="*/ 42 w 816"/>
                    <a:gd name="T11" fmla="*/ 1350 h 1710"/>
                    <a:gd name="T12" fmla="*/ 60 w 816"/>
                    <a:gd name="T13" fmla="*/ 1260 h 1710"/>
                    <a:gd name="T14" fmla="*/ 66 w 816"/>
                    <a:gd name="T15" fmla="*/ 1188 h 1710"/>
                    <a:gd name="T16" fmla="*/ 78 w 816"/>
                    <a:gd name="T17" fmla="*/ 1128 h 1710"/>
                    <a:gd name="T18" fmla="*/ 114 w 816"/>
                    <a:gd name="T19" fmla="*/ 1020 h 1710"/>
                    <a:gd name="T20" fmla="*/ 132 w 816"/>
                    <a:gd name="T21" fmla="*/ 936 h 1710"/>
                    <a:gd name="T22" fmla="*/ 162 w 816"/>
                    <a:gd name="T23" fmla="*/ 816 h 1710"/>
                    <a:gd name="T24" fmla="*/ 216 w 816"/>
                    <a:gd name="T25" fmla="*/ 600 h 1710"/>
                    <a:gd name="T26" fmla="*/ 258 w 816"/>
                    <a:gd name="T27" fmla="*/ 474 h 1710"/>
                    <a:gd name="T28" fmla="*/ 306 w 816"/>
                    <a:gd name="T29" fmla="*/ 348 h 1710"/>
                    <a:gd name="T30" fmla="*/ 336 w 816"/>
                    <a:gd name="T31" fmla="*/ 276 h 1710"/>
                    <a:gd name="T32" fmla="*/ 396 w 816"/>
                    <a:gd name="T33" fmla="*/ 150 h 1710"/>
                    <a:gd name="T34" fmla="*/ 432 w 816"/>
                    <a:gd name="T35" fmla="*/ 78 h 1710"/>
                    <a:gd name="T36" fmla="*/ 456 w 816"/>
                    <a:gd name="T37" fmla="*/ 42 h 1710"/>
                    <a:gd name="T38" fmla="*/ 480 w 816"/>
                    <a:gd name="T39" fmla="*/ 18 h 1710"/>
                    <a:gd name="T40" fmla="*/ 504 w 816"/>
                    <a:gd name="T41" fmla="*/ 6 h 1710"/>
                    <a:gd name="T42" fmla="*/ 510 w 816"/>
                    <a:gd name="T43" fmla="*/ 0 h 1710"/>
                    <a:gd name="T44" fmla="*/ 528 w 816"/>
                    <a:gd name="T45" fmla="*/ 0 h 1710"/>
                    <a:gd name="T46" fmla="*/ 552 w 816"/>
                    <a:gd name="T47" fmla="*/ 6 h 1710"/>
                    <a:gd name="T48" fmla="*/ 576 w 816"/>
                    <a:gd name="T49" fmla="*/ 24 h 1710"/>
                    <a:gd name="T50" fmla="*/ 612 w 816"/>
                    <a:gd name="T51" fmla="*/ 54 h 1710"/>
                    <a:gd name="T52" fmla="*/ 636 w 816"/>
                    <a:gd name="T53" fmla="*/ 90 h 1710"/>
                    <a:gd name="T54" fmla="*/ 660 w 816"/>
                    <a:gd name="T55" fmla="*/ 138 h 1710"/>
                    <a:gd name="T56" fmla="*/ 684 w 816"/>
                    <a:gd name="T57" fmla="*/ 192 h 1710"/>
                    <a:gd name="T58" fmla="*/ 720 w 816"/>
                    <a:gd name="T59" fmla="*/ 282 h 1710"/>
                    <a:gd name="T60" fmla="*/ 762 w 816"/>
                    <a:gd name="T61" fmla="*/ 426 h 1710"/>
                    <a:gd name="T62" fmla="*/ 792 w 816"/>
                    <a:gd name="T63" fmla="*/ 516 h 1710"/>
                    <a:gd name="T64" fmla="*/ 816 w 816"/>
                    <a:gd name="T65" fmla="*/ 576 h 1710"/>
                    <a:gd name="T66" fmla="*/ 810 w 816"/>
                    <a:gd name="T67" fmla="*/ 576 h 1710"/>
                    <a:gd name="T68" fmla="*/ 756 w 816"/>
                    <a:gd name="T69" fmla="*/ 462 h 1710"/>
                    <a:gd name="T70" fmla="*/ 648 w 816"/>
                    <a:gd name="T71" fmla="*/ 246 h 1710"/>
                    <a:gd name="T72" fmla="*/ 576 w 816"/>
                    <a:gd name="T73" fmla="*/ 108 h 1710"/>
                    <a:gd name="T74" fmla="*/ 558 w 816"/>
                    <a:gd name="T75" fmla="*/ 72 h 1710"/>
                    <a:gd name="T76" fmla="*/ 546 w 816"/>
                    <a:gd name="T77" fmla="*/ 54 h 1710"/>
                    <a:gd name="T78" fmla="*/ 528 w 816"/>
                    <a:gd name="T79" fmla="*/ 48 h 1710"/>
                    <a:gd name="T80" fmla="*/ 516 w 816"/>
                    <a:gd name="T81" fmla="*/ 48 h 1710"/>
                    <a:gd name="T82" fmla="*/ 504 w 816"/>
                    <a:gd name="T83" fmla="*/ 66 h 1710"/>
                    <a:gd name="T84" fmla="*/ 480 w 816"/>
                    <a:gd name="T85" fmla="*/ 96 h 1710"/>
                    <a:gd name="T86" fmla="*/ 456 w 816"/>
                    <a:gd name="T87" fmla="*/ 138 h 1710"/>
                    <a:gd name="T88" fmla="*/ 426 w 816"/>
                    <a:gd name="T89" fmla="*/ 210 h 1710"/>
                    <a:gd name="T90" fmla="*/ 372 w 816"/>
                    <a:gd name="T91" fmla="*/ 336 h 1710"/>
                    <a:gd name="T92" fmla="*/ 324 w 816"/>
                    <a:gd name="T93" fmla="*/ 450 h 1710"/>
                    <a:gd name="T94" fmla="*/ 282 w 816"/>
                    <a:gd name="T95" fmla="*/ 576 h 1710"/>
                    <a:gd name="T96" fmla="*/ 246 w 816"/>
                    <a:gd name="T97" fmla="*/ 702 h 1710"/>
                    <a:gd name="T98" fmla="*/ 210 w 816"/>
                    <a:gd name="T99" fmla="*/ 834 h 1710"/>
                    <a:gd name="T100" fmla="*/ 180 w 816"/>
                    <a:gd name="T101" fmla="*/ 978 h 1710"/>
                    <a:gd name="T102" fmla="*/ 150 w 816"/>
                    <a:gd name="T103" fmla="*/ 1080 h 1710"/>
                    <a:gd name="T104" fmla="*/ 126 w 816"/>
                    <a:gd name="T105" fmla="*/ 1176 h 1710"/>
                    <a:gd name="T106" fmla="*/ 114 w 816"/>
                    <a:gd name="T107" fmla="*/ 1254 h 1710"/>
                    <a:gd name="T108" fmla="*/ 90 w 816"/>
                    <a:gd name="T109" fmla="*/ 1326 h 1710"/>
                    <a:gd name="T110" fmla="*/ 42 w 816"/>
                    <a:gd name="T111" fmla="*/ 1464 h 1710"/>
                    <a:gd name="T112" fmla="*/ 24 w 816"/>
                    <a:gd name="T113" fmla="*/ 1530 h 1710"/>
                    <a:gd name="T114" fmla="*/ 18 w 816"/>
                    <a:gd name="T115" fmla="*/ 1596 h 1710"/>
                    <a:gd name="T116" fmla="*/ 18 w 816"/>
                    <a:gd name="T117" fmla="*/ 1686 h 1710"/>
                    <a:gd name="T118" fmla="*/ 18 w 816"/>
                    <a:gd name="T119" fmla="*/ 1704 h 1710"/>
                    <a:gd name="T120" fmla="*/ 12 w 816"/>
                    <a:gd name="T121" fmla="*/ 1710 h 1710"/>
                    <a:gd name="T122" fmla="*/ 12 w 816"/>
                    <a:gd name="T123" fmla="*/ 1704 h 1710"/>
                    <a:gd name="T124" fmla="*/ 12 w 816"/>
                    <a:gd name="T125" fmla="*/ 1704 h 171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816" h="1710">
                      <a:moveTo>
                        <a:pt x="12" y="1704"/>
                      </a:moveTo>
                      <a:lnTo>
                        <a:pt x="12" y="1704"/>
                      </a:lnTo>
                      <a:lnTo>
                        <a:pt x="6" y="1686"/>
                      </a:lnTo>
                      <a:lnTo>
                        <a:pt x="6" y="1662"/>
                      </a:lnTo>
                      <a:lnTo>
                        <a:pt x="0" y="1650"/>
                      </a:lnTo>
                      <a:lnTo>
                        <a:pt x="0" y="1632"/>
                      </a:lnTo>
                      <a:lnTo>
                        <a:pt x="0" y="1614"/>
                      </a:lnTo>
                      <a:lnTo>
                        <a:pt x="0" y="1596"/>
                      </a:lnTo>
                      <a:lnTo>
                        <a:pt x="6" y="1578"/>
                      </a:lnTo>
                      <a:lnTo>
                        <a:pt x="6" y="1560"/>
                      </a:lnTo>
                      <a:lnTo>
                        <a:pt x="6" y="1542"/>
                      </a:lnTo>
                      <a:lnTo>
                        <a:pt x="12" y="1524"/>
                      </a:lnTo>
                      <a:lnTo>
                        <a:pt x="12" y="1512"/>
                      </a:lnTo>
                      <a:lnTo>
                        <a:pt x="18" y="1494"/>
                      </a:lnTo>
                      <a:lnTo>
                        <a:pt x="18" y="1458"/>
                      </a:lnTo>
                      <a:lnTo>
                        <a:pt x="24" y="1422"/>
                      </a:lnTo>
                      <a:lnTo>
                        <a:pt x="36" y="1386"/>
                      </a:lnTo>
                      <a:lnTo>
                        <a:pt x="42" y="1350"/>
                      </a:lnTo>
                      <a:lnTo>
                        <a:pt x="48" y="1320"/>
                      </a:lnTo>
                      <a:lnTo>
                        <a:pt x="54" y="1278"/>
                      </a:lnTo>
                      <a:lnTo>
                        <a:pt x="60" y="1260"/>
                      </a:lnTo>
                      <a:lnTo>
                        <a:pt x="66" y="1248"/>
                      </a:lnTo>
                      <a:lnTo>
                        <a:pt x="66" y="1206"/>
                      </a:lnTo>
                      <a:lnTo>
                        <a:pt x="66" y="1188"/>
                      </a:lnTo>
                      <a:lnTo>
                        <a:pt x="72" y="1170"/>
                      </a:lnTo>
                      <a:lnTo>
                        <a:pt x="72" y="1152"/>
                      </a:lnTo>
                      <a:lnTo>
                        <a:pt x="78" y="1128"/>
                      </a:lnTo>
                      <a:lnTo>
                        <a:pt x="96" y="1074"/>
                      </a:lnTo>
                      <a:lnTo>
                        <a:pt x="102" y="1044"/>
                      </a:lnTo>
                      <a:lnTo>
                        <a:pt x="114" y="1020"/>
                      </a:lnTo>
                      <a:lnTo>
                        <a:pt x="114" y="990"/>
                      </a:lnTo>
                      <a:lnTo>
                        <a:pt x="126" y="966"/>
                      </a:lnTo>
                      <a:lnTo>
                        <a:pt x="132" y="936"/>
                      </a:lnTo>
                      <a:lnTo>
                        <a:pt x="138" y="900"/>
                      </a:lnTo>
                      <a:lnTo>
                        <a:pt x="150" y="858"/>
                      </a:lnTo>
                      <a:lnTo>
                        <a:pt x="162" y="816"/>
                      </a:lnTo>
                      <a:lnTo>
                        <a:pt x="180" y="732"/>
                      </a:lnTo>
                      <a:lnTo>
                        <a:pt x="204" y="648"/>
                      </a:lnTo>
                      <a:lnTo>
                        <a:pt x="216" y="600"/>
                      </a:lnTo>
                      <a:lnTo>
                        <a:pt x="234" y="552"/>
                      </a:lnTo>
                      <a:lnTo>
                        <a:pt x="240" y="510"/>
                      </a:lnTo>
                      <a:lnTo>
                        <a:pt x="258" y="474"/>
                      </a:lnTo>
                      <a:lnTo>
                        <a:pt x="276" y="432"/>
                      </a:lnTo>
                      <a:lnTo>
                        <a:pt x="288" y="390"/>
                      </a:lnTo>
                      <a:lnTo>
                        <a:pt x="306" y="348"/>
                      </a:lnTo>
                      <a:lnTo>
                        <a:pt x="324" y="312"/>
                      </a:lnTo>
                      <a:lnTo>
                        <a:pt x="330" y="294"/>
                      </a:lnTo>
                      <a:lnTo>
                        <a:pt x="336" y="276"/>
                      </a:lnTo>
                      <a:lnTo>
                        <a:pt x="354" y="240"/>
                      </a:lnTo>
                      <a:lnTo>
                        <a:pt x="378" y="180"/>
                      </a:lnTo>
                      <a:lnTo>
                        <a:pt x="396" y="150"/>
                      </a:lnTo>
                      <a:lnTo>
                        <a:pt x="408" y="120"/>
                      </a:lnTo>
                      <a:lnTo>
                        <a:pt x="426" y="96"/>
                      </a:lnTo>
                      <a:lnTo>
                        <a:pt x="432" y="78"/>
                      </a:lnTo>
                      <a:lnTo>
                        <a:pt x="438" y="66"/>
                      </a:lnTo>
                      <a:lnTo>
                        <a:pt x="450" y="54"/>
                      </a:lnTo>
                      <a:lnTo>
                        <a:pt x="456" y="42"/>
                      </a:lnTo>
                      <a:lnTo>
                        <a:pt x="462" y="30"/>
                      </a:lnTo>
                      <a:lnTo>
                        <a:pt x="474" y="18"/>
                      </a:lnTo>
                      <a:lnTo>
                        <a:pt x="480" y="18"/>
                      </a:lnTo>
                      <a:lnTo>
                        <a:pt x="486" y="12"/>
                      </a:lnTo>
                      <a:lnTo>
                        <a:pt x="492" y="6"/>
                      </a:lnTo>
                      <a:lnTo>
                        <a:pt x="504" y="6"/>
                      </a:lnTo>
                      <a:lnTo>
                        <a:pt x="504" y="0"/>
                      </a:lnTo>
                      <a:lnTo>
                        <a:pt x="510" y="0"/>
                      </a:lnTo>
                      <a:lnTo>
                        <a:pt x="522" y="0"/>
                      </a:lnTo>
                      <a:lnTo>
                        <a:pt x="528" y="0"/>
                      </a:lnTo>
                      <a:lnTo>
                        <a:pt x="540" y="0"/>
                      </a:lnTo>
                      <a:lnTo>
                        <a:pt x="546" y="6"/>
                      </a:lnTo>
                      <a:lnTo>
                        <a:pt x="552" y="6"/>
                      </a:lnTo>
                      <a:lnTo>
                        <a:pt x="558" y="12"/>
                      </a:lnTo>
                      <a:lnTo>
                        <a:pt x="564" y="18"/>
                      </a:lnTo>
                      <a:lnTo>
                        <a:pt x="576" y="24"/>
                      </a:lnTo>
                      <a:lnTo>
                        <a:pt x="588" y="36"/>
                      </a:lnTo>
                      <a:lnTo>
                        <a:pt x="600" y="48"/>
                      </a:lnTo>
                      <a:lnTo>
                        <a:pt x="612" y="54"/>
                      </a:lnTo>
                      <a:lnTo>
                        <a:pt x="624" y="72"/>
                      </a:lnTo>
                      <a:lnTo>
                        <a:pt x="630" y="78"/>
                      </a:lnTo>
                      <a:lnTo>
                        <a:pt x="636" y="90"/>
                      </a:lnTo>
                      <a:lnTo>
                        <a:pt x="642" y="102"/>
                      </a:lnTo>
                      <a:lnTo>
                        <a:pt x="648" y="108"/>
                      </a:lnTo>
                      <a:lnTo>
                        <a:pt x="660" y="138"/>
                      </a:lnTo>
                      <a:lnTo>
                        <a:pt x="672" y="150"/>
                      </a:lnTo>
                      <a:lnTo>
                        <a:pt x="672" y="168"/>
                      </a:lnTo>
                      <a:lnTo>
                        <a:pt x="684" y="192"/>
                      </a:lnTo>
                      <a:lnTo>
                        <a:pt x="696" y="222"/>
                      </a:lnTo>
                      <a:lnTo>
                        <a:pt x="708" y="252"/>
                      </a:lnTo>
                      <a:lnTo>
                        <a:pt x="720" y="282"/>
                      </a:lnTo>
                      <a:lnTo>
                        <a:pt x="732" y="336"/>
                      </a:lnTo>
                      <a:lnTo>
                        <a:pt x="750" y="396"/>
                      </a:lnTo>
                      <a:lnTo>
                        <a:pt x="762" y="426"/>
                      </a:lnTo>
                      <a:lnTo>
                        <a:pt x="768" y="456"/>
                      </a:lnTo>
                      <a:lnTo>
                        <a:pt x="780" y="486"/>
                      </a:lnTo>
                      <a:lnTo>
                        <a:pt x="792" y="516"/>
                      </a:lnTo>
                      <a:lnTo>
                        <a:pt x="798" y="546"/>
                      </a:lnTo>
                      <a:lnTo>
                        <a:pt x="816" y="576"/>
                      </a:lnTo>
                      <a:lnTo>
                        <a:pt x="810" y="576"/>
                      </a:lnTo>
                      <a:lnTo>
                        <a:pt x="780" y="522"/>
                      </a:lnTo>
                      <a:lnTo>
                        <a:pt x="756" y="462"/>
                      </a:lnTo>
                      <a:lnTo>
                        <a:pt x="702" y="354"/>
                      </a:lnTo>
                      <a:lnTo>
                        <a:pt x="672" y="300"/>
                      </a:lnTo>
                      <a:lnTo>
                        <a:pt x="648" y="246"/>
                      </a:lnTo>
                      <a:lnTo>
                        <a:pt x="624" y="192"/>
                      </a:lnTo>
                      <a:lnTo>
                        <a:pt x="594" y="138"/>
                      </a:lnTo>
                      <a:lnTo>
                        <a:pt x="576" y="108"/>
                      </a:lnTo>
                      <a:lnTo>
                        <a:pt x="570" y="90"/>
                      </a:lnTo>
                      <a:lnTo>
                        <a:pt x="564" y="84"/>
                      </a:lnTo>
                      <a:lnTo>
                        <a:pt x="558" y="72"/>
                      </a:lnTo>
                      <a:lnTo>
                        <a:pt x="552" y="66"/>
                      </a:lnTo>
                      <a:lnTo>
                        <a:pt x="552" y="60"/>
                      </a:lnTo>
                      <a:lnTo>
                        <a:pt x="546" y="54"/>
                      </a:lnTo>
                      <a:lnTo>
                        <a:pt x="534" y="48"/>
                      </a:lnTo>
                      <a:lnTo>
                        <a:pt x="528" y="48"/>
                      </a:lnTo>
                      <a:lnTo>
                        <a:pt x="516" y="48"/>
                      </a:lnTo>
                      <a:lnTo>
                        <a:pt x="510" y="54"/>
                      </a:lnTo>
                      <a:lnTo>
                        <a:pt x="504" y="66"/>
                      </a:lnTo>
                      <a:lnTo>
                        <a:pt x="492" y="72"/>
                      </a:lnTo>
                      <a:lnTo>
                        <a:pt x="480" y="90"/>
                      </a:lnTo>
                      <a:lnTo>
                        <a:pt x="480" y="96"/>
                      </a:lnTo>
                      <a:lnTo>
                        <a:pt x="468" y="114"/>
                      </a:lnTo>
                      <a:lnTo>
                        <a:pt x="462" y="126"/>
                      </a:lnTo>
                      <a:lnTo>
                        <a:pt x="456" y="138"/>
                      </a:lnTo>
                      <a:lnTo>
                        <a:pt x="450" y="150"/>
                      </a:lnTo>
                      <a:lnTo>
                        <a:pt x="438" y="180"/>
                      </a:lnTo>
                      <a:lnTo>
                        <a:pt x="426" y="210"/>
                      </a:lnTo>
                      <a:lnTo>
                        <a:pt x="408" y="264"/>
                      </a:lnTo>
                      <a:lnTo>
                        <a:pt x="384" y="294"/>
                      </a:lnTo>
                      <a:lnTo>
                        <a:pt x="372" y="336"/>
                      </a:lnTo>
                      <a:lnTo>
                        <a:pt x="354" y="372"/>
                      </a:lnTo>
                      <a:lnTo>
                        <a:pt x="336" y="408"/>
                      </a:lnTo>
                      <a:lnTo>
                        <a:pt x="324" y="450"/>
                      </a:lnTo>
                      <a:lnTo>
                        <a:pt x="306" y="492"/>
                      </a:lnTo>
                      <a:lnTo>
                        <a:pt x="294" y="528"/>
                      </a:lnTo>
                      <a:lnTo>
                        <a:pt x="282" y="576"/>
                      </a:lnTo>
                      <a:lnTo>
                        <a:pt x="270" y="618"/>
                      </a:lnTo>
                      <a:lnTo>
                        <a:pt x="258" y="660"/>
                      </a:lnTo>
                      <a:lnTo>
                        <a:pt x="246" y="702"/>
                      </a:lnTo>
                      <a:lnTo>
                        <a:pt x="234" y="744"/>
                      </a:lnTo>
                      <a:lnTo>
                        <a:pt x="222" y="792"/>
                      </a:lnTo>
                      <a:lnTo>
                        <a:pt x="210" y="834"/>
                      </a:lnTo>
                      <a:lnTo>
                        <a:pt x="198" y="912"/>
                      </a:lnTo>
                      <a:lnTo>
                        <a:pt x="186" y="948"/>
                      </a:lnTo>
                      <a:lnTo>
                        <a:pt x="180" y="978"/>
                      </a:lnTo>
                      <a:lnTo>
                        <a:pt x="168" y="1032"/>
                      </a:lnTo>
                      <a:lnTo>
                        <a:pt x="162" y="1056"/>
                      </a:lnTo>
                      <a:lnTo>
                        <a:pt x="150" y="1080"/>
                      </a:lnTo>
                      <a:lnTo>
                        <a:pt x="132" y="1140"/>
                      </a:lnTo>
                      <a:lnTo>
                        <a:pt x="132" y="1158"/>
                      </a:lnTo>
                      <a:lnTo>
                        <a:pt x="126" y="1176"/>
                      </a:lnTo>
                      <a:lnTo>
                        <a:pt x="126" y="1200"/>
                      </a:lnTo>
                      <a:lnTo>
                        <a:pt x="120" y="1218"/>
                      </a:lnTo>
                      <a:lnTo>
                        <a:pt x="114" y="1254"/>
                      </a:lnTo>
                      <a:lnTo>
                        <a:pt x="108" y="1278"/>
                      </a:lnTo>
                      <a:lnTo>
                        <a:pt x="102" y="1290"/>
                      </a:lnTo>
                      <a:lnTo>
                        <a:pt x="90" y="1326"/>
                      </a:lnTo>
                      <a:lnTo>
                        <a:pt x="78" y="1362"/>
                      </a:lnTo>
                      <a:lnTo>
                        <a:pt x="60" y="1428"/>
                      </a:lnTo>
                      <a:lnTo>
                        <a:pt x="42" y="1464"/>
                      </a:lnTo>
                      <a:lnTo>
                        <a:pt x="36" y="1494"/>
                      </a:lnTo>
                      <a:lnTo>
                        <a:pt x="30" y="1512"/>
                      </a:lnTo>
                      <a:lnTo>
                        <a:pt x="24" y="1530"/>
                      </a:lnTo>
                      <a:lnTo>
                        <a:pt x="18" y="1566"/>
                      </a:lnTo>
                      <a:lnTo>
                        <a:pt x="18" y="1578"/>
                      </a:lnTo>
                      <a:lnTo>
                        <a:pt x="18" y="1596"/>
                      </a:lnTo>
                      <a:lnTo>
                        <a:pt x="12" y="1632"/>
                      </a:lnTo>
                      <a:lnTo>
                        <a:pt x="12" y="1662"/>
                      </a:lnTo>
                      <a:lnTo>
                        <a:pt x="18" y="1686"/>
                      </a:lnTo>
                      <a:lnTo>
                        <a:pt x="18" y="1704"/>
                      </a:lnTo>
                      <a:lnTo>
                        <a:pt x="18" y="1710"/>
                      </a:lnTo>
                      <a:lnTo>
                        <a:pt x="12" y="1710"/>
                      </a:lnTo>
                      <a:lnTo>
                        <a:pt x="12" y="1704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48" name="Freeform 319"/>
                <p:cNvSpPr>
                  <a:spLocks/>
                </p:cNvSpPr>
                <p:nvPr/>
              </p:nvSpPr>
              <p:spPr bwMode="auto">
                <a:xfrm>
                  <a:off x="1584" y="1578"/>
                  <a:ext cx="816" cy="1710"/>
                </a:xfrm>
                <a:custGeom>
                  <a:avLst/>
                  <a:gdLst>
                    <a:gd name="T0" fmla="*/ 6 w 816"/>
                    <a:gd name="T1" fmla="*/ 1662 h 1710"/>
                    <a:gd name="T2" fmla="*/ 0 w 816"/>
                    <a:gd name="T3" fmla="*/ 1614 h 1710"/>
                    <a:gd name="T4" fmla="*/ 6 w 816"/>
                    <a:gd name="T5" fmla="*/ 1560 h 1710"/>
                    <a:gd name="T6" fmla="*/ 12 w 816"/>
                    <a:gd name="T7" fmla="*/ 1512 h 1710"/>
                    <a:gd name="T8" fmla="*/ 24 w 816"/>
                    <a:gd name="T9" fmla="*/ 1422 h 1710"/>
                    <a:gd name="T10" fmla="*/ 48 w 816"/>
                    <a:gd name="T11" fmla="*/ 1320 h 1710"/>
                    <a:gd name="T12" fmla="*/ 66 w 816"/>
                    <a:gd name="T13" fmla="*/ 1248 h 1710"/>
                    <a:gd name="T14" fmla="*/ 72 w 816"/>
                    <a:gd name="T15" fmla="*/ 1170 h 1710"/>
                    <a:gd name="T16" fmla="*/ 96 w 816"/>
                    <a:gd name="T17" fmla="*/ 1074 h 1710"/>
                    <a:gd name="T18" fmla="*/ 114 w 816"/>
                    <a:gd name="T19" fmla="*/ 990 h 1710"/>
                    <a:gd name="T20" fmla="*/ 138 w 816"/>
                    <a:gd name="T21" fmla="*/ 900 h 1710"/>
                    <a:gd name="T22" fmla="*/ 180 w 816"/>
                    <a:gd name="T23" fmla="*/ 732 h 1710"/>
                    <a:gd name="T24" fmla="*/ 234 w 816"/>
                    <a:gd name="T25" fmla="*/ 552 h 1710"/>
                    <a:gd name="T26" fmla="*/ 276 w 816"/>
                    <a:gd name="T27" fmla="*/ 432 h 1710"/>
                    <a:gd name="T28" fmla="*/ 324 w 816"/>
                    <a:gd name="T29" fmla="*/ 312 h 1710"/>
                    <a:gd name="T30" fmla="*/ 354 w 816"/>
                    <a:gd name="T31" fmla="*/ 240 h 1710"/>
                    <a:gd name="T32" fmla="*/ 408 w 816"/>
                    <a:gd name="T33" fmla="*/ 120 h 1710"/>
                    <a:gd name="T34" fmla="*/ 438 w 816"/>
                    <a:gd name="T35" fmla="*/ 66 h 1710"/>
                    <a:gd name="T36" fmla="*/ 462 w 816"/>
                    <a:gd name="T37" fmla="*/ 30 h 1710"/>
                    <a:gd name="T38" fmla="*/ 486 w 816"/>
                    <a:gd name="T39" fmla="*/ 12 h 1710"/>
                    <a:gd name="T40" fmla="*/ 504 w 816"/>
                    <a:gd name="T41" fmla="*/ 0 h 1710"/>
                    <a:gd name="T42" fmla="*/ 522 w 816"/>
                    <a:gd name="T43" fmla="*/ 0 h 1710"/>
                    <a:gd name="T44" fmla="*/ 540 w 816"/>
                    <a:gd name="T45" fmla="*/ 0 h 1710"/>
                    <a:gd name="T46" fmla="*/ 558 w 816"/>
                    <a:gd name="T47" fmla="*/ 12 h 1710"/>
                    <a:gd name="T48" fmla="*/ 588 w 816"/>
                    <a:gd name="T49" fmla="*/ 36 h 1710"/>
                    <a:gd name="T50" fmla="*/ 624 w 816"/>
                    <a:gd name="T51" fmla="*/ 72 h 1710"/>
                    <a:gd name="T52" fmla="*/ 642 w 816"/>
                    <a:gd name="T53" fmla="*/ 102 h 1710"/>
                    <a:gd name="T54" fmla="*/ 672 w 816"/>
                    <a:gd name="T55" fmla="*/ 150 h 1710"/>
                    <a:gd name="T56" fmla="*/ 696 w 816"/>
                    <a:gd name="T57" fmla="*/ 222 h 1710"/>
                    <a:gd name="T58" fmla="*/ 732 w 816"/>
                    <a:gd name="T59" fmla="*/ 336 h 1710"/>
                    <a:gd name="T60" fmla="*/ 768 w 816"/>
                    <a:gd name="T61" fmla="*/ 456 h 1710"/>
                    <a:gd name="T62" fmla="*/ 798 w 816"/>
                    <a:gd name="T63" fmla="*/ 546 h 1710"/>
                    <a:gd name="T64" fmla="*/ 810 w 816"/>
                    <a:gd name="T65" fmla="*/ 576 h 1710"/>
                    <a:gd name="T66" fmla="*/ 702 w 816"/>
                    <a:gd name="T67" fmla="*/ 354 h 1710"/>
                    <a:gd name="T68" fmla="*/ 624 w 816"/>
                    <a:gd name="T69" fmla="*/ 192 h 1710"/>
                    <a:gd name="T70" fmla="*/ 570 w 816"/>
                    <a:gd name="T71" fmla="*/ 90 h 1710"/>
                    <a:gd name="T72" fmla="*/ 552 w 816"/>
                    <a:gd name="T73" fmla="*/ 66 h 1710"/>
                    <a:gd name="T74" fmla="*/ 534 w 816"/>
                    <a:gd name="T75" fmla="*/ 48 h 1710"/>
                    <a:gd name="T76" fmla="*/ 516 w 816"/>
                    <a:gd name="T77" fmla="*/ 48 h 1710"/>
                    <a:gd name="T78" fmla="*/ 492 w 816"/>
                    <a:gd name="T79" fmla="*/ 72 h 1710"/>
                    <a:gd name="T80" fmla="*/ 468 w 816"/>
                    <a:gd name="T81" fmla="*/ 114 h 1710"/>
                    <a:gd name="T82" fmla="*/ 450 w 816"/>
                    <a:gd name="T83" fmla="*/ 150 h 1710"/>
                    <a:gd name="T84" fmla="*/ 408 w 816"/>
                    <a:gd name="T85" fmla="*/ 264 h 1710"/>
                    <a:gd name="T86" fmla="*/ 354 w 816"/>
                    <a:gd name="T87" fmla="*/ 372 h 1710"/>
                    <a:gd name="T88" fmla="*/ 306 w 816"/>
                    <a:gd name="T89" fmla="*/ 492 h 1710"/>
                    <a:gd name="T90" fmla="*/ 270 w 816"/>
                    <a:gd name="T91" fmla="*/ 618 h 1710"/>
                    <a:gd name="T92" fmla="*/ 234 w 816"/>
                    <a:gd name="T93" fmla="*/ 744 h 1710"/>
                    <a:gd name="T94" fmla="*/ 198 w 816"/>
                    <a:gd name="T95" fmla="*/ 912 h 1710"/>
                    <a:gd name="T96" fmla="*/ 168 w 816"/>
                    <a:gd name="T97" fmla="*/ 1032 h 1710"/>
                    <a:gd name="T98" fmla="*/ 132 w 816"/>
                    <a:gd name="T99" fmla="*/ 1140 h 1710"/>
                    <a:gd name="T100" fmla="*/ 126 w 816"/>
                    <a:gd name="T101" fmla="*/ 1200 h 1710"/>
                    <a:gd name="T102" fmla="*/ 108 w 816"/>
                    <a:gd name="T103" fmla="*/ 1278 h 1710"/>
                    <a:gd name="T104" fmla="*/ 78 w 816"/>
                    <a:gd name="T105" fmla="*/ 1362 h 1710"/>
                    <a:gd name="T106" fmla="*/ 36 w 816"/>
                    <a:gd name="T107" fmla="*/ 1494 h 1710"/>
                    <a:gd name="T108" fmla="*/ 18 w 816"/>
                    <a:gd name="T109" fmla="*/ 1566 h 1710"/>
                    <a:gd name="T110" fmla="*/ 12 w 816"/>
                    <a:gd name="T111" fmla="*/ 1632 h 1710"/>
                    <a:gd name="T112" fmla="*/ 18 w 816"/>
                    <a:gd name="T113" fmla="*/ 1704 h 1710"/>
                    <a:gd name="T114" fmla="*/ 12 w 816"/>
                    <a:gd name="T115" fmla="*/ 1704 h 171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816" h="1710">
                      <a:moveTo>
                        <a:pt x="12" y="1704"/>
                      </a:moveTo>
                      <a:lnTo>
                        <a:pt x="6" y="1686"/>
                      </a:lnTo>
                      <a:lnTo>
                        <a:pt x="6" y="1662"/>
                      </a:lnTo>
                      <a:lnTo>
                        <a:pt x="0" y="1650"/>
                      </a:lnTo>
                      <a:lnTo>
                        <a:pt x="0" y="1632"/>
                      </a:lnTo>
                      <a:lnTo>
                        <a:pt x="0" y="1614"/>
                      </a:lnTo>
                      <a:lnTo>
                        <a:pt x="0" y="1596"/>
                      </a:lnTo>
                      <a:lnTo>
                        <a:pt x="6" y="1578"/>
                      </a:lnTo>
                      <a:lnTo>
                        <a:pt x="6" y="1560"/>
                      </a:lnTo>
                      <a:lnTo>
                        <a:pt x="6" y="1542"/>
                      </a:lnTo>
                      <a:lnTo>
                        <a:pt x="12" y="1524"/>
                      </a:lnTo>
                      <a:lnTo>
                        <a:pt x="12" y="1512"/>
                      </a:lnTo>
                      <a:lnTo>
                        <a:pt x="18" y="1494"/>
                      </a:lnTo>
                      <a:lnTo>
                        <a:pt x="18" y="1458"/>
                      </a:lnTo>
                      <a:lnTo>
                        <a:pt x="24" y="1422"/>
                      </a:lnTo>
                      <a:lnTo>
                        <a:pt x="36" y="1386"/>
                      </a:lnTo>
                      <a:lnTo>
                        <a:pt x="42" y="1350"/>
                      </a:lnTo>
                      <a:lnTo>
                        <a:pt x="48" y="1320"/>
                      </a:lnTo>
                      <a:lnTo>
                        <a:pt x="54" y="1278"/>
                      </a:lnTo>
                      <a:lnTo>
                        <a:pt x="60" y="1260"/>
                      </a:lnTo>
                      <a:lnTo>
                        <a:pt x="66" y="1248"/>
                      </a:lnTo>
                      <a:lnTo>
                        <a:pt x="66" y="1206"/>
                      </a:lnTo>
                      <a:lnTo>
                        <a:pt x="66" y="1188"/>
                      </a:lnTo>
                      <a:lnTo>
                        <a:pt x="72" y="1170"/>
                      </a:lnTo>
                      <a:lnTo>
                        <a:pt x="72" y="1152"/>
                      </a:lnTo>
                      <a:lnTo>
                        <a:pt x="78" y="1128"/>
                      </a:lnTo>
                      <a:lnTo>
                        <a:pt x="96" y="1074"/>
                      </a:lnTo>
                      <a:lnTo>
                        <a:pt x="102" y="1044"/>
                      </a:lnTo>
                      <a:lnTo>
                        <a:pt x="114" y="1020"/>
                      </a:lnTo>
                      <a:lnTo>
                        <a:pt x="114" y="990"/>
                      </a:lnTo>
                      <a:lnTo>
                        <a:pt x="126" y="966"/>
                      </a:lnTo>
                      <a:lnTo>
                        <a:pt x="132" y="936"/>
                      </a:lnTo>
                      <a:lnTo>
                        <a:pt x="138" y="900"/>
                      </a:lnTo>
                      <a:lnTo>
                        <a:pt x="150" y="858"/>
                      </a:lnTo>
                      <a:lnTo>
                        <a:pt x="162" y="816"/>
                      </a:lnTo>
                      <a:lnTo>
                        <a:pt x="180" y="732"/>
                      </a:lnTo>
                      <a:lnTo>
                        <a:pt x="204" y="648"/>
                      </a:lnTo>
                      <a:lnTo>
                        <a:pt x="216" y="600"/>
                      </a:lnTo>
                      <a:lnTo>
                        <a:pt x="234" y="552"/>
                      </a:lnTo>
                      <a:lnTo>
                        <a:pt x="240" y="510"/>
                      </a:lnTo>
                      <a:lnTo>
                        <a:pt x="258" y="474"/>
                      </a:lnTo>
                      <a:lnTo>
                        <a:pt x="276" y="432"/>
                      </a:lnTo>
                      <a:lnTo>
                        <a:pt x="288" y="390"/>
                      </a:lnTo>
                      <a:lnTo>
                        <a:pt x="306" y="348"/>
                      </a:lnTo>
                      <a:lnTo>
                        <a:pt x="324" y="312"/>
                      </a:lnTo>
                      <a:lnTo>
                        <a:pt x="330" y="294"/>
                      </a:lnTo>
                      <a:lnTo>
                        <a:pt x="336" y="276"/>
                      </a:lnTo>
                      <a:lnTo>
                        <a:pt x="354" y="240"/>
                      </a:lnTo>
                      <a:lnTo>
                        <a:pt x="378" y="180"/>
                      </a:lnTo>
                      <a:lnTo>
                        <a:pt x="396" y="150"/>
                      </a:lnTo>
                      <a:lnTo>
                        <a:pt x="408" y="120"/>
                      </a:lnTo>
                      <a:lnTo>
                        <a:pt x="426" y="96"/>
                      </a:lnTo>
                      <a:lnTo>
                        <a:pt x="432" y="78"/>
                      </a:lnTo>
                      <a:lnTo>
                        <a:pt x="438" y="66"/>
                      </a:lnTo>
                      <a:lnTo>
                        <a:pt x="450" y="54"/>
                      </a:lnTo>
                      <a:lnTo>
                        <a:pt x="456" y="42"/>
                      </a:lnTo>
                      <a:lnTo>
                        <a:pt x="462" y="30"/>
                      </a:lnTo>
                      <a:lnTo>
                        <a:pt x="474" y="18"/>
                      </a:lnTo>
                      <a:lnTo>
                        <a:pt x="480" y="18"/>
                      </a:lnTo>
                      <a:lnTo>
                        <a:pt x="486" y="12"/>
                      </a:lnTo>
                      <a:lnTo>
                        <a:pt x="492" y="6"/>
                      </a:lnTo>
                      <a:lnTo>
                        <a:pt x="504" y="6"/>
                      </a:lnTo>
                      <a:lnTo>
                        <a:pt x="504" y="0"/>
                      </a:lnTo>
                      <a:lnTo>
                        <a:pt x="510" y="0"/>
                      </a:lnTo>
                      <a:lnTo>
                        <a:pt x="522" y="0"/>
                      </a:lnTo>
                      <a:lnTo>
                        <a:pt x="528" y="0"/>
                      </a:lnTo>
                      <a:lnTo>
                        <a:pt x="540" y="0"/>
                      </a:lnTo>
                      <a:lnTo>
                        <a:pt x="546" y="6"/>
                      </a:lnTo>
                      <a:lnTo>
                        <a:pt x="552" y="6"/>
                      </a:lnTo>
                      <a:lnTo>
                        <a:pt x="558" y="12"/>
                      </a:lnTo>
                      <a:lnTo>
                        <a:pt x="564" y="18"/>
                      </a:lnTo>
                      <a:lnTo>
                        <a:pt x="576" y="24"/>
                      </a:lnTo>
                      <a:lnTo>
                        <a:pt x="588" y="36"/>
                      </a:lnTo>
                      <a:lnTo>
                        <a:pt x="600" y="48"/>
                      </a:lnTo>
                      <a:lnTo>
                        <a:pt x="612" y="54"/>
                      </a:lnTo>
                      <a:lnTo>
                        <a:pt x="624" y="72"/>
                      </a:lnTo>
                      <a:lnTo>
                        <a:pt x="630" y="78"/>
                      </a:lnTo>
                      <a:lnTo>
                        <a:pt x="636" y="90"/>
                      </a:lnTo>
                      <a:lnTo>
                        <a:pt x="642" y="102"/>
                      </a:lnTo>
                      <a:lnTo>
                        <a:pt x="648" y="108"/>
                      </a:lnTo>
                      <a:lnTo>
                        <a:pt x="660" y="138"/>
                      </a:lnTo>
                      <a:lnTo>
                        <a:pt x="672" y="150"/>
                      </a:lnTo>
                      <a:lnTo>
                        <a:pt x="672" y="168"/>
                      </a:lnTo>
                      <a:lnTo>
                        <a:pt x="684" y="192"/>
                      </a:lnTo>
                      <a:lnTo>
                        <a:pt x="696" y="222"/>
                      </a:lnTo>
                      <a:lnTo>
                        <a:pt x="708" y="252"/>
                      </a:lnTo>
                      <a:lnTo>
                        <a:pt x="720" y="282"/>
                      </a:lnTo>
                      <a:lnTo>
                        <a:pt x="732" y="336"/>
                      </a:lnTo>
                      <a:lnTo>
                        <a:pt x="750" y="396"/>
                      </a:lnTo>
                      <a:lnTo>
                        <a:pt x="762" y="426"/>
                      </a:lnTo>
                      <a:lnTo>
                        <a:pt x="768" y="456"/>
                      </a:lnTo>
                      <a:lnTo>
                        <a:pt x="780" y="486"/>
                      </a:lnTo>
                      <a:lnTo>
                        <a:pt x="792" y="516"/>
                      </a:lnTo>
                      <a:lnTo>
                        <a:pt x="798" y="546"/>
                      </a:lnTo>
                      <a:lnTo>
                        <a:pt x="816" y="576"/>
                      </a:lnTo>
                      <a:lnTo>
                        <a:pt x="810" y="576"/>
                      </a:lnTo>
                      <a:lnTo>
                        <a:pt x="780" y="522"/>
                      </a:lnTo>
                      <a:lnTo>
                        <a:pt x="756" y="462"/>
                      </a:lnTo>
                      <a:lnTo>
                        <a:pt x="702" y="354"/>
                      </a:lnTo>
                      <a:lnTo>
                        <a:pt x="672" y="300"/>
                      </a:lnTo>
                      <a:lnTo>
                        <a:pt x="648" y="246"/>
                      </a:lnTo>
                      <a:lnTo>
                        <a:pt x="624" y="192"/>
                      </a:lnTo>
                      <a:lnTo>
                        <a:pt x="594" y="138"/>
                      </a:lnTo>
                      <a:lnTo>
                        <a:pt x="576" y="108"/>
                      </a:lnTo>
                      <a:lnTo>
                        <a:pt x="570" y="90"/>
                      </a:lnTo>
                      <a:lnTo>
                        <a:pt x="564" y="84"/>
                      </a:lnTo>
                      <a:lnTo>
                        <a:pt x="558" y="72"/>
                      </a:lnTo>
                      <a:lnTo>
                        <a:pt x="552" y="66"/>
                      </a:lnTo>
                      <a:lnTo>
                        <a:pt x="552" y="60"/>
                      </a:lnTo>
                      <a:lnTo>
                        <a:pt x="546" y="54"/>
                      </a:lnTo>
                      <a:lnTo>
                        <a:pt x="534" y="48"/>
                      </a:lnTo>
                      <a:lnTo>
                        <a:pt x="528" y="48"/>
                      </a:lnTo>
                      <a:lnTo>
                        <a:pt x="516" y="48"/>
                      </a:lnTo>
                      <a:lnTo>
                        <a:pt x="510" y="54"/>
                      </a:lnTo>
                      <a:lnTo>
                        <a:pt x="504" y="66"/>
                      </a:lnTo>
                      <a:lnTo>
                        <a:pt x="492" y="72"/>
                      </a:lnTo>
                      <a:lnTo>
                        <a:pt x="480" y="90"/>
                      </a:lnTo>
                      <a:lnTo>
                        <a:pt x="480" y="96"/>
                      </a:lnTo>
                      <a:lnTo>
                        <a:pt x="468" y="114"/>
                      </a:lnTo>
                      <a:lnTo>
                        <a:pt x="462" y="126"/>
                      </a:lnTo>
                      <a:lnTo>
                        <a:pt x="456" y="138"/>
                      </a:lnTo>
                      <a:lnTo>
                        <a:pt x="450" y="150"/>
                      </a:lnTo>
                      <a:lnTo>
                        <a:pt x="438" y="180"/>
                      </a:lnTo>
                      <a:lnTo>
                        <a:pt x="426" y="210"/>
                      </a:lnTo>
                      <a:lnTo>
                        <a:pt x="408" y="264"/>
                      </a:lnTo>
                      <a:lnTo>
                        <a:pt x="384" y="294"/>
                      </a:lnTo>
                      <a:lnTo>
                        <a:pt x="372" y="336"/>
                      </a:lnTo>
                      <a:lnTo>
                        <a:pt x="354" y="372"/>
                      </a:lnTo>
                      <a:lnTo>
                        <a:pt x="336" y="408"/>
                      </a:lnTo>
                      <a:lnTo>
                        <a:pt x="324" y="450"/>
                      </a:lnTo>
                      <a:lnTo>
                        <a:pt x="306" y="492"/>
                      </a:lnTo>
                      <a:lnTo>
                        <a:pt x="294" y="528"/>
                      </a:lnTo>
                      <a:lnTo>
                        <a:pt x="282" y="576"/>
                      </a:lnTo>
                      <a:lnTo>
                        <a:pt x="270" y="618"/>
                      </a:lnTo>
                      <a:lnTo>
                        <a:pt x="258" y="660"/>
                      </a:lnTo>
                      <a:lnTo>
                        <a:pt x="246" y="702"/>
                      </a:lnTo>
                      <a:lnTo>
                        <a:pt x="234" y="744"/>
                      </a:lnTo>
                      <a:lnTo>
                        <a:pt x="222" y="792"/>
                      </a:lnTo>
                      <a:lnTo>
                        <a:pt x="210" y="834"/>
                      </a:lnTo>
                      <a:lnTo>
                        <a:pt x="198" y="912"/>
                      </a:lnTo>
                      <a:lnTo>
                        <a:pt x="186" y="948"/>
                      </a:lnTo>
                      <a:lnTo>
                        <a:pt x="180" y="978"/>
                      </a:lnTo>
                      <a:lnTo>
                        <a:pt x="168" y="1032"/>
                      </a:lnTo>
                      <a:lnTo>
                        <a:pt x="162" y="1056"/>
                      </a:lnTo>
                      <a:lnTo>
                        <a:pt x="150" y="1080"/>
                      </a:lnTo>
                      <a:lnTo>
                        <a:pt x="132" y="1140"/>
                      </a:lnTo>
                      <a:lnTo>
                        <a:pt x="132" y="1158"/>
                      </a:lnTo>
                      <a:lnTo>
                        <a:pt x="126" y="1176"/>
                      </a:lnTo>
                      <a:lnTo>
                        <a:pt x="126" y="1200"/>
                      </a:lnTo>
                      <a:lnTo>
                        <a:pt x="120" y="1218"/>
                      </a:lnTo>
                      <a:lnTo>
                        <a:pt x="114" y="1254"/>
                      </a:lnTo>
                      <a:lnTo>
                        <a:pt x="108" y="1278"/>
                      </a:lnTo>
                      <a:lnTo>
                        <a:pt x="102" y="1290"/>
                      </a:lnTo>
                      <a:lnTo>
                        <a:pt x="90" y="1326"/>
                      </a:lnTo>
                      <a:lnTo>
                        <a:pt x="78" y="1362"/>
                      </a:lnTo>
                      <a:lnTo>
                        <a:pt x="60" y="1428"/>
                      </a:lnTo>
                      <a:lnTo>
                        <a:pt x="42" y="1464"/>
                      </a:lnTo>
                      <a:lnTo>
                        <a:pt x="36" y="1494"/>
                      </a:lnTo>
                      <a:lnTo>
                        <a:pt x="30" y="1512"/>
                      </a:lnTo>
                      <a:lnTo>
                        <a:pt x="24" y="1530"/>
                      </a:lnTo>
                      <a:lnTo>
                        <a:pt x="18" y="1566"/>
                      </a:lnTo>
                      <a:lnTo>
                        <a:pt x="18" y="1578"/>
                      </a:lnTo>
                      <a:lnTo>
                        <a:pt x="18" y="1596"/>
                      </a:lnTo>
                      <a:lnTo>
                        <a:pt x="12" y="1632"/>
                      </a:lnTo>
                      <a:lnTo>
                        <a:pt x="12" y="1662"/>
                      </a:lnTo>
                      <a:lnTo>
                        <a:pt x="18" y="1686"/>
                      </a:lnTo>
                      <a:lnTo>
                        <a:pt x="18" y="1704"/>
                      </a:lnTo>
                      <a:lnTo>
                        <a:pt x="18" y="1710"/>
                      </a:lnTo>
                      <a:lnTo>
                        <a:pt x="12" y="1710"/>
                      </a:lnTo>
                      <a:lnTo>
                        <a:pt x="12" y="1704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49" name="Freeform 320"/>
                <p:cNvSpPr>
                  <a:spLocks/>
                </p:cNvSpPr>
                <p:nvPr/>
              </p:nvSpPr>
              <p:spPr bwMode="auto">
                <a:xfrm>
                  <a:off x="708" y="1200"/>
                  <a:ext cx="1062" cy="2118"/>
                </a:xfrm>
                <a:custGeom>
                  <a:avLst/>
                  <a:gdLst>
                    <a:gd name="T0" fmla="*/ 978 w 1062"/>
                    <a:gd name="T1" fmla="*/ 2058 h 2118"/>
                    <a:gd name="T2" fmla="*/ 960 w 1062"/>
                    <a:gd name="T3" fmla="*/ 1962 h 2118"/>
                    <a:gd name="T4" fmla="*/ 876 w 1062"/>
                    <a:gd name="T5" fmla="*/ 1680 h 2118"/>
                    <a:gd name="T6" fmla="*/ 810 w 1062"/>
                    <a:gd name="T7" fmla="*/ 1452 h 2118"/>
                    <a:gd name="T8" fmla="*/ 756 w 1062"/>
                    <a:gd name="T9" fmla="*/ 1266 h 2118"/>
                    <a:gd name="T10" fmla="*/ 726 w 1062"/>
                    <a:gd name="T11" fmla="*/ 1170 h 2118"/>
                    <a:gd name="T12" fmla="*/ 690 w 1062"/>
                    <a:gd name="T13" fmla="*/ 1074 h 2118"/>
                    <a:gd name="T14" fmla="*/ 678 w 1062"/>
                    <a:gd name="T15" fmla="*/ 1026 h 2118"/>
                    <a:gd name="T16" fmla="*/ 630 w 1062"/>
                    <a:gd name="T17" fmla="*/ 858 h 2118"/>
                    <a:gd name="T18" fmla="*/ 570 w 1062"/>
                    <a:gd name="T19" fmla="*/ 654 h 2118"/>
                    <a:gd name="T20" fmla="*/ 528 w 1062"/>
                    <a:gd name="T21" fmla="*/ 534 h 2118"/>
                    <a:gd name="T22" fmla="*/ 480 w 1062"/>
                    <a:gd name="T23" fmla="*/ 426 h 2118"/>
                    <a:gd name="T24" fmla="*/ 444 w 1062"/>
                    <a:gd name="T25" fmla="*/ 348 h 2118"/>
                    <a:gd name="T26" fmla="*/ 408 w 1062"/>
                    <a:gd name="T27" fmla="*/ 288 h 2118"/>
                    <a:gd name="T28" fmla="*/ 366 w 1062"/>
                    <a:gd name="T29" fmla="*/ 228 h 2118"/>
                    <a:gd name="T30" fmla="*/ 318 w 1062"/>
                    <a:gd name="T31" fmla="*/ 168 h 2118"/>
                    <a:gd name="T32" fmla="*/ 282 w 1062"/>
                    <a:gd name="T33" fmla="*/ 132 h 2118"/>
                    <a:gd name="T34" fmla="*/ 240 w 1062"/>
                    <a:gd name="T35" fmla="*/ 96 h 2118"/>
                    <a:gd name="T36" fmla="*/ 192 w 1062"/>
                    <a:gd name="T37" fmla="*/ 66 h 2118"/>
                    <a:gd name="T38" fmla="*/ 132 w 1062"/>
                    <a:gd name="T39" fmla="*/ 36 h 2118"/>
                    <a:gd name="T40" fmla="*/ 72 w 1062"/>
                    <a:gd name="T41" fmla="*/ 18 h 2118"/>
                    <a:gd name="T42" fmla="*/ 6 w 1062"/>
                    <a:gd name="T43" fmla="*/ 6 h 2118"/>
                    <a:gd name="T44" fmla="*/ 0 w 1062"/>
                    <a:gd name="T45" fmla="*/ 0 h 2118"/>
                    <a:gd name="T46" fmla="*/ 6 w 1062"/>
                    <a:gd name="T47" fmla="*/ 0 h 2118"/>
                    <a:gd name="T48" fmla="*/ 54 w 1062"/>
                    <a:gd name="T49" fmla="*/ 12 h 2118"/>
                    <a:gd name="T50" fmla="*/ 144 w 1062"/>
                    <a:gd name="T51" fmla="*/ 30 h 2118"/>
                    <a:gd name="T52" fmla="*/ 216 w 1062"/>
                    <a:gd name="T53" fmla="*/ 54 h 2118"/>
                    <a:gd name="T54" fmla="*/ 270 w 1062"/>
                    <a:gd name="T55" fmla="*/ 78 h 2118"/>
                    <a:gd name="T56" fmla="*/ 336 w 1062"/>
                    <a:gd name="T57" fmla="*/ 114 h 2118"/>
                    <a:gd name="T58" fmla="*/ 384 w 1062"/>
                    <a:gd name="T59" fmla="*/ 150 h 2118"/>
                    <a:gd name="T60" fmla="*/ 432 w 1062"/>
                    <a:gd name="T61" fmla="*/ 186 h 2118"/>
                    <a:gd name="T62" fmla="*/ 462 w 1062"/>
                    <a:gd name="T63" fmla="*/ 228 h 2118"/>
                    <a:gd name="T64" fmla="*/ 504 w 1062"/>
                    <a:gd name="T65" fmla="*/ 276 h 2118"/>
                    <a:gd name="T66" fmla="*/ 534 w 1062"/>
                    <a:gd name="T67" fmla="*/ 324 h 2118"/>
                    <a:gd name="T68" fmla="*/ 576 w 1062"/>
                    <a:gd name="T69" fmla="*/ 420 h 2118"/>
                    <a:gd name="T70" fmla="*/ 630 w 1062"/>
                    <a:gd name="T71" fmla="*/ 534 h 2118"/>
                    <a:gd name="T72" fmla="*/ 702 w 1062"/>
                    <a:gd name="T73" fmla="*/ 738 h 2118"/>
                    <a:gd name="T74" fmla="*/ 786 w 1062"/>
                    <a:gd name="T75" fmla="*/ 1020 h 2118"/>
                    <a:gd name="T76" fmla="*/ 804 w 1062"/>
                    <a:gd name="T77" fmla="*/ 1068 h 2118"/>
                    <a:gd name="T78" fmla="*/ 834 w 1062"/>
                    <a:gd name="T79" fmla="*/ 1164 h 2118"/>
                    <a:gd name="T80" fmla="*/ 900 w 1062"/>
                    <a:gd name="T81" fmla="*/ 1374 h 2118"/>
                    <a:gd name="T82" fmla="*/ 1002 w 1062"/>
                    <a:gd name="T83" fmla="*/ 1752 h 2118"/>
                    <a:gd name="T84" fmla="*/ 1056 w 1062"/>
                    <a:gd name="T85" fmla="*/ 1950 h 2118"/>
                    <a:gd name="T86" fmla="*/ 1062 w 1062"/>
                    <a:gd name="T87" fmla="*/ 2040 h 2118"/>
                    <a:gd name="T88" fmla="*/ 1062 w 1062"/>
                    <a:gd name="T89" fmla="*/ 2082 h 2118"/>
                    <a:gd name="T90" fmla="*/ 1062 w 1062"/>
                    <a:gd name="T91" fmla="*/ 2088 h 2118"/>
                    <a:gd name="T92" fmla="*/ 1056 w 1062"/>
                    <a:gd name="T93" fmla="*/ 2106 h 2118"/>
                    <a:gd name="T94" fmla="*/ 1044 w 1062"/>
                    <a:gd name="T95" fmla="*/ 2112 h 2118"/>
                    <a:gd name="T96" fmla="*/ 1020 w 1062"/>
                    <a:gd name="T97" fmla="*/ 2118 h 2118"/>
                    <a:gd name="T98" fmla="*/ 1002 w 1062"/>
                    <a:gd name="T99" fmla="*/ 2112 h 2118"/>
                    <a:gd name="T100" fmla="*/ 990 w 1062"/>
                    <a:gd name="T101" fmla="*/ 2106 h 2118"/>
                    <a:gd name="T102" fmla="*/ 990 w 1062"/>
                    <a:gd name="T103" fmla="*/ 2094 h 211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062" h="2118">
                      <a:moveTo>
                        <a:pt x="984" y="2088"/>
                      </a:moveTo>
                      <a:lnTo>
                        <a:pt x="984" y="2088"/>
                      </a:lnTo>
                      <a:lnTo>
                        <a:pt x="978" y="2058"/>
                      </a:lnTo>
                      <a:lnTo>
                        <a:pt x="972" y="2022"/>
                      </a:lnTo>
                      <a:lnTo>
                        <a:pt x="966" y="1992"/>
                      </a:lnTo>
                      <a:lnTo>
                        <a:pt x="960" y="1962"/>
                      </a:lnTo>
                      <a:lnTo>
                        <a:pt x="930" y="1866"/>
                      </a:lnTo>
                      <a:lnTo>
                        <a:pt x="906" y="1776"/>
                      </a:lnTo>
                      <a:lnTo>
                        <a:pt x="876" y="1680"/>
                      </a:lnTo>
                      <a:lnTo>
                        <a:pt x="852" y="1584"/>
                      </a:lnTo>
                      <a:lnTo>
                        <a:pt x="822" y="1494"/>
                      </a:lnTo>
                      <a:lnTo>
                        <a:pt x="810" y="1452"/>
                      </a:lnTo>
                      <a:lnTo>
                        <a:pt x="798" y="1404"/>
                      </a:lnTo>
                      <a:lnTo>
                        <a:pt x="774" y="1314"/>
                      </a:lnTo>
                      <a:lnTo>
                        <a:pt x="756" y="1266"/>
                      </a:lnTo>
                      <a:lnTo>
                        <a:pt x="744" y="1218"/>
                      </a:lnTo>
                      <a:lnTo>
                        <a:pt x="732" y="1194"/>
                      </a:lnTo>
                      <a:lnTo>
                        <a:pt x="726" y="1170"/>
                      </a:lnTo>
                      <a:lnTo>
                        <a:pt x="708" y="1122"/>
                      </a:lnTo>
                      <a:lnTo>
                        <a:pt x="702" y="1098"/>
                      </a:lnTo>
                      <a:lnTo>
                        <a:pt x="690" y="1074"/>
                      </a:lnTo>
                      <a:lnTo>
                        <a:pt x="684" y="1050"/>
                      </a:lnTo>
                      <a:lnTo>
                        <a:pt x="678" y="1038"/>
                      </a:lnTo>
                      <a:lnTo>
                        <a:pt x="678" y="1026"/>
                      </a:lnTo>
                      <a:lnTo>
                        <a:pt x="666" y="984"/>
                      </a:lnTo>
                      <a:lnTo>
                        <a:pt x="654" y="942"/>
                      </a:lnTo>
                      <a:lnTo>
                        <a:pt x="630" y="858"/>
                      </a:lnTo>
                      <a:lnTo>
                        <a:pt x="606" y="780"/>
                      </a:lnTo>
                      <a:lnTo>
                        <a:pt x="582" y="690"/>
                      </a:lnTo>
                      <a:lnTo>
                        <a:pt x="570" y="654"/>
                      </a:lnTo>
                      <a:lnTo>
                        <a:pt x="558" y="612"/>
                      </a:lnTo>
                      <a:lnTo>
                        <a:pt x="540" y="570"/>
                      </a:lnTo>
                      <a:lnTo>
                        <a:pt x="528" y="534"/>
                      </a:lnTo>
                      <a:lnTo>
                        <a:pt x="510" y="498"/>
                      </a:lnTo>
                      <a:lnTo>
                        <a:pt x="498" y="456"/>
                      </a:lnTo>
                      <a:lnTo>
                        <a:pt x="480" y="426"/>
                      </a:lnTo>
                      <a:lnTo>
                        <a:pt x="468" y="402"/>
                      </a:lnTo>
                      <a:lnTo>
                        <a:pt x="462" y="384"/>
                      </a:lnTo>
                      <a:lnTo>
                        <a:pt x="444" y="348"/>
                      </a:lnTo>
                      <a:lnTo>
                        <a:pt x="438" y="336"/>
                      </a:lnTo>
                      <a:lnTo>
                        <a:pt x="426" y="324"/>
                      </a:lnTo>
                      <a:lnTo>
                        <a:pt x="408" y="288"/>
                      </a:lnTo>
                      <a:lnTo>
                        <a:pt x="396" y="276"/>
                      </a:lnTo>
                      <a:lnTo>
                        <a:pt x="384" y="252"/>
                      </a:lnTo>
                      <a:lnTo>
                        <a:pt x="366" y="228"/>
                      </a:lnTo>
                      <a:lnTo>
                        <a:pt x="354" y="210"/>
                      </a:lnTo>
                      <a:lnTo>
                        <a:pt x="342" y="198"/>
                      </a:lnTo>
                      <a:lnTo>
                        <a:pt x="318" y="168"/>
                      </a:lnTo>
                      <a:lnTo>
                        <a:pt x="312" y="156"/>
                      </a:lnTo>
                      <a:lnTo>
                        <a:pt x="294" y="144"/>
                      </a:lnTo>
                      <a:lnTo>
                        <a:pt x="282" y="132"/>
                      </a:lnTo>
                      <a:lnTo>
                        <a:pt x="264" y="120"/>
                      </a:lnTo>
                      <a:lnTo>
                        <a:pt x="252" y="108"/>
                      </a:lnTo>
                      <a:lnTo>
                        <a:pt x="240" y="96"/>
                      </a:lnTo>
                      <a:lnTo>
                        <a:pt x="222" y="84"/>
                      </a:lnTo>
                      <a:lnTo>
                        <a:pt x="204" y="78"/>
                      </a:lnTo>
                      <a:lnTo>
                        <a:pt x="192" y="66"/>
                      </a:lnTo>
                      <a:lnTo>
                        <a:pt x="168" y="60"/>
                      </a:lnTo>
                      <a:lnTo>
                        <a:pt x="150" y="48"/>
                      </a:lnTo>
                      <a:lnTo>
                        <a:pt x="132" y="36"/>
                      </a:lnTo>
                      <a:lnTo>
                        <a:pt x="114" y="36"/>
                      </a:lnTo>
                      <a:lnTo>
                        <a:pt x="96" y="24"/>
                      </a:lnTo>
                      <a:lnTo>
                        <a:pt x="72" y="18"/>
                      </a:lnTo>
                      <a:lnTo>
                        <a:pt x="48" y="12"/>
                      </a:lnTo>
                      <a:lnTo>
                        <a:pt x="30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54" y="12"/>
                      </a:lnTo>
                      <a:lnTo>
                        <a:pt x="78" y="12"/>
                      </a:lnTo>
                      <a:lnTo>
                        <a:pt x="102" y="18"/>
                      </a:lnTo>
                      <a:lnTo>
                        <a:pt x="144" y="30"/>
                      </a:lnTo>
                      <a:lnTo>
                        <a:pt x="168" y="36"/>
                      </a:lnTo>
                      <a:lnTo>
                        <a:pt x="192" y="42"/>
                      </a:lnTo>
                      <a:lnTo>
                        <a:pt x="216" y="54"/>
                      </a:lnTo>
                      <a:lnTo>
                        <a:pt x="234" y="60"/>
                      </a:lnTo>
                      <a:lnTo>
                        <a:pt x="252" y="66"/>
                      </a:lnTo>
                      <a:lnTo>
                        <a:pt x="270" y="78"/>
                      </a:lnTo>
                      <a:lnTo>
                        <a:pt x="288" y="84"/>
                      </a:lnTo>
                      <a:lnTo>
                        <a:pt x="306" y="96"/>
                      </a:lnTo>
                      <a:lnTo>
                        <a:pt x="336" y="114"/>
                      </a:lnTo>
                      <a:lnTo>
                        <a:pt x="354" y="132"/>
                      </a:lnTo>
                      <a:lnTo>
                        <a:pt x="372" y="138"/>
                      </a:lnTo>
                      <a:lnTo>
                        <a:pt x="384" y="150"/>
                      </a:lnTo>
                      <a:lnTo>
                        <a:pt x="402" y="162"/>
                      </a:lnTo>
                      <a:lnTo>
                        <a:pt x="414" y="180"/>
                      </a:lnTo>
                      <a:lnTo>
                        <a:pt x="432" y="186"/>
                      </a:lnTo>
                      <a:lnTo>
                        <a:pt x="438" y="204"/>
                      </a:lnTo>
                      <a:lnTo>
                        <a:pt x="456" y="216"/>
                      </a:lnTo>
                      <a:lnTo>
                        <a:pt x="462" y="228"/>
                      </a:lnTo>
                      <a:lnTo>
                        <a:pt x="480" y="246"/>
                      </a:lnTo>
                      <a:lnTo>
                        <a:pt x="486" y="258"/>
                      </a:lnTo>
                      <a:lnTo>
                        <a:pt x="504" y="276"/>
                      </a:lnTo>
                      <a:lnTo>
                        <a:pt x="510" y="294"/>
                      </a:lnTo>
                      <a:lnTo>
                        <a:pt x="522" y="306"/>
                      </a:lnTo>
                      <a:lnTo>
                        <a:pt x="534" y="324"/>
                      </a:lnTo>
                      <a:lnTo>
                        <a:pt x="540" y="348"/>
                      </a:lnTo>
                      <a:lnTo>
                        <a:pt x="558" y="378"/>
                      </a:lnTo>
                      <a:lnTo>
                        <a:pt x="576" y="420"/>
                      </a:lnTo>
                      <a:lnTo>
                        <a:pt x="594" y="456"/>
                      </a:lnTo>
                      <a:lnTo>
                        <a:pt x="606" y="498"/>
                      </a:lnTo>
                      <a:lnTo>
                        <a:pt x="630" y="534"/>
                      </a:lnTo>
                      <a:lnTo>
                        <a:pt x="642" y="576"/>
                      </a:lnTo>
                      <a:lnTo>
                        <a:pt x="672" y="660"/>
                      </a:lnTo>
                      <a:lnTo>
                        <a:pt x="702" y="738"/>
                      </a:lnTo>
                      <a:lnTo>
                        <a:pt x="726" y="828"/>
                      </a:lnTo>
                      <a:lnTo>
                        <a:pt x="780" y="996"/>
                      </a:lnTo>
                      <a:lnTo>
                        <a:pt x="786" y="1020"/>
                      </a:lnTo>
                      <a:lnTo>
                        <a:pt x="792" y="1026"/>
                      </a:lnTo>
                      <a:lnTo>
                        <a:pt x="798" y="1044"/>
                      </a:lnTo>
                      <a:lnTo>
                        <a:pt x="804" y="1068"/>
                      </a:lnTo>
                      <a:lnTo>
                        <a:pt x="810" y="1092"/>
                      </a:lnTo>
                      <a:lnTo>
                        <a:pt x="828" y="1140"/>
                      </a:lnTo>
                      <a:lnTo>
                        <a:pt x="834" y="1164"/>
                      </a:lnTo>
                      <a:lnTo>
                        <a:pt x="846" y="1182"/>
                      </a:lnTo>
                      <a:lnTo>
                        <a:pt x="870" y="1278"/>
                      </a:lnTo>
                      <a:lnTo>
                        <a:pt x="900" y="1374"/>
                      </a:lnTo>
                      <a:lnTo>
                        <a:pt x="924" y="1464"/>
                      </a:lnTo>
                      <a:lnTo>
                        <a:pt x="948" y="1560"/>
                      </a:lnTo>
                      <a:lnTo>
                        <a:pt x="1002" y="1752"/>
                      </a:lnTo>
                      <a:lnTo>
                        <a:pt x="1026" y="1842"/>
                      </a:lnTo>
                      <a:lnTo>
                        <a:pt x="1050" y="1938"/>
                      </a:lnTo>
                      <a:lnTo>
                        <a:pt x="1056" y="1950"/>
                      </a:lnTo>
                      <a:lnTo>
                        <a:pt x="1056" y="1968"/>
                      </a:lnTo>
                      <a:lnTo>
                        <a:pt x="1062" y="2004"/>
                      </a:lnTo>
                      <a:lnTo>
                        <a:pt x="1062" y="2040"/>
                      </a:lnTo>
                      <a:lnTo>
                        <a:pt x="1062" y="2058"/>
                      </a:lnTo>
                      <a:lnTo>
                        <a:pt x="1062" y="2076"/>
                      </a:lnTo>
                      <a:lnTo>
                        <a:pt x="1062" y="2082"/>
                      </a:lnTo>
                      <a:lnTo>
                        <a:pt x="1062" y="2088"/>
                      </a:lnTo>
                      <a:lnTo>
                        <a:pt x="1062" y="2094"/>
                      </a:lnTo>
                      <a:lnTo>
                        <a:pt x="1062" y="2100"/>
                      </a:lnTo>
                      <a:lnTo>
                        <a:pt x="1056" y="2106"/>
                      </a:lnTo>
                      <a:lnTo>
                        <a:pt x="1056" y="2112"/>
                      </a:lnTo>
                      <a:lnTo>
                        <a:pt x="1050" y="2112"/>
                      </a:lnTo>
                      <a:lnTo>
                        <a:pt x="1044" y="2112"/>
                      </a:lnTo>
                      <a:lnTo>
                        <a:pt x="1038" y="2118"/>
                      </a:lnTo>
                      <a:lnTo>
                        <a:pt x="1032" y="2118"/>
                      </a:lnTo>
                      <a:lnTo>
                        <a:pt x="1020" y="2118"/>
                      </a:lnTo>
                      <a:lnTo>
                        <a:pt x="1014" y="2118"/>
                      </a:lnTo>
                      <a:lnTo>
                        <a:pt x="1008" y="2118"/>
                      </a:lnTo>
                      <a:lnTo>
                        <a:pt x="1002" y="2112"/>
                      </a:lnTo>
                      <a:lnTo>
                        <a:pt x="996" y="2112"/>
                      </a:lnTo>
                      <a:lnTo>
                        <a:pt x="990" y="2106"/>
                      </a:lnTo>
                      <a:lnTo>
                        <a:pt x="990" y="2100"/>
                      </a:lnTo>
                      <a:lnTo>
                        <a:pt x="990" y="2094"/>
                      </a:lnTo>
                      <a:lnTo>
                        <a:pt x="984" y="2088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0" name="Freeform 321"/>
                <p:cNvSpPr>
                  <a:spLocks/>
                </p:cNvSpPr>
                <p:nvPr/>
              </p:nvSpPr>
              <p:spPr bwMode="auto">
                <a:xfrm>
                  <a:off x="708" y="1200"/>
                  <a:ext cx="1062" cy="2118"/>
                </a:xfrm>
                <a:custGeom>
                  <a:avLst/>
                  <a:gdLst>
                    <a:gd name="T0" fmla="*/ 972 w 1062"/>
                    <a:gd name="T1" fmla="*/ 2022 h 2118"/>
                    <a:gd name="T2" fmla="*/ 930 w 1062"/>
                    <a:gd name="T3" fmla="*/ 1866 h 2118"/>
                    <a:gd name="T4" fmla="*/ 852 w 1062"/>
                    <a:gd name="T5" fmla="*/ 1584 h 2118"/>
                    <a:gd name="T6" fmla="*/ 798 w 1062"/>
                    <a:gd name="T7" fmla="*/ 1404 h 2118"/>
                    <a:gd name="T8" fmla="*/ 744 w 1062"/>
                    <a:gd name="T9" fmla="*/ 1218 h 2118"/>
                    <a:gd name="T10" fmla="*/ 708 w 1062"/>
                    <a:gd name="T11" fmla="*/ 1122 h 2118"/>
                    <a:gd name="T12" fmla="*/ 684 w 1062"/>
                    <a:gd name="T13" fmla="*/ 1050 h 2118"/>
                    <a:gd name="T14" fmla="*/ 666 w 1062"/>
                    <a:gd name="T15" fmla="*/ 984 h 2118"/>
                    <a:gd name="T16" fmla="*/ 606 w 1062"/>
                    <a:gd name="T17" fmla="*/ 780 h 2118"/>
                    <a:gd name="T18" fmla="*/ 558 w 1062"/>
                    <a:gd name="T19" fmla="*/ 612 h 2118"/>
                    <a:gd name="T20" fmla="*/ 510 w 1062"/>
                    <a:gd name="T21" fmla="*/ 498 h 2118"/>
                    <a:gd name="T22" fmla="*/ 468 w 1062"/>
                    <a:gd name="T23" fmla="*/ 402 h 2118"/>
                    <a:gd name="T24" fmla="*/ 438 w 1062"/>
                    <a:gd name="T25" fmla="*/ 336 h 2118"/>
                    <a:gd name="T26" fmla="*/ 396 w 1062"/>
                    <a:gd name="T27" fmla="*/ 276 h 2118"/>
                    <a:gd name="T28" fmla="*/ 354 w 1062"/>
                    <a:gd name="T29" fmla="*/ 210 h 2118"/>
                    <a:gd name="T30" fmla="*/ 312 w 1062"/>
                    <a:gd name="T31" fmla="*/ 156 h 2118"/>
                    <a:gd name="T32" fmla="*/ 264 w 1062"/>
                    <a:gd name="T33" fmla="*/ 120 h 2118"/>
                    <a:gd name="T34" fmla="*/ 222 w 1062"/>
                    <a:gd name="T35" fmla="*/ 84 h 2118"/>
                    <a:gd name="T36" fmla="*/ 168 w 1062"/>
                    <a:gd name="T37" fmla="*/ 60 h 2118"/>
                    <a:gd name="T38" fmla="*/ 114 w 1062"/>
                    <a:gd name="T39" fmla="*/ 36 h 2118"/>
                    <a:gd name="T40" fmla="*/ 48 w 1062"/>
                    <a:gd name="T41" fmla="*/ 12 h 2118"/>
                    <a:gd name="T42" fmla="*/ 0 w 1062"/>
                    <a:gd name="T43" fmla="*/ 6 h 2118"/>
                    <a:gd name="T44" fmla="*/ 54 w 1062"/>
                    <a:gd name="T45" fmla="*/ 12 h 2118"/>
                    <a:gd name="T46" fmla="*/ 144 w 1062"/>
                    <a:gd name="T47" fmla="*/ 30 h 2118"/>
                    <a:gd name="T48" fmla="*/ 216 w 1062"/>
                    <a:gd name="T49" fmla="*/ 54 h 2118"/>
                    <a:gd name="T50" fmla="*/ 270 w 1062"/>
                    <a:gd name="T51" fmla="*/ 78 h 2118"/>
                    <a:gd name="T52" fmla="*/ 336 w 1062"/>
                    <a:gd name="T53" fmla="*/ 114 h 2118"/>
                    <a:gd name="T54" fmla="*/ 384 w 1062"/>
                    <a:gd name="T55" fmla="*/ 150 h 2118"/>
                    <a:gd name="T56" fmla="*/ 432 w 1062"/>
                    <a:gd name="T57" fmla="*/ 186 h 2118"/>
                    <a:gd name="T58" fmla="*/ 462 w 1062"/>
                    <a:gd name="T59" fmla="*/ 228 h 2118"/>
                    <a:gd name="T60" fmla="*/ 504 w 1062"/>
                    <a:gd name="T61" fmla="*/ 276 h 2118"/>
                    <a:gd name="T62" fmla="*/ 534 w 1062"/>
                    <a:gd name="T63" fmla="*/ 324 h 2118"/>
                    <a:gd name="T64" fmla="*/ 576 w 1062"/>
                    <a:gd name="T65" fmla="*/ 420 h 2118"/>
                    <a:gd name="T66" fmla="*/ 630 w 1062"/>
                    <a:gd name="T67" fmla="*/ 534 h 2118"/>
                    <a:gd name="T68" fmla="*/ 702 w 1062"/>
                    <a:gd name="T69" fmla="*/ 738 h 2118"/>
                    <a:gd name="T70" fmla="*/ 786 w 1062"/>
                    <a:gd name="T71" fmla="*/ 1020 h 2118"/>
                    <a:gd name="T72" fmla="*/ 804 w 1062"/>
                    <a:gd name="T73" fmla="*/ 1068 h 2118"/>
                    <a:gd name="T74" fmla="*/ 834 w 1062"/>
                    <a:gd name="T75" fmla="*/ 1164 h 2118"/>
                    <a:gd name="T76" fmla="*/ 900 w 1062"/>
                    <a:gd name="T77" fmla="*/ 1374 h 2118"/>
                    <a:gd name="T78" fmla="*/ 1002 w 1062"/>
                    <a:gd name="T79" fmla="*/ 1752 h 2118"/>
                    <a:gd name="T80" fmla="*/ 1056 w 1062"/>
                    <a:gd name="T81" fmla="*/ 1950 h 2118"/>
                    <a:gd name="T82" fmla="*/ 1062 w 1062"/>
                    <a:gd name="T83" fmla="*/ 2040 h 2118"/>
                    <a:gd name="T84" fmla="*/ 1062 w 1062"/>
                    <a:gd name="T85" fmla="*/ 2082 h 2118"/>
                    <a:gd name="T86" fmla="*/ 1062 w 1062"/>
                    <a:gd name="T87" fmla="*/ 2094 h 2118"/>
                    <a:gd name="T88" fmla="*/ 1056 w 1062"/>
                    <a:gd name="T89" fmla="*/ 2112 h 2118"/>
                    <a:gd name="T90" fmla="*/ 1038 w 1062"/>
                    <a:gd name="T91" fmla="*/ 2118 h 2118"/>
                    <a:gd name="T92" fmla="*/ 1014 w 1062"/>
                    <a:gd name="T93" fmla="*/ 2118 h 2118"/>
                    <a:gd name="T94" fmla="*/ 996 w 1062"/>
                    <a:gd name="T95" fmla="*/ 2112 h 2118"/>
                    <a:gd name="T96" fmla="*/ 990 w 1062"/>
                    <a:gd name="T97" fmla="*/ 2094 h 211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062" h="2118">
                      <a:moveTo>
                        <a:pt x="984" y="2088"/>
                      </a:moveTo>
                      <a:lnTo>
                        <a:pt x="978" y="2058"/>
                      </a:lnTo>
                      <a:lnTo>
                        <a:pt x="972" y="2022"/>
                      </a:lnTo>
                      <a:lnTo>
                        <a:pt x="966" y="1992"/>
                      </a:lnTo>
                      <a:lnTo>
                        <a:pt x="960" y="1962"/>
                      </a:lnTo>
                      <a:lnTo>
                        <a:pt x="930" y="1866"/>
                      </a:lnTo>
                      <a:lnTo>
                        <a:pt x="906" y="1776"/>
                      </a:lnTo>
                      <a:lnTo>
                        <a:pt x="876" y="1680"/>
                      </a:lnTo>
                      <a:lnTo>
                        <a:pt x="852" y="1584"/>
                      </a:lnTo>
                      <a:lnTo>
                        <a:pt x="822" y="1494"/>
                      </a:lnTo>
                      <a:lnTo>
                        <a:pt x="810" y="1452"/>
                      </a:lnTo>
                      <a:lnTo>
                        <a:pt x="798" y="1404"/>
                      </a:lnTo>
                      <a:lnTo>
                        <a:pt x="774" y="1314"/>
                      </a:lnTo>
                      <a:lnTo>
                        <a:pt x="756" y="1266"/>
                      </a:lnTo>
                      <a:lnTo>
                        <a:pt x="744" y="1218"/>
                      </a:lnTo>
                      <a:lnTo>
                        <a:pt x="732" y="1194"/>
                      </a:lnTo>
                      <a:lnTo>
                        <a:pt x="726" y="1170"/>
                      </a:lnTo>
                      <a:lnTo>
                        <a:pt x="708" y="1122"/>
                      </a:lnTo>
                      <a:lnTo>
                        <a:pt x="702" y="1098"/>
                      </a:lnTo>
                      <a:lnTo>
                        <a:pt x="690" y="1074"/>
                      </a:lnTo>
                      <a:lnTo>
                        <a:pt x="684" y="1050"/>
                      </a:lnTo>
                      <a:lnTo>
                        <a:pt x="678" y="1038"/>
                      </a:lnTo>
                      <a:lnTo>
                        <a:pt x="678" y="1026"/>
                      </a:lnTo>
                      <a:lnTo>
                        <a:pt x="666" y="984"/>
                      </a:lnTo>
                      <a:lnTo>
                        <a:pt x="654" y="942"/>
                      </a:lnTo>
                      <a:lnTo>
                        <a:pt x="630" y="858"/>
                      </a:lnTo>
                      <a:lnTo>
                        <a:pt x="606" y="780"/>
                      </a:lnTo>
                      <a:lnTo>
                        <a:pt x="582" y="690"/>
                      </a:lnTo>
                      <a:lnTo>
                        <a:pt x="570" y="654"/>
                      </a:lnTo>
                      <a:lnTo>
                        <a:pt x="558" y="612"/>
                      </a:lnTo>
                      <a:lnTo>
                        <a:pt x="540" y="570"/>
                      </a:lnTo>
                      <a:lnTo>
                        <a:pt x="528" y="534"/>
                      </a:lnTo>
                      <a:lnTo>
                        <a:pt x="510" y="498"/>
                      </a:lnTo>
                      <a:lnTo>
                        <a:pt x="498" y="456"/>
                      </a:lnTo>
                      <a:lnTo>
                        <a:pt x="480" y="426"/>
                      </a:lnTo>
                      <a:lnTo>
                        <a:pt x="468" y="402"/>
                      </a:lnTo>
                      <a:lnTo>
                        <a:pt x="462" y="384"/>
                      </a:lnTo>
                      <a:lnTo>
                        <a:pt x="444" y="348"/>
                      </a:lnTo>
                      <a:lnTo>
                        <a:pt x="438" y="336"/>
                      </a:lnTo>
                      <a:lnTo>
                        <a:pt x="426" y="324"/>
                      </a:lnTo>
                      <a:lnTo>
                        <a:pt x="408" y="288"/>
                      </a:lnTo>
                      <a:lnTo>
                        <a:pt x="396" y="276"/>
                      </a:lnTo>
                      <a:lnTo>
                        <a:pt x="384" y="252"/>
                      </a:lnTo>
                      <a:lnTo>
                        <a:pt x="366" y="228"/>
                      </a:lnTo>
                      <a:lnTo>
                        <a:pt x="354" y="210"/>
                      </a:lnTo>
                      <a:lnTo>
                        <a:pt x="342" y="198"/>
                      </a:lnTo>
                      <a:lnTo>
                        <a:pt x="318" y="168"/>
                      </a:lnTo>
                      <a:lnTo>
                        <a:pt x="312" y="156"/>
                      </a:lnTo>
                      <a:lnTo>
                        <a:pt x="294" y="144"/>
                      </a:lnTo>
                      <a:lnTo>
                        <a:pt x="282" y="132"/>
                      </a:lnTo>
                      <a:lnTo>
                        <a:pt x="264" y="120"/>
                      </a:lnTo>
                      <a:lnTo>
                        <a:pt x="252" y="108"/>
                      </a:lnTo>
                      <a:lnTo>
                        <a:pt x="240" y="96"/>
                      </a:lnTo>
                      <a:lnTo>
                        <a:pt x="222" y="84"/>
                      </a:lnTo>
                      <a:lnTo>
                        <a:pt x="204" y="78"/>
                      </a:lnTo>
                      <a:lnTo>
                        <a:pt x="192" y="66"/>
                      </a:lnTo>
                      <a:lnTo>
                        <a:pt x="168" y="60"/>
                      </a:lnTo>
                      <a:lnTo>
                        <a:pt x="150" y="48"/>
                      </a:lnTo>
                      <a:lnTo>
                        <a:pt x="132" y="36"/>
                      </a:lnTo>
                      <a:lnTo>
                        <a:pt x="114" y="36"/>
                      </a:lnTo>
                      <a:lnTo>
                        <a:pt x="96" y="24"/>
                      </a:lnTo>
                      <a:lnTo>
                        <a:pt x="72" y="18"/>
                      </a:lnTo>
                      <a:lnTo>
                        <a:pt x="48" y="12"/>
                      </a:lnTo>
                      <a:lnTo>
                        <a:pt x="30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54" y="12"/>
                      </a:lnTo>
                      <a:lnTo>
                        <a:pt x="78" y="12"/>
                      </a:lnTo>
                      <a:lnTo>
                        <a:pt x="102" y="18"/>
                      </a:lnTo>
                      <a:lnTo>
                        <a:pt x="144" y="30"/>
                      </a:lnTo>
                      <a:lnTo>
                        <a:pt x="168" y="36"/>
                      </a:lnTo>
                      <a:lnTo>
                        <a:pt x="192" y="42"/>
                      </a:lnTo>
                      <a:lnTo>
                        <a:pt x="216" y="54"/>
                      </a:lnTo>
                      <a:lnTo>
                        <a:pt x="234" y="60"/>
                      </a:lnTo>
                      <a:lnTo>
                        <a:pt x="252" y="66"/>
                      </a:lnTo>
                      <a:lnTo>
                        <a:pt x="270" y="78"/>
                      </a:lnTo>
                      <a:lnTo>
                        <a:pt x="288" y="84"/>
                      </a:lnTo>
                      <a:lnTo>
                        <a:pt x="306" y="96"/>
                      </a:lnTo>
                      <a:lnTo>
                        <a:pt x="336" y="114"/>
                      </a:lnTo>
                      <a:lnTo>
                        <a:pt x="354" y="132"/>
                      </a:lnTo>
                      <a:lnTo>
                        <a:pt x="372" y="138"/>
                      </a:lnTo>
                      <a:lnTo>
                        <a:pt x="384" y="150"/>
                      </a:lnTo>
                      <a:lnTo>
                        <a:pt x="402" y="162"/>
                      </a:lnTo>
                      <a:lnTo>
                        <a:pt x="414" y="180"/>
                      </a:lnTo>
                      <a:lnTo>
                        <a:pt x="432" y="186"/>
                      </a:lnTo>
                      <a:lnTo>
                        <a:pt x="438" y="204"/>
                      </a:lnTo>
                      <a:lnTo>
                        <a:pt x="456" y="216"/>
                      </a:lnTo>
                      <a:lnTo>
                        <a:pt x="462" y="228"/>
                      </a:lnTo>
                      <a:lnTo>
                        <a:pt x="480" y="246"/>
                      </a:lnTo>
                      <a:lnTo>
                        <a:pt x="486" y="258"/>
                      </a:lnTo>
                      <a:lnTo>
                        <a:pt x="504" y="276"/>
                      </a:lnTo>
                      <a:lnTo>
                        <a:pt x="510" y="294"/>
                      </a:lnTo>
                      <a:lnTo>
                        <a:pt x="522" y="306"/>
                      </a:lnTo>
                      <a:lnTo>
                        <a:pt x="534" y="324"/>
                      </a:lnTo>
                      <a:lnTo>
                        <a:pt x="540" y="348"/>
                      </a:lnTo>
                      <a:lnTo>
                        <a:pt x="558" y="378"/>
                      </a:lnTo>
                      <a:lnTo>
                        <a:pt x="576" y="420"/>
                      </a:lnTo>
                      <a:lnTo>
                        <a:pt x="594" y="456"/>
                      </a:lnTo>
                      <a:lnTo>
                        <a:pt x="606" y="498"/>
                      </a:lnTo>
                      <a:lnTo>
                        <a:pt x="630" y="534"/>
                      </a:lnTo>
                      <a:lnTo>
                        <a:pt x="642" y="576"/>
                      </a:lnTo>
                      <a:lnTo>
                        <a:pt x="672" y="660"/>
                      </a:lnTo>
                      <a:lnTo>
                        <a:pt x="702" y="738"/>
                      </a:lnTo>
                      <a:lnTo>
                        <a:pt x="726" y="828"/>
                      </a:lnTo>
                      <a:lnTo>
                        <a:pt x="780" y="996"/>
                      </a:lnTo>
                      <a:lnTo>
                        <a:pt x="786" y="1020"/>
                      </a:lnTo>
                      <a:lnTo>
                        <a:pt x="792" y="1026"/>
                      </a:lnTo>
                      <a:lnTo>
                        <a:pt x="798" y="1044"/>
                      </a:lnTo>
                      <a:lnTo>
                        <a:pt x="804" y="1068"/>
                      </a:lnTo>
                      <a:lnTo>
                        <a:pt x="810" y="1092"/>
                      </a:lnTo>
                      <a:lnTo>
                        <a:pt x="828" y="1140"/>
                      </a:lnTo>
                      <a:lnTo>
                        <a:pt x="834" y="1164"/>
                      </a:lnTo>
                      <a:lnTo>
                        <a:pt x="846" y="1182"/>
                      </a:lnTo>
                      <a:lnTo>
                        <a:pt x="870" y="1278"/>
                      </a:lnTo>
                      <a:lnTo>
                        <a:pt x="900" y="1374"/>
                      </a:lnTo>
                      <a:lnTo>
                        <a:pt x="924" y="1464"/>
                      </a:lnTo>
                      <a:lnTo>
                        <a:pt x="948" y="1560"/>
                      </a:lnTo>
                      <a:lnTo>
                        <a:pt x="1002" y="1752"/>
                      </a:lnTo>
                      <a:lnTo>
                        <a:pt x="1026" y="1842"/>
                      </a:lnTo>
                      <a:lnTo>
                        <a:pt x="1050" y="1938"/>
                      </a:lnTo>
                      <a:lnTo>
                        <a:pt x="1056" y="1950"/>
                      </a:lnTo>
                      <a:lnTo>
                        <a:pt x="1056" y="1968"/>
                      </a:lnTo>
                      <a:lnTo>
                        <a:pt x="1062" y="2004"/>
                      </a:lnTo>
                      <a:lnTo>
                        <a:pt x="1062" y="2040"/>
                      </a:lnTo>
                      <a:lnTo>
                        <a:pt x="1062" y="2058"/>
                      </a:lnTo>
                      <a:lnTo>
                        <a:pt x="1062" y="2076"/>
                      </a:lnTo>
                      <a:lnTo>
                        <a:pt x="1062" y="2082"/>
                      </a:lnTo>
                      <a:lnTo>
                        <a:pt x="1062" y="2088"/>
                      </a:lnTo>
                      <a:lnTo>
                        <a:pt x="1062" y="2094"/>
                      </a:lnTo>
                      <a:lnTo>
                        <a:pt x="1062" y="2100"/>
                      </a:lnTo>
                      <a:lnTo>
                        <a:pt x="1056" y="2106"/>
                      </a:lnTo>
                      <a:lnTo>
                        <a:pt x="1056" y="2112"/>
                      </a:lnTo>
                      <a:lnTo>
                        <a:pt x="1050" y="2112"/>
                      </a:lnTo>
                      <a:lnTo>
                        <a:pt x="1044" y="2112"/>
                      </a:lnTo>
                      <a:lnTo>
                        <a:pt x="1038" y="2118"/>
                      </a:lnTo>
                      <a:lnTo>
                        <a:pt x="1032" y="2118"/>
                      </a:lnTo>
                      <a:lnTo>
                        <a:pt x="1020" y="2118"/>
                      </a:lnTo>
                      <a:lnTo>
                        <a:pt x="1014" y="2118"/>
                      </a:lnTo>
                      <a:lnTo>
                        <a:pt x="1008" y="2118"/>
                      </a:lnTo>
                      <a:lnTo>
                        <a:pt x="1002" y="2112"/>
                      </a:lnTo>
                      <a:lnTo>
                        <a:pt x="996" y="2112"/>
                      </a:lnTo>
                      <a:lnTo>
                        <a:pt x="990" y="2106"/>
                      </a:lnTo>
                      <a:lnTo>
                        <a:pt x="990" y="2100"/>
                      </a:lnTo>
                      <a:lnTo>
                        <a:pt x="990" y="2094"/>
                      </a:lnTo>
                      <a:lnTo>
                        <a:pt x="984" y="2088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1" name="Freeform 322"/>
                <p:cNvSpPr>
                  <a:spLocks/>
                </p:cNvSpPr>
                <p:nvPr/>
              </p:nvSpPr>
              <p:spPr bwMode="auto">
                <a:xfrm>
                  <a:off x="1572" y="1020"/>
                  <a:ext cx="186" cy="2250"/>
                </a:xfrm>
                <a:custGeom>
                  <a:avLst/>
                  <a:gdLst>
                    <a:gd name="T0" fmla="*/ 54 w 186"/>
                    <a:gd name="T1" fmla="*/ 2220 h 2250"/>
                    <a:gd name="T2" fmla="*/ 54 w 186"/>
                    <a:gd name="T3" fmla="*/ 2172 h 2250"/>
                    <a:gd name="T4" fmla="*/ 54 w 186"/>
                    <a:gd name="T5" fmla="*/ 2136 h 2250"/>
                    <a:gd name="T6" fmla="*/ 54 w 186"/>
                    <a:gd name="T7" fmla="*/ 2076 h 2250"/>
                    <a:gd name="T8" fmla="*/ 48 w 186"/>
                    <a:gd name="T9" fmla="*/ 2004 h 2250"/>
                    <a:gd name="T10" fmla="*/ 30 w 186"/>
                    <a:gd name="T11" fmla="*/ 1890 h 2250"/>
                    <a:gd name="T12" fmla="*/ 18 w 186"/>
                    <a:gd name="T13" fmla="*/ 1788 h 2250"/>
                    <a:gd name="T14" fmla="*/ 6 w 186"/>
                    <a:gd name="T15" fmla="*/ 1674 h 2250"/>
                    <a:gd name="T16" fmla="*/ 0 w 186"/>
                    <a:gd name="T17" fmla="*/ 1524 h 2250"/>
                    <a:gd name="T18" fmla="*/ 0 w 186"/>
                    <a:gd name="T19" fmla="*/ 1416 h 2250"/>
                    <a:gd name="T20" fmla="*/ 0 w 186"/>
                    <a:gd name="T21" fmla="*/ 1302 h 2250"/>
                    <a:gd name="T22" fmla="*/ 6 w 186"/>
                    <a:gd name="T23" fmla="*/ 1194 h 2250"/>
                    <a:gd name="T24" fmla="*/ 6 w 186"/>
                    <a:gd name="T25" fmla="*/ 1086 h 2250"/>
                    <a:gd name="T26" fmla="*/ 12 w 186"/>
                    <a:gd name="T27" fmla="*/ 990 h 2250"/>
                    <a:gd name="T28" fmla="*/ 12 w 186"/>
                    <a:gd name="T29" fmla="*/ 840 h 2250"/>
                    <a:gd name="T30" fmla="*/ 18 w 186"/>
                    <a:gd name="T31" fmla="*/ 702 h 2250"/>
                    <a:gd name="T32" fmla="*/ 30 w 186"/>
                    <a:gd name="T33" fmla="*/ 606 h 2250"/>
                    <a:gd name="T34" fmla="*/ 42 w 186"/>
                    <a:gd name="T35" fmla="*/ 492 h 2250"/>
                    <a:gd name="T36" fmla="*/ 54 w 186"/>
                    <a:gd name="T37" fmla="*/ 396 h 2250"/>
                    <a:gd name="T38" fmla="*/ 66 w 186"/>
                    <a:gd name="T39" fmla="*/ 312 h 2250"/>
                    <a:gd name="T40" fmla="*/ 78 w 186"/>
                    <a:gd name="T41" fmla="*/ 246 h 2250"/>
                    <a:gd name="T42" fmla="*/ 102 w 186"/>
                    <a:gd name="T43" fmla="*/ 162 h 2250"/>
                    <a:gd name="T44" fmla="*/ 126 w 186"/>
                    <a:gd name="T45" fmla="*/ 96 h 2250"/>
                    <a:gd name="T46" fmla="*/ 156 w 186"/>
                    <a:gd name="T47" fmla="*/ 42 h 2250"/>
                    <a:gd name="T48" fmla="*/ 180 w 186"/>
                    <a:gd name="T49" fmla="*/ 0 h 2250"/>
                    <a:gd name="T50" fmla="*/ 186 w 186"/>
                    <a:gd name="T51" fmla="*/ 0 h 2250"/>
                    <a:gd name="T52" fmla="*/ 186 w 186"/>
                    <a:gd name="T53" fmla="*/ 6 h 2250"/>
                    <a:gd name="T54" fmla="*/ 168 w 186"/>
                    <a:gd name="T55" fmla="*/ 30 h 2250"/>
                    <a:gd name="T56" fmla="*/ 150 w 186"/>
                    <a:gd name="T57" fmla="*/ 72 h 2250"/>
                    <a:gd name="T58" fmla="*/ 144 w 186"/>
                    <a:gd name="T59" fmla="*/ 114 h 2250"/>
                    <a:gd name="T60" fmla="*/ 138 w 186"/>
                    <a:gd name="T61" fmla="*/ 168 h 2250"/>
                    <a:gd name="T62" fmla="*/ 132 w 186"/>
                    <a:gd name="T63" fmla="*/ 258 h 2250"/>
                    <a:gd name="T64" fmla="*/ 138 w 186"/>
                    <a:gd name="T65" fmla="*/ 408 h 2250"/>
                    <a:gd name="T66" fmla="*/ 126 w 186"/>
                    <a:gd name="T67" fmla="*/ 504 h 2250"/>
                    <a:gd name="T68" fmla="*/ 114 w 186"/>
                    <a:gd name="T69" fmla="*/ 570 h 2250"/>
                    <a:gd name="T70" fmla="*/ 102 w 186"/>
                    <a:gd name="T71" fmla="*/ 684 h 2250"/>
                    <a:gd name="T72" fmla="*/ 102 w 186"/>
                    <a:gd name="T73" fmla="*/ 804 h 2250"/>
                    <a:gd name="T74" fmla="*/ 102 w 186"/>
                    <a:gd name="T75" fmla="*/ 918 h 2250"/>
                    <a:gd name="T76" fmla="*/ 96 w 186"/>
                    <a:gd name="T77" fmla="*/ 1110 h 2250"/>
                    <a:gd name="T78" fmla="*/ 84 w 186"/>
                    <a:gd name="T79" fmla="*/ 1230 h 2250"/>
                    <a:gd name="T80" fmla="*/ 78 w 186"/>
                    <a:gd name="T81" fmla="*/ 1338 h 2250"/>
                    <a:gd name="T82" fmla="*/ 78 w 186"/>
                    <a:gd name="T83" fmla="*/ 1446 h 2250"/>
                    <a:gd name="T84" fmla="*/ 78 w 186"/>
                    <a:gd name="T85" fmla="*/ 1560 h 2250"/>
                    <a:gd name="T86" fmla="*/ 84 w 186"/>
                    <a:gd name="T87" fmla="*/ 1638 h 2250"/>
                    <a:gd name="T88" fmla="*/ 96 w 186"/>
                    <a:gd name="T89" fmla="*/ 1782 h 2250"/>
                    <a:gd name="T90" fmla="*/ 102 w 186"/>
                    <a:gd name="T91" fmla="*/ 1860 h 2250"/>
                    <a:gd name="T92" fmla="*/ 102 w 186"/>
                    <a:gd name="T93" fmla="*/ 1932 h 2250"/>
                    <a:gd name="T94" fmla="*/ 102 w 186"/>
                    <a:gd name="T95" fmla="*/ 2004 h 2250"/>
                    <a:gd name="T96" fmla="*/ 102 w 186"/>
                    <a:gd name="T97" fmla="*/ 2076 h 2250"/>
                    <a:gd name="T98" fmla="*/ 84 w 186"/>
                    <a:gd name="T99" fmla="*/ 2238 h 2250"/>
                    <a:gd name="T100" fmla="*/ 84 w 186"/>
                    <a:gd name="T101" fmla="*/ 2244 h 2250"/>
                    <a:gd name="T102" fmla="*/ 78 w 186"/>
                    <a:gd name="T103" fmla="*/ 2244 h 2250"/>
                    <a:gd name="T104" fmla="*/ 72 w 186"/>
                    <a:gd name="T105" fmla="*/ 2250 h 2250"/>
                    <a:gd name="T106" fmla="*/ 66 w 186"/>
                    <a:gd name="T107" fmla="*/ 2250 h 2250"/>
                    <a:gd name="T108" fmla="*/ 54 w 186"/>
                    <a:gd name="T109" fmla="*/ 2244 h 2250"/>
                    <a:gd name="T110" fmla="*/ 54 w 186"/>
                    <a:gd name="T111" fmla="*/ 2244 h 2250"/>
                    <a:gd name="T112" fmla="*/ 54 w 186"/>
                    <a:gd name="T113" fmla="*/ 2238 h 225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86" h="2250">
                      <a:moveTo>
                        <a:pt x="54" y="2232"/>
                      </a:moveTo>
                      <a:lnTo>
                        <a:pt x="54" y="2232"/>
                      </a:lnTo>
                      <a:lnTo>
                        <a:pt x="54" y="2220"/>
                      </a:lnTo>
                      <a:lnTo>
                        <a:pt x="54" y="2202"/>
                      </a:lnTo>
                      <a:lnTo>
                        <a:pt x="54" y="2190"/>
                      </a:lnTo>
                      <a:lnTo>
                        <a:pt x="54" y="2172"/>
                      </a:lnTo>
                      <a:lnTo>
                        <a:pt x="54" y="2166"/>
                      </a:lnTo>
                      <a:lnTo>
                        <a:pt x="54" y="2148"/>
                      </a:lnTo>
                      <a:lnTo>
                        <a:pt x="54" y="2136"/>
                      </a:lnTo>
                      <a:lnTo>
                        <a:pt x="54" y="2124"/>
                      </a:lnTo>
                      <a:lnTo>
                        <a:pt x="54" y="2100"/>
                      </a:lnTo>
                      <a:lnTo>
                        <a:pt x="54" y="2076"/>
                      </a:lnTo>
                      <a:lnTo>
                        <a:pt x="54" y="2052"/>
                      </a:lnTo>
                      <a:lnTo>
                        <a:pt x="48" y="2028"/>
                      </a:lnTo>
                      <a:lnTo>
                        <a:pt x="48" y="2004"/>
                      </a:lnTo>
                      <a:lnTo>
                        <a:pt x="42" y="1980"/>
                      </a:lnTo>
                      <a:lnTo>
                        <a:pt x="30" y="1938"/>
                      </a:lnTo>
                      <a:lnTo>
                        <a:pt x="30" y="1890"/>
                      </a:lnTo>
                      <a:lnTo>
                        <a:pt x="24" y="1866"/>
                      </a:lnTo>
                      <a:lnTo>
                        <a:pt x="24" y="1842"/>
                      </a:lnTo>
                      <a:lnTo>
                        <a:pt x="18" y="1788"/>
                      </a:lnTo>
                      <a:lnTo>
                        <a:pt x="12" y="1740"/>
                      </a:lnTo>
                      <a:lnTo>
                        <a:pt x="6" y="1698"/>
                      </a:lnTo>
                      <a:lnTo>
                        <a:pt x="6" y="1674"/>
                      </a:lnTo>
                      <a:lnTo>
                        <a:pt x="6" y="1644"/>
                      </a:lnTo>
                      <a:lnTo>
                        <a:pt x="6" y="1566"/>
                      </a:lnTo>
                      <a:lnTo>
                        <a:pt x="0" y="1524"/>
                      </a:lnTo>
                      <a:lnTo>
                        <a:pt x="0" y="1488"/>
                      </a:lnTo>
                      <a:lnTo>
                        <a:pt x="0" y="1446"/>
                      </a:lnTo>
                      <a:lnTo>
                        <a:pt x="0" y="1416"/>
                      </a:lnTo>
                      <a:lnTo>
                        <a:pt x="0" y="1374"/>
                      </a:lnTo>
                      <a:lnTo>
                        <a:pt x="0" y="1344"/>
                      </a:lnTo>
                      <a:lnTo>
                        <a:pt x="0" y="1302"/>
                      </a:lnTo>
                      <a:lnTo>
                        <a:pt x="0" y="1272"/>
                      </a:lnTo>
                      <a:lnTo>
                        <a:pt x="0" y="1230"/>
                      </a:lnTo>
                      <a:lnTo>
                        <a:pt x="6" y="1194"/>
                      </a:lnTo>
                      <a:lnTo>
                        <a:pt x="6" y="1152"/>
                      </a:lnTo>
                      <a:lnTo>
                        <a:pt x="6" y="1110"/>
                      </a:lnTo>
                      <a:lnTo>
                        <a:pt x="6" y="1086"/>
                      </a:lnTo>
                      <a:lnTo>
                        <a:pt x="6" y="1062"/>
                      </a:lnTo>
                      <a:lnTo>
                        <a:pt x="12" y="1020"/>
                      </a:lnTo>
                      <a:lnTo>
                        <a:pt x="12" y="990"/>
                      </a:lnTo>
                      <a:lnTo>
                        <a:pt x="12" y="948"/>
                      </a:lnTo>
                      <a:lnTo>
                        <a:pt x="12" y="876"/>
                      </a:lnTo>
                      <a:lnTo>
                        <a:pt x="12" y="840"/>
                      </a:lnTo>
                      <a:lnTo>
                        <a:pt x="12" y="798"/>
                      </a:lnTo>
                      <a:lnTo>
                        <a:pt x="18" y="720"/>
                      </a:lnTo>
                      <a:lnTo>
                        <a:pt x="18" y="702"/>
                      </a:lnTo>
                      <a:lnTo>
                        <a:pt x="18" y="678"/>
                      </a:lnTo>
                      <a:lnTo>
                        <a:pt x="24" y="642"/>
                      </a:lnTo>
                      <a:lnTo>
                        <a:pt x="30" y="606"/>
                      </a:lnTo>
                      <a:lnTo>
                        <a:pt x="30" y="564"/>
                      </a:lnTo>
                      <a:lnTo>
                        <a:pt x="36" y="528"/>
                      </a:lnTo>
                      <a:lnTo>
                        <a:pt x="42" y="492"/>
                      </a:lnTo>
                      <a:lnTo>
                        <a:pt x="48" y="456"/>
                      </a:lnTo>
                      <a:lnTo>
                        <a:pt x="54" y="426"/>
                      </a:lnTo>
                      <a:lnTo>
                        <a:pt x="54" y="396"/>
                      </a:lnTo>
                      <a:lnTo>
                        <a:pt x="54" y="366"/>
                      </a:lnTo>
                      <a:lnTo>
                        <a:pt x="60" y="336"/>
                      </a:lnTo>
                      <a:lnTo>
                        <a:pt x="66" y="312"/>
                      </a:lnTo>
                      <a:lnTo>
                        <a:pt x="66" y="294"/>
                      </a:lnTo>
                      <a:lnTo>
                        <a:pt x="72" y="282"/>
                      </a:lnTo>
                      <a:lnTo>
                        <a:pt x="78" y="246"/>
                      </a:lnTo>
                      <a:lnTo>
                        <a:pt x="84" y="216"/>
                      </a:lnTo>
                      <a:lnTo>
                        <a:pt x="90" y="192"/>
                      </a:lnTo>
                      <a:lnTo>
                        <a:pt x="102" y="162"/>
                      </a:lnTo>
                      <a:lnTo>
                        <a:pt x="108" y="132"/>
                      </a:lnTo>
                      <a:lnTo>
                        <a:pt x="120" y="108"/>
                      </a:lnTo>
                      <a:lnTo>
                        <a:pt x="126" y="96"/>
                      </a:lnTo>
                      <a:lnTo>
                        <a:pt x="132" y="84"/>
                      </a:lnTo>
                      <a:lnTo>
                        <a:pt x="144" y="60"/>
                      </a:lnTo>
                      <a:lnTo>
                        <a:pt x="156" y="42"/>
                      </a:lnTo>
                      <a:lnTo>
                        <a:pt x="168" y="24"/>
                      </a:lnTo>
                      <a:lnTo>
                        <a:pt x="180" y="0"/>
                      </a:lnTo>
                      <a:lnTo>
                        <a:pt x="186" y="0"/>
                      </a:lnTo>
                      <a:lnTo>
                        <a:pt x="186" y="6"/>
                      </a:lnTo>
                      <a:lnTo>
                        <a:pt x="180" y="18"/>
                      </a:lnTo>
                      <a:lnTo>
                        <a:pt x="174" y="24"/>
                      </a:lnTo>
                      <a:lnTo>
                        <a:pt x="168" y="30"/>
                      </a:lnTo>
                      <a:lnTo>
                        <a:pt x="162" y="42"/>
                      </a:lnTo>
                      <a:lnTo>
                        <a:pt x="156" y="66"/>
                      </a:lnTo>
                      <a:lnTo>
                        <a:pt x="150" y="72"/>
                      </a:lnTo>
                      <a:lnTo>
                        <a:pt x="150" y="90"/>
                      </a:lnTo>
                      <a:lnTo>
                        <a:pt x="150" y="96"/>
                      </a:lnTo>
                      <a:lnTo>
                        <a:pt x="144" y="114"/>
                      </a:lnTo>
                      <a:lnTo>
                        <a:pt x="138" y="144"/>
                      </a:lnTo>
                      <a:lnTo>
                        <a:pt x="138" y="150"/>
                      </a:lnTo>
                      <a:lnTo>
                        <a:pt x="138" y="168"/>
                      </a:lnTo>
                      <a:lnTo>
                        <a:pt x="132" y="198"/>
                      </a:lnTo>
                      <a:lnTo>
                        <a:pt x="132" y="228"/>
                      </a:lnTo>
                      <a:lnTo>
                        <a:pt x="132" y="258"/>
                      </a:lnTo>
                      <a:lnTo>
                        <a:pt x="132" y="318"/>
                      </a:lnTo>
                      <a:lnTo>
                        <a:pt x="138" y="384"/>
                      </a:lnTo>
                      <a:lnTo>
                        <a:pt x="138" y="408"/>
                      </a:lnTo>
                      <a:lnTo>
                        <a:pt x="138" y="432"/>
                      </a:lnTo>
                      <a:lnTo>
                        <a:pt x="132" y="468"/>
                      </a:lnTo>
                      <a:lnTo>
                        <a:pt x="126" y="504"/>
                      </a:lnTo>
                      <a:lnTo>
                        <a:pt x="126" y="516"/>
                      </a:lnTo>
                      <a:lnTo>
                        <a:pt x="120" y="534"/>
                      </a:lnTo>
                      <a:lnTo>
                        <a:pt x="114" y="570"/>
                      </a:lnTo>
                      <a:lnTo>
                        <a:pt x="108" y="606"/>
                      </a:lnTo>
                      <a:lnTo>
                        <a:pt x="108" y="648"/>
                      </a:lnTo>
                      <a:lnTo>
                        <a:pt x="102" y="684"/>
                      </a:lnTo>
                      <a:lnTo>
                        <a:pt x="102" y="726"/>
                      </a:lnTo>
                      <a:lnTo>
                        <a:pt x="102" y="768"/>
                      </a:lnTo>
                      <a:lnTo>
                        <a:pt x="102" y="804"/>
                      </a:lnTo>
                      <a:lnTo>
                        <a:pt x="102" y="846"/>
                      </a:lnTo>
                      <a:lnTo>
                        <a:pt x="102" y="882"/>
                      </a:lnTo>
                      <a:lnTo>
                        <a:pt x="102" y="918"/>
                      </a:lnTo>
                      <a:lnTo>
                        <a:pt x="102" y="954"/>
                      </a:lnTo>
                      <a:lnTo>
                        <a:pt x="102" y="1020"/>
                      </a:lnTo>
                      <a:lnTo>
                        <a:pt x="96" y="1110"/>
                      </a:lnTo>
                      <a:lnTo>
                        <a:pt x="90" y="1152"/>
                      </a:lnTo>
                      <a:lnTo>
                        <a:pt x="90" y="1194"/>
                      </a:lnTo>
                      <a:lnTo>
                        <a:pt x="84" y="1230"/>
                      </a:lnTo>
                      <a:lnTo>
                        <a:pt x="84" y="1266"/>
                      </a:lnTo>
                      <a:lnTo>
                        <a:pt x="78" y="1302"/>
                      </a:lnTo>
                      <a:lnTo>
                        <a:pt x="78" y="1338"/>
                      </a:lnTo>
                      <a:lnTo>
                        <a:pt x="78" y="1374"/>
                      </a:lnTo>
                      <a:lnTo>
                        <a:pt x="78" y="1410"/>
                      </a:lnTo>
                      <a:lnTo>
                        <a:pt x="78" y="1446"/>
                      </a:lnTo>
                      <a:lnTo>
                        <a:pt x="78" y="1482"/>
                      </a:lnTo>
                      <a:lnTo>
                        <a:pt x="78" y="1518"/>
                      </a:lnTo>
                      <a:lnTo>
                        <a:pt x="78" y="1560"/>
                      </a:lnTo>
                      <a:lnTo>
                        <a:pt x="84" y="1596"/>
                      </a:lnTo>
                      <a:lnTo>
                        <a:pt x="84" y="1620"/>
                      </a:lnTo>
                      <a:lnTo>
                        <a:pt x="84" y="1638"/>
                      </a:lnTo>
                      <a:lnTo>
                        <a:pt x="90" y="1692"/>
                      </a:lnTo>
                      <a:lnTo>
                        <a:pt x="96" y="1734"/>
                      </a:lnTo>
                      <a:lnTo>
                        <a:pt x="96" y="1782"/>
                      </a:lnTo>
                      <a:lnTo>
                        <a:pt x="102" y="1836"/>
                      </a:lnTo>
                      <a:lnTo>
                        <a:pt x="102" y="1848"/>
                      </a:lnTo>
                      <a:lnTo>
                        <a:pt x="102" y="1860"/>
                      </a:lnTo>
                      <a:lnTo>
                        <a:pt x="102" y="1884"/>
                      </a:lnTo>
                      <a:lnTo>
                        <a:pt x="102" y="1908"/>
                      </a:lnTo>
                      <a:lnTo>
                        <a:pt x="102" y="1932"/>
                      </a:lnTo>
                      <a:lnTo>
                        <a:pt x="102" y="1956"/>
                      </a:lnTo>
                      <a:lnTo>
                        <a:pt x="102" y="1980"/>
                      </a:lnTo>
                      <a:lnTo>
                        <a:pt x="102" y="2004"/>
                      </a:lnTo>
                      <a:lnTo>
                        <a:pt x="102" y="2028"/>
                      </a:lnTo>
                      <a:lnTo>
                        <a:pt x="102" y="2052"/>
                      </a:lnTo>
                      <a:lnTo>
                        <a:pt x="102" y="2076"/>
                      </a:lnTo>
                      <a:lnTo>
                        <a:pt x="96" y="2124"/>
                      </a:lnTo>
                      <a:lnTo>
                        <a:pt x="90" y="2178"/>
                      </a:lnTo>
                      <a:lnTo>
                        <a:pt x="84" y="2238"/>
                      </a:lnTo>
                      <a:lnTo>
                        <a:pt x="84" y="2244"/>
                      </a:lnTo>
                      <a:lnTo>
                        <a:pt x="78" y="2244"/>
                      </a:lnTo>
                      <a:lnTo>
                        <a:pt x="78" y="2250"/>
                      </a:lnTo>
                      <a:lnTo>
                        <a:pt x="72" y="2250"/>
                      </a:lnTo>
                      <a:lnTo>
                        <a:pt x="66" y="2250"/>
                      </a:lnTo>
                      <a:lnTo>
                        <a:pt x="60" y="2244"/>
                      </a:lnTo>
                      <a:lnTo>
                        <a:pt x="54" y="2244"/>
                      </a:lnTo>
                      <a:lnTo>
                        <a:pt x="54" y="2238"/>
                      </a:lnTo>
                      <a:lnTo>
                        <a:pt x="54" y="2232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2" name="Freeform 323"/>
                <p:cNvSpPr>
                  <a:spLocks/>
                </p:cNvSpPr>
                <p:nvPr/>
              </p:nvSpPr>
              <p:spPr bwMode="auto">
                <a:xfrm>
                  <a:off x="1572" y="1020"/>
                  <a:ext cx="186" cy="2250"/>
                </a:xfrm>
                <a:custGeom>
                  <a:avLst/>
                  <a:gdLst>
                    <a:gd name="T0" fmla="*/ 54 w 186"/>
                    <a:gd name="T1" fmla="*/ 2202 h 2250"/>
                    <a:gd name="T2" fmla="*/ 54 w 186"/>
                    <a:gd name="T3" fmla="*/ 2166 h 2250"/>
                    <a:gd name="T4" fmla="*/ 54 w 186"/>
                    <a:gd name="T5" fmla="*/ 2124 h 2250"/>
                    <a:gd name="T6" fmla="*/ 54 w 186"/>
                    <a:gd name="T7" fmla="*/ 2052 h 2250"/>
                    <a:gd name="T8" fmla="*/ 42 w 186"/>
                    <a:gd name="T9" fmla="*/ 1980 h 2250"/>
                    <a:gd name="T10" fmla="*/ 24 w 186"/>
                    <a:gd name="T11" fmla="*/ 1866 h 2250"/>
                    <a:gd name="T12" fmla="*/ 12 w 186"/>
                    <a:gd name="T13" fmla="*/ 1740 h 2250"/>
                    <a:gd name="T14" fmla="*/ 6 w 186"/>
                    <a:gd name="T15" fmla="*/ 1644 h 2250"/>
                    <a:gd name="T16" fmla="*/ 0 w 186"/>
                    <a:gd name="T17" fmla="*/ 1488 h 2250"/>
                    <a:gd name="T18" fmla="*/ 0 w 186"/>
                    <a:gd name="T19" fmla="*/ 1374 h 2250"/>
                    <a:gd name="T20" fmla="*/ 0 w 186"/>
                    <a:gd name="T21" fmla="*/ 1272 h 2250"/>
                    <a:gd name="T22" fmla="*/ 6 w 186"/>
                    <a:gd name="T23" fmla="*/ 1152 h 2250"/>
                    <a:gd name="T24" fmla="*/ 6 w 186"/>
                    <a:gd name="T25" fmla="*/ 1062 h 2250"/>
                    <a:gd name="T26" fmla="*/ 12 w 186"/>
                    <a:gd name="T27" fmla="*/ 948 h 2250"/>
                    <a:gd name="T28" fmla="*/ 12 w 186"/>
                    <a:gd name="T29" fmla="*/ 798 h 2250"/>
                    <a:gd name="T30" fmla="*/ 18 w 186"/>
                    <a:gd name="T31" fmla="*/ 678 h 2250"/>
                    <a:gd name="T32" fmla="*/ 30 w 186"/>
                    <a:gd name="T33" fmla="*/ 564 h 2250"/>
                    <a:gd name="T34" fmla="*/ 48 w 186"/>
                    <a:gd name="T35" fmla="*/ 456 h 2250"/>
                    <a:gd name="T36" fmla="*/ 54 w 186"/>
                    <a:gd name="T37" fmla="*/ 366 h 2250"/>
                    <a:gd name="T38" fmla="*/ 66 w 186"/>
                    <a:gd name="T39" fmla="*/ 294 h 2250"/>
                    <a:gd name="T40" fmla="*/ 84 w 186"/>
                    <a:gd name="T41" fmla="*/ 216 h 2250"/>
                    <a:gd name="T42" fmla="*/ 108 w 186"/>
                    <a:gd name="T43" fmla="*/ 132 h 2250"/>
                    <a:gd name="T44" fmla="*/ 132 w 186"/>
                    <a:gd name="T45" fmla="*/ 84 h 2250"/>
                    <a:gd name="T46" fmla="*/ 168 w 186"/>
                    <a:gd name="T47" fmla="*/ 24 h 2250"/>
                    <a:gd name="T48" fmla="*/ 186 w 186"/>
                    <a:gd name="T49" fmla="*/ 6 h 2250"/>
                    <a:gd name="T50" fmla="*/ 168 w 186"/>
                    <a:gd name="T51" fmla="*/ 30 h 2250"/>
                    <a:gd name="T52" fmla="*/ 150 w 186"/>
                    <a:gd name="T53" fmla="*/ 72 h 2250"/>
                    <a:gd name="T54" fmla="*/ 144 w 186"/>
                    <a:gd name="T55" fmla="*/ 114 h 2250"/>
                    <a:gd name="T56" fmla="*/ 138 w 186"/>
                    <a:gd name="T57" fmla="*/ 168 h 2250"/>
                    <a:gd name="T58" fmla="*/ 132 w 186"/>
                    <a:gd name="T59" fmla="*/ 258 h 2250"/>
                    <a:gd name="T60" fmla="*/ 138 w 186"/>
                    <a:gd name="T61" fmla="*/ 408 h 2250"/>
                    <a:gd name="T62" fmla="*/ 126 w 186"/>
                    <a:gd name="T63" fmla="*/ 504 h 2250"/>
                    <a:gd name="T64" fmla="*/ 114 w 186"/>
                    <a:gd name="T65" fmla="*/ 570 h 2250"/>
                    <a:gd name="T66" fmla="*/ 102 w 186"/>
                    <a:gd name="T67" fmla="*/ 684 h 2250"/>
                    <a:gd name="T68" fmla="*/ 102 w 186"/>
                    <a:gd name="T69" fmla="*/ 804 h 2250"/>
                    <a:gd name="T70" fmla="*/ 102 w 186"/>
                    <a:gd name="T71" fmla="*/ 918 h 2250"/>
                    <a:gd name="T72" fmla="*/ 96 w 186"/>
                    <a:gd name="T73" fmla="*/ 1110 h 2250"/>
                    <a:gd name="T74" fmla="*/ 84 w 186"/>
                    <a:gd name="T75" fmla="*/ 1230 h 2250"/>
                    <a:gd name="T76" fmla="*/ 78 w 186"/>
                    <a:gd name="T77" fmla="*/ 1338 h 2250"/>
                    <a:gd name="T78" fmla="*/ 78 w 186"/>
                    <a:gd name="T79" fmla="*/ 1446 h 2250"/>
                    <a:gd name="T80" fmla="*/ 78 w 186"/>
                    <a:gd name="T81" fmla="*/ 1560 h 2250"/>
                    <a:gd name="T82" fmla="*/ 84 w 186"/>
                    <a:gd name="T83" fmla="*/ 1638 h 2250"/>
                    <a:gd name="T84" fmla="*/ 96 w 186"/>
                    <a:gd name="T85" fmla="*/ 1782 h 2250"/>
                    <a:gd name="T86" fmla="*/ 102 w 186"/>
                    <a:gd name="T87" fmla="*/ 1860 h 2250"/>
                    <a:gd name="T88" fmla="*/ 102 w 186"/>
                    <a:gd name="T89" fmla="*/ 1932 h 2250"/>
                    <a:gd name="T90" fmla="*/ 102 w 186"/>
                    <a:gd name="T91" fmla="*/ 2004 h 2250"/>
                    <a:gd name="T92" fmla="*/ 102 w 186"/>
                    <a:gd name="T93" fmla="*/ 2076 h 2250"/>
                    <a:gd name="T94" fmla="*/ 84 w 186"/>
                    <a:gd name="T95" fmla="*/ 2238 h 2250"/>
                    <a:gd name="T96" fmla="*/ 78 w 186"/>
                    <a:gd name="T97" fmla="*/ 2244 h 2250"/>
                    <a:gd name="T98" fmla="*/ 66 w 186"/>
                    <a:gd name="T99" fmla="*/ 2250 h 2250"/>
                    <a:gd name="T100" fmla="*/ 54 w 186"/>
                    <a:gd name="T101" fmla="*/ 2244 h 225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86" h="2250">
                      <a:moveTo>
                        <a:pt x="54" y="2232"/>
                      </a:moveTo>
                      <a:lnTo>
                        <a:pt x="54" y="2220"/>
                      </a:lnTo>
                      <a:lnTo>
                        <a:pt x="54" y="2202"/>
                      </a:lnTo>
                      <a:lnTo>
                        <a:pt x="54" y="2190"/>
                      </a:lnTo>
                      <a:lnTo>
                        <a:pt x="54" y="2172"/>
                      </a:lnTo>
                      <a:lnTo>
                        <a:pt x="54" y="2166"/>
                      </a:lnTo>
                      <a:lnTo>
                        <a:pt x="54" y="2148"/>
                      </a:lnTo>
                      <a:lnTo>
                        <a:pt x="54" y="2136"/>
                      </a:lnTo>
                      <a:lnTo>
                        <a:pt x="54" y="2124"/>
                      </a:lnTo>
                      <a:lnTo>
                        <a:pt x="54" y="2100"/>
                      </a:lnTo>
                      <a:lnTo>
                        <a:pt x="54" y="2076"/>
                      </a:lnTo>
                      <a:lnTo>
                        <a:pt x="54" y="2052"/>
                      </a:lnTo>
                      <a:lnTo>
                        <a:pt x="48" y="2028"/>
                      </a:lnTo>
                      <a:lnTo>
                        <a:pt x="48" y="2004"/>
                      </a:lnTo>
                      <a:lnTo>
                        <a:pt x="42" y="1980"/>
                      </a:lnTo>
                      <a:lnTo>
                        <a:pt x="30" y="1938"/>
                      </a:lnTo>
                      <a:lnTo>
                        <a:pt x="30" y="1890"/>
                      </a:lnTo>
                      <a:lnTo>
                        <a:pt x="24" y="1866"/>
                      </a:lnTo>
                      <a:lnTo>
                        <a:pt x="24" y="1842"/>
                      </a:lnTo>
                      <a:lnTo>
                        <a:pt x="18" y="1788"/>
                      </a:lnTo>
                      <a:lnTo>
                        <a:pt x="12" y="1740"/>
                      </a:lnTo>
                      <a:lnTo>
                        <a:pt x="6" y="1698"/>
                      </a:lnTo>
                      <a:lnTo>
                        <a:pt x="6" y="1674"/>
                      </a:lnTo>
                      <a:lnTo>
                        <a:pt x="6" y="1644"/>
                      </a:lnTo>
                      <a:lnTo>
                        <a:pt x="6" y="1566"/>
                      </a:lnTo>
                      <a:lnTo>
                        <a:pt x="0" y="1524"/>
                      </a:lnTo>
                      <a:lnTo>
                        <a:pt x="0" y="1488"/>
                      </a:lnTo>
                      <a:lnTo>
                        <a:pt x="0" y="1446"/>
                      </a:lnTo>
                      <a:lnTo>
                        <a:pt x="0" y="1416"/>
                      </a:lnTo>
                      <a:lnTo>
                        <a:pt x="0" y="1374"/>
                      </a:lnTo>
                      <a:lnTo>
                        <a:pt x="0" y="1344"/>
                      </a:lnTo>
                      <a:lnTo>
                        <a:pt x="0" y="1302"/>
                      </a:lnTo>
                      <a:lnTo>
                        <a:pt x="0" y="1272"/>
                      </a:lnTo>
                      <a:lnTo>
                        <a:pt x="0" y="1230"/>
                      </a:lnTo>
                      <a:lnTo>
                        <a:pt x="6" y="1194"/>
                      </a:lnTo>
                      <a:lnTo>
                        <a:pt x="6" y="1152"/>
                      </a:lnTo>
                      <a:lnTo>
                        <a:pt x="6" y="1110"/>
                      </a:lnTo>
                      <a:lnTo>
                        <a:pt x="6" y="1086"/>
                      </a:lnTo>
                      <a:lnTo>
                        <a:pt x="6" y="1062"/>
                      </a:lnTo>
                      <a:lnTo>
                        <a:pt x="12" y="1020"/>
                      </a:lnTo>
                      <a:lnTo>
                        <a:pt x="12" y="990"/>
                      </a:lnTo>
                      <a:lnTo>
                        <a:pt x="12" y="948"/>
                      </a:lnTo>
                      <a:lnTo>
                        <a:pt x="12" y="876"/>
                      </a:lnTo>
                      <a:lnTo>
                        <a:pt x="12" y="840"/>
                      </a:lnTo>
                      <a:lnTo>
                        <a:pt x="12" y="798"/>
                      </a:lnTo>
                      <a:lnTo>
                        <a:pt x="18" y="720"/>
                      </a:lnTo>
                      <a:lnTo>
                        <a:pt x="18" y="702"/>
                      </a:lnTo>
                      <a:lnTo>
                        <a:pt x="18" y="678"/>
                      </a:lnTo>
                      <a:lnTo>
                        <a:pt x="24" y="642"/>
                      </a:lnTo>
                      <a:lnTo>
                        <a:pt x="30" y="606"/>
                      </a:lnTo>
                      <a:lnTo>
                        <a:pt x="30" y="564"/>
                      </a:lnTo>
                      <a:lnTo>
                        <a:pt x="36" y="528"/>
                      </a:lnTo>
                      <a:lnTo>
                        <a:pt x="42" y="492"/>
                      </a:lnTo>
                      <a:lnTo>
                        <a:pt x="48" y="456"/>
                      </a:lnTo>
                      <a:lnTo>
                        <a:pt x="54" y="426"/>
                      </a:lnTo>
                      <a:lnTo>
                        <a:pt x="54" y="396"/>
                      </a:lnTo>
                      <a:lnTo>
                        <a:pt x="54" y="366"/>
                      </a:lnTo>
                      <a:lnTo>
                        <a:pt x="60" y="336"/>
                      </a:lnTo>
                      <a:lnTo>
                        <a:pt x="66" y="312"/>
                      </a:lnTo>
                      <a:lnTo>
                        <a:pt x="66" y="294"/>
                      </a:lnTo>
                      <a:lnTo>
                        <a:pt x="72" y="282"/>
                      </a:lnTo>
                      <a:lnTo>
                        <a:pt x="78" y="246"/>
                      </a:lnTo>
                      <a:lnTo>
                        <a:pt x="84" y="216"/>
                      </a:lnTo>
                      <a:lnTo>
                        <a:pt x="90" y="192"/>
                      </a:lnTo>
                      <a:lnTo>
                        <a:pt x="102" y="162"/>
                      </a:lnTo>
                      <a:lnTo>
                        <a:pt x="108" y="132"/>
                      </a:lnTo>
                      <a:lnTo>
                        <a:pt x="120" y="108"/>
                      </a:lnTo>
                      <a:lnTo>
                        <a:pt x="126" y="96"/>
                      </a:lnTo>
                      <a:lnTo>
                        <a:pt x="132" y="84"/>
                      </a:lnTo>
                      <a:lnTo>
                        <a:pt x="144" y="60"/>
                      </a:lnTo>
                      <a:lnTo>
                        <a:pt x="156" y="42"/>
                      </a:lnTo>
                      <a:lnTo>
                        <a:pt x="168" y="24"/>
                      </a:lnTo>
                      <a:lnTo>
                        <a:pt x="180" y="0"/>
                      </a:lnTo>
                      <a:lnTo>
                        <a:pt x="186" y="0"/>
                      </a:lnTo>
                      <a:lnTo>
                        <a:pt x="186" y="6"/>
                      </a:lnTo>
                      <a:lnTo>
                        <a:pt x="180" y="18"/>
                      </a:lnTo>
                      <a:lnTo>
                        <a:pt x="174" y="24"/>
                      </a:lnTo>
                      <a:lnTo>
                        <a:pt x="168" y="30"/>
                      </a:lnTo>
                      <a:lnTo>
                        <a:pt x="162" y="42"/>
                      </a:lnTo>
                      <a:lnTo>
                        <a:pt x="156" y="66"/>
                      </a:lnTo>
                      <a:lnTo>
                        <a:pt x="150" y="72"/>
                      </a:lnTo>
                      <a:lnTo>
                        <a:pt x="150" y="90"/>
                      </a:lnTo>
                      <a:lnTo>
                        <a:pt x="150" y="96"/>
                      </a:lnTo>
                      <a:lnTo>
                        <a:pt x="144" y="114"/>
                      </a:lnTo>
                      <a:lnTo>
                        <a:pt x="138" y="144"/>
                      </a:lnTo>
                      <a:lnTo>
                        <a:pt x="138" y="150"/>
                      </a:lnTo>
                      <a:lnTo>
                        <a:pt x="138" y="168"/>
                      </a:lnTo>
                      <a:lnTo>
                        <a:pt x="132" y="198"/>
                      </a:lnTo>
                      <a:lnTo>
                        <a:pt x="132" y="228"/>
                      </a:lnTo>
                      <a:lnTo>
                        <a:pt x="132" y="258"/>
                      </a:lnTo>
                      <a:lnTo>
                        <a:pt x="132" y="318"/>
                      </a:lnTo>
                      <a:lnTo>
                        <a:pt x="138" y="384"/>
                      </a:lnTo>
                      <a:lnTo>
                        <a:pt x="138" y="408"/>
                      </a:lnTo>
                      <a:lnTo>
                        <a:pt x="138" y="432"/>
                      </a:lnTo>
                      <a:lnTo>
                        <a:pt x="132" y="468"/>
                      </a:lnTo>
                      <a:lnTo>
                        <a:pt x="126" y="504"/>
                      </a:lnTo>
                      <a:lnTo>
                        <a:pt x="126" y="516"/>
                      </a:lnTo>
                      <a:lnTo>
                        <a:pt x="120" y="534"/>
                      </a:lnTo>
                      <a:lnTo>
                        <a:pt x="114" y="570"/>
                      </a:lnTo>
                      <a:lnTo>
                        <a:pt x="108" y="606"/>
                      </a:lnTo>
                      <a:lnTo>
                        <a:pt x="108" y="648"/>
                      </a:lnTo>
                      <a:lnTo>
                        <a:pt x="102" y="684"/>
                      </a:lnTo>
                      <a:lnTo>
                        <a:pt x="102" y="726"/>
                      </a:lnTo>
                      <a:lnTo>
                        <a:pt x="102" y="768"/>
                      </a:lnTo>
                      <a:lnTo>
                        <a:pt x="102" y="804"/>
                      </a:lnTo>
                      <a:lnTo>
                        <a:pt x="102" y="846"/>
                      </a:lnTo>
                      <a:lnTo>
                        <a:pt x="102" y="882"/>
                      </a:lnTo>
                      <a:lnTo>
                        <a:pt x="102" y="918"/>
                      </a:lnTo>
                      <a:lnTo>
                        <a:pt x="102" y="954"/>
                      </a:lnTo>
                      <a:lnTo>
                        <a:pt x="102" y="1020"/>
                      </a:lnTo>
                      <a:lnTo>
                        <a:pt x="96" y="1110"/>
                      </a:lnTo>
                      <a:lnTo>
                        <a:pt x="90" y="1152"/>
                      </a:lnTo>
                      <a:lnTo>
                        <a:pt x="90" y="1194"/>
                      </a:lnTo>
                      <a:lnTo>
                        <a:pt x="84" y="1230"/>
                      </a:lnTo>
                      <a:lnTo>
                        <a:pt x="84" y="1266"/>
                      </a:lnTo>
                      <a:lnTo>
                        <a:pt x="78" y="1302"/>
                      </a:lnTo>
                      <a:lnTo>
                        <a:pt x="78" y="1338"/>
                      </a:lnTo>
                      <a:lnTo>
                        <a:pt x="78" y="1374"/>
                      </a:lnTo>
                      <a:lnTo>
                        <a:pt x="78" y="1410"/>
                      </a:lnTo>
                      <a:lnTo>
                        <a:pt x="78" y="1446"/>
                      </a:lnTo>
                      <a:lnTo>
                        <a:pt x="78" y="1482"/>
                      </a:lnTo>
                      <a:lnTo>
                        <a:pt x="78" y="1518"/>
                      </a:lnTo>
                      <a:lnTo>
                        <a:pt x="78" y="1560"/>
                      </a:lnTo>
                      <a:lnTo>
                        <a:pt x="84" y="1596"/>
                      </a:lnTo>
                      <a:lnTo>
                        <a:pt x="84" y="1620"/>
                      </a:lnTo>
                      <a:lnTo>
                        <a:pt x="84" y="1638"/>
                      </a:lnTo>
                      <a:lnTo>
                        <a:pt x="90" y="1692"/>
                      </a:lnTo>
                      <a:lnTo>
                        <a:pt x="96" y="1734"/>
                      </a:lnTo>
                      <a:lnTo>
                        <a:pt x="96" y="1782"/>
                      </a:lnTo>
                      <a:lnTo>
                        <a:pt x="102" y="1836"/>
                      </a:lnTo>
                      <a:lnTo>
                        <a:pt x="102" y="1848"/>
                      </a:lnTo>
                      <a:lnTo>
                        <a:pt x="102" y="1860"/>
                      </a:lnTo>
                      <a:lnTo>
                        <a:pt x="102" y="1884"/>
                      </a:lnTo>
                      <a:lnTo>
                        <a:pt x="102" y="1908"/>
                      </a:lnTo>
                      <a:lnTo>
                        <a:pt x="102" y="1932"/>
                      </a:lnTo>
                      <a:lnTo>
                        <a:pt x="102" y="1956"/>
                      </a:lnTo>
                      <a:lnTo>
                        <a:pt x="102" y="1980"/>
                      </a:lnTo>
                      <a:lnTo>
                        <a:pt x="102" y="2004"/>
                      </a:lnTo>
                      <a:lnTo>
                        <a:pt x="102" y="2028"/>
                      </a:lnTo>
                      <a:lnTo>
                        <a:pt x="102" y="2052"/>
                      </a:lnTo>
                      <a:lnTo>
                        <a:pt x="102" y="2076"/>
                      </a:lnTo>
                      <a:lnTo>
                        <a:pt x="96" y="2124"/>
                      </a:lnTo>
                      <a:lnTo>
                        <a:pt x="90" y="2178"/>
                      </a:lnTo>
                      <a:lnTo>
                        <a:pt x="84" y="2238"/>
                      </a:lnTo>
                      <a:lnTo>
                        <a:pt x="84" y="2244"/>
                      </a:lnTo>
                      <a:lnTo>
                        <a:pt x="78" y="2244"/>
                      </a:lnTo>
                      <a:lnTo>
                        <a:pt x="78" y="2250"/>
                      </a:lnTo>
                      <a:lnTo>
                        <a:pt x="72" y="2250"/>
                      </a:lnTo>
                      <a:lnTo>
                        <a:pt x="66" y="2250"/>
                      </a:lnTo>
                      <a:lnTo>
                        <a:pt x="60" y="2244"/>
                      </a:lnTo>
                      <a:lnTo>
                        <a:pt x="54" y="2244"/>
                      </a:lnTo>
                      <a:lnTo>
                        <a:pt x="54" y="2238"/>
                      </a:lnTo>
                      <a:lnTo>
                        <a:pt x="54" y="2232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3" name="Freeform 324"/>
                <p:cNvSpPr>
                  <a:spLocks/>
                </p:cNvSpPr>
                <p:nvPr/>
              </p:nvSpPr>
              <p:spPr bwMode="auto">
                <a:xfrm>
                  <a:off x="684" y="1572"/>
                  <a:ext cx="1014" cy="1674"/>
                </a:xfrm>
                <a:custGeom>
                  <a:avLst/>
                  <a:gdLst>
                    <a:gd name="T0" fmla="*/ 954 w 1014"/>
                    <a:gd name="T1" fmla="*/ 1662 h 1674"/>
                    <a:gd name="T2" fmla="*/ 930 w 1014"/>
                    <a:gd name="T3" fmla="*/ 1638 h 1674"/>
                    <a:gd name="T4" fmla="*/ 906 w 1014"/>
                    <a:gd name="T5" fmla="*/ 1608 h 1674"/>
                    <a:gd name="T6" fmla="*/ 882 w 1014"/>
                    <a:gd name="T7" fmla="*/ 1572 h 1674"/>
                    <a:gd name="T8" fmla="*/ 858 w 1014"/>
                    <a:gd name="T9" fmla="*/ 1542 h 1674"/>
                    <a:gd name="T10" fmla="*/ 804 w 1014"/>
                    <a:gd name="T11" fmla="*/ 1446 h 1674"/>
                    <a:gd name="T12" fmla="*/ 756 w 1014"/>
                    <a:gd name="T13" fmla="*/ 1344 h 1674"/>
                    <a:gd name="T14" fmla="*/ 726 w 1014"/>
                    <a:gd name="T15" fmla="*/ 1290 h 1674"/>
                    <a:gd name="T16" fmla="*/ 714 w 1014"/>
                    <a:gd name="T17" fmla="*/ 1254 h 1674"/>
                    <a:gd name="T18" fmla="*/ 696 w 1014"/>
                    <a:gd name="T19" fmla="*/ 1206 h 1674"/>
                    <a:gd name="T20" fmla="*/ 654 w 1014"/>
                    <a:gd name="T21" fmla="*/ 1098 h 1674"/>
                    <a:gd name="T22" fmla="*/ 624 w 1014"/>
                    <a:gd name="T23" fmla="*/ 990 h 1674"/>
                    <a:gd name="T24" fmla="*/ 594 w 1014"/>
                    <a:gd name="T25" fmla="*/ 918 h 1674"/>
                    <a:gd name="T26" fmla="*/ 564 w 1014"/>
                    <a:gd name="T27" fmla="*/ 846 h 1674"/>
                    <a:gd name="T28" fmla="*/ 492 w 1014"/>
                    <a:gd name="T29" fmla="*/ 702 h 1674"/>
                    <a:gd name="T30" fmla="*/ 426 w 1014"/>
                    <a:gd name="T31" fmla="*/ 564 h 1674"/>
                    <a:gd name="T32" fmla="*/ 330 w 1014"/>
                    <a:gd name="T33" fmla="*/ 378 h 1674"/>
                    <a:gd name="T34" fmla="*/ 264 w 1014"/>
                    <a:gd name="T35" fmla="*/ 270 h 1674"/>
                    <a:gd name="T36" fmla="*/ 204 w 1014"/>
                    <a:gd name="T37" fmla="*/ 180 h 1674"/>
                    <a:gd name="T38" fmla="*/ 162 w 1014"/>
                    <a:gd name="T39" fmla="*/ 132 h 1674"/>
                    <a:gd name="T40" fmla="*/ 120 w 1014"/>
                    <a:gd name="T41" fmla="*/ 90 h 1674"/>
                    <a:gd name="T42" fmla="*/ 72 w 1014"/>
                    <a:gd name="T43" fmla="*/ 54 h 1674"/>
                    <a:gd name="T44" fmla="*/ 24 w 1014"/>
                    <a:gd name="T45" fmla="*/ 18 h 1674"/>
                    <a:gd name="T46" fmla="*/ 0 w 1014"/>
                    <a:gd name="T47" fmla="*/ 0 h 1674"/>
                    <a:gd name="T48" fmla="*/ 0 w 1014"/>
                    <a:gd name="T49" fmla="*/ 0 h 1674"/>
                    <a:gd name="T50" fmla="*/ 24 w 1014"/>
                    <a:gd name="T51" fmla="*/ 12 h 1674"/>
                    <a:gd name="T52" fmla="*/ 96 w 1014"/>
                    <a:gd name="T53" fmla="*/ 54 h 1674"/>
                    <a:gd name="T54" fmla="*/ 156 w 1014"/>
                    <a:gd name="T55" fmla="*/ 90 h 1674"/>
                    <a:gd name="T56" fmla="*/ 228 w 1014"/>
                    <a:gd name="T57" fmla="*/ 144 h 1674"/>
                    <a:gd name="T58" fmla="*/ 288 w 1014"/>
                    <a:gd name="T59" fmla="*/ 204 h 1674"/>
                    <a:gd name="T60" fmla="*/ 354 w 1014"/>
                    <a:gd name="T61" fmla="*/ 270 h 1674"/>
                    <a:gd name="T62" fmla="*/ 408 w 1014"/>
                    <a:gd name="T63" fmla="*/ 336 h 1674"/>
                    <a:gd name="T64" fmla="*/ 444 w 1014"/>
                    <a:gd name="T65" fmla="*/ 390 h 1674"/>
                    <a:gd name="T66" fmla="*/ 480 w 1014"/>
                    <a:gd name="T67" fmla="*/ 438 h 1674"/>
                    <a:gd name="T68" fmla="*/ 522 w 1014"/>
                    <a:gd name="T69" fmla="*/ 516 h 1674"/>
                    <a:gd name="T70" fmla="*/ 594 w 1014"/>
                    <a:gd name="T71" fmla="*/ 654 h 1674"/>
                    <a:gd name="T72" fmla="*/ 660 w 1014"/>
                    <a:gd name="T73" fmla="*/ 798 h 1674"/>
                    <a:gd name="T74" fmla="*/ 696 w 1014"/>
                    <a:gd name="T75" fmla="*/ 870 h 1674"/>
                    <a:gd name="T76" fmla="*/ 726 w 1014"/>
                    <a:gd name="T77" fmla="*/ 948 h 1674"/>
                    <a:gd name="T78" fmla="*/ 756 w 1014"/>
                    <a:gd name="T79" fmla="*/ 1050 h 1674"/>
                    <a:gd name="T80" fmla="*/ 792 w 1014"/>
                    <a:gd name="T81" fmla="*/ 1152 h 1674"/>
                    <a:gd name="T82" fmla="*/ 822 w 1014"/>
                    <a:gd name="T83" fmla="*/ 1230 h 1674"/>
                    <a:gd name="T84" fmla="*/ 846 w 1014"/>
                    <a:gd name="T85" fmla="*/ 1272 h 1674"/>
                    <a:gd name="T86" fmla="*/ 864 w 1014"/>
                    <a:gd name="T87" fmla="*/ 1314 h 1674"/>
                    <a:gd name="T88" fmla="*/ 888 w 1014"/>
                    <a:gd name="T89" fmla="*/ 1392 h 1674"/>
                    <a:gd name="T90" fmla="*/ 918 w 1014"/>
                    <a:gd name="T91" fmla="*/ 1464 h 1674"/>
                    <a:gd name="T92" fmla="*/ 936 w 1014"/>
                    <a:gd name="T93" fmla="*/ 1512 h 1674"/>
                    <a:gd name="T94" fmla="*/ 942 w 1014"/>
                    <a:gd name="T95" fmla="*/ 1536 h 1674"/>
                    <a:gd name="T96" fmla="*/ 966 w 1014"/>
                    <a:gd name="T97" fmla="*/ 1572 h 1674"/>
                    <a:gd name="T98" fmla="*/ 978 w 1014"/>
                    <a:gd name="T99" fmla="*/ 1590 h 1674"/>
                    <a:gd name="T100" fmla="*/ 1002 w 1014"/>
                    <a:gd name="T101" fmla="*/ 1614 h 1674"/>
                    <a:gd name="T102" fmla="*/ 1014 w 1014"/>
                    <a:gd name="T103" fmla="*/ 1626 h 1674"/>
                    <a:gd name="T104" fmla="*/ 1014 w 1014"/>
                    <a:gd name="T105" fmla="*/ 1638 h 1674"/>
                    <a:gd name="T106" fmla="*/ 1014 w 1014"/>
                    <a:gd name="T107" fmla="*/ 1650 h 1674"/>
                    <a:gd name="T108" fmla="*/ 1002 w 1014"/>
                    <a:gd name="T109" fmla="*/ 1668 h 1674"/>
                    <a:gd name="T110" fmla="*/ 984 w 1014"/>
                    <a:gd name="T111" fmla="*/ 1674 h 1674"/>
                    <a:gd name="T112" fmla="*/ 966 w 1014"/>
                    <a:gd name="T113" fmla="*/ 1674 h 167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014" h="1674">
                      <a:moveTo>
                        <a:pt x="960" y="1668"/>
                      </a:moveTo>
                      <a:lnTo>
                        <a:pt x="960" y="1668"/>
                      </a:lnTo>
                      <a:lnTo>
                        <a:pt x="954" y="1662"/>
                      </a:lnTo>
                      <a:lnTo>
                        <a:pt x="948" y="1656"/>
                      </a:lnTo>
                      <a:lnTo>
                        <a:pt x="942" y="1644"/>
                      </a:lnTo>
                      <a:lnTo>
                        <a:pt x="930" y="1638"/>
                      </a:lnTo>
                      <a:lnTo>
                        <a:pt x="918" y="1626"/>
                      </a:lnTo>
                      <a:lnTo>
                        <a:pt x="912" y="1620"/>
                      </a:lnTo>
                      <a:lnTo>
                        <a:pt x="906" y="1608"/>
                      </a:lnTo>
                      <a:lnTo>
                        <a:pt x="894" y="1596"/>
                      </a:lnTo>
                      <a:lnTo>
                        <a:pt x="888" y="1590"/>
                      </a:lnTo>
                      <a:lnTo>
                        <a:pt x="882" y="1572"/>
                      </a:lnTo>
                      <a:lnTo>
                        <a:pt x="870" y="1566"/>
                      </a:lnTo>
                      <a:lnTo>
                        <a:pt x="870" y="1554"/>
                      </a:lnTo>
                      <a:lnTo>
                        <a:pt x="858" y="1542"/>
                      </a:lnTo>
                      <a:lnTo>
                        <a:pt x="846" y="1518"/>
                      </a:lnTo>
                      <a:lnTo>
                        <a:pt x="834" y="1494"/>
                      </a:lnTo>
                      <a:lnTo>
                        <a:pt x="804" y="1446"/>
                      </a:lnTo>
                      <a:lnTo>
                        <a:pt x="780" y="1392"/>
                      </a:lnTo>
                      <a:lnTo>
                        <a:pt x="774" y="1368"/>
                      </a:lnTo>
                      <a:lnTo>
                        <a:pt x="756" y="1344"/>
                      </a:lnTo>
                      <a:lnTo>
                        <a:pt x="750" y="1326"/>
                      </a:lnTo>
                      <a:lnTo>
                        <a:pt x="732" y="1302"/>
                      </a:lnTo>
                      <a:lnTo>
                        <a:pt x="726" y="1290"/>
                      </a:lnTo>
                      <a:lnTo>
                        <a:pt x="726" y="1278"/>
                      </a:lnTo>
                      <a:lnTo>
                        <a:pt x="720" y="1266"/>
                      </a:lnTo>
                      <a:lnTo>
                        <a:pt x="714" y="1254"/>
                      </a:lnTo>
                      <a:lnTo>
                        <a:pt x="708" y="1242"/>
                      </a:lnTo>
                      <a:lnTo>
                        <a:pt x="702" y="1230"/>
                      </a:lnTo>
                      <a:lnTo>
                        <a:pt x="696" y="1206"/>
                      </a:lnTo>
                      <a:lnTo>
                        <a:pt x="684" y="1176"/>
                      </a:lnTo>
                      <a:lnTo>
                        <a:pt x="678" y="1152"/>
                      </a:lnTo>
                      <a:lnTo>
                        <a:pt x="654" y="1098"/>
                      </a:lnTo>
                      <a:lnTo>
                        <a:pt x="642" y="1044"/>
                      </a:lnTo>
                      <a:lnTo>
                        <a:pt x="630" y="1020"/>
                      </a:lnTo>
                      <a:lnTo>
                        <a:pt x="624" y="990"/>
                      </a:lnTo>
                      <a:lnTo>
                        <a:pt x="612" y="966"/>
                      </a:lnTo>
                      <a:lnTo>
                        <a:pt x="606" y="942"/>
                      </a:lnTo>
                      <a:lnTo>
                        <a:pt x="594" y="918"/>
                      </a:lnTo>
                      <a:lnTo>
                        <a:pt x="582" y="894"/>
                      </a:lnTo>
                      <a:lnTo>
                        <a:pt x="576" y="870"/>
                      </a:lnTo>
                      <a:lnTo>
                        <a:pt x="564" y="846"/>
                      </a:lnTo>
                      <a:lnTo>
                        <a:pt x="540" y="798"/>
                      </a:lnTo>
                      <a:lnTo>
                        <a:pt x="516" y="750"/>
                      </a:lnTo>
                      <a:lnTo>
                        <a:pt x="492" y="702"/>
                      </a:lnTo>
                      <a:lnTo>
                        <a:pt x="468" y="654"/>
                      </a:lnTo>
                      <a:lnTo>
                        <a:pt x="444" y="612"/>
                      </a:lnTo>
                      <a:lnTo>
                        <a:pt x="426" y="564"/>
                      </a:lnTo>
                      <a:lnTo>
                        <a:pt x="402" y="528"/>
                      </a:lnTo>
                      <a:lnTo>
                        <a:pt x="366" y="456"/>
                      </a:lnTo>
                      <a:lnTo>
                        <a:pt x="330" y="378"/>
                      </a:lnTo>
                      <a:lnTo>
                        <a:pt x="306" y="342"/>
                      </a:lnTo>
                      <a:lnTo>
                        <a:pt x="288" y="306"/>
                      </a:lnTo>
                      <a:lnTo>
                        <a:pt x="264" y="270"/>
                      </a:lnTo>
                      <a:lnTo>
                        <a:pt x="240" y="234"/>
                      </a:lnTo>
                      <a:lnTo>
                        <a:pt x="216" y="198"/>
                      </a:lnTo>
                      <a:lnTo>
                        <a:pt x="204" y="180"/>
                      </a:lnTo>
                      <a:lnTo>
                        <a:pt x="192" y="168"/>
                      </a:lnTo>
                      <a:lnTo>
                        <a:pt x="174" y="150"/>
                      </a:lnTo>
                      <a:lnTo>
                        <a:pt x="162" y="132"/>
                      </a:lnTo>
                      <a:lnTo>
                        <a:pt x="150" y="120"/>
                      </a:lnTo>
                      <a:lnTo>
                        <a:pt x="138" y="102"/>
                      </a:lnTo>
                      <a:lnTo>
                        <a:pt x="120" y="90"/>
                      </a:lnTo>
                      <a:lnTo>
                        <a:pt x="102" y="78"/>
                      </a:lnTo>
                      <a:lnTo>
                        <a:pt x="90" y="60"/>
                      </a:lnTo>
                      <a:lnTo>
                        <a:pt x="72" y="54"/>
                      </a:lnTo>
                      <a:lnTo>
                        <a:pt x="54" y="36"/>
                      </a:lnTo>
                      <a:lnTo>
                        <a:pt x="42" y="24"/>
                      </a:lnTo>
                      <a:lnTo>
                        <a:pt x="24" y="1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24" y="12"/>
                      </a:lnTo>
                      <a:lnTo>
                        <a:pt x="48" y="24"/>
                      </a:lnTo>
                      <a:lnTo>
                        <a:pt x="78" y="42"/>
                      </a:lnTo>
                      <a:lnTo>
                        <a:pt x="96" y="54"/>
                      </a:lnTo>
                      <a:lnTo>
                        <a:pt x="120" y="66"/>
                      </a:lnTo>
                      <a:lnTo>
                        <a:pt x="138" y="78"/>
                      </a:lnTo>
                      <a:lnTo>
                        <a:pt x="156" y="90"/>
                      </a:lnTo>
                      <a:lnTo>
                        <a:pt x="174" y="102"/>
                      </a:lnTo>
                      <a:lnTo>
                        <a:pt x="192" y="120"/>
                      </a:lnTo>
                      <a:lnTo>
                        <a:pt x="228" y="144"/>
                      </a:lnTo>
                      <a:lnTo>
                        <a:pt x="240" y="156"/>
                      </a:lnTo>
                      <a:lnTo>
                        <a:pt x="264" y="174"/>
                      </a:lnTo>
                      <a:lnTo>
                        <a:pt x="288" y="204"/>
                      </a:lnTo>
                      <a:lnTo>
                        <a:pt x="312" y="222"/>
                      </a:lnTo>
                      <a:lnTo>
                        <a:pt x="324" y="234"/>
                      </a:lnTo>
                      <a:lnTo>
                        <a:pt x="354" y="270"/>
                      </a:lnTo>
                      <a:lnTo>
                        <a:pt x="384" y="300"/>
                      </a:lnTo>
                      <a:lnTo>
                        <a:pt x="396" y="318"/>
                      </a:lnTo>
                      <a:lnTo>
                        <a:pt x="408" y="336"/>
                      </a:lnTo>
                      <a:lnTo>
                        <a:pt x="420" y="348"/>
                      </a:lnTo>
                      <a:lnTo>
                        <a:pt x="438" y="366"/>
                      </a:lnTo>
                      <a:lnTo>
                        <a:pt x="444" y="390"/>
                      </a:lnTo>
                      <a:lnTo>
                        <a:pt x="462" y="402"/>
                      </a:lnTo>
                      <a:lnTo>
                        <a:pt x="468" y="420"/>
                      </a:lnTo>
                      <a:lnTo>
                        <a:pt x="480" y="438"/>
                      </a:lnTo>
                      <a:lnTo>
                        <a:pt x="486" y="456"/>
                      </a:lnTo>
                      <a:lnTo>
                        <a:pt x="498" y="474"/>
                      </a:lnTo>
                      <a:lnTo>
                        <a:pt x="522" y="516"/>
                      </a:lnTo>
                      <a:lnTo>
                        <a:pt x="546" y="558"/>
                      </a:lnTo>
                      <a:lnTo>
                        <a:pt x="570" y="606"/>
                      </a:lnTo>
                      <a:lnTo>
                        <a:pt x="594" y="654"/>
                      </a:lnTo>
                      <a:lnTo>
                        <a:pt x="618" y="702"/>
                      </a:lnTo>
                      <a:lnTo>
                        <a:pt x="642" y="750"/>
                      </a:lnTo>
                      <a:lnTo>
                        <a:pt x="660" y="798"/>
                      </a:lnTo>
                      <a:lnTo>
                        <a:pt x="672" y="822"/>
                      </a:lnTo>
                      <a:lnTo>
                        <a:pt x="684" y="846"/>
                      </a:lnTo>
                      <a:lnTo>
                        <a:pt x="696" y="870"/>
                      </a:lnTo>
                      <a:lnTo>
                        <a:pt x="702" y="894"/>
                      </a:lnTo>
                      <a:lnTo>
                        <a:pt x="714" y="918"/>
                      </a:lnTo>
                      <a:lnTo>
                        <a:pt x="726" y="948"/>
                      </a:lnTo>
                      <a:lnTo>
                        <a:pt x="732" y="972"/>
                      </a:lnTo>
                      <a:lnTo>
                        <a:pt x="738" y="996"/>
                      </a:lnTo>
                      <a:lnTo>
                        <a:pt x="756" y="1050"/>
                      </a:lnTo>
                      <a:lnTo>
                        <a:pt x="774" y="1104"/>
                      </a:lnTo>
                      <a:lnTo>
                        <a:pt x="780" y="1128"/>
                      </a:lnTo>
                      <a:lnTo>
                        <a:pt x="792" y="1152"/>
                      </a:lnTo>
                      <a:lnTo>
                        <a:pt x="798" y="1182"/>
                      </a:lnTo>
                      <a:lnTo>
                        <a:pt x="810" y="1206"/>
                      </a:lnTo>
                      <a:lnTo>
                        <a:pt x="822" y="1230"/>
                      </a:lnTo>
                      <a:lnTo>
                        <a:pt x="828" y="1254"/>
                      </a:lnTo>
                      <a:lnTo>
                        <a:pt x="840" y="1260"/>
                      </a:lnTo>
                      <a:lnTo>
                        <a:pt x="846" y="1272"/>
                      </a:lnTo>
                      <a:lnTo>
                        <a:pt x="846" y="1284"/>
                      </a:lnTo>
                      <a:lnTo>
                        <a:pt x="852" y="1296"/>
                      </a:lnTo>
                      <a:lnTo>
                        <a:pt x="864" y="1314"/>
                      </a:lnTo>
                      <a:lnTo>
                        <a:pt x="870" y="1338"/>
                      </a:lnTo>
                      <a:lnTo>
                        <a:pt x="876" y="1362"/>
                      </a:lnTo>
                      <a:lnTo>
                        <a:pt x="888" y="1392"/>
                      </a:lnTo>
                      <a:lnTo>
                        <a:pt x="894" y="1416"/>
                      </a:lnTo>
                      <a:lnTo>
                        <a:pt x="906" y="1440"/>
                      </a:lnTo>
                      <a:lnTo>
                        <a:pt x="918" y="1464"/>
                      </a:lnTo>
                      <a:lnTo>
                        <a:pt x="924" y="1488"/>
                      </a:lnTo>
                      <a:lnTo>
                        <a:pt x="930" y="1500"/>
                      </a:lnTo>
                      <a:lnTo>
                        <a:pt x="936" y="1512"/>
                      </a:lnTo>
                      <a:lnTo>
                        <a:pt x="942" y="1524"/>
                      </a:lnTo>
                      <a:lnTo>
                        <a:pt x="942" y="1530"/>
                      </a:lnTo>
                      <a:lnTo>
                        <a:pt x="942" y="1536"/>
                      </a:lnTo>
                      <a:lnTo>
                        <a:pt x="948" y="1548"/>
                      </a:lnTo>
                      <a:lnTo>
                        <a:pt x="960" y="1560"/>
                      </a:lnTo>
                      <a:lnTo>
                        <a:pt x="966" y="1572"/>
                      </a:lnTo>
                      <a:lnTo>
                        <a:pt x="966" y="1578"/>
                      </a:lnTo>
                      <a:lnTo>
                        <a:pt x="978" y="1590"/>
                      </a:lnTo>
                      <a:lnTo>
                        <a:pt x="990" y="1596"/>
                      </a:lnTo>
                      <a:lnTo>
                        <a:pt x="990" y="1608"/>
                      </a:lnTo>
                      <a:lnTo>
                        <a:pt x="1002" y="1614"/>
                      </a:lnTo>
                      <a:lnTo>
                        <a:pt x="1008" y="1620"/>
                      </a:lnTo>
                      <a:lnTo>
                        <a:pt x="1014" y="1626"/>
                      </a:lnTo>
                      <a:lnTo>
                        <a:pt x="1014" y="1632"/>
                      </a:lnTo>
                      <a:lnTo>
                        <a:pt x="1014" y="1638"/>
                      </a:lnTo>
                      <a:lnTo>
                        <a:pt x="1014" y="1644"/>
                      </a:lnTo>
                      <a:lnTo>
                        <a:pt x="1014" y="1650"/>
                      </a:lnTo>
                      <a:lnTo>
                        <a:pt x="1008" y="1656"/>
                      </a:lnTo>
                      <a:lnTo>
                        <a:pt x="1008" y="1662"/>
                      </a:lnTo>
                      <a:lnTo>
                        <a:pt x="1002" y="1668"/>
                      </a:lnTo>
                      <a:lnTo>
                        <a:pt x="996" y="1668"/>
                      </a:lnTo>
                      <a:lnTo>
                        <a:pt x="990" y="1674"/>
                      </a:lnTo>
                      <a:lnTo>
                        <a:pt x="984" y="1674"/>
                      </a:lnTo>
                      <a:lnTo>
                        <a:pt x="978" y="1674"/>
                      </a:lnTo>
                      <a:lnTo>
                        <a:pt x="972" y="1674"/>
                      </a:lnTo>
                      <a:lnTo>
                        <a:pt x="966" y="1674"/>
                      </a:lnTo>
                      <a:lnTo>
                        <a:pt x="966" y="1668"/>
                      </a:lnTo>
                      <a:lnTo>
                        <a:pt x="960" y="1668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4" name="Freeform 325"/>
                <p:cNvSpPr>
                  <a:spLocks/>
                </p:cNvSpPr>
                <p:nvPr/>
              </p:nvSpPr>
              <p:spPr bwMode="auto">
                <a:xfrm>
                  <a:off x="684" y="1572"/>
                  <a:ext cx="1014" cy="1674"/>
                </a:xfrm>
                <a:custGeom>
                  <a:avLst/>
                  <a:gdLst>
                    <a:gd name="T0" fmla="*/ 948 w 1014"/>
                    <a:gd name="T1" fmla="*/ 1656 h 1674"/>
                    <a:gd name="T2" fmla="*/ 918 w 1014"/>
                    <a:gd name="T3" fmla="*/ 1626 h 1674"/>
                    <a:gd name="T4" fmla="*/ 894 w 1014"/>
                    <a:gd name="T5" fmla="*/ 1596 h 1674"/>
                    <a:gd name="T6" fmla="*/ 870 w 1014"/>
                    <a:gd name="T7" fmla="*/ 1566 h 1674"/>
                    <a:gd name="T8" fmla="*/ 846 w 1014"/>
                    <a:gd name="T9" fmla="*/ 1518 h 1674"/>
                    <a:gd name="T10" fmla="*/ 780 w 1014"/>
                    <a:gd name="T11" fmla="*/ 1392 h 1674"/>
                    <a:gd name="T12" fmla="*/ 750 w 1014"/>
                    <a:gd name="T13" fmla="*/ 1326 h 1674"/>
                    <a:gd name="T14" fmla="*/ 726 w 1014"/>
                    <a:gd name="T15" fmla="*/ 1278 h 1674"/>
                    <a:gd name="T16" fmla="*/ 708 w 1014"/>
                    <a:gd name="T17" fmla="*/ 1242 h 1674"/>
                    <a:gd name="T18" fmla="*/ 684 w 1014"/>
                    <a:gd name="T19" fmla="*/ 1176 h 1674"/>
                    <a:gd name="T20" fmla="*/ 642 w 1014"/>
                    <a:gd name="T21" fmla="*/ 1044 h 1674"/>
                    <a:gd name="T22" fmla="*/ 612 w 1014"/>
                    <a:gd name="T23" fmla="*/ 966 h 1674"/>
                    <a:gd name="T24" fmla="*/ 582 w 1014"/>
                    <a:gd name="T25" fmla="*/ 894 h 1674"/>
                    <a:gd name="T26" fmla="*/ 540 w 1014"/>
                    <a:gd name="T27" fmla="*/ 798 h 1674"/>
                    <a:gd name="T28" fmla="*/ 468 w 1014"/>
                    <a:gd name="T29" fmla="*/ 654 h 1674"/>
                    <a:gd name="T30" fmla="*/ 402 w 1014"/>
                    <a:gd name="T31" fmla="*/ 528 h 1674"/>
                    <a:gd name="T32" fmla="*/ 306 w 1014"/>
                    <a:gd name="T33" fmla="*/ 342 h 1674"/>
                    <a:gd name="T34" fmla="*/ 240 w 1014"/>
                    <a:gd name="T35" fmla="*/ 234 h 1674"/>
                    <a:gd name="T36" fmla="*/ 192 w 1014"/>
                    <a:gd name="T37" fmla="*/ 168 h 1674"/>
                    <a:gd name="T38" fmla="*/ 150 w 1014"/>
                    <a:gd name="T39" fmla="*/ 120 h 1674"/>
                    <a:gd name="T40" fmla="*/ 102 w 1014"/>
                    <a:gd name="T41" fmla="*/ 78 h 1674"/>
                    <a:gd name="T42" fmla="*/ 54 w 1014"/>
                    <a:gd name="T43" fmla="*/ 36 h 1674"/>
                    <a:gd name="T44" fmla="*/ 0 w 1014"/>
                    <a:gd name="T45" fmla="*/ 6 h 1674"/>
                    <a:gd name="T46" fmla="*/ 24 w 1014"/>
                    <a:gd name="T47" fmla="*/ 12 h 1674"/>
                    <a:gd name="T48" fmla="*/ 96 w 1014"/>
                    <a:gd name="T49" fmla="*/ 54 h 1674"/>
                    <a:gd name="T50" fmla="*/ 156 w 1014"/>
                    <a:gd name="T51" fmla="*/ 90 h 1674"/>
                    <a:gd name="T52" fmla="*/ 228 w 1014"/>
                    <a:gd name="T53" fmla="*/ 144 h 1674"/>
                    <a:gd name="T54" fmla="*/ 288 w 1014"/>
                    <a:gd name="T55" fmla="*/ 204 h 1674"/>
                    <a:gd name="T56" fmla="*/ 354 w 1014"/>
                    <a:gd name="T57" fmla="*/ 270 h 1674"/>
                    <a:gd name="T58" fmla="*/ 408 w 1014"/>
                    <a:gd name="T59" fmla="*/ 336 h 1674"/>
                    <a:gd name="T60" fmla="*/ 444 w 1014"/>
                    <a:gd name="T61" fmla="*/ 390 h 1674"/>
                    <a:gd name="T62" fmla="*/ 480 w 1014"/>
                    <a:gd name="T63" fmla="*/ 438 h 1674"/>
                    <a:gd name="T64" fmla="*/ 522 w 1014"/>
                    <a:gd name="T65" fmla="*/ 516 h 1674"/>
                    <a:gd name="T66" fmla="*/ 594 w 1014"/>
                    <a:gd name="T67" fmla="*/ 654 h 1674"/>
                    <a:gd name="T68" fmla="*/ 660 w 1014"/>
                    <a:gd name="T69" fmla="*/ 798 h 1674"/>
                    <a:gd name="T70" fmla="*/ 696 w 1014"/>
                    <a:gd name="T71" fmla="*/ 870 h 1674"/>
                    <a:gd name="T72" fmla="*/ 726 w 1014"/>
                    <a:gd name="T73" fmla="*/ 948 h 1674"/>
                    <a:gd name="T74" fmla="*/ 756 w 1014"/>
                    <a:gd name="T75" fmla="*/ 1050 h 1674"/>
                    <a:gd name="T76" fmla="*/ 792 w 1014"/>
                    <a:gd name="T77" fmla="*/ 1152 h 1674"/>
                    <a:gd name="T78" fmla="*/ 822 w 1014"/>
                    <a:gd name="T79" fmla="*/ 1230 h 1674"/>
                    <a:gd name="T80" fmla="*/ 846 w 1014"/>
                    <a:gd name="T81" fmla="*/ 1272 h 1674"/>
                    <a:gd name="T82" fmla="*/ 864 w 1014"/>
                    <a:gd name="T83" fmla="*/ 1314 h 1674"/>
                    <a:gd name="T84" fmla="*/ 888 w 1014"/>
                    <a:gd name="T85" fmla="*/ 1392 h 1674"/>
                    <a:gd name="T86" fmla="*/ 918 w 1014"/>
                    <a:gd name="T87" fmla="*/ 1464 h 1674"/>
                    <a:gd name="T88" fmla="*/ 936 w 1014"/>
                    <a:gd name="T89" fmla="*/ 1512 h 1674"/>
                    <a:gd name="T90" fmla="*/ 942 w 1014"/>
                    <a:gd name="T91" fmla="*/ 1536 h 1674"/>
                    <a:gd name="T92" fmla="*/ 966 w 1014"/>
                    <a:gd name="T93" fmla="*/ 1572 h 1674"/>
                    <a:gd name="T94" fmla="*/ 978 w 1014"/>
                    <a:gd name="T95" fmla="*/ 1590 h 1674"/>
                    <a:gd name="T96" fmla="*/ 1002 w 1014"/>
                    <a:gd name="T97" fmla="*/ 1614 h 1674"/>
                    <a:gd name="T98" fmla="*/ 1014 w 1014"/>
                    <a:gd name="T99" fmla="*/ 1626 h 1674"/>
                    <a:gd name="T100" fmla="*/ 1014 w 1014"/>
                    <a:gd name="T101" fmla="*/ 1638 h 1674"/>
                    <a:gd name="T102" fmla="*/ 1014 w 1014"/>
                    <a:gd name="T103" fmla="*/ 1650 h 1674"/>
                    <a:gd name="T104" fmla="*/ 1002 w 1014"/>
                    <a:gd name="T105" fmla="*/ 1668 h 1674"/>
                    <a:gd name="T106" fmla="*/ 984 w 1014"/>
                    <a:gd name="T107" fmla="*/ 1674 h 1674"/>
                    <a:gd name="T108" fmla="*/ 966 w 1014"/>
                    <a:gd name="T109" fmla="*/ 1674 h 167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014" h="1674">
                      <a:moveTo>
                        <a:pt x="960" y="1668"/>
                      </a:moveTo>
                      <a:lnTo>
                        <a:pt x="954" y="1662"/>
                      </a:lnTo>
                      <a:lnTo>
                        <a:pt x="948" y="1656"/>
                      </a:lnTo>
                      <a:lnTo>
                        <a:pt x="942" y="1644"/>
                      </a:lnTo>
                      <a:lnTo>
                        <a:pt x="930" y="1638"/>
                      </a:lnTo>
                      <a:lnTo>
                        <a:pt x="918" y="1626"/>
                      </a:lnTo>
                      <a:lnTo>
                        <a:pt x="912" y="1620"/>
                      </a:lnTo>
                      <a:lnTo>
                        <a:pt x="906" y="1608"/>
                      </a:lnTo>
                      <a:lnTo>
                        <a:pt x="894" y="1596"/>
                      </a:lnTo>
                      <a:lnTo>
                        <a:pt x="888" y="1590"/>
                      </a:lnTo>
                      <a:lnTo>
                        <a:pt x="882" y="1572"/>
                      </a:lnTo>
                      <a:lnTo>
                        <a:pt x="870" y="1566"/>
                      </a:lnTo>
                      <a:lnTo>
                        <a:pt x="870" y="1554"/>
                      </a:lnTo>
                      <a:lnTo>
                        <a:pt x="858" y="1542"/>
                      </a:lnTo>
                      <a:lnTo>
                        <a:pt x="846" y="1518"/>
                      </a:lnTo>
                      <a:lnTo>
                        <a:pt x="834" y="1494"/>
                      </a:lnTo>
                      <a:lnTo>
                        <a:pt x="804" y="1446"/>
                      </a:lnTo>
                      <a:lnTo>
                        <a:pt x="780" y="1392"/>
                      </a:lnTo>
                      <a:lnTo>
                        <a:pt x="774" y="1368"/>
                      </a:lnTo>
                      <a:lnTo>
                        <a:pt x="756" y="1344"/>
                      </a:lnTo>
                      <a:lnTo>
                        <a:pt x="750" y="1326"/>
                      </a:lnTo>
                      <a:lnTo>
                        <a:pt x="732" y="1302"/>
                      </a:lnTo>
                      <a:lnTo>
                        <a:pt x="726" y="1290"/>
                      </a:lnTo>
                      <a:lnTo>
                        <a:pt x="726" y="1278"/>
                      </a:lnTo>
                      <a:lnTo>
                        <a:pt x="720" y="1266"/>
                      </a:lnTo>
                      <a:lnTo>
                        <a:pt x="714" y="1254"/>
                      </a:lnTo>
                      <a:lnTo>
                        <a:pt x="708" y="1242"/>
                      </a:lnTo>
                      <a:lnTo>
                        <a:pt x="702" y="1230"/>
                      </a:lnTo>
                      <a:lnTo>
                        <a:pt x="696" y="1206"/>
                      </a:lnTo>
                      <a:lnTo>
                        <a:pt x="684" y="1176"/>
                      </a:lnTo>
                      <a:lnTo>
                        <a:pt x="678" y="1152"/>
                      </a:lnTo>
                      <a:lnTo>
                        <a:pt x="654" y="1098"/>
                      </a:lnTo>
                      <a:lnTo>
                        <a:pt x="642" y="1044"/>
                      </a:lnTo>
                      <a:lnTo>
                        <a:pt x="630" y="1020"/>
                      </a:lnTo>
                      <a:lnTo>
                        <a:pt x="624" y="990"/>
                      </a:lnTo>
                      <a:lnTo>
                        <a:pt x="612" y="966"/>
                      </a:lnTo>
                      <a:lnTo>
                        <a:pt x="606" y="942"/>
                      </a:lnTo>
                      <a:lnTo>
                        <a:pt x="594" y="918"/>
                      </a:lnTo>
                      <a:lnTo>
                        <a:pt x="582" y="894"/>
                      </a:lnTo>
                      <a:lnTo>
                        <a:pt x="576" y="870"/>
                      </a:lnTo>
                      <a:lnTo>
                        <a:pt x="564" y="846"/>
                      </a:lnTo>
                      <a:lnTo>
                        <a:pt x="540" y="798"/>
                      </a:lnTo>
                      <a:lnTo>
                        <a:pt x="516" y="750"/>
                      </a:lnTo>
                      <a:lnTo>
                        <a:pt x="492" y="702"/>
                      </a:lnTo>
                      <a:lnTo>
                        <a:pt x="468" y="654"/>
                      </a:lnTo>
                      <a:lnTo>
                        <a:pt x="444" y="612"/>
                      </a:lnTo>
                      <a:lnTo>
                        <a:pt x="426" y="564"/>
                      </a:lnTo>
                      <a:lnTo>
                        <a:pt x="402" y="528"/>
                      </a:lnTo>
                      <a:lnTo>
                        <a:pt x="366" y="456"/>
                      </a:lnTo>
                      <a:lnTo>
                        <a:pt x="330" y="378"/>
                      </a:lnTo>
                      <a:lnTo>
                        <a:pt x="306" y="342"/>
                      </a:lnTo>
                      <a:lnTo>
                        <a:pt x="288" y="306"/>
                      </a:lnTo>
                      <a:lnTo>
                        <a:pt x="264" y="270"/>
                      </a:lnTo>
                      <a:lnTo>
                        <a:pt x="240" y="234"/>
                      </a:lnTo>
                      <a:lnTo>
                        <a:pt x="216" y="198"/>
                      </a:lnTo>
                      <a:lnTo>
                        <a:pt x="204" y="180"/>
                      </a:lnTo>
                      <a:lnTo>
                        <a:pt x="192" y="168"/>
                      </a:lnTo>
                      <a:lnTo>
                        <a:pt x="174" y="150"/>
                      </a:lnTo>
                      <a:lnTo>
                        <a:pt x="162" y="132"/>
                      </a:lnTo>
                      <a:lnTo>
                        <a:pt x="150" y="120"/>
                      </a:lnTo>
                      <a:lnTo>
                        <a:pt x="138" y="102"/>
                      </a:lnTo>
                      <a:lnTo>
                        <a:pt x="120" y="90"/>
                      </a:lnTo>
                      <a:lnTo>
                        <a:pt x="102" y="78"/>
                      </a:lnTo>
                      <a:lnTo>
                        <a:pt x="90" y="60"/>
                      </a:lnTo>
                      <a:lnTo>
                        <a:pt x="72" y="54"/>
                      </a:lnTo>
                      <a:lnTo>
                        <a:pt x="54" y="36"/>
                      </a:lnTo>
                      <a:lnTo>
                        <a:pt x="42" y="24"/>
                      </a:lnTo>
                      <a:lnTo>
                        <a:pt x="24" y="1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24" y="12"/>
                      </a:lnTo>
                      <a:lnTo>
                        <a:pt x="48" y="24"/>
                      </a:lnTo>
                      <a:lnTo>
                        <a:pt x="78" y="42"/>
                      </a:lnTo>
                      <a:lnTo>
                        <a:pt x="96" y="54"/>
                      </a:lnTo>
                      <a:lnTo>
                        <a:pt x="120" y="66"/>
                      </a:lnTo>
                      <a:lnTo>
                        <a:pt x="138" y="78"/>
                      </a:lnTo>
                      <a:lnTo>
                        <a:pt x="156" y="90"/>
                      </a:lnTo>
                      <a:lnTo>
                        <a:pt x="174" y="102"/>
                      </a:lnTo>
                      <a:lnTo>
                        <a:pt x="192" y="120"/>
                      </a:lnTo>
                      <a:lnTo>
                        <a:pt x="228" y="144"/>
                      </a:lnTo>
                      <a:lnTo>
                        <a:pt x="240" y="156"/>
                      </a:lnTo>
                      <a:lnTo>
                        <a:pt x="264" y="174"/>
                      </a:lnTo>
                      <a:lnTo>
                        <a:pt x="288" y="204"/>
                      </a:lnTo>
                      <a:lnTo>
                        <a:pt x="312" y="222"/>
                      </a:lnTo>
                      <a:lnTo>
                        <a:pt x="324" y="234"/>
                      </a:lnTo>
                      <a:lnTo>
                        <a:pt x="354" y="270"/>
                      </a:lnTo>
                      <a:lnTo>
                        <a:pt x="384" y="300"/>
                      </a:lnTo>
                      <a:lnTo>
                        <a:pt x="396" y="318"/>
                      </a:lnTo>
                      <a:lnTo>
                        <a:pt x="408" y="336"/>
                      </a:lnTo>
                      <a:lnTo>
                        <a:pt x="420" y="348"/>
                      </a:lnTo>
                      <a:lnTo>
                        <a:pt x="438" y="366"/>
                      </a:lnTo>
                      <a:lnTo>
                        <a:pt x="444" y="390"/>
                      </a:lnTo>
                      <a:lnTo>
                        <a:pt x="462" y="402"/>
                      </a:lnTo>
                      <a:lnTo>
                        <a:pt x="468" y="420"/>
                      </a:lnTo>
                      <a:lnTo>
                        <a:pt x="480" y="438"/>
                      </a:lnTo>
                      <a:lnTo>
                        <a:pt x="486" y="456"/>
                      </a:lnTo>
                      <a:lnTo>
                        <a:pt x="498" y="474"/>
                      </a:lnTo>
                      <a:lnTo>
                        <a:pt x="522" y="516"/>
                      </a:lnTo>
                      <a:lnTo>
                        <a:pt x="546" y="558"/>
                      </a:lnTo>
                      <a:lnTo>
                        <a:pt x="570" y="606"/>
                      </a:lnTo>
                      <a:lnTo>
                        <a:pt x="594" y="654"/>
                      </a:lnTo>
                      <a:lnTo>
                        <a:pt x="618" y="702"/>
                      </a:lnTo>
                      <a:lnTo>
                        <a:pt x="642" y="750"/>
                      </a:lnTo>
                      <a:lnTo>
                        <a:pt x="660" y="798"/>
                      </a:lnTo>
                      <a:lnTo>
                        <a:pt x="672" y="822"/>
                      </a:lnTo>
                      <a:lnTo>
                        <a:pt x="684" y="846"/>
                      </a:lnTo>
                      <a:lnTo>
                        <a:pt x="696" y="870"/>
                      </a:lnTo>
                      <a:lnTo>
                        <a:pt x="702" y="894"/>
                      </a:lnTo>
                      <a:lnTo>
                        <a:pt x="714" y="918"/>
                      </a:lnTo>
                      <a:lnTo>
                        <a:pt x="726" y="948"/>
                      </a:lnTo>
                      <a:lnTo>
                        <a:pt x="732" y="972"/>
                      </a:lnTo>
                      <a:lnTo>
                        <a:pt x="738" y="996"/>
                      </a:lnTo>
                      <a:lnTo>
                        <a:pt x="756" y="1050"/>
                      </a:lnTo>
                      <a:lnTo>
                        <a:pt x="774" y="1104"/>
                      </a:lnTo>
                      <a:lnTo>
                        <a:pt x="780" y="1128"/>
                      </a:lnTo>
                      <a:lnTo>
                        <a:pt x="792" y="1152"/>
                      </a:lnTo>
                      <a:lnTo>
                        <a:pt x="798" y="1182"/>
                      </a:lnTo>
                      <a:lnTo>
                        <a:pt x="810" y="1206"/>
                      </a:lnTo>
                      <a:lnTo>
                        <a:pt x="822" y="1230"/>
                      </a:lnTo>
                      <a:lnTo>
                        <a:pt x="828" y="1254"/>
                      </a:lnTo>
                      <a:lnTo>
                        <a:pt x="840" y="1260"/>
                      </a:lnTo>
                      <a:lnTo>
                        <a:pt x="846" y="1272"/>
                      </a:lnTo>
                      <a:lnTo>
                        <a:pt x="846" y="1284"/>
                      </a:lnTo>
                      <a:lnTo>
                        <a:pt x="852" y="1296"/>
                      </a:lnTo>
                      <a:lnTo>
                        <a:pt x="864" y="1314"/>
                      </a:lnTo>
                      <a:lnTo>
                        <a:pt x="870" y="1338"/>
                      </a:lnTo>
                      <a:lnTo>
                        <a:pt x="876" y="1362"/>
                      </a:lnTo>
                      <a:lnTo>
                        <a:pt x="888" y="1392"/>
                      </a:lnTo>
                      <a:lnTo>
                        <a:pt x="894" y="1416"/>
                      </a:lnTo>
                      <a:lnTo>
                        <a:pt x="906" y="1440"/>
                      </a:lnTo>
                      <a:lnTo>
                        <a:pt x="918" y="1464"/>
                      </a:lnTo>
                      <a:lnTo>
                        <a:pt x="924" y="1488"/>
                      </a:lnTo>
                      <a:lnTo>
                        <a:pt x="930" y="1500"/>
                      </a:lnTo>
                      <a:lnTo>
                        <a:pt x="936" y="1512"/>
                      </a:lnTo>
                      <a:lnTo>
                        <a:pt x="942" y="1524"/>
                      </a:lnTo>
                      <a:lnTo>
                        <a:pt x="942" y="1530"/>
                      </a:lnTo>
                      <a:lnTo>
                        <a:pt x="942" y="1536"/>
                      </a:lnTo>
                      <a:lnTo>
                        <a:pt x="948" y="1548"/>
                      </a:lnTo>
                      <a:lnTo>
                        <a:pt x="960" y="1560"/>
                      </a:lnTo>
                      <a:lnTo>
                        <a:pt x="966" y="1572"/>
                      </a:lnTo>
                      <a:lnTo>
                        <a:pt x="966" y="1578"/>
                      </a:lnTo>
                      <a:lnTo>
                        <a:pt x="978" y="1590"/>
                      </a:lnTo>
                      <a:lnTo>
                        <a:pt x="990" y="1596"/>
                      </a:lnTo>
                      <a:lnTo>
                        <a:pt x="990" y="1608"/>
                      </a:lnTo>
                      <a:lnTo>
                        <a:pt x="1002" y="1614"/>
                      </a:lnTo>
                      <a:lnTo>
                        <a:pt x="1008" y="1620"/>
                      </a:lnTo>
                      <a:lnTo>
                        <a:pt x="1014" y="1626"/>
                      </a:lnTo>
                      <a:lnTo>
                        <a:pt x="1014" y="1632"/>
                      </a:lnTo>
                      <a:lnTo>
                        <a:pt x="1014" y="1638"/>
                      </a:lnTo>
                      <a:lnTo>
                        <a:pt x="1014" y="1644"/>
                      </a:lnTo>
                      <a:lnTo>
                        <a:pt x="1014" y="1650"/>
                      </a:lnTo>
                      <a:lnTo>
                        <a:pt x="1008" y="1656"/>
                      </a:lnTo>
                      <a:lnTo>
                        <a:pt x="1008" y="1662"/>
                      </a:lnTo>
                      <a:lnTo>
                        <a:pt x="1002" y="1668"/>
                      </a:lnTo>
                      <a:lnTo>
                        <a:pt x="996" y="1668"/>
                      </a:lnTo>
                      <a:lnTo>
                        <a:pt x="990" y="1674"/>
                      </a:lnTo>
                      <a:lnTo>
                        <a:pt x="984" y="1674"/>
                      </a:lnTo>
                      <a:lnTo>
                        <a:pt x="978" y="1674"/>
                      </a:lnTo>
                      <a:lnTo>
                        <a:pt x="972" y="1674"/>
                      </a:lnTo>
                      <a:lnTo>
                        <a:pt x="966" y="1674"/>
                      </a:lnTo>
                      <a:lnTo>
                        <a:pt x="966" y="1668"/>
                      </a:lnTo>
                      <a:lnTo>
                        <a:pt x="960" y="1668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5" name="Freeform 326"/>
                <p:cNvSpPr>
                  <a:spLocks/>
                </p:cNvSpPr>
                <p:nvPr/>
              </p:nvSpPr>
              <p:spPr bwMode="auto">
                <a:xfrm>
                  <a:off x="684" y="1626"/>
                  <a:ext cx="942" cy="1692"/>
                </a:xfrm>
                <a:custGeom>
                  <a:avLst/>
                  <a:gdLst>
                    <a:gd name="T0" fmla="*/ 804 w 942"/>
                    <a:gd name="T1" fmla="*/ 1542 h 1692"/>
                    <a:gd name="T2" fmla="*/ 732 w 942"/>
                    <a:gd name="T3" fmla="*/ 1242 h 1692"/>
                    <a:gd name="T4" fmla="*/ 654 w 942"/>
                    <a:gd name="T5" fmla="*/ 906 h 1692"/>
                    <a:gd name="T6" fmla="*/ 600 w 942"/>
                    <a:gd name="T7" fmla="*/ 672 h 1692"/>
                    <a:gd name="T8" fmla="*/ 558 w 942"/>
                    <a:gd name="T9" fmla="*/ 462 h 1692"/>
                    <a:gd name="T10" fmla="*/ 534 w 942"/>
                    <a:gd name="T11" fmla="*/ 240 h 1692"/>
                    <a:gd name="T12" fmla="*/ 522 w 942"/>
                    <a:gd name="T13" fmla="*/ 162 h 1692"/>
                    <a:gd name="T14" fmla="*/ 510 w 942"/>
                    <a:gd name="T15" fmla="*/ 114 h 1692"/>
                    <a:gd name="T16" fmla="*/ 504 w 942"/>
                    <a:gd name="T17" fmla="*/ 90 h 1692"/>
                    <a:gd name="T18" fmla="*/ 492 w 942"/>
                    <a:gd name="T19" fmla="*/ 78 h 1692"/>
                    <a:gd name="T20" fmla="*/ 480 w 942"/>
                    <a:gd name="T21" fmla="*/ 72 h 1692"/>
                    <a:gd name="T22" fmla="*/ 462 w 942"/>
                    <a:gd name="T23" fmla="*/ 84 h 1692"/>
                    <a:gd name="T24" fmla="*/ 438 w 942"/>
                    <a:gd name="T25" fmla="*/ 96 h 1692"/>
                    <a:gd name="T26" fmla="*/ 378 w 942"/>
                    <a:gd name="T27" fmla="*/ 144 h 1692"/>
                    <a:gd name="T28" fmla="*/ 342 w 942"/>
                    <a:gd name="T29" fmla="*/ 174 h 1692"/>
                    <a:gd name="T30" fmla="*/ 264 w 942"/>
                    <a:gd name="T31" fmla="*/ 216 h 1692"/>
                    <a:gd name="T32" fmla="*/ 102 w 942"/>
                    <a:gd name="T33" fmla="*/ 288 h 1692"/>
                    <a:gd name="T34" fmla="*/ 48 w 942"/>
                    <a:gd name="T35" fmla="*/ 324 h 1692"/>
                    <a:gd name="T36" fmla="*/ 6 w 942"/>
                    <a:gd name="T37" fmla="*/ 348 h 1692"/>
                    <a:gd name="T38" fmla="*/ 0 w 942"/>
                    <a:gd name="T39" fmla="*/ 348 h 1692"/>
                    <a:gd name="T40" fmla="*/ 0 w 942"/>
                    <a:gd name="T41" fmla="*/ 342 h 1692"/>
                    <a:gd name="T42" fmla="*/ 72 w 942"/>
                    <a:gd name="T43" fmla="*/ 282 h 1692"/>
                    <a:gd name="T44" fmla="*/ 168 w 942"/>
                    <a:gd name="T45" fmla="*/ 198 h 1692"/>
                    <a:gd name="T46" fmla="*/ 222 w 942"/>
                    <a:gd name="T47" fmla="*/ 150 h 1692"/>
                    <a:gd name="T48" fmla="*/ 282 w 942"/>
                    <a:gd name="T49" fmla="*/ 114 h 1692"/>
                    <a:gd name="T50" fmla="*/ 360 w 942"/>
                    <a:gd name="T51" fmla="*/ 66 h 1692"/>
                    <a:gd name="T52" fmla="*/ 426 w 942"/>
                    <a:gd name="T53" fmla="*/ 36 h 1692"/>
                    <a:gd name="T54" fmla="*/ 486 w 942"/>
                    <a:gd name="T55" fmla="*/ 12 h 1692"/>
                    <a:gd name="T56" fmla="*/ 528 w 942"/>
                    <a:gd name="T57" fmla="*/ 0 h 1692"/>
                    <a:gd name="T58" fmla="*/ 558 w 942"/>
                    <a:gd name="T59" fmla="*/ 0 h 1692"/>
                    <a:gd name="T60" fmla="*/ 582 w 942"/>
                    <a:gd name="T61" fmla="*/ 12 h 1692"/>
                    <a:gd name="T62" fmla="*/ 594 w 942"/>
                    <a:gd name="T63" fmla="*/ 24 h 1692"/>
                    <a:gd name="T64" fmla="*/ 606 w 942"/>
                    <a:gd name="T65" fmla="*/ 48 h 1692"/>
                    <a:gd name="T66" fmla="*/ 618 w 942"/>
                    <a:gd name="T67" fmla="*/ 84 h 1692"/>
                    <a:gd name="T68" fmla="*/ 630 w 942"/>
                    <a:gd name="T69" fmla="*/ 150 h 1692"/>
                    <a:gd name="T70" fmla="*/ 654 w 942"/>
                    <a:gd name="T71" fmla="*/ 318 h 1692"/>
                    <a:gd name="T72" fmla="*/ 678 w 942"/>
                    <a:gd name="T73" fmla="*/ 492 h 1692"/>
                    <a:gd name="T74" fmla="*/ 726 w 942"/>
                    <a:gd name="T75" fmla="*/ 732 h 1692"/>
                    <a:gd name="T76" fmla="*/ 780 w 942"/>
                    <a:gd name="T77" fmla="*/ 966 h 1692"/>
                    <a:gd name="T78" fmla="*/ 864 w 942"/>
                    <a:gd name="T79" fmla="*/ 1314 h 1692"/>
                    <a:gd name="T80" fmla="*/ 936 w 942"/>
                    <a:gd name="T81" fmla="*/ 1626 h 1692"/>
                    <a:gd name="T82" fmla="*/ 942 w 942"/>
                    <a:gd name="T83" fmla="*/ 1638 h 1692"/>
                    <a:gd name="T84" fmla="*/ 936 w 942"/>
                    <a:gd name="T85" fmla="*/ 1650 h 1692"/>
                    <a:gd name="T86" fmla="*/ 936 w 942"/>
                    <a:gd name="T87" fmla="*/ 1662 h 1692"/>
                    <a:gd name="T88" fmla="*/ 924 w 942"/>
                    <a:gd name="T89" fmla="*/ 1674 h 1692"/>
                    <a:gd name="T90" fmla="*/ 912 w 942"/>
                    <a:gd name="T91" fmla="*/ 1686 h 1692"/>
                    <a:gd name="T92" fmla="*/ 900 w 942"/>
                    <a:gd name="T93" fmla="*/ 1692 h 1692"/>
                    <a:gd name="T94" fmla="*/ 882 w 942"/>
                    <a:gd name="T95" fmla="*/ 1692 h 1692"/>
                    <a:gd name="T96" fmla="*/ 870 w 942"/>
                    <a:gd name="T97" fmla="*/ 1692 h 1692"/>
                    <a:gd name="T98" fmla="*/ 852 w 942"/>
                    <a:gd name="T99" fmla="*/ 1686 h 1692"/>
                    <a:gd name="T100" fmla="*/ 846 w 942"/>
                    <a:gd name="T101" fmla="*/ 1680 h 1692"/>
                    <a:gd name="T102" fmla="*/ 834 w 942"/>
                    <a:gd name="T103" fmla="*/ 1662 h 169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942" h="1692">
                      <a:moveTo>
                        <a:pt x="828" y="1650"/>
                      </a:moveTo>
                      <a:lnTo>
                        <a:pt x="828" y="1650"/>
                      </a:lnTo>
                      <a:lnTo>
                        <a:pt x="804" y="1542"/>
                      </a:lnTo>
                      <a:lnTo>
                        <a:pt x="780" y="1434"/>
                      </a:lnTo>
                      <a:lnTo>
                        <a:pt x="756" y="1332"/>
                      </a:lnTo>
                      <a:lnTo>
                        <a:pt x="732" y="1242"/>
                      </a:lnTo>
                      <a:lnTo>
                        <a:pt x="690" y="1068"/>
                      </a:lnTo>
                      <a:lnTo>
                        <a:pt x="672" y="984"/>
                      </a:lnTo>
                      <a:lnTo>
                        <a:pt x="654" y="906"/>
                      </a:lnTo>
                      <a:lnTo>
                        <a:pt x="630" y="822"/>
                      </a:lnTo>
                      <a:lnTo>
                        <a:pt x="612" y="744"/>
                      </a:lnTo>
                      <a:lnTo>
                        <a:pt x="600" y="672"/>
                      </a:lnTo>
                      <a:lnTo>
                        <a:pt x="582" y="588"/>
                      </a:lnTo>
                      <a:lnTo>
                        <a:pt x="570" y="504"/>
                      </a:lnTo>
                      <a:lnTo>
                        <a:pt x="558" y="462"/>
                      </a:lnTo>
                      <a:lnTo>
                        <a:pt x="558" y="420"/>
                      </a:lnTo>
                      <a:lnTo>
                        <a:pt x="540" y="336"/>
                      </a:lnTo>
                      <a:lnTo>
                        <a:pt x="534" y="240"/>
                      </a:lnTo>
                      <a:lnTo>
                        <a:pt x="528" y="204"/>
                      </a:lnTo>
                      <a:lnTo>
                        <a:pt x="528" y="186"/>
                      </a:lnTo>
                      <a:lnTo>
                        <a:pt x="522" y="162"/>
                      </a:lnTo>
                      <a:lnTo>
                        <a:pt x="522" y="144"/>
                      </a:lnTo>
                      <a:lnTo>
                        <a:pt x="516" y="120"/>
                      </a:lnTo>
                      <a:lnTo>
                        <a:pt x="510" y="114"/>
                      </a:lnTo>
                      <a:lnTo>
                        <a:pt x="510" y="102"/>
                      </a:lnTo>
                      <a:lnTo>
                        <a:pt x="510" y="96"/>
                      </a:lnTo>
                      <a:lnTo>
                        <a:pt x="504" y="90"/>
                      </a:lnTo>
                      <a:lnTo>
                        <a:pt x="504" y="84"/>
                      </a:lnTo>
                      <a:lnTo>
                        <a:pt x="498" y="78"/>
                      </a:lnTo>
                      <a:lnTo>
                        <a:pt x="492" y="78"/>
                      </a:lnTo>
                      <a:lnTo>
                        <a:pt x="486" y="78"/>
                      </a:lnTo>
                      <a:lnTo>
                        <a:pt x="486" y="72"/>
                      </a:lnTo>
                      <a:lnTo>
                        <a:pt x="480" y="72"/>
                      </a:lnTo>
                      <a:lnTo>
                        <a:pt x="474" y="78"/>
                      </a:lnTo>
                      <a:lnTo>
                        <a:pt x="468" y="78"/>
                      </a:lnTo>
                      <a:lnTo>
                        <a:pt x="462" y="84"/>
                      </a:lnTo>
                      <a:lnTo>
                        <a:pt x="456" y="84"/>
                      </a:lnTo>
                      <a:lnTo>
                        <a:pt x="450" y="90"/>
                      </a:lnTo>
                      <a:lnTo>
                        <a:pt x="438" y="96"/>
                      </a:lnTo>
                      <a:lnTo>
                        <a:pt x="426" y="108"/>
                      </a:lnTo>
                      <a:lnTo>
                        <a:pt x="402" y="126"/>
                      </a:lnTo>
                      <a:lnTo>
                        <a:pt x="378" y="144"/>
                      </a:lnTo>
                      <a:lnTo>
                        <a:pt x="360" y="168"/>
                      </a:lnTo>
                      <a:lnTo>
                        <a:pt x="348" y="168"/>
                      </a:lnTo>
                      <a:lnTo>
                        <a:pt x="342" y="174"/>
                      </a:lnTo>
                      <a:lnTo>
                        <a:pt x="324" y="186"/>
                      </a:lnTo>
                      <a:lnTo>
                        <a:pt x="306" y="198"/>
                      </a:lnTo>
                      <a:lnTo>
                        <a:pt x="264" y="216"/>
                      </a:lnTo>
                      <a:lnTo>
                        <a:pt x="168" y="258"/>
                      </a:lnTo>
                      <a:lnTo>
                        <a:pt x="126" y="276"/>
                      </a:lnTo>
                      <a:lnTo>
                        <a:pt x="102" y="288"/>
                      </a:lnTo>
                      <a:lnTo>
                        <a:pt x="84" y="300"/>
                      </a:lnTo>
                      <a:lnTo>
                        <a:pt x="66" y="312"/>
                      </a:lnTo>
                      <a:lnTo>
                        <a:pt x="48" y="324"/>
                      </a:lnTo>
                      <a:lnTo>
                        <a:pt x="24" y="336"/>
                      </a:lnTo>
                      <a:lnTo>
                        <a:pt x="6" y="348"/>
                      </a:lnTo>
                      <a:lnTo>
                        <a:pt x="0" y="348"/>
                      </a:lnTo>
                      <a:lnTo>
                        <a:pt x="0" y="342"/>
                      </a:lnTo>
                      <a:lnTo>
                        <a:pt x="6" y="342"/>
                      </a:lnTo>
                      <a:lnTo>
                        <a:pt x="42" y="312"/>
                      </a:lnTo>
                      <a:lnTo>
                        <a:pt x="72" y="282"/>
                      </a:lnTo>
                      <a:lnTo>
                        <a:pt x="114" y="246"/>
                      </a:lnTo>
                      <a:lnTo>
                        <a:pt x="144" y="216"/>
                      </a:lnTo>
                      <a:lnTo>
                        <a:pt x="168" y="198"/>
                      </a:lnTo>
                      <a:lnTo>
                        <a:pt x="186" y="186"/>
                      </a:lnTo>
                      <a:lnTo>
                        <a:pt x="204" y="168"/>
                      </a:lnTo>
                      <a:lnTo>
                        <a:pt x="222" y="150"/>
                      </a:lnTo>
                      <a:lnTo>
                        <a:pt x="240" y="138"/>
                      </a:lnTo>
                      <a:lnTo>
                        <a:pt x="264" y="126"/>
                      </a:lnTo>
                      <a:lnTo>
                        <a:pt x="282" y="114"/>
                      </a:lnTo>
                      <a:lnTo>
                        <a:pt x="300" y="102"/>
                      </a:lnTo>
                      <a:lnTo>
                        <a:pt x="324" y="90"/>
                      </a:lnTo>
                      <a:lnTo>
                        <a:pt x="360" y="66"/>
                      </a:lnTo>
                      <a:lnTo>
                        <a:pt x="384" y="54"/>
                      </a:lnTo>
                      <a:lnTo>
                        <a:pt x="402" y="48"/>
                      </a:lnTo>
                      <a:lnTo>
                        <a:pt x="426" y="36"/>
                      </a:lnTo>
                      <a:lnTo>
                        <a:pt x="450" y="24"/>
                      </a:lnTo>
                      <a:lnTo>
                        <a:pt x="474" y="18"/>
                      </a:lnTo>
                      <a:lnTo>
                        <a:pt x="486" y="12"/>
                      </a:lnTo>
                      <a:lnTo>
                        <a:pt x="492" y="6"/>
                      </a:lnTo>
                      <a:lnTo>
                        <a:pt x="516" y="0"/>
                      </a:lnTo>
                      <a:lnTo>
                        <a:pt x="528" y="0"/>
                      </a:lnTo>
                      <a:lnTo>
                        <a:pt x="534" y="0"/>
                      </a:lnTo>
                      <a:lnTo>
                        <a:pt x="546" y="0"/>
                      </a:lnTo>
                      <a:lnTo>
                        <a:pt x="558" y="0"/>
                      </a:lnTo>
                      <a:lnTo>
                        <a:pt x="564" y="6"/>
                      </a:lnTo>
                      <a:lnTo>
                        <a:pt x="570" y="6"/>
                      </a:lnTo>
                      <a:lnTo>
                        <a:pt x="582" y="12"/>
                      </a:lnTo>
                      <a:lnTo>
                        <a:pt x="582" y="18"/>
                      </a:lnTo>
                      <a:lnTo>
                        <a:pt x="594" y="24"/>
                      </a:lnTo>
                      <a:lnTo>
                        <a:pt x="600" y="30"/>
                      </a:lnTo>
                      <a:lnTo>
                        <a:pt x="606" y="42"/>
                      </a:lnTo>
                      <a:lnTo>
                        <a:pt x="606" y="48"/>
                      </a:lnTo>
                      <a:lnTo>
                        <a:pt x="612" y="60"/>
                      </a:lnTo>
                      <a:lnTo>
                        <a:pt x="612" y="72"/>
                      </a:lnTo>
                      <a:lnTo>
                        <a:pt x="618" y="84"/>
                      </a:lnTo>
                      <a:lnTo>
                        <a:pt x="624" y="96"/>
                      </a:lnTo>
                      <a:lnTo>
                        <a:pt x="630" y="126"/>
                      </a:lnTo>
                      <a:lnTo>
                        <a:pt x="630" y="150"/>
                      </a:lnTo>
                      <a:lnTo>
                        <a:pt x="630" y="180"/>
                      </a:lnTo>
                      <a:lnTo>
                        <a:pt x="642" y="228"/>
                      </a:lnTo>
                      <a:lnTo>
                        <a:pt x="654" y="318"/>
                      </a:lnTo>
                      <a:lnTo>
                        <a:pt x="660" y="408"/>
                      </a:lnTo>
                      <a:lnTo>
                        <a:pt x="672" y="450"/>
                      </a:lnTo>
                      <a:lnTo>
                        <a:pt x="678" y="492"/>
                      </a:lnTo>
                      <a:lnTo>
                        <a:pt x="690" y="576"/>
                      </a:lnTo>
                      <a:lnTo>
                        <a:pt x="702" y="648"/>
                      </a:lnTo>
                      <a:lnTo>
                        <a:pt x="726" y="732"/>
                      </a:lnTo>
                      <a:lnTo>
                        <a:pt x="744" y="810"/>
                      </a:lnTo>
                      <a:lnTo>
                        <a:pt x="762" y="888"/>
                      </a:lnTo>
                      <a:lnTo>
                        <a:pt x="780" y="966"/>
                      </a:lnTo>
                      <a:lnTo>
                        <a:pt x="798" y="1050"/>
                      </a:lnTo>
                      <a:lnTo>
                        <a:pt x="846" y="1224"/>
                      </a:lnTo>
                      <a:lnTo>
                        <a:pt x="864" y="1314"/>
                      </a:lnTo>
                      <a:lnTo>
                        <a:pt x="888" y="1416"/>
                      </a:lnTo>
                      <a:lnTo>
                        <a:pt x="912" y="1518"/>
                      </a:lnTo>
                      <a:lnTo>
                        <a:pt x="936" y="1626"/>
                      </a:lnTo>
                      <a:lnTo>
                        <a:pt x="936" y="1632"/>
                      </a:lnTo>
                      <a:lnTo>
                        <a:pt x="936" y="1638"/>
                      </a:lnTo>
                      <a:lnTo>
                        <a:pt x="942" y="1638"/>
                      </a:lnTo>
                      <a:lnTo>
                        <a:pt x="942" y="1644"/>
                      </a:lnTo>
                      <a:lnTo>
                        <a:pt x="936" y="1644"/>
                      </a:lnTo>
                      <a:lnTo>
                        <a:pt x="936" y="1650"/>
                      </a:lnTo>
                      <a:lnTo>
                        <a:pt x="936" y="1662"/>
                      </a:lnTo>
                      <a:lnTo>
                        <a:pt x="930" y="1668"/>
                      </a:lnTo>
                      <a:lnTo>
                        <a:pt x="924" y="1674"/>
                      </a:lnTo>
                      <a:lnTo>
                        <a:pt x="918" y="1680"/>
                      </a:lnTo>
                      <a:lnTo>
                        <a:pt x="918" y="1686"/>
                      </a:lnTo>
                      <a:lnTo>
                        <a:pt x="912" y="1686"/>
                      </a:lnTo>
                      <a:lnTo>
                        <a:pt x="906" y="1686"/>
                      </a:lnTo>
                      <a:lnTo>
                        <a:pt x="900" y="1692"/>
                      </a:lnTo>
                      <a:lnTo>
                        <a:pt x="894" y="1692"/>
                      </a:lnTo>
                      <a:lnTo>
                        <a:pt x="888" y="1692"/>
                      </a:lnTo>
                      <a:lnTo>
                        <a:pt x="882" y="1692"/>
                      </a:lnTo>
                      <a:lnTo>
                        <a:pt x="876" y="1692"/>
                      </a:lnTo>
                      <a:lnTo>
                        <a:pt x="870" y="1692"/>
                      </a:lnTo>
                      <a:lnTo>
                        <a:pt x="864" y="1692"/>
                      </a:lnTo>
                      <a:lnTo>
                        <a:pt x="858" y="1686"/>
                      </a:lnTo>
                      <a:lnTo>
                        <a:pt x="852" y="1686"/>
                      </a:lnTo>
                      <a:lnTo>
                        <a:pt x="846" y="1686"/>
                      </a:lnTo>
                      <a:lnTo>
                        <a:pt x="846" y="1680"/>
                      </a:lnTo>
                      <a:lnTo>
                        <a:pt x="840" y="1674"/>
                      </a:lnTo>
                      <a:lnTo>
                        <a:pt x="834" y="1668"/>
                      </a:lnTo>
                      <a:lnTo>
                        <a:pt x="834" y="1662"/>
                      </a:lnTo>
                      <a:lnTo>
                        <a:pt x="828" y="1656"/>
                      </a:lnTo>
                      <a:lnTo>
                        <a:pt x="828" y="1650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6" name="Freeform 327"/>
                <p:cNvSpPr>
                  <a:spLocks/>
                </p:cNvSpPr>
                <p:nvPr/>
              </p:nvSpPr>
              <p:spPr bwMode="auto">
                <a:xfrm>
                  <a:off x="684" y="1626"/>
                  <a:ext cx="942" cy="1692"/>
                </a:xfrm>
                <a:custGeom>
                  <a:avLst/>
                  <a:gdLst>
                    <a:gd name="T0" fmla="*/ 780 w 942"/>
                    <a:gd name="T1" fmla="*/ 1434 h 1692"/>
                    <a:gd name="T2" fmla="*/ 690 w 942"/>
                    <a:gd name="T3" fmla="*/ 1068 h 1692"/>
                    <a:gd name="T4" fmla="*/ 630 w 942"/>
                    <a:gd name="T5" fmla="*/ 822 h 1692"/>
                    <a:gd name="T6" fmla="*/ 582 w 942"/>
                    <a:gd name="T7" fmla="*/ 588 h 1692"/>
                    <a:gd name="T8" fmla="*/ 558 w 942"/>
                    <a:gd name="T9" fmla="*/ 420 h 1692"/>
                    <a:gd name="T10" fmla="*/ 528 w 942"/>
                    <a:gd name="T11" fmla="*/ 204 h 1692"/>
                    <a:gd name="T12" fmla="*/ 522 w 942"/>
                    <a:gd name="T13" fmla="*/ 144 h 1692"/>
                    <a:gd name="T14" fmla="*/ 510 w 942"/>
                    <a:gd name="T15" fmla="*/ 102 h 1692"/>
                    <a:gd name="T16" fmla="*/ 504 w 942"/>
                    <a:gd name="T17" fmla="*/ 84 h 1692"/>
                    <a:gd name="T18" fmla="*/ 486 w 942"/>
                    <a:gd name="T19" fmla="*/ 78 h 1692"/>
                    <a:gd name="T20" fmla="*/ 474 w 942"/>
                    <a:gd name="T21" fmla="*/ 78 h 1692"/>
                    <a:gd name="T22" fmla="*/ 456 w 942"/>
                    <a:gd name="T23" fmla="*/ 84 h 1692"/>
                    <a:gd name="T24" fmla="*/ 426 w 942"/>
                    <a:gd name="T25" fmla="*/ 108 h 1692"/>
                    <a:gd name="T26" fmla="*/ 360 w 942"/>
                    <a:gd name="T27" fmla="*/ 168 h 1692"/>
                    <a:gd name="T28" fmla="*/ 324 w 942"/>
                    <a:gd name="T29" fmla="*/ 186 h 1692"/>
                    <a:gd name="T30" fmla="*/ 168 w 942"/>
                    <a:gd name="T31" fmla="*/ 258 h 1692"/>
                    <a:gd name="T32" fmla="*/ 84 w 942"/>
                    <a:gd name="T33" fmla="*/ 300 h 1692"/>
                    <a:gd name="T34" fmla="*/ 24 w 942"/>
                    <a:gd name="T35" fmla="*/ 336 h 1692"/>
                    <a:gd name="T36" fmla="*/ 0 w 942"/>
                    <a:gd name="T37" fmla="*/ 342 h 1692"/>
                    <a:gd name="T38" fmla="*/ 72 w 942"/>
                    <a:gd name="T39" fmla="*/ 282 h 1692"/>
                    <a:gd name="T40" fmla="*/ 168 w 942"/>
                    <a:gd name="T41" fmla="*/ 198 h 1692"/>
                    <a:gd name="T42" fmla="*/ 222 w 942"/>
                    <a:gd name="T43" fmla="*/ 150 h 1692"/>
                    <a:gd name="T44" fmla="*/ 282 w 942"/>
                    <a:gd name="T45" fmla="*/ 114 h 1692"/>
                    <a:gd name="T46" fmla="*/ 360 w 942"/>
                    <a:gd name="T47" fmla="*/ 66 h 1692"/>
                    <a:gd name="T48" fmla="*/ 426 w 942"/>
                    <a:gd name="T49" fmla="*/ 36 h 1692"/>
                    <a:gd name="T50" fmla="*/ 486 w 942"/>
                    <a:gd name="T51" fmla="*/ 12 h 1692"/>
                    <a:gd name="T52" fmla="*/ 528 w 942"/>
                    <a:gd name="T53" fmla="*/ 0 h 1692"/>
                    <a:gd name="T54" fmla="*/ 558 w 942"/>
                    <a:gd name="T55" fmla="*/ 0 h 1692"/>
                    <a:gd name="T56" fmla="*/ 582 w 942"/>
                    <a:gd name="T57" fmla="*/ 12 h 1692"/>
                    <a:gd name="T58" fmla="*/ 600 w 942"/>
                    <a:gd name="T59" fmla="*/ 30 h 1692"/>
                    <a:gd name="T60" fmla="*/ 612 w 942"/>
                    <a:gd name="T61" fmla="*/ 60 h 1692"/>
                    <a:gd name="T62" fmla="*/ 624 w 942"/>
                    <a:gd name="T63" fmla="*/ 96 h 1692"/>
                    <a:gd name="T64" fmla="*/ 630 w 942"/>
                    <a:gd name="T65" fmla="*/ 180 h 1692"/>
                    <a:gd name="T66" fmla="*/ 660 w 942"/>
                    <a:gd name="T67" fmla="*/ 408 h 1692"/>
                    <a:gd name="T68" fmla="*/ 690 w 942"/>
                    <a:gd name="T69" fmla="*/ 576 h 1692"/>
                    <a:gd name="T70" fmla="*/ 744 w 942"/>
                    <a:gd name="T71" fmla="*/ 810 h 1692"/>
                    <a:gd name="T72" fmla="*/ 798 w 942"/>
                    <a:gd name="T73" fmla="*/ 1050 h 1692"/>
                    <a:gd name="T74" fmla="*/ 888 w 942"/>
                    <a:gd name="T75" fmla="*/ 1416 h 1692"/>
                    <a:gd name="T76" fmla="*/ 936 w 942"/>
                    <a:gd name="T77" fmla="*/ 1632 h 1692"/>
                    <a:gd name="T78" fmla="*/ 942 w 942"/>
                    <a:gd name="T79" fmla="*/ 1644 h 1692"/>
                    <a:gd name="T80" fmla="*/ 936 w 942"/>
                    <a:gd name="T81" fmla="*/ 1662 h 1692"/>
                    <a:gd name="T82" fmla="*/ 924 w 942"/>
                    <a:gd name="T83" fmla="*/ 1674 h 1692"/>
                    <a:gd name="T84" fmla="*/ 912 w 942"/>
                    <a:gd name="T85" fmla="*/ 1686 h 1692"/>
                    <a:gd name="T86" fmla="*/ 894 w 942"/>
                    <a:gd name="T87" fmla="*/ 1692 h 1692"/>
                    <a:gd name="T88" fmla="*/ 876 w 942"/>
                    <a:gd name="T89" fmla="*/ 1692 h 1692"/>
                    <a:gd name="T90" fmla="*/ 864 w 942"/>
                    <a:gd name="T91" fmla="*/ 1692 h 1692"/>
                    <a:gd name="T92" fmla="*/ 846 w 942"/>
                    <a:gd name="T93" fmla="*/ 1686 h 1692"/>
                    <a:gd name="T94" fmla="*/ 840 w 942"/>
                    <a:gd name="T95" fmla="*/ 1674 h 1692"/>
                    <a:gd name="T96" fmla="*/ 828 w 942"/>
                    <a:gd name="T97" fmla="*/ 1656 h 169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942" h="1692">
                      <a:moveTo>
                        <a:pt x="828" y="1650"/>
                      </a:moveTo>
                      <a:lnTo>
                        <a:pt x="804" y="1542"/>
                      </a:lnTo>
                      <a:lnTo>
                        <a:pt x="780" y="1434"/>
                      </a:lnTo>
                      <a:lnTo>
                        <a:pt x="756" y="1332"/>
                      </a:lnTo>
                      <a:lnTo>
                        <a:pt x="732" y="1242"/>
                      </a:lnTo>
                      <a:lnTo>
                        <a:pt x="690" y="1068"/>
                      </a:lnTo>
                      <a:lnTo>
                        <a:pt x="672" y="984"/>
                      </a:lnTo>
                      <a:lnTo>
                        <a:pt x="654" y="906"/>
                      </a:lnTo>
                      <a:lnTo>
                        <a:pt x="630" y="822"/>
                      </a:lnTo>
                      <a:lnTo>
                        <a:pt x="612" y="744"/>
                      </a:lnTo>
                      <a:lnTo>
                        <a:pt x="600" y="672"/>
                      </a:lnTo>
                      <a:lnTo>
                        <a:pt x="582" y="588"/>
                      </a:lnTo>
                      <a:lnTo>
                        <a:pt x="570" y="504"/>
                      </a:lnTo>
                      <a:lnTo>
                        <a:pt x="558" y="462"/>
                      </a:lnTo>
                      <a:lnTo>
                        <a:pt x="558" y="420"/>
                      </a:lnTo>
                      <a:lnTo>
                        <a:pt x="540" y="336"/>
                      </a:lnTo>
                      <a:lnTo>
                        <a:pt x="534" y="240"/>
                      </a:lnTo>
                      <a:lnTo>
                        <a:pt x="528" y="204"/>
                      </a:lnTo>
                      <a:lnTo>
                        <a:pt x="528" y="186"/>
                      </a:lnTo>
                      <a:lnTo>
                        <a:pt x="522" y="162"/>
                      </a:lnTo>
                      <a:lnTo>
                        <a:pt x="522" y="144"/>
                      </a:lnTo>
                      <a:lnTo>
                        <a:pt x="516" y="120"/>
                      </a:lnTo>
                      <a:lnTo>
                        <a:pt x="510" y="114"/>
                      </a:lnTo>
                      <a:lnTo>
                        <a:pt x="510" y="102"/>
                      </a:lnTo>
                      <a:lnTo>
                        <a:pt x="510" y="96"/>
                      </a:lnTo>
                      <a:lnTo>
                        <a:pt x="504" y="90"/>
                      </a:lnTo>
                      <a:lnTo>
                        <a:pt x="504" y="84"/>
                      </a:lnTo>
                      <a:lnTo>
                        <a:pt x="498" y="78"/>
                      </a:lnTo>
                      <a:lnTo>
                        <a:pt x="492" y="78"/>
                      </a:lnTo>
                      <a:lnTo>
                        <a:pt x="486" y="78"/>
                      </a:lnTo>
                      <a:lnTo>
                        <a:pt x="486" y="72"/>
                      </a:lnTo>
                      <a:lnTo>
                        <a:pt x="480" y="72"/>
                      </a:lnTo>
                      <a:lnTo>
                        <a:pt x="474" y="78"/>
                      </a:lnTo>
                      <a:lnTo>
                        <a:pt x="468" y="78"/>
                      </a:lnTo>
                      <a:lnTo>
                        <a:pt x="462" y="84"/>
                      </a:lnTo>
                      <a:lnTo>
                        <a:pt x="456" y="84"/>
                      </a:lnTo>
                      <a:lnTo>
                        <a:pt x="450" y="90"/>
                      </a:lnTo>
                      <a:lnTo>
                        <a:pt x="438" y="96"/>
                      </a:lnTo>
                      <a:lnTo>
                        <a:pt x="426" y="108"/>
                      </a:lnTo>
                      <a:lnTo>
                        <a:pt x="402" y="126"/>
                      </a:lnTo>
                      <a:lnTo>
                        <a:pt x="378" y="144"/>
                      </a:lnTo>
                      <a:lnTo>
                        <a:pt x="360" y="168"/>
                      </a:lnTo>
                      <a:lnTo>
                        <a:pt x="348" y="168"/>
                      </a:lnTo>
                      <a:lnTo>
                        <a:pt x="342" y="174"/>
                      </a:lnTo>
                      <a:lnTo>
                        <a:pt x="324" y="186"/>
                      </a:lnTo>
                      <a:lnTo>
                        <a:pt x="306" y="198"/>
                      </a:lnTo>
                      <a:lnTo>
                        <a:pt x="264" y="216"/>
                      </a:lnTo>
                      <a:lnTo>
                        <a:pt x="168" y="258"/>
                      </a:lnTo>
                      <a:lnTo>
                        <a:pt x="126" y="276"/>
                      </a:lnTo>
                      <a:lnTo>
                        <a:pt x="102" y="288"/>
                      </a:lnTo>
                      <a:lnTo>
                        <a:pt x="84" y="300"/>
                      </a:lnTo>
                      <a:lnTo>
                        <a:pt x="66" y="312"/>
                      </a:lnTo>
                      <a:lnTo>
                        <a:pt x="48" y="324"/>
                      </a:lnTo>
                      <a:lnTo>
                        <a:pt x="24" y="336"/>
                      </a:lnTo>
                      <a:lnTo>
                        <a:pt x="6" y="348"/>
                      </a:lnTo>
                      <a:lnTo>
                        <a:pt x="0" y="348"/>
                      </a:lnTo>
                      <a:lnTo>
                        <a:pt x="0" y="342"/>
                      </a:lnTo>
                      <a:lnTo>
                        <a:pt x="6" y="342"/>
                      </a:lnTo>
                      <a:lnTo>
                        <a:pt x="42" y="312"/>
                      </a:lnTo>
                      <a:lnTo>
                        <a:pt x="72" y="282"/>
                      </a:lnTo>
                      <a:lnTo>
                        <a:pt x="114" y="246"/>
                      </a:lnTo>
                      <a:lnTo>
                        <a:pt x="144" y="216"/>
                      </a:lnTo>
                      <a:lnTo>
                        <a:pt x="168" y="198"/>
                      </a:lnTo>
                      <a:lnTo>
                        <a:pt x="186" y="186"/>
                      </a:lnTo>
                      <a:lnTo>
                        <a:pt x="204" y="168"/>
                      </a:lnTo>
                      <a:lnTo>
                        <a:pt x="222" y="150"/>
                      </a:lnTo>
                      <a:lnTo>
                        <a:pt x="240" y="138"/>
                      </a:lnTo>
                      <a:lnTo>
                        <a:pt x="264" y="126"/>
                      </a:lnTo>
                      <a:lnTo>
                        <a:pt x="282" y="114"/>
                      </a:lnTo>
                      <a:lnTo>
                        <a:pt x="300" y="102"/>
                      </a:lnTo>
                      <a:lnTo>
                        <a:pt x="324" y="90"/>
                      </a:lnTo>
                      <a:lnTo>
                        <a:pt x="360" y="66"/>
                      </a:lnTo>
                      <a:lnTo>
                        <a:pt x="384" y="54"/>
                      </a:lnTo>
                      <a:lnTo>
                        <a:pt x="402" y="48"/>
                      </a:lnTo>
                      <a:lnTo>
                        <a:pt x="426" y="36"/>
                      </a:lnTo>
                      <a:lnTo>
                        <a:pt x="450" y="24"/>
                      </a:lnTo>
                      <a:lnTo>
                        <a:pt x="474" y="18"/>
                      </a:lnTo>
                      <a:lnTo>
                        <a:pt x="486" y="12"/>
                      </a:lnTo>
                      <a:lnTo>
                        <a:pt x="492" y="6"/>
                      </a:lnTo>
                      <a:lnTo>
                        <a:pt x="516" y="0"/>
                      </a:lnTo>
                      <a:lnTo>
                        <a:pt x="528" y="0"/>
                      </a:lnTo>
                      <a:lnTo>
                        <a:pt x="534" y="0"/>
                      </a:lnTo>
                      <a:lnTo>
                        <a:pt x="546" y="0"/>
                      </a:lnTo>
                      <a:lnTo>
                        <a:pt x="558" y="0"/>
                      </a:lnTo>
                      <a:lnTo>
                        <a:pt x="564" y="6"/>
                      </a:lnTo>
                      <a:lnTo>
                        <a:pt x="570" y="6"/>
                      </a:lnTo>
                      <a:lnTo>
                        <a:pt x="582" y="12"/>
                      </a:lnTo>
                      <a:lnTo>
                        <a:pt x="582" y="18"/>
                      </a:lnTo>
                      <a:lnTo>
                        <a:pt x="594" y="24"/>
                      </a:lnTo>
                      <a:lnTo>
                        <a:pt x="600" y="30"/>
                      </a:lnTo>
                      <a:lnTo>
                        <a:pt x="606" y="42"/>
                      </a:lnTo>
                      <a:lnTo>
                        <a:pt x="606" y="48"/>
                      </a:lnTo>
                      <a:lnTo>
                        <a:pt x="612" y="60"/>
                      </a:lnTo>
                      <a:lnTo>
                        <a:pt x="612" y="72"/>
                      </a:lnTo>
                      <a:lnTo>
                        <a:pt x="618" y="84"/>
                      </a:lnTo>
                      <a:lnTo>
                        <a:pt x="624" y="96"/>
                      </a:lnTo>
                      <a:lnTo>
                        <a:pt x="630" y="126"/>
                      </a:lnTo>
                      <a:lnTo>
                        <a:pt x="630" y="150"/>
                      </a:lnTo>
                      <a:lnTo>
                        <a:pt x="630" y="180"/>
                      </a:lnTo>
                      <a:lnTo>
                        <a:pt x="642" y="228"/>
                      </a:lnTo>
                      <a:lnTo>
                        <a:pt x="654" y="318"/>
                      </a:lnTo>
                      <a:lnTo>
                        <a:pt x="660" y="408"/>
                      </a:lnTo>
                      <a:lnTo>
                        <a:pt x="672" y="450"/>
                      </a:lnTo>
                      <a:lnTo>
                        <a:pt x="678" y="492"/>
                      </a:lnTo>
                      <a:lnTo>
                        <a:pt x="690" y="576"/>
                      </a:lnTo>
                      <a:lnTo>
                        <a:pt x="702" y="648"/>
                      </a:lnTo>
                      <a:lnTo>
                        <a:pt x="726" y="732"/>
                      </a:lnTo>
                      <a:lnTo>
                        <a:pt x="744" y="810"/>
                      </a:lnTo>
                      <a:lnTo>
                        <a:pt x="762" y="888"/>
                      </a:lnTo>
                      <a:lnTo>
                        <a:pt x="780" y="966"/>
                      </a:lnTo>
                      <a:lnTo>
                        <a:pt x="798" y="1050"/>
                      </a:lnTo>
                      <a:lnTo>
                        <a:pt x="846" y="1224"/>
                      </a:lnTo>
                      <a:lnTo>
                        <a:pt x="864" y="1314"/>
                      </a:lnTo>
                      <a:lnTo>
                        <a:pt x="888" y="1416"/>
                      </a:lnTo>
                      <a:lnTo>
                        <a:pt x="912" y="1518"/>
                      </a:lnTo>
                      <a:lnTo>
                        <a:pt x="936" y="1626"/>
                      </a:lnTo>
                      <a:lnTo>
                        <a:pt x="936" y="1632"/>
                      </a:lnTo>
                      <a:lnTo>
                        <a:pt x="936" y="1638"/>
                      </a:lnTo>
                      <a:lnTo>
                        <a:pt x="942" y="1638"/>
                      </a:lnTo>
                      <a:lnTo>
                        <a:pt x="942" y="1644"/>
                      </a:lnTo>
                      <a:lnTo>
                        <a:pt x="936" y="1644"/>
                      </a:lnTo>
                      <a:lnTo>
                        <a:pt x="936" y="1650"/>
                      </a:lnTo>
                      <a:lnTo>
                        <a:pt x="936" y="1662"/>
                      </a:lnTo>
                      <a:lnTo>
                        <a:pt x="930" y="1668"/>
                      </a:lnTo>
                      <a:lnTo>
                        <a:pt x="924" y="1674"/>
                      </a:lnTo>
                      <a:lnTo>
                        <a:pt x="918" y="1680"/>
                      </a:lnTo>
                      <a:lnTo>
                        <a:pt x="918" y="1686"/>
                      </a:lnTo>
                      <a:lnTo>
                        <a:pt x="912" y="1686"/>
                      </a:lnTo>
                      <a:lnTo>
                        <a:pt x="906" y="1686"/>
                      </a:lnTo>
                      <a:lnTo>
                        <a:pt x="900" y="1692"/>
                      </a:lnTo>
                      <a:lnTo>
                        <a:pt x="894" y="1692"/>
                      </a:lnTo>
                      <a:lnTo>
                        <a:pt x="888" y="1692"/>
                      </a:lnTo>
                      <a:lnTo>
                        <a:pt x="882" y="1692"/>
                      </a:lnTo>
                      <a:lnTo>
                        <a:pt x="876" y="1692"/>
                      </a:lnTo>
                      <a:lnTo>
                        <a:pt x="870" y="1692"/>
                      </a:lnTo>
                      <a:lnTo>
                        <a:pt x="864" y="1692"/>
                      </a:lnTo>
                      <a:lnTo>
                        <a:pt x="858" y="1686"/>
                      </a:lnTo>
                      <a:lnTo>
                        <a:pt x="852" y="1686"/>
                      </a:lnTo>
                      <a:lnTo>
                        <a:pt x="846" y="1686"/>
                      </a:lnTo>
                      <a:lnTo>
                        <a:pt x="846" y="1680"/>
                      </a:lnTo>
                      <a:lnTo>
                        <a:pt x="840" y="1674"/>
                      </a:lnTo>
                      <a:lnTo>
                        <a:pt x="834" y="1668"/>
                      </a:lnTo>
                      <a:lnTo>
                        <a:pt x="834" y="1662"/>
                      </a:lnTo>
                      <a:lnTo>
                        <a:pt x="828" y="1656"/>
                      </a:lnTo>
                      <a:lnTo>
                        <a:pt x="828" y="1650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7" name="Freeform 328"/>
                <p:cNvSpPr>
                  <a:spLocks/>
                </p:cNvSpPr>
                <p:nvPr/>
              </p:nvSpPr>
              <p:spPr bwMode="auto">
                <a:xfrm>
                  <a:off x="1608" y="1992"/>
                  <a:ext cx="480" cy="1392"/>
                </a:xfrm>
                <a:custGeom>
                  <a:avLst/>
                  <a:gdLst>
                    <a:gd name="T0" fmla="*/ 0 w 480"/>
                    <a:gd name="T1" fmla="*/ 1332 h 1392"/>
                    <a:gd name="T2" fmla="*/ 30 w 480"/>
                    <a:gd name="T3" fmla="*/ 1128 h 1392"/>
                    <a:gd name="T4" fmla="*/ 60 w 480"/>
                    <a:gd name="T5" fmla="*/ 882 h 1392"/>
                    <a:gd name="T6" fmla="*/ 78 w 480"/>
                    <a:gd name="T7" fmla="*/ 756 h 1392"/>
                    <a:gd name="T8" fmla="*/ 90 w 480"/>
                    <a:gd name="T9" fmla="*/ 642 h 1392"/>
                    <a:gd name="T10" fmla="*/ 114 w 480"/>
                    <a:gd name="T11" fmla="*/ 564 h 1392"/>
                    <a:gd name="T12" fmla="*/ 132 w 480"/>
                    <a:gd name="T13" fmla="*/ 486 h 1392"/>
                    <a:gd name="T14" fmla="*/ 150 w 480"/>
                    <a:gd name="T15" fmla="*/ 408 h 1392"/>
                    <a:gd name="T16" fmla="*/ 180 w 480"/>
                    <a:gd name="T17" fmla="*/ 324 h 1392"/>
                    <a:gd name="T18" fmla="*/ 204 w 480"/>
                    <a:gd name="T19" fmla="*/ 258 h 1392"/>
                    <a:gd name="T20" fmla="*/ 240 w 480"/>
                    <a:gd name="T21" fmla="*/ 162 h 1392"/>
                    <a:gd name="T22" fmla="*/ 270 w 480"/>
                    <a:gd name="T23" fmla="*/ 96 h 1392"/>
                    <a:gd name="T24" fmla="*/ 282 w 480"/>
                    <a:gd name="T25" fmla="*/ 66 h 1392"/>
                    <a:gd name="T26" fmla="*/ 306 w 480"/>
                    <a:gd name="T27" fmla="*/ 36 h 1392"/>
                    <a:gd name="T28" fmla="*/ 324 w 480"/>
                    <a:gd name="T29" fmla="*/ 12 h 1392"/>
                    <a:gd name="T30" fmla="*/ 330 w 480"/>
                    <a:gd name="T31" fmla="*/ 6 h 1392"/>
                    <a:gd name="T32" fmla="*/ 336 w 480"/>
                    <a:gd name="T33" fmla="*/ 0 h 1392"/>
                    <a:gd name="T34" fmla="*/ 348 w 480"/>
                    <a:gd name="T35" fmla="*/ 0 h 1392"/>
                    <a:gd name="T36" fmla="*/ 372 w 480"/>
                    <a:gd name="T37" fmla="*/ 6 h 1392"/>
                    <a:gd name="T38" fmla="*/ 384 w 480"/>
                    <a:gd name="T39" fmla="*/ 6 h 1392"/>
                    <a:gd name="T40" fmla="*/ 408 w 480"/>
                    <a:gd name="T41" fmla="*/ 18 h 1392"/>
                    <a:gd name="T42" fmla="*/ 450 w 480"/>
                    <a:gd name="T43" fmla="*/ 48 h 1392"/>
                    <a:gd name="T44" fmla="*/ 474 w 480"/>
                    <a:gd name="T45" fmla="*/ 66 h 1392"/>
                    <a:gd name="T46" fmla="*/ 480 w 480"/>
                    <a:gd name="T47" fmla="*/ 66 h 1392"/>
                    <a:gd name="T48" fmla="*/ 480 w 480"/>
                    <a:gd name="T49" fmla="*/ 72 h 1392"/>
                    <a:gd name="T50" fmla="*/ 480 w 480"/>
                    <a:gd name="T51" fmla="*/ 72 h 1392"/>
                    <a:gd name="T52" fmla="*/ 474 w 480"/>
                    <a:gd name="T53" fmla="*/ 72 h 1392"/>
                    <a:gd name="T54" fmla="*/ 456 w 480"/>
                    <a:gd name="T55" fmla="*/ 66 h 1392"/>
                    <a:gd name="T56" fmla="*/ 432 w 480"/>
                    <a:gd name="T57" fmla="*/ 72 h 1392"/>
                    <a:gd name="T58" fmla="*/ 420 w 480"/>
                    <a:gd name="T59" fmla="*/ 72 h 1392"/>
                    <a:gd name="T60" fmla="*/ 408 w 480"/>
                    <a:gd name="T61" fmla="*/ 84 h 1392"/>
                    <a:gd name="T62" fmla="*/ 396 w 480"/>
                    <a:gd name="T63" fmla="*/ 90 h 1392"/>
                    <a:gd name="T64" fmla="*/ 384 w 480"/>
                    <a:gd name="T65" fmla="*/ 114 h 1392"/>
                    <a:gd name="T66" fmla="*/ 360 w 480"/>
                    <a:gd name="T67" fmla="*/ 162 h 1392"/>
                    <a:gd name="T68" fmla="*/ 348 w 480"/>
                    <a:gd name="T69" fmla="*/ 186 h 1392"/>
                    <a:gd name="T70" fmla="*/ 324 w 480"/>
                    <a:gd name="T71" fmla="*/ 246 h 1392"/>
                    <a:gd name="T72" fmla="*/ 282 w 480"/>
                    <a:gd name="T73" fmla="*/ 360 h 1392"/>
                    <a:gd name="T74" fmla="*/ 258 w 480"/>
                    <a:gd name="T75" fmla="*/ 444 h 1392"/>
                    <a:gd name="T76" fmla="*/ 234 w 480"/>
                    <a:gd name="T77" fmla="*/ 522 h 1392"/>
                    <a:gd name="T78" fmla="*/ 210 w 480"/>
                    <a:gd name="T79" fmla="*/ 618 h 1392"/>
                    <a:gd name="T80" fmla="*/ 186 w 480"/>
                    <a:gd name="T81" fmla="*/ 726 h 1392"/>
                    <a:gd name="T82" fmla="*/ 174 w 480"/>
                    <a:gd name="T83" fmla="*/ 840 h 1392"/>
                    <a:gd name="T84" fmla="*/ 138 w 480"/>
                    <a:gd name="T85" fmla="*/ 1146 h 1392"/>
                    <a:gd name="T86" fmla="*/ 114 w 480"/>
                    <a:gd name="T87" fmla="*/ 1344 h 1392"/>
                    <a:gd name="T88" fmla="*/ 108 w 480"/>
                    <a:gd name="T89" fmla="*/ 1356 h 1392"/>
                    <a:gd name="T90" fmla="*/ 102 w 480"/>
                    <a:gd name="T91" fmla="*/ 1368 h 1392"/>
                    <a:gd name="T92" fmla="*/ 96 w 480"/>
                    <a:gd name="T93" fmla="*/ 1374 h 1392"/>
                    <a:gd name="T94" fmla="*/ 90 w 480"/>
                    <a:gd name="T95" fmla="*/ 1386 h 1392"/>
                    <a:gd name="T96" fmla="*/ 78 w 480"/>
                    <a:gd name="T97" fmla="*/ 1392 h 1392"/>
                    <a:gd name="T98" fmla="*/ 66 w 480"/>
                    <a:gd name="T99" fmla="*/ 1392 h 1392"/>
                    <a:gd name="T100" fmla="*/ 60 w 480"/>
                    <a:gd name="T101" fmla="*/ 1392 h 1392"/>
                    <a:gd name="T102" fmla="*/ 48 w 480"/>
                    <a:gd name="T103" fmla="*/ 1392 h 1392"/>
                    <a:gd name="T104" fmla="*/ 36 w 480"/>
                    <a:gd name="T105" fmla="*/ 1392 h 1392"/>
                    <a:gd name="T106" fmla="*/ 24 w 480"/>
                    <a:gd name="T107" fmla="*/ 1386 h 1392"/>
                    <a:gd name="T108" fmla="*/ 18 w 480"/>
                    <a:gd name="T109" fmla="*/ 1374 h 1392"/>
                    <a:gd name="T110" fmla="*/ 6 w 480"/>
                    <a:gd name="T111" fmla="*/ 1362 h 1392"/>
                    <a:gd name="T112" fmla="*/ 6 w 480"/>
                    <a:gd name="T113" fmla="*/ 1350 h 1392"/>
                    <a:gd name="T114" fmla="*/ 0 w 480"/>
                    <a:gd name="T115" fmla="*/ 1338 h 139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480" h="1392">
                      <a:moveTo>
                        <a:pt x="0" y="1332"/>
                      </a:moveTo>
                      <a:lnTo>
                        <a:pt x="0" y="1332"/>
                      </a:lnTo>
                      <a:lnTo>
                        <a:pt x="18" y="1224"/>
                      </a:lnTo>
                      <a:lnTo>
                        <a:pt x="30" y="1128"/>
                      </a:lnTo>
                      <a:lnTo>
                        <a:pt x="48" y="960"/>
                      </a:lnTo>
                      <a:lnTo>
                        <a:pt x="60" y="882"/>
                      </a:lnTo>
                      <a:lnTo>
                        <a:pt x="66" y="816"/>
                      </a:lnTo>
                      <a:lnTo>
                        <a:pt x="78" y="756"/>
                      </a:lnTo>
                      <a:lnTo>
                        <a:pt x="84" y="696"/>
                      </a:lnTo>
                      <a:lnTo>
                        <a:pt x="90" y="642"/>
                      </a:lnTo>
                      <a:lnTo>
                        <a:pt x="102" y="594"/>
                      </a:lnTo>
                      <a:lnTo>
                        <a:pt x="114" y="564"/>
                      </a:lnTo>
                      <a:lnTo>
                        <a:pt x="114" y="540"/>
                      </a:lnTo>
                      <a:lnTo>
                        <a:pt x="132" y="486"/>
                      </a:lnTo>
                      <a:lnTo>
                        <a:pt x="144" y="432"/>
                      </a:lnTo>
                      <a:lnTo>
                        <a:pt x="150" y="408"/>
                      </a:lnTo>
                      <a:lnTo>
                        <a:pt x="162" y="378"/>
                      </a:lnTo>
                      <a:lnTo>
                        <a:pt x="180" y="324"/>
                      </a:lnTo>
                      <a:lnTo>
                        <a:pt x="192" y="294"/>
                      </a:lnTo>
                      <a:lnTo>
                        <a:pt x="204" y="258"/>
                      </a:lnTo>
                      <a:lnTo>
                        <a:pt x="228" y="204"/>
                      </a:lnTo>
                      <a:lnTo>
                        <a:pt x="240" y="162"/>
                      </a:lnTo>
                      <a:lnTo>
                        <a:pt x="258" y="132"/>
                      </a:lnTo>
                      <a:lnTo>
                        <a:pt x="270" y="96"/>
                      </a:lnTo>
                      <a:lnTo>
                        <a:pt x="282" y="78"/>
                      </a:lnTo>
                      <a:lnTo>
                        <a:pt x="282" y="66"/>
                      </a:lnTo>
                      <a:lnTo>
                        <a:pt x="294" y="48"/>
                      </a:lnTo>
                      <a:lnTo>
                        <a:pt x="306" y="36"/>
                      </a:lnTo>
                      <a:lnTo>
                        <a:pt x="312" y="18"/>
                      </a:lnTo>
                      <a:lnTo>
                        <a:pt x="324" y="12"/>
                      </a:lnTo>
                      <a:lnTo>
                        <a:pt x="324" y="6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36" y="0"/>
                      </a:lnTo>
                      <a:lnTo>
                        <a:pt x="342" y="0"/>
                      </a:lnTo>
                      <a:lnTo>
                        <a:pt x="348" y="0"/>
                      </a:lnTo>
                      <a:lnTo>
                        <a:pt x="354" y="0"/>
                      </a:lnTo>
                      <a:lnTo>
                        <a:pt x="372" y="6"/>
                      </a:lnTo>
                      <a:lnTo>
                        <a:pt x="378" y="6"/>
                      </a:lnTo>
                      <a:lnTo>
                        <a:pt x="384" y="6"/>
                      </a:lnTo>
                      <a:lnTo>
                        <a:pt x="390" y="18"/>
                      </a:lnTo>
                      <a:lnTo>
                        <a:pt x="408" y="18"/>
                      </a:lnTo>
                      <a:lnTo>
                        <a:pt x="432" y="36"/>
                      </a:lnTo>
                      <a:lnTo>
                        <a:pt x="450" y="48"/>
                      </a:lnTo>
                      <a:lnTo>
                        <a:pt x="468" y="60"/>
                      </a:lnTo>
                      <a:lnTo>
                        <a:pt x="474" y="66"/>
                      </a:lnTo>
                      <a:lnTo>
                        <a:pt x="480" y="66"/>
                      </a:lnTo>
                      <a:lnTo>
                        <a:pt x="480" y="72"/>
                      </a:lnTo>
                      <a:lnTo>
                        <a:pt x="474" y="72"/>
                      </a:lnTo>
                      <a:lnTo>
                        <a:pt x="462" y="66"/>
                      </a:lnTo>
                      <a:lnTo>
                        <a:pt x="456" y="66"/>
                      </a:lnTo>
                      <a:lnTo>
                        <a:pt x="444" y="66"/>
                      </a:lnTo>
                      <a:lnTo>
                        <a:pt x="432" y="72"/>
                      </a:lnTo>
                      <a:lnTo>
                        <a:pt x="426" y="72"/>
                      </a:lnTo>
                      <a:lnTo>
                        <a:pt x="420" y="72"/>
                      </a:lnTo>
                      <a:lnTo>
                        <a:pt x="408" y="78"/>
                      </a:lnTo>
                      <a:lnTo>
                        <a:pt x="408" y="84"/>
                      </a:lnTo>
                      <a:lnTo>
                        <a:pt x="396" y="90"/>
                      </a:lnTo>
                      <a:lnTo>
                        <a:pt x="384" y="108"/>
                      </a:lnTo>
                      <a:lnTo>
                        <a:pt x="384" y="114"/>
                      </a:lnTo>
                      <a:lnTo>
                        <a:pt x="372" y="132"/>
                      </a:lnTo>
                      <a:lnTo>
                        <a:pt x="360" y="162"/>
                      </a:lnTo>
                      <a:lnTo>
                        <a:pt x="354" y="174"/>
                      </a:lnTo>
                      <a:lnTo>
                        <a:pt x="348" y="186"/>
                      </a:lnTo>
                      <a:lnTo>
                        <a:pt x="336" y="216"/>
                      </a:lnTo>
                      <a:lnTo>
                        <a:pt x="324" y="246"/>
                      </a:lnTo>
                      <a:lnTo>
                        <a:pt x="306" y="300"/>
                      </a:lnTo>
                      <a:lnTo>
                        <a:pt x="282" y="360"/>
                      </a:lnTo>
                      <a:lnTo>
                        <a:pt x="264" y="414"/>
                      </a:lnTo>
                      <a:lnTo>
                        <a:pt x="258" y="444"/>
                      </a:lnTo>
                      <a:lnTo>
                        <a:pt x="246" y="474"/>
                      </a:lnTo>
                      <a:lnTo>
                        <a:pt x="234" y="522"/>
                      </a:lnTo>
                      <a:lnTo>
                        <a:pt x="222" y="570"/>
                      </a:lnTo>
                      <a:lnTo>
                        <a:pt x="210" y="618"/>
                      </a:lnTo>
                      <a:lnTo>
                        <a:pt x="198" y="672"/>
                      </a:lnTo>
                      <a:lnTo>
                        <a:pt x="186" y="726"/>
                      </a:lnTo>
                      <a:lnTo>
                        <a:pt x="186" y="786"/>
                      </a:lnTo>
                      <a:lnTo>
                        <a:pt x="174" y="840"/>
                      </a:lnTo>
                      <a:lnTo>
                        <a:pt x="162" y="978"/>
                      </a:lnTo>
                      <a:lnTo>
                        <a:pt x="138" y="1146"/>
                      </a:lnTo>
                      <a:lnTo>
                        <a:pt x="126" y="1242"/>
                      </a:lnTo>
                      <a:lnTo>
                        <a:pt x="114" y="1344"/>
                      </a:lnTo>
                      <a:lnTo>
                        <a:pt x="114" y="1350"/>
                      </a:lnTo>
                      <a:lnTo>
                        <a:pt x="108" y="1356"/>
                      </a:lnTo>
                      <a:lnTo>
                        <a:pt x="108" y="1362"/>
                      </a:lnTo>
                      <a:lnTo>
                        <a:pt x="102" y="1368"/>
                      </a:lnTo>
                      <a:lnTo>
                        <a:pt x="96" y="1374"/>
                      </a:lnTo>
                      <a:lnTo>
                        <a:pt x="90" y="1380"/>
                      </a:lnTo>
                      <a:lnTo>
                        <a:pt x="90" y="1386"/>
                      </a:lnTo>
                      <a:lnTo>
                        <a:pt x="84" y="1386"/>
                      </a:lnTo>
                      <a:lnTo>
                        <a:pt x="78" y="1392"/>
                      </a:lnTo>
                      <a:lnTo>
                        <a:pt x="72" y="1392"/>
                      </a:lnTo>
                      <a:lnTo>
                        <a:pt x="66" y="1392"/>
                      </a:lnTo>
                      <a:lnTo>
                        <a:pt x="60" y="1392"/>
                      </a:lnTo>
                      <a:lnTo>
                        <a:pt x="54" y="1392"/>
                      </a:lnTo>
                      <a:lnTo>
                        <a:pt x="48" y="1392"/>
                      </a:lnTo>
                      <a:lnTo>
                        <a:pt x="42" y="1392"/>
                      </a:lnTo>
                      <a:lnTo>
                        <a:pt x="36" y="1392"/>
                      </a:lnTo>
                      <a:lnTo>
                        <a:pt x="30" y="1386"/>
                      </a:lnTo>
                      <a:lnTo>
                        <a:pt x="24" y="1386"/>
                      </a:lnTo>
                      <a:lnTo>
                        <a:pt x="18" y="1380"/>
                      </a:lnTo>
                      <a:lnTo>
                        <a:pt x="18" y="1374"/>
                      </a:lnTo>
                      <a:lnTo>
                        <a:pt x="12" y="1368"/>
                      </a:lnTo>
                      <a:lnTo>
                        <a:pt x="6" y="1362"/>
                      </a:lnTo>
                      <a:lnTo>
                        <a:pt x="6" y="1356"/>
                      </a:lnTo>
                      <a:lnTo>
                        <a:pt x="6" y="1350"/>
                      </a:lnTo>
                      <a:lnTo>
                        <a:pt x="0" y="1344"/>
                      </a:lnTo>
                      <a:lnTo>
                        <a:pt x="0" y="1338"/>
                      </a:lnTo>
                      <a:lnTo>
                        <a:pt x="0" y="1332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8" name="Freeform 329"/>
                <p:cNvSpPr>
                  <a:spLocks/>
                </p:cNvSpPr>
                <p:nvPr/>
              </p:nvSpPr>
              <p:spPr bwMode="auto">
                <a:xfrm>
                  <a:off x="1608" y="1992"/>
                  <a:ext cx="480" cy="1392"/>
                </a:xfrm>
                <a:custGeom>
                  <a:avLst/>
                  <a:gdLst>
                    <a:gd name="T0" fmla="*/ 18 w 480"/>
                    <a:gd name="T1" fmla="*/ 1224 h 1392"/>
                    <a:gd name="T2" fmla="*/ 48 w 480"/>
                    <a:gd name="T3" fmla="*/ 960 h 1392"/>
                    <a:gd name="T4" fmla="*/ 66 w 480"/>
                    <a:gd name="T5" fmla="*/ 816 h 1392"/>
                    <a:gd name="T6" fmla="*/ 84 w 480"/>
                    <a:gd name="T7" fmla="*/ 696 h 1392"/>
                    <a:gd name="T8" fmla="*/ 102 w 480"/>
                    <a:gd name="T9" fmla="*/ 594 h 1392"/>
                    <a:gd name="T10" fmla="*/ 114 w 480"/>
                    <a:gd name="T11" fmla="*/ 540 h 1392"/>
                    <a:gd name="T12" fmla="*/ 144 w 480"/>
                    <a:gd name="T13" fmla="*/ 432 h 1392"/>
                    <a:gd name="T14" fmla="*/ 162 w 480"/>
                    <a:gd name="T15" fmla="*/ 378 h 1392"/>
                    <a:gd name="T16" fmla="*/ 192 w 480"/>
                    <a:gd name="T17" fmla="*/ 294 h 1392"/>
                    <a:gd name="T18" fmla="*/ 228 w 480"/>
                    <a:gd name="T19" fmla="*/ 204 h 1392"/>
                    <a:gd name="T20" fmla="*/ 258 w 480"/>
                    <a:gd name="T21" fmla="*/ 132 h 1392"/>
                    <a:gd name="T22" fmla="*/ 282 w 480"/>
                    <a:gd name="T23" fmla="*/ 78 h 1392"/>
                    <a:gd name="T24" fmla="*/ 294 w 480"/>
                    <a:gd name="T25" fmla="*/ 48 h 1392"/>
                    <a:gd name="T26" fmla="*/ 312 w 480"/>
                    <a:gd name="T27" fmla="*/ 18 h 1392"/>
                    <a:gd name="T28" fmla="*/ 324 w 480"/>
                    <a:gd name="T29" fmla="*/ 6 h 1392"/>
                    <a:gd name="T30" fmla="*/ 330 w 480"/>
                    <a:gd name="T31" fmla="*/ 0 h 1392"/>
                    <a:gd name="T32" fmla="*/ 342 w 480"/>
                    <a:gd name="T33" fmla="*/ 0 h 1392"/>
                    <a:gd name="T34" fmla="*/ 354 w 480"/>
                    <a:gd name="T35" fmla="*/ 0 h 1392"/>
                    <a:gd name="T36" fmla="*/ 378 w 480"/>
                    <a:gd name="T37" fmla="*/ 6 h 1392"/>
                    <a:gd name="T38" fmla="*/ 390 w 480"/>
                    <a:gd name="T39" fmla="*/ 18 h 1392"/>
                    <a:gd name="T40" fmla="*/ 432 w 480"/>
                    <a:gd name="T41" fmla="*/ 36 h 1392"/>
                    <a:gd name="T42" fmla="*/ 468 w 480"/>
                    <a:gd name="T43" fmla="*/ 60 h 1392"/>
                    <a:gd name="T44" fmla="*/ 480 w 480"/>
                    <a:gd name="T45" fmla="*/ 66 h 1392"/>
                    <a:gd name="T46" fmla="*/ 480 w 480"/>
                    <a:gd name="T47" fmla="*/ 72 h 1392"/>
                    <a:gd name="T48" fmla="*/ 474 w 480"/>
                    <a:gd name="T49" fmla="*/ 72 h 1392"/>
                    <a:gd name="T50" fmla="*/ 456 w 480"/>
                    <a:gd name="T51" fmla="*/ 66 h 1392"/>
                    <a:gd name="T52" fmla="*/ 432 w 480"/>
                    <a:gd name="T53" fmla="*/ 72 h 1392"/>
                    <a:gd name="T54" fmla="*/ 420 w 480"/>
                    <a:gd name="T55" fmla="*/ 72 h 1392"/>
                    <a:gd name="T56" fmla="*/ 408 w 480"/>
                    <a:gd name="T57" fmla="*/ 84 h 1392"/>
                    <a:gd name="T58" fmla="*/ 384 w 480"/>
                    <a:gd name="T59" fmla="*/ 108 h 1392"/>
                    <a:gd name="T60" fmla="*/ 372 w 480"/>
                    <a:gd name="T61" fmla="*/ 132 h 1392"/>
                    <a:gd name="T62" fmla="*/ 354 w 480"/>
                    <a:gd name="T63" fmla="*/ 174 h 1392"/>
                    <a:gd name="T64" fmla="*/ 336 w 480"/>
                    <a:gd name="T65" fmla="*/ 216 h 1392"/>
                    <a:gd name="T66" fmla="*/ 306 w 480"/>
                    <a:gd name="T67" fmla="*/ 300 h 1392"/>
                    <a:gd name="T68" fmla="*/ 264 w 480"/>
                    <a:gd name="T69" fmla="*/ 414 h 1392"/>
                    <a:gd name="T70" fmla="*/ 246 w 480"/>
                    <a:gd name="T71" fmla="*/ 474 h 1392"/>
                    <a:gd name="T72" fmla="*/ 222 w 480"/>
                    <a:gd name="T73" fmla="*/ 570 h 1392"/>
                    <a:gd name="T74" fmla="*/ 198 w 480"/>
                    <a:gd name="T75" fmla="*/ 672 h 1392"/>
                    <a:gd name="T76" fmla="*/ 186 w 480"/>
                    <a:gd name="T77" fmla="*/ 786 h 1392"/>
                    <a:gd name="T78" fmla="*/ 162 w 480"/>
                    <a:gd name="T79" fmla="*/ 978 h 1392"/>
                    <a:gd name="T80" fmla="*/ 126 w 480"/>
                    <a:gd name="T81" fmla="*/ 1242 h 1392"/>
                    <a:gd name="T82" fmla="*/ 114 w 480"/>
                    <a:gd name="T83" fmla="*/ 1350 h 1392"/>
                    <a:gd name="T84" fmla="*/ 108 w 480"/>
                    <a:gd name="T85" fmla="*/ 1362 h 1392"/>
                    <a:gd name="T86" fmla="*/ 102 w 480"/>
                    <a:gd name="T87" fmla="*/ 1368 h 1392"/>
                    <a:gd name="T88" fmla="*/ 90 w 480"/>
                    <a:gd name="T89" fmla="*/ 1380 h 1392"/>
                    <a:gd name="T90" fmla="*/ 84 w 480"/>
                    <a:gd name="T91" fmla="*/ 1386 h 1392"/>
                    <a:gd name="T92" fmla="*/ 72 w 480"/>
                    <a:gd name="T93" fmla="*/ 1392 h 1392"/>
                    <a:gd name="T94" fmla="*/ 66 w 480"/>
                    <a:gd name="T95" fmla="*/ 1392 h 1392"/>
                    <a:gd name="T96" fmla="*/ 54 w 480"/>
                    <a:gd name="T97" fmla="*/ 1392 h 1392"/>
                    <a:gd name="T98" fmla="*/ 42 w 480"/>
                    <a:gd name="T99" fmla="*/ 1392 h 1392"/>
                    <a:gd name="T100" fmla="*/ 30 w 480"/>
                    <a:gd name="T101" fmla="*/ 1386 h 1392"/>
                    <a:gd name="T102" fmla="*/ 18 w 480"/>
                    <a:gd name="T103" fmla="*/ 1380 h 1392"/>
                    <a:gd name="T104" fmla="*/ 12 w 480"/>
                    <a:gd name="T105" fmla="*/ 1368 h 1392"/>
                    <a:gd name="T106" fmla="*/ 6 w 480"/>
                    <a:gd name="T107" fmla="*/ 1356 h 1392"/>
                    <a:gd name="T108" fmla="*/ 0 w 480"/>
                    <a:gd name="T109" fmla="*/ 1344 h 1392"/>
                    <a:gd name="T110" fmla="*/ 0 w 480"/>
                    <a:gd name="T111" fmla="*/ 1332 h 139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480" h="1392">
                      <a:moveTo>
                        <a:pt x="0" y="1332"/>
                      </a:moveTo>
                      <a:lnTo>
                        <a:pt x="18" y="1224"/>
                      </a:lnTo>
                      <a:lnTo>
                        <a:pt x="30" y="1128"/>
                      </a:lnTo>
                      <a:lnTo>
                        <a:pt x="48" y="960"/>
                      </a:lnTo>
                      <a:lnTo>
                        <a:pt x="60" y="882"/>
                      </a:lnTo>
                      <a:lnTo>
                        <a:pt x="66" y="816"/>
                      </a:lnTo>
                      <a:lnTo>
                        <a:pt x="78" y="756"/>
                      </a:lnTo>
                      <a:lnTo>
                        <a:pt x="84" y="696"/>
                      </a:lnTo>
                      <a:lnTo>
                        <a:pt x="90" y="642"/>
                      </a:lnTo>
                      <a:lnTo>
                        <a:pt x="102" y="594"/>
                      </a:lnTo>
                      <a:lnTo>
                        <a:pt x="114" y="564"/>
                      </a:lnTo>
                      <a:lnTo>
                        <a:pt x="114" y="540"/>
                      </a:lnTo>
                      <a:lnTo>
                        <a:pt x="132" y="486"/>
                      </a:lnTo>
                      <a:lnTo>
                        <a:pt x="144" y="432"/>
                      </a:lnTo>
                      <a:lnTo>
                        <a:pt x="150" y="408"/>
                      </a:lnTo>
                      <a:lnTo>
                        <a:pt x="162" y="378"/>
                      </a:lnTo>
                      <a:lnTo>
                        <a:pt x="180" y="324"/>
                      </a:lnTo>
                      <a:lnTo>
                        <a:pt x="192" y="294"/>
                      </a:lnTo>
                      <a:lnTo>
                        <a:pt x="204" y="258"/>
                      </a:lnTo>
                      <a:lnTo>
                        <a:pt x="228" y="204"/>
                      </a:lnTo>
                      <a:lnTo>
                        <a:pt x="240" y="162"/>
                      </a:lnTo>
                      <a:lnTo>
                        <a:pt x="258" y="132"/>
                      </a:lnTo>
                      <a:lnTo>
                        <a:pt x="270" y="96"/>
                      </a:lnTo>
                      <a:lnTo>
                        <a:pt x="282" y="78"/>
                      </a:lnTo>
                      <a:lnTo>
                        <a:pt x="282" y="66"/>
                      </a:lnTo>
                      <a:lnTo>
                        <a:pt x="294" y="48"/>
                      </a:lnTo>
                      <a:lnTo>
                        <a:pt x="306" y="36"/>
                      </a:lnTo>
                      <a:lnTo>
                        <a:pt x="312" y="18"/>
                      </a:lnTo>
                      <a:lnTo>
                        <a:pt x="324" y="12"/>
                      </a:lnTo>
                      <a:lnTo>
                        <a:pt x="324" y="6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36" y="0"/>
                      </a:lnTo>
                      <a:lnTo>
                        <a:pt x="342" y="0"/>
                      </a:lnTo>
                      <a:lnTo>
                        <a:pt x="348" y="0"/>
                      </a:lnTo>
                      <a:lnTo>
                        <a:pt x="354" y="0"/>
                      </a:lnTo>
                      <a:lnTo>
                        <a:pt x="372" y="6"/>
                      </a:lnTo>
                      <a:lnTo>
                        <a:pt x="378" y="6"/>
                      </a:lnTo>
                      <a:lnTo>
                        <a:pt x="384" y="6"/>
                      </a:lnTo>
                      <a:lnTo>
                        <a:pt x="390" y="18"/>
                      </a:lnTo>
                      <a:lnTo>
                        <a:pt x="408" y="18"/>
                      </a:lnTo>
                      <a:lnTo>
                        <a:pt x="432" y="36"/>
                      </a:lnTo>
                      <a:lnTo>
                        <a:pt x="450" y="48"/>
                      </a:lnTo>
                      <a:lnTo>
                        <a:pt x="468" y="60"/>
                      </a:lnTo>
                      <a:lnTo>
                        <a:pt x="474" y="66"/>
                      </a:lnTo>
                      <a:lnTo>
                        <a:pt x="480" y="66"/>
                      </a:lnTo>
                      <a:lnTo>
                        <a:pt x="480" y="72"/>
                      </a:lnTo>
                      <a:lnTo>
                        <a:pt x="474" y="72"/>
                      </a:lnTo>
                      <a:lnTo>
                        <a:pt x="462" y="66"/>
                      </a:lnTo>
                      <a:lnTo>
                        <a:pt x="456" y="66"/>
                      </a:lnTo>
                      <a:lnTo>
                        <a:pt x="444" y="66"/>
                      </a:lnTo>
                      <a:lnTo>
                        <a:pt x="432" y="72"/>
                      </a:lnTo>
                      <a:lnTo>
                        <a:pt x="426" y="72"/>
                      </a:lnTo>
                      <a:lnTo>
                        <a:pt x="420" y="72"/>
                      </a:lnTo>
                      <a:lnTo>
                        <a:pt x="408" y="78"/>
                      </a:lnTo>
                      <a:lnTo>
                        <a:pt x="408" y="84"/>
                      </a:lnTo>
                      <a:lnTo>
                        <a:pt x="396" y="90"/>
                      </a:lnTo>
                      <a:lnTo>
                        <a:pt x="384" y="108"/>
                      </a:lnTo>
                      <a:lnTo>
                        <a:pt x="384" y="114"/>
                      </a:lnTo>
                      <a:lnTo>
                        <a:pt x="372" y="132"/>
                      </a:lnTo>
                      <a:lnTo>
                        <a:pt x="360" y="162"/>
                      </a:lnTo>
                      <a:lnTo>
                        <a:pt x="354" y="174"/>
                      </a:lnTo>
                      <a:lnTo>
                        <a:pt x="348" y="186"/>
                      </a:lnTo>
                      <a:lnTo>
                        <a:pt x="336" y="216"/>
                      </a:lnTo>
                      <a:lnTo>
                        <a:pt x="324" y="246"/>
                      </a:lnTo>
                      <a:lnTo>
                        <a:pt x="306" y="300"/>
                      </a:lnTo>
                      <a:lnTo>
                        <a:pt x="282" y="360"/>
                      </a:lnTo>
                      <a:lnTo>
                        <a:pt x="264" y="414"/>
                      </a:lnTo>
                      <a:lnTo>
                        <a:pt x="258" y="444"/>
                      </a:lnTo>
                      <a:lnTo>
                        <a:pt x="246" y="474"/>
                      </a:lnTo>
                      <a:lnTo>
                        <a:pt x="234" y="522"/>
                      </a:lnTo>
                      <a:lnTo>
                        <a:pt x="222" y="570"/>
                      </a:lnTo>
                      <a:lnTo>
                        <a:pt x="210" y="618"/>
                      </a:lnTo>
                      <a:lnTo>
                        <a:pt x="198" y="672"/>
                      </a:lnTo>
                      <a:lnTo>
                        <a:pt x="186" y="726"/>
                      </a:lnTo>
                      <a:lnTo>
                        <a:pt x="186" y="786"/>
                      </a:lnTo>
                      <a:lnTo>
                        <a:pt x="174" y="840"/>
                      </a:lnTo>
                      <a:lnTo>
                        <a:pt x="162" y="978"/>
                      </a:lnTo>
                      <a:lnTo>
                        <a:pt x="138" y="1146"/>
                      </a:lnTo>
                      <a:lnTo>
                        <a:pt x="126" y="1242"/>
                      </a:lnTo>
                      <a:lnTo>
                        <a:pt x="114" y="1344"/>
                      </a:lnTo>
                      <a:lnTo>
                        <a:pt x="114" y="1350"/>
                      </a:lnTo>
                      <a:lnTo>
                        <a:pt x="108" y="1356"/>
                      </a:lnTo>
                      <a:lnTo>
                        <a:pt x="108" y="1362"/>
                      </a:lnTo>
                      <a:lnTo>
                        <a:pt x="102" y="1368"/>
                      </a:lnTo>
                      <a:lnTo>
                        <a:pt x="96" y="1374"/>
                      </a:lnTo>
                      <a:lnTo>
                        <a:pt x="90" y="1380"/>
                      </a:lnTo>
                      <a:lnTo>
                        <a:pt x="90" y="1386"/>
                      </a:lnTo>
                      <a:lnTo>
                        <a:pt x="84" y="1386"/>
                      </a:lnTo>
                      <a:lnTo>
                        <a:pt x="78" y="1392"/>
                      </a:lnTo>
                      <a:lnTo>
                        <a:pt x="72" y="1392"/>
                      </a:lnTo>
                      <a:lnTo>
                        <a:pt x="66" y="1392"/>
                      </a:lnTo>
                      <a:lnTo>
                        <a:pt x="60" y="1392"/>
                      </a:lnTo>
                      <a:lnTo>
                        <a:pt x="54" y="1392"/>
                      </a:lnTo>
                      <a:lnTo>
                        <a:pt x="48" y="1392"/>
                      </a:lnTo>
                      <a:lnTo>
                        <a:pt x="42" y="1392"/>
                      </a:lnTo>
                      <a:lnTo>
                        <a:pt x="36" y="1392"/>
                      </a:lnTo>
                      <a:lnTo>
                        <a:pt x="30" y="1386"/>
                      </a:lnTo>
                      <a:lnTo>
                        <a:pt x="24" y="1386"/>
                      </a:lnTo>
                      <a:lnTo>
                        <a:pt x="18" y="1380"/>
                      </a:lnTo>
                      <a:lnTo>
                        <a:pt x="18" y="1374"/>
                      </a:lnTo>
                      <a:lnTo>
                        <a:pt x="12" y="1368"/>
                      </a:lnTo>
                      <a:lnTo>
                        <a:pt x="6" y="1362"/>
                      </a:lnTo>
                      <a:lnTo>
                        <a:pt x="6" y="1356"/>
                      </a:lnTo>
                      <a:lnTo>
                        <a:pt x="6" y="1350"/>
                      </a:lnTo>
                      <a:lnTo>
                        <a:pt x="0" y="1344"/>
                      </a:lnTo>
                      <a:lnTo>
                        <a:pt x="0" y="1338"/>
                      </a:lnTo>
                      <a:lnTo>
                        <a:pt x="0" y="1332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9" name="Freeform 330"/>
                <p:cNvSpPr>
                  <a:spLocks/>
                </p:cNvSpPr>
                <p:nvPr/>
              </p:nvSpPr>
              <p:spPr bwMode="auto">
                <a:xfrm>
                  <a:off x="1218" y="2160"/>
                  <a:ext cx="510" cy="1200"/>
                </a:xfrm>
                <a:custGeom>
                  <a:avLst/>
                  <a:gdLst>
                    <a:gd name="T0" fmla="*/ 414 w 510"/>
                    <a:gd name="T1" fmla="*/ 1140 h 1200"/>
                    <a:gd name="T2" fmla="*/ 414 w 510"/>
                    <a:gd name="T3" fmla="*/ 1128 h 1200"/>
                    <a:gd name="T4" fmla="*/ 414 w 510"/>
                    <a:gd name="T5" fmla="*/ 1116 h 1200"/>
                    <a:gd name="T6" fmla="*/ 408 w 510"/>
                    <a:gd name="T7" fmla="*/ 1092 h 1200"/>
                    <a:gd name="T8" fmla="*/ 408 w 510"/>
                    <a:gd name="T9" fmla="*/ 1074 h 1200"/>
                    <a:gd name="T10" fmla="*/ 402 w 510"/>
                    <a:gd name="T11" fmla="*/ 1032 h 1200"/>
                    <a:gd name="T12" fmla="*/ 390 w 510"/>
                    <a:gd name="T13" fmla="*/ 972 h 1200"/>
                    <a:gd name="T14" fmla="*/ 372 w 510"/>
                    <a:gd name="T15" fmla="*/ 888 h 1200"/>
                    <a:gd name="T16" fmla="*/ 342 w 510"/>
                    <a:gd name="T17" fmla="*/ 780 h 1200"/>
                    <a:gd name="T18" fmla="*/ 312 w 510"/>
                    <a:gd name="T19" fmla="*/ 672 h 1200"/>
                    <a:gd name="T20" fmla="*/ 288 w 510"/>
                    <a:gd name="T21" fmla="*/ 546 h 1200"/>
                    <a:gd name="T22" fmla="*/ 270 w 510"/>
                    <a:gd name="T23" fmla="*/ 450 h 1200"/>
                    <a:gd name="T24" fmla="*/ 258 w 510"/>
                    <a:gd name="T25" fmla="*/ 402 h 1200"/>
                    <a:gd name="T26" fmla="*/ 240 w 510"/>
                    <a:gd name="T27" fmla="*/ 354 h 1200"/>
                    <a:gd name="T28" fmla="*/ 222 w 510"/>
                    <a:gd name="T29" fmla="*/ 306 h 1200"/>
                    <a:gd name="T30" fmla="*/ 204 w 510"/>
                    <a:gd name="T31" fmla="*/ 258 h 1200"/>
                    <a:gd name="T32" fmla="*/ 180 w 510"/>
                    <a:gd name="T33" fmla="*/ 210 h 1200"/>
                    <a:gd name="T34" fmla="*/ 156 w 510"/>
                    <a:gd name="T35" fmla="*/ 186 h 1200"/>
                    <a:gd name="T36" fmla="*/ 138 w 510"/>
                    <a:gd name="T37" fmla="*/ 156 h 1200"/>
                    <a:gd name="T38" fmla="*/ 108 w 510"/>
                    <a:gd name="T39" fmla="*/ 138 h 1200"/>
                    <a:gd name="T40" fmla="*/ 84 w 510"/>
                    <a:gd name="T41" fmla="*/ 114 h 1200"/>
                    <a:gd name="T42" fmla="*/ 72 w 510"/>
                    <a:gd name="T43" fmla="*/ 108 h 1200"/>
                    <a:gd name="T44" fmla="*/ 60 w 510"/>
                    <a:gd name="T45" fmla="*/ 90 h 1200"/>
                    <a:gd name="T46" fmla="*/ 48 w 510"/>
                    <a:gd name="T47" fmla="*/ 66 h 1200"/>
                    <a:gd name="T48" fmla="*/ 36 w 510"/>
                    <a:gd name="T49" fmla="*/ 42 h 1200"/>
                    <a:gd name="T50" fmla="*/ 24 w 510"/>
                    <a:gd name="T51" fmla="*/ 30 h 1200"/>
                    <a:gd name="T52" fmla="*/ 12 w 510"/>
                    <a:gd name="T53" fmla="*/ 18 h 1200"/>
                    <a:gd name="T54" fmla="*/ 0 w 510"/>
                    <a:gd name="T55" fmla="*/ 12 h 1200"/>
                    <a:gd name="T56" fmla="*/ 0 w 510"/>
                    <a:gd name="T57" fmla="*/ 6 h 1200"/>
                    <a:gd name="T58" fmla="*/ 0 w 510"/>
                    <a:gd name="T59" fmla="*/ 0 h 1200"/>
                    <a:gd name="T60" fmla="*/ 6 w 510"/>
                    <a:gd name="T61" fmla="*/ 0 h 1200"/>
                    <a:gd name="T62" fmla="*/ 12 w 510"/>
                    <a:gd name="T63" fmla="*/ 0 h 1200"/>
                    <a:gd name="T64" fmla="*/ 30 w 510"/>
                    <a:gd name="T65" fmla="*/ 12 h 1200"/>
                    <a:gd name="T66" fmla="*/ 48 w 510"/>
                    <a:gd name="T67" fmla="*/ 18 h 1200"/>
                    <a:gd name="T68" fmla="*/ 72 w 510"/>
                    <a:gd name="T69" fmla="*/ 18 h 1200"/>
                    <a:gd name="T70" fmla="*/ 102 w 510"/>
                    <a:gd name="T71" fmla="*/ 18 h 1200"/>
                    <a:gd name="T72" fmla="*/ 120 w 510"/>
                    <a:gd name="T73" fmla="*/ 18 h 1200"/>
                    <a:gd name="T74" fmla="*/ 144 w 510"/>
                    <a:gd name="T75" fmla="*/ 24 h 1200"/>
                    <a:gd name="T76" fmla="*/ 168 w 510"/>
                    <a:gd name="T77" fmla="*/ 42 h 1200"/>
                    <a:gd name="T78" fmla="*/ 192 w 510"/>
                    <a:gd name="T79" fmla="*/ 66 h 1200"/>
                    <a:gd name="T80" fmla="*/ 228 w 510"/>
                    <a:gd name="T81" fmla="*/ 108 h 1200"/>
                    <a:gd name="T82" fmla="*/ 264 w 510"/>
                    <a:gd name="T83" fmla="*/ 150 h 1200"/>
                    <a:gd name="T84" fmla="*/ 288 w 510"/>
                    <a:gd name="T85" fmla="*/ 186 h 1200"/>
                    <a:gd name="T86" fmla="*/ 312 w 510"/>
                    <a:gd name="T87" fmla="*/ 234 h 1200"/>
                    <a:gd name="T88" fmla="*/ 336 w 510"/>
                    <a:gd name="T89" fmla="*/ 288 h 1200"/>
                    <a:gd name="T90" fmla="*/ 354 w 510"/>
                    <a:gd name="T91" fmla="*/ 354 h 1200"/>
                    <a:gd name="T92" fmla="*/ 366 w 510"/>
                    <a:gd name="T93" fmla="*/ 408 h 1200"/>
                    <a:gd name="T94" fmla="*/ 384 w 510"/>
                    <a:gd name="T95" fmla="*/ 492 h 1200"/>
                    <a:gd name="T96" fmla="*/ 402 w 510"/>
                    <a:gd name="T97" fmla="*/ 558 h 1200"/>
                    <a:gd name="T98" fmla="*/ 420 w 510"/>
                    <a:gd name="T99" fmla="*/ 654 h 1200"/>
                    <a:gd name="T100" fmla="*/ 462 w 510"/>
                    <a:gd name="T101" fmla="*/ 816 h 1200"/>
                    <a:gd name="T102" fmla="*/ 492 w 510"/>
                    <a:gd name="T103" fmla="*/ 930 h 1200"/>
                    <a:gd name="T104" fmla="*/ 504 w 510"/>
                    <a:gd name="T105" fmla="*/ 1014 h 1200"/>
                    <a:gd name="T106" fmla="*/ 510 w 510"/>
                    <a:gd name="T107" fmla="*/ 1062 h 1200"/>
                    <a:gd name="T108" fmla="*/ 510 w 510"/>
                    <a:gd name="T109" fmla="*/ 1104 h 1200"/>
                    <a:gd name="T110" fmla="*/ 498 w 510"/>
                    <a:gd name="T111" fmla="*/ 1170 h 1200"/>
                    <a:gd name="T112" fmla="*/ 486 w 510"/>
                    <a:gd name="T113" fmla="*/ 1182 h 1200"/>
                    <a:gd name="T114" fmla="*/ 474 w 510"/>
                    <a:gd name="T115" fmla="*/ 1194 h 1200"/>
                    <a:gd name="T116" fmla="*/ 456 w 510"/>
                    <a:gd name="T117" fmla="*/ 1200 h 1200"/>
                    <a:gd name="T118" fmla="*/ 432 w 510"/>
                    <a:gd name="T119" fmla="*/ 1194 h 1200"/>
                    <a:gd name="T120" fmla="*/ 420 w 510"/>
                    <a:gd name="T121" fmla="*/ 1176 h 1200"/>
                    <a:gd name="T122" fmla="*/ 414 w 510"/>
                    <a:gd name="T123" fmla="*/ 1164 h 1200"/>
                    <a:gd name="T124" fmla="*/ 414 w 510"/>
                    <a:gd name="T125" fmla="*/ 1152 h 120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510" h="1200">
                      <a:moveTo>
                        <a:pt x="414" y="1152"/>
                      </a:moveTo>
                      <a:lnTo>
                        <a:pt x="414" y="1152"/>
                      </a:lnTo>
                      <a:lnTo>
                        <a:pt x="414" y="1140"/>
                      </a:lnTo>
                      <a:lnTo>
                        <a:pt x="414" y="1134"/>
                      </a:lnTo>
                      <a:lnTo>
                        <a:pt x="414" y="1128"/>
                      </a:lnTo>
                      <a:lnTo>
                        <a:pt x="414" y="1122"/>
                      </a:lnTo>
                      <a:lnTo>
                        <a:pt x="414" y="1116"/>
                      </a:lnTo>
                      <a:lnTo>
                        <a:pt x="414" y="1110"/>
                      </a:lnTo>
                      <a:lnTo>
                        <a:pt x="414" y="1104"/>
                      </a:lnTo>
                      <a:lnTo>
                        <a:pt x="408" y="1092"/>
                      </a:lnTo>
                      <a:lnTo>
                        <a:pt x="408" y="1080"/>
                      </a:lnTo>
                      <a:lnTo>
                        <a:pt x="408" y="1074"/>
                      </a:lnTo>
                      <a:lnTo>
                        <a:pt x="408" y="1056"/>
                      </a:lnTo>
                      <a:lnTo>
                        <a:pt x="402" y="1044"/>
                      </a:lnTo>
                      <a:lnTo>
                        <a:pt x="402" y="1032"/>
                      </a:lnTo>
                      <a:lnTo>
                        <a:pt x="396" y="1014"/>
                      </a:lnTo>
                      <a:lnTo>
                        <a:pt x="396" y="1002"/>
                      </a:lnTo>
                      <a:lnTo>
                        <a:pt x="390" y="972"/>
                      </a:lnTo>
                      <a:lnTo>
                        <a:pt x="384" y="942"/>
                      </a:lnTo>
                      <a:lnTo>
                        <a:pt x="378" y="912"/>
                      </a:lnTo>
                      <a:lnTo>
                        <a:pt x="372" y="888"/>
                      </a:lnTo>
                      <a:lnTo>
                        <a:pt x="360" y="864"/>
                      </a:lnTo>
                      <a:lnTo>
                        <a:pt x="360" y="834"/>
                      </a:lnTo>
                      <a:lnTo>
                        <a:pt x="342" y="780"/>
                      </a:lnTo>
                      <a:lnTo>
                        <a:pt x="330" y="732"/>
                      </a:lnTo>
                      <a:lnTo>
                        <a:pt x="318" y="702"/>
                      </a:lnTo>
                      <a:lnTo>
                        <a:pt x="312" y="672"/>
                      </a:lnTo>
                      <a:lnTo>
                        <a:pt x="306" y="648"/>
                      </a:lnTo>
                      <a:lnTo>
                        <a:pt x="300" y="618"/>
                      </a:lnTo>
                      <a:lnTo>
                        <a:pt x="288" y="546"/>
                      </a:lnTo>
                      <a:lnTo>
                        <a:pt x="282" y="510"/>
                      </a:lnTo>
                      <a:lnTo>
                        <a:pt x="270" y="474"/>
                      </a:lnTo>
                      <a:lnTo>
                        <a:pt x="270" y="450"/>
                      </a:lnTo>
                      <a:lnTo>
                        <a:pt x="264" y="438"/>
                      </a:lnTo>
                      <a:lnTo>
                        <a:pt x="264" y="420"/>
                      </a:lnTo>
                      <a:lnTo>
                        <a:pt x="258" y="402"/>
                      </a:lnTo>
                      <a:lnTo>
                        <a:pt x="252" y="384"/>
                      </a:lnTo>
                      <a:lnTo>
                        <a:pt x="246" y="366"/>
                      </a:lnTo>
                      <a:lnTo>
                        <a:pt x="240" y="354"/>
                      </a:lnTo>
                      <a:lnTo>
                        <a:pt x="240" y="330"/>
                      </a:lnTo>
                      <a:lnTo>
                        <a:pt x="234" y="318"/>
                      </a:lnTo>
                      <a:lnTo>
                        <a:pt x="222" y="306"/>
                      </a:lnTo>
                      <a:lnTo>
                        <a:pt x="216" y="288"/>
                      </a:lnTo>
                      <a:lnTo>
                        <a:pt x="216" y="270"/>
                      </a:lnTo>
                      <a:lnTo>
                        <a:pt x="204" y="258"/>
                      </a:lnTo>
                      <a:lnTo>
                        <a:pt x="198" y="240"/>
                      </a:lnTo>
                      <a:lnTo>
                        <a:pt x="192" y="228"/>
                      </a:lnTo>
                      <a:lnTo>
                        <a:pt x="180" y="210"/>
                      </a:lnTo>
                      <a:lnTo>
                        <a:pt x="168" y="204"/>
                      </a:lnTo>
                      <a:lnTo>
                        <a:pt x="162" y="186"/>
                      </a:lnTo>
                      <a:lnTo>
                        <a:pt x="156" y="186"/>
                      </a:lnTo>
                      <a:lnTo>
                        <a:pt x="150" y="174"/>
                      </a:lnTo>
                      <a:lnTo>
                        <a:pt x="144" y="162"/>
                      </a:lnTo>
                      <a:lnTo>
                        <a:pt x="138" y="156"/>
                      </a:lnTo>
                      <a:lnTo>
                        <a:pt x="126" y="150"/>
                      </a:lnTo>
                      <a:lnTo>
                        <a:pt x="120" y="138"/>
                      </a:lnTo>
                      <a:lnTo>
                        <a:pt x="108" y="138"/>
                      </a:lnTo>
                      <a:lnTo>
                        <a:pt x="102" y="132"/>
                      </a:lnTo>
                      <a:lnTo>
                        <a:pt x="90" y="114"/>
                      </a:lnTo>
                      <a:lnTo>
                        <a:pt x="84" y="114"/>
                      </a:lnTo>
                      <a:lnTo>
                        <a:pt x="78" y="114"/>
                      </a:lnTo>
                      <a:lnTo>
                        <a:pt x="72" y="108"/>
                      </a:lnTo>
                      <a:lnTo>
                        <a:pt x="72" y="102"/>
                      </a:lnTo>
                      <a:lnTo>
                        <a:pt x="66" y="96"/>
                      </a:lnTo>
                      <a:lnTo>
                        <a:pt x="60" y="90"/>
                      </a:lnTo>
                      <a:lnTo>
                        <a:pt x="54" y="90"/>
                      </a:lnTo>
                      <a:lnTo>
                        <a:pt x="54" y="84"/>
                      </a:lnTo>
                      <a:lnTo>
                        <a:pt x="48" y="66"/>
                      </a:lnTo>
                      <a:lnTo>
                        <a:pt x="48" y="60"/>
                      </a:lnTo>
                      <a:lnTo>
                        <a:pt x="42" y="54"/>
                      </a:lnTo>
                      <a:lnTo>
                        <a:pt x="36" y="42"/>
                      </a:lnTo>
                      <a:lnTo>
                        <a:pt x="30" y="42"/>
                      </a:lnTo>
                      <a:lnTo>
                        <a:pt x="24" y="36"/>
                      </a:lnTo>
                      <a:lnTo>
                        <a:pt x="24" y="30"/>
                      </a:lnTo>
                      <a:lnTo>
                        <a:pt x="18" y="24"/>
                      </a:lnTo>
                      <a:lnTo>
                        <a:pt x="18" y="18"/>
                      </a:lnTo>
                      <a:lnTo>
                        <a:pt x="12" y="18"/>
                      </a:lnTo>
                      <a:lnTo>
                        <a:pt x="6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8" y="6"/>
                      </a:lnTo>
                      <a:lnTo>
                        <a:pt x="24" y="12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48" y="18"/>
                      </a:lnTo>
                      <a:lnTo>
                        <a:pt x="54" y="18"/>
                      </a:lnTo>
                      <a:lnTo>
                        <a:pt x="60" y="18"/>
                      </a:lnTo>
                      <a:lnTo>
                        <a:pt x="72" y="18"/>
                      </a:lnTo>
                      <a:lnTo>
                        <a:pt x="78" y="18"/>
                      </a:lnTo>
                      <a:lnTo>
                        <a:pt x="96" y="18"/>
                      </a:lnTo>
                      <a:lnTo>
                        <a:pt x="102" y="18"/>
                      </a:lnTo>
                      <a:lnTo>
                        <a:pt x="114" y="18"/>
                      </a:lnTo>
                      <a:lnTo>
                        <a:pt x="120" y="18"/>
                      </a:lnTo>
                      <a:lnTo>
                        <a:pt x="126" y="18"/>
                      </a:lnTo>
                      <a:lnTo>
                        <a:pt x="138" y="18"/>
                      </a:lnTo>
                      <a:lnTo>
                        <a:pt x="144" y="24"/>
                      </a:lnTo>
                      <a:lnTo>
                        <a:pt x="156" y="30"/>
                      </a:lnTo>
                      <a:lnTo>
                        <a:pt x="162" y="42"/>
                      </a:lnTo>
                      <a:lnTo>
                        <a:pt x="168" y="42"/>
                      </a:lnTo>
                      <a:lnTo>
                        <a:pt x="174" y="48"/>
                      </a:lnTo>
                      <a:lnTo>
                        <a:pt x="186" y="54"/>
                      </a:lnTo>
                      <a:lnTo>
                        <a:pt x="192" y="66"/>
                      </a:lnTo>
                      <a:lnTo>
                        <a:pt x="204" y="78"/>
                      </a:lnTo>
                      <a:lnTo>
                        <a:pt x="216" y="90"/>
                      </a:lnTo>
                      <a:lnTo>
                        <a:pt x="228" y="108"/>
                      </a:lnTo>
                      <a:lnTo>
                        <a:pt x="240" y="120"/>
                      </a:lnTo>
                      <a:lnTo>
                        <a:pt x="252" y="138"/>
                      </a:lnTo>
                      <a:lnTo>
                        <a:pt x="264" y="150"/>
                      </a:lnTo>
                      <a:lnTo>
                        <a:pt x="270" y="162"/>
                      </a:lnTo>
                      <a:lnTo>
                        <a:pt x="276" y="168"/>
                      </a:lnTo>
                      <a:lnTo>
                        <a:pt x="288" y="186"/>
                      </a:lnTo>
                      <a:lnTo>
                        <a:pt x="294" y="204"/>
                      </a:lnTo>
                      <a:lnTo>
                        <a:pt x="300" y="216"/>
                      </a:lnTo>
                      <a:lnTo>
                        <a:pt x="312" y="234"/>
                      </a:lnTo>
                      <a:lnTo>
                        <a:pt x="318" y="258"/>
                      </a:lnTo>
                      <a:lnTo>
                        <a:pt x="324" y="276"/>
                      </a:lnTo>
                      <a:lnTo>
                        <a:pt x="336" y="288"/>
                      </a:lnTo>
                      <a:lnTo>
                        <a:pt x="336" y="306"/>
                      </a:lnTo>
                      <a:lnTo>
                        <a:pt x="342" y="330"/>
                      </a:lnTo>
                      <a:lnTo>
                        <a:pt x="354" y="354"/>
                      </a:lnTo>
                      <a:lnTo>
                        <a:pt x="360" y="372"/>
                      </a:lnTo>
                      <a:lnTo>
                        <a:pt x="360" y="390"/>
                      </a:lnTo>
                      <a:lnTo>
                        <a:pt x="366" y="408"/>
                      </a:lnTo>
                      <a:lnTo>
                        <a:pt x="372" y="426"/>
                      </a:lnTo>
                      <a:lnTo>
                        <a:pt x="384" y="474"/>
                      </a:lnTo>
                      <a:lnTo>
                        <a:pt x="384" y="492"/>
                      </a:lnTo>
                      <a:lnTo>
                        <a:pt x="390" y="516"/>
                      </a:lnTo>
                      <a:lnTo>
                        <a:pt x="396" y="534"/>
                      </a:lnTo>
                      <a:lnTo>
                        <a:pt x="402" y="558"/>
                      </a:lnTo>
                      <a:lnTo>
                        <a:pt x="408" y="600"/>
                      </a:lnTo>
                      <a:lnTo>
                        <a:pt x="414" y="630"/>
                      </a:lnTo>
                      <a:lnTo>
                        <a:pt x="420" y="654"/>
                      </a:lnTo>
                      <a:lnTo>
                        <a:pt x="432" y="714"/>
                      </a:lnTo>
                      <a:lnTo>
                        <a:pt x="450" y="768"/>
                      </a:lnTo>
                      <a:lnTo>
                        <a:pt x="462" y="816"/>
                      </a:lnTo>
                      <a:lnTo>
                        <a:pt x="480" y="870"/>
                      </a:lnTo>
                      <a:lnTo>
                        <a:pt x="486" y="900"/>
                      </a:lnTo>
                      <a:lnTo>
                        <a:pt x="492" y="930"/>
                      </a:lnTo>
                      <a:lnTo>
                        <a:pt x="498" y="960"/>
                      </a:lnTo>
                      <a:lnTo>
                        <a:pt x="504" y="984"/>
                      </a:lnTo>
                      <a:lnTo>
                        <a:pt x="504" y="1014"/>
                      </a:lnTo>
                      <a:lnTo>
                        <a:pt x="510" y="1050"/>
                      </a:lnTo>
                      <a:lnTo>
                        <a:pt x="510" y="1056"/>
                      </a:lnTo>
                      <a:lnTo>
                        <a:pt x="510" y="1062"/>
                      </a:lnTo>
                      <a:lnTo>
                        <a:pt x="510" y="1080"/>
                      </a:lnTo>
                      <a:lnTo>
                        <a:pt x="510" y="1092"/>
                      </a:lnTo>
                      <a:lnTo>
                        <a:pt x="510" y="1104"/>
                      </a:lnTo>
                      <a:lnTo>
                        <a:pt x="504" y="1122"/>
                      </a:lnTo>
                      <a:lnTo>
                        <a:pt x="504" y="1134"/>
                      </a:lnTo>
                      <a:lnTo>
                        <a:pt x="498" y="1170"/>
                      </a:lnTo>
                      <a:lnTo>
                        <a:pt x="492" y="1176"/>
                      </a:lnTo>
                      <a:lnTo>
                        <a:pt x="492" y="1182"/>
                      </a:lnTo>
                      <a:lnTo>
                        <a:pt x="486" y="1182"/>
                      </a:lnTo>
                      <a:lnTo>
                        <a:pt x="480" y="1194"/>
                      </a:lnTo>
                      <a:lnTo>
                        <a:pt x="474" y="1194"/>
                      </a:lnTo>
                      <a:lnTo>
                        <a:pt x="468" y="1200"/>
                      </a:lnTo>
                      <a:lnTo>
                        <a:pt x="456" y="1200"/>
                      </a:lnTo>
                      <a:lnTo>
                        <a:pt x="444" y="1200"/>
                      </a:lnTo>
                      <a:lnTo>
                        <a:pt x="438" y="1200"/>
                      </a:lnTo>
                      <a:lnTo>
                        <a:pt x="432" y="1194"/>
                      </a:lnTo>
                      <a:lnTo>
                        <a:pt x="426" y="1188"/>
                      </a:lnTo>
                      <a:lnTo>
                        <a:pt x="420" y="1182"/>
                      </a:lnTo>
                      <a:lnTo>
                        <a:pt x="420" y="1176"/>
                      </a:lnTo>
                      <a:lnTo>
                        <a:pt x="414" y="1176"/>
                      </a:lnTo>
                      <a:lnTo>
                        <a:pt x="414" y="1170"/>
                      </a:lnTo>
                      <a:lnTo>
                        <a:pt x="414" y="1164"/>
                      </a:lnTo>
                      <a:lnTo>
                        <a:pt x="414" y="1158"/>
                      </a:lnTo>
                      <a:lnTo>
                        <a:pt x="414" y="1152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60" name="Freeform 331"/>
                <p:cNvSpPr>
                  <a:spLocks/>
                </p:cNvSpPr>
                <p:nvPr/>
              </p:nvSpPr>
              <p:spPr bwMode="auto">
                <a:xfrm>
                  <a:off x="1218" y="2160"/>
                  <a:ext cx="510" cy="1200"/>
                </a:xfrm>
                <a:custGeom>
                  <a:avLst/>
                  <a:gdLst>
                    <a:gd name="T0" fmla="*/ 414 w 510"/>
                    <a:gd name="T1" fmla="*/ 1134 h 1200"/>
                    <a:gd name="T2" fmla="*/ 414 w 510"/>
                    <a:gd name="T3" fmla="*/ 1122 h 1200"/>
                    <a:gd name="T4" fmla="*/ 414 w 510"/>
                    <a:gd name="T5" fmla="*/ 1104 h 1200"/>
                    <a:gd name="T6" fmla="*/ 408 w 510"/>
                    <a:gd name="T7" fmla="*/ 1080 h 1200"/>
                    <a:gd name="T8" fmla="*/ 402 w 510"/>
                    <a:gd name="T9" fmla="*/ 1044 h 1200"/>
                    <a:gd name="T10" fmla="*/ 396 w 510"/>
                    <a:gd name="T11" fmla="*/ 1002 h 1200"/>
                    <a:gd name="T12" fmla="*/ 378 w 510"/>
                    <a:gd name="T13" fmla="*/ 912 h 1200"/>
                    <a:gd name="T14" fmla="*/ 360 w 510"/>
                    <a:gd name="T15" fmla="*/ 834 h 1200"/>
                    <a:gd name="T16" fmla="*/ 318 w 510"/>
                    <a:gd name="T17" fmla="*/ 702 h 1200"/>
                    <a:gd name="T18" fmla="*/ 300 w 510"/>
                    <a:gd name="T19" fmla="*/ 618 h 1200"/>
                    <a:gd name="T20" fmla="*/ 270 w 510"/>
                    <a:gd name="T21" fmla="*/ 474 h 1200"/>
                    <a:gd name="T22" fmla="*/ 264 w 510"/>
                    <a:gd name="T23" fmla="*/ 420 h 1200"/>
                    <a:gd name="T24" fmla="*/ 246 w 510"/>
                    <a:gd name="T25" fmla="*/ 366 h 1200"/>
                    <a:gd name="T26" fmla="*/ 234 w 510"/>
                    <a:gd name="T27" fmla="*/ 318 h 1200"/>
                    <a:gd name="T28" fmla="*/ 216 w 510"/>
                    <a:gd name="T29" fmla="*/ 270 h 1200"/>
                    <a:gd name="T30" fmla="*/ 192 w 510"/>
                    <a:gd name="T31" fmla="*/ 228 h 1200"/>
                    <a:gd name="T32" fmla="*/ 162 w 510"/>
                    <a:gd name="T33" fmla="*/ 186 h 1200"/>
                    <a:gd name="T34" fmla="*/ 144 w 510"/>
                    <a:gd name="T35" fmla="*/ 162 h 1200"/>
                    <a:gd name="T36" fmla="*/ 120 w 510"/>
                    <a:gd name="T37" fmla="*/ 138 h 1200"/>
                    <a:gd name="T38" fmla="*/ 90 w 510"/>
                    <a:gd name="T39" fmla="*/ 114 h 1200"/>
                    <a:gd name="T40" fmla="*/ 72 w 510"/>
                    <a:gd name="T41" fmla="*/ 108 h 1200"/>
                    <a:gd name="T42" fmla="*/ 60 w 510"/>
                    <a:gd name="T43" fmla="*/ 90 h 1200"/>
                    <a:gd name="T44" fmla="*/ 48 w 510"/>
                    <a:gd name="T45" fmla="*/ 66 h 1200"/>
                    <a:gd name="T46" fmla="*/ 36 w 510"/>
                    <a:gd name="T47" fmla="*/ 42 h 1200"/>
                    <a:gd name="T48" fmla="*/ 24 w 510"/>
                    <a:gd name="T49" fmla="*/ 30 h 1200"/>
                    <a:gd name="T50" fmla="*/ 12 w 510"/>
                    <a:gd name="T51" fmla="*/ 18 h 1200"/>
                    <a:gd name="T52" fmla="*/ 0 w 510"/>
                    <a:gd name="T53" fmla="*/ 6 h 1200"/>
                    <a:gd name="T54" fmla="*/ 12 w 510"/>
                    <a:gd name="T55" fmla="*/ 0 h 1200"/>
                    <a:gd name="T56" fmla="*/ 30 w 510"/>
                    <a:gd name="T57" fmla="*/ 12 h 1200"/>
                    <a:gd name="T58" fmla="*/ 48 w 510"/>
                    <a:gd name="T59" fmla="*/ 18 h 1200"/>
                    <a:gd name="T60" fmla="*/ 72 w 510"/>
                    <a:gd name="T61" fmla="*/ 18 h 1200"/>
                    <a:gd name="T62" fmla="*/ 102 w 510"/>
                    <a:gd name="T63" fmla="*/ 18 h 1200"/>
                    <a:gd name="T64" fmla="*/ 120 w 510"/>
                    <a:gd name="T65" fmla="*/ 18 h 1200"/>
                    <a:gd name="T66" fmla="*/ 144 w 510"/>
                    <a:gd name="T67" fmla="*/ 24 h 1200"/>
                    <a:gd name="T68" fmla="*/ 168 w 510"/>
                    <a:gd name="T69" fmla="*/ 42 h 1200"/>
                    <a:gd name="T70" fmla="*/ 192 w 510"/>
                    <a:gd name="T71" fmla="*/ 66 h 1200"/>
                    <a:gd name="T72" fmla="*/ 228 w 510"/>
                    <a:gd name="T73" fmla="*/ 108 h 1200"/>
                    <a:gd name="T74" fmla="*/ 264 w 510"/>
                    <a:gd name="T75" fmla="*/ 150 h 1200"/>
                    <a:gd name="T76" fmla="*/ 288 w 510"/>
                    <a:gd name="T77" fmla="*/ 186 h 1200"/>
                    <a:gd name="T78" fmla="*/ 312 w 510"/>
                    <a:gd name="T79" fmla="*/ 234 h 1200"/>
                    <a:gd name="T80" fmla="*/ 336 w 510"/>
                    <a:gd name="T81" fmla="*/ 288 h 1200"/>
                    <a:gd name="T82" fmla="*/ 354 w 510"/>
                    <a:gd name="T83" fmla="*/ 354 h 1200"/>
                    <a:gd name="T84" fmla="*/ 366 w 510"/>
                    <a:gd name="T85" fmla="*/ 408 h 1200"/>
                    <a:gd name="T86" fmla="*/ 384 w 510"/>
                    <a:gd name="T87" fmla="*/ 492 h 1200"/>
                    <a:gd name="T88" fmla="*/ 402 w 510"/>
                    <a:gd name="T89" fmla="*/ 558 h 1200"/>
                    <a:gd name="T90" fmla="*/ 420 w 510"/>
                    <a:gd name="T91" fmla="*/ 654 h 1200"/>
                    <a:gd name="T92" fmla="*/ 462 w 510"/>
                    <a:gd name="T93" fmla="*/ 816 h 1200"/>
                    <a:gd name="T94" fmla="*/ 492 w 510"/>
                    <a:gd name="T95" fmla="*/ 930 h 1200"/>
                    <a:gd name="T96" fmla="*/ 504 w 510"/>
                    <a:gd name="T97" fmla="*/ 1014 h 1200"/>
                    <a:gd name="T98" fmla="*/ 510 w 510"/>
                    <a:gd name="T99" fmla="*/ 1062 h 1200"/>
                    <a:gd name="T100" fmla="*/ 510 w 510"/>
                    <a:gd name="T101" fmla="*/ 1104 h 1200"/>
                    <a:gd name="T102" fmla="*/ 498 w 510"/>
                    <a:gd name="T103" fmla="*/ 1170 h 1200"/>
                    <a:gd name="T104" fmla="*/ 486 w 510"/>
                    <a:gd name="T105" fmla="*/ 1182 h 1200"/>
                    <a:gd name="T106" fmla="*/ 474 w 510"/>
                    <a:gd name="T107" fmla="*/ 1194 h 1200"/>
                    <a:gd name="T108" fmla="*/ 456 w 510"/>
                    <a:gd name="T109" fmla="*/ 1200 h 1200"/>
                    <a:gd name="T110" fmla="*/ 432 w 510"/>
                    <a:gd name="T111" fmla="*/ 1194 h 1200"/>
                    <a:gd name="T112" fmla="*/ 420 w 510"/>
                    <a:gd name="T113" fmla="*/ 1176 h 1200"/>
                    <a:gd name="T114" fmla="*/ 414 w 510"/>
                    <a:gd name="T115" fmla="*/ 1164 h 1200"/>
                    <a:gd name="T116" fmla="*/ 414 w 510"/>
                    <a:gd name="T117" fmla="*/ 1152 h 12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510" h="1200">
                      <a:moveTo>
                        <a:pt x="414" y="1152"/>
                      </a:moveTo>
                      <a:lnTo>
                        <a:pt x="414" y="1140"/>
                      </a:lnTo>
                      <a:lnTo>
                        <a:pt x="414" y="1134"/>
                      </a:lnTo>
                      <a:lnTo>
                        <a:pt x="414" y="1128"/>
                      </a:lnTo>
                      <a:lnTo>
                        <a:pt x="414" y="1122"/>
                      </a:lnTo>
                      <a:lnTo>
                        <a:pt x="414" y="1116"/>
                      </a:lnTo>
                      <a:lnTo>
                        <a:pt x="414" y="1110"/>
                      </a:lnTo>
                      <a:lnTo>
                        <a:pt x="414" y="1104"/>
                      </a:lnTo>
                      <a:lnTo>
                        <a:pt x="408" y="1092"/>
                      </a:lnTo>
                      <a:lnTo>
                        <a:pt x="408" y="1080"/>
                      </a:lnTo>
                      <a:lnTo>
                        <a:pt x="408" y="1074"/>
                      </a:lnTo>
                      <a:lnTo>
                        <a:pt x="408" y="1056"/>
                      </a:lnTo>
                      <a:lnTo>
                        <a:pt x="402" y="1044"/>
                      </a:lnTo>
                      <a:lnTo>
                        <a:pt x="402" y="1032"/>
                      </a:lnTo>
                      <a:lnTo>
                        <a:pt x="396" y="1014"/>
                      </a:lnTo>
                      <a:lnTo>
                        <a:pt x="396" y="1002"/>
                      </a:lnTo>
                      <a:lnTo>
                        <a:pt x="390" y="972"/>
                      </a:lnTo>
                      <a:lnTo>
                        <a:pt x="384" y="942"/>
                      </a:lnTo>
                      <a:lnTo>
                        <a:pt x="378" y="912"/>
                      </a:lnTo>
                      <a:lnTo>
                        <a:pt x="372" y="888"/>
                      </a:lnTo>
                      <a:lnTo>
                        <a:pt x="360" y="864"/>
                      </a:lnTo>
                      <a:lnTo>
                        <a:pt x="360" y="834"/>
                      </a:lnTo>
                      <a:lnTo>
                        <a:pt x="342" y="780"/>
                      </a:lnTo>
                      <a:lnTo>
                        <a:pt x="330" y="732"/>
                      </a:lnTo>
                      <a:lnTo>
                        <a:pt x="318" y="702"/>
                      </a:lnTo>
                      <a:lnTo>
                        <a:pt x="312" y="672"/>
                      </a:lnTo>
                      <a:lnTo>
                        <a:pt x="306" y="648"/>
                      </a:lnTo>
                      <a:lnTo>
                        <a:pt x="300" y="618"/>
                      </a:lnTo>
                      <a:lnTo>
                        <a:pt x="288" y="546"/>
                      </a:lnTo>
                      <a:lnTo>
                        <a:pt x="282" y="510"/>
                      </a:lnTo>
                      <a:lnTo>
                        <a:pt x="270" y="474"/>
                      </a:lnTo>
                      <a:lnTo>
                        <a:pt x="270" y="450"/>
                      </a:lnTo>
                      <a:lnTo>
                        <a:pt x="264" y="438"/>
                      </a:lnTo>
                      <a:lnTo>
                        <a:pt x="264" y="420"/>
                      </a:lnTo>
                      <a:lnTo>
                        <a:pt x="258" y="402"/>
                      </a:lnTo>
                      <a:lnTo>
                        <a:pt x="252" y="384"/>
                      </a:lnTo>
                      <a:lnTo>
                        <a:pt x="246" y="366"/>
                      </a:lnTo>
                      <a:lnTo>
                        <a:pt x="240" y="354"/>
                      </a:lnTo>
                      <a:lnTo>
                        <a:pt x="240" y="330"/>
                      </a:lnTo>
                      <a:lnTo>
                        <a:pt x="234" y="318"/>
                      </a:lnTo>
                      <a:lnTo>
                        <a:pt x="222" y="306"/>
                      </a:lnTo>
                      <a:lnTo>
                        <a:pt x="216" y="288"/>
                      </a:lnTo>
                      <a:lnTo>
                        <a:pt x="216" y="270"/>
                      </a:lnTo>
                      <a:lnTo>
                        <a:pt x="204" y="258"/>
                      </a:lnTo>
                      <a:lnTo>
                        <a:pt x="198" y="240"/>
                      </a:lnTo>
                      <a:lnTo>
                        <a:pt x="192" y="228"/>
                      </a:lnTo>
                      <a:lnTo>
                        <a:pt x="180" y="210"/>
                      </a:lnTo>
                      <a:lnTo>
                        <a:pt x="168" y="204"/>
                      </a:lnTo>
                      <a:lnTo>
                        <a:pt x="162" y="186"/>
                      </a:lnTo>
                      <a:lnTo>
                        <a:pt x="156" y="186"/>
                      </a:lnTo>
                      <a:lnTo>
                        <a:pt x="150" y="174"/>
                      </a:lnTo>
                      <a:lnTo>
                        <a:pt x="144" y="162"/>
                      </a:lnTo>
                      <a:lnTo>
                        <a:pt x="138" y="156"/>
                      </a:lnTo>
                      <a:lnTo>
                        <a:pt x="126" y="150"/>
                      </a:lnTo>
                      <a:lnTo>
                        <a:pt x="120" y="138"/>
                      </a:lnTo>
                      <a:lnTo>
                        <a:pt x="108" y="138"/>
                      </a:lnTo>
                      <a:lnTo>
                        <a:pt x="102" y="132"/>
                      </a:lnTo>
                      <a:lnTo>
                        <a:pt x="90" y="114"/>
                      </a:lnTo>
                      <a:lnTo>
                        <a:pt x="84" y="114"/>
                      </a:lnTo>
                      <a:lnTo>
                        <a:pt x="78" y="114"/>
                      </a:lnTo>
                      <a:lnTo>
                        <a:pt x="72" y="108"/>
                      </a:lnTo>
                      <a:lnTo>
                        <a:pt x="72" y="102"/>
                      </a:lnTo>
                      <a:lnTo>
                        <a:pt x="66" y="96"/>
                      </a:lnTo>
                      <a:lnTo>
                        <a:pt x="60" y="90"/>
                      </a:lnTo>
                      <a:lnTo>
                        <a:pt x="54" y="90"/>
                      </a:lnTo>
                      <a:lnTo>
                        <a:pt x="54" y="84"/>
                      </a:lnTo>
                      <a:lnTo>
                        <a:pt x="48" y="66"/>
                      </a:lnTo>
                      <a:lnTo>
                        <a:pt x="48" y="60"/>
                      </a:lnTo>
                      <a:lnTo>
                        <a:pt x="42" y="54"/>
                      </a:lnTo>
                      <a:lnTo>
                        <a:pt x="36" y="42"/>
                      </a:lnTo>
                      <a:lnTo>
                        <a:pt x="30" y="42"/>
                      </a:lnTo>
                      <a:lnTo>
                        <a:pt x="24" y="36"/>
                      </a:lnTo>
                      <a:lnTo>
                        <a:pt x="24" y="30"/>
                      </a:lnTo>
                      <a:lnTo>
                        <a:pt x="18" y="24"/>
                      </a:lnTo>
                      <a:lnTo>
                        <a:pt x="18" y="18"/>
                      </a:lnTo>
                      <a:lnTo>
                        <a:pt x="12" y="18"/>
                      </a:lnTo>
                      <a:lnTo>
                        <a:pt x="6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8" y="6"/>
                      </a:lnTo>
                      <a:lnTo>
                        <a:pt x="24" y="12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48" y="18"/>
                      </a:lnTo>
                      <a:lnTo>
                        <a:pt x="54" y="18"/>
                      </a:lnTo>
                      <a:lnTo>
                        <a:pt x="60" y="18"/>
                      </a:lnTo>
                      <a:lnTo>
                        <a:pt x="72" y="18"/>
                      </a:lnTo>
                      <a:lnTo>
                        <a:pt x="78" y="18"/>
                      </a:lnTo>
                      <a:lnTo>
                        <a:pt x="96" y="18"/>
                      </a:lnTo>
                      <a:lnTo>
                        <a:pt x="102" y="18"/>
                      </a:lnTo>
                      <a:lnTo>
                        <a:pt x="114" y="18"/>
                      </a:lnTo>
                      <a:lnTo>
                        <a:pt x="120" y="18"/>
                      </a:lnTo>
                      <a:lnTo>
                        <a:pt x="126" y="18"/>
                      </a:lnTo>
                      <a:lnTo>
                        <a:pt x="138" y="18"/>
                      </a:lnTo>
                      <a:lnTo>
                        <a:pt x="144" y="24"/>
                      </a:lnTo>
                      <a:lnTo>
                        <a:pt x="156" y="30"/>
                      </a:lnTo>
                      <a:lnTo>
                        <a:pt x="162" y="42"/>
                      </a:lnTo>
                      <a:lnTo>
                        <a:pt x="168" y="42"/>
                      </a:lnTo>
                      <a:lnTo>
                        <a:pt x="174" y="48"/>
                      </a:lnTo>
                      <a:lnTo>
                        <a:pt x="186" y="54"/>
                      </a:lnTo>
                      <a:lnTo>
                        <a:pt x="192" y="66"/>
                      </a:lnTo>
                      <a:lnTo>
                        <a:pt x="204" y="78"/>
                      </a:lnTo>
                      <a:lnTo>
                        <a:pt x="216" y="90"/>
                      </a:lnTo>
                      <a:lnTo>
                        <a:pt x="228" y="108"/>
                      </a:lnTo>
                      <a:lnTo>
                        <a:pt x="240" y="120"/>
                      </a:lnTo>
                      <a:lnTo>
                        <a:pt x="252" y="138"/>
                      </a:lnTo>
                      <a:lnTo>
                        <a:pt x="264" y="150"/>
                      </a:lnTo>
                      <a:lnTo>
                        <a:pt x="270" y="162"/>
                      </a:lnTo>
                      <a:lnTo>
                        <a:pt x="276" y="168"/>
                      </a:lnTo>
                      <a:lnTo>
                        <a:pt x="288" y="186"/>
                      </a:lnTo>
                      <a:lnTo>
                        <a:pt x="294" y="204"/>
                      </a:lnTo>
                      <a:lnTo>
                        <a:pt x="300" y="216"/>
                      </a:lnTo>
                      <a:lnTo>
                        <a:pt x="312" y="234"/>
                      </a:lnTo>
                      <a:lnTo>
                        <a:pt x="318" y="258"/>
                      </a:lnTo>
                      <a:lnTo>
                        <a:pt x="324" y="276"/>
                      </a:lnTo>
                      <a:lnTo>
                        <a:pt x="336" y="288"/>
                      </a:lnTo>
                      <a:lnTo>
                        <a:pt x="336" y="306"/>
                      </a:lnTo>
                      <a:lnTo>
                        <a:pt x="342" y="330"/>
                      </a:lnTo>
                      <a:lnTo>
                        <a:pt x="354" y="354"/>
                      </a:lnTo>
                      <a:lnTo>
                        <a:pt x="360" y="372"/>
                      </a:lnTo>
                      <a:lnTo>
                        <a:pt x="360" y="390"/>
                      </a:lnTo>
                      <a:lnTo>
                        <a:pt x="366" y="408"/>
                      </a:lnTo>
                      <a:lnTo>
                        <a:pt x="372" y="426"/>
                      </a:lnTo>
                      <a:lnTo>
                        <a:pt x="384" y="474"/>
                      </a:lnTo>
                      <a:lnTo>
                        <a:pt x="384" y="492"/>
                      </a:lnTo>
                      <a:lnTo>
                        <a:pt x="390" y="516"/>
                      </a:lnTo>
                      <a:lnTo>
                        <a:pt x="396" y="534"/>
                      </a:lnTo>
                      <a:lnTo>
                        <a:pt x="402" y="558"/>
                      </a:lnTo>
                      <a:lnTo>
                        <a:pt x="408" y="600"/>
                      </a:lnTo>
                      <a:lnTo>
                        <a:pt x="414" y="630"/>
                      </a:lnTo>
                      <a:lnTo>
                        <a:pt x="420" y="654"/>
                      </a:lnTo>
                      <a:lnTo>
                        <a:pt x="432" y="714"/>
                      </a:lnTo>
                      <a:lnTo>
                        <a:pt x="450" y="768"/>
                      </a:lnTo>
                      <a:lnTo>
                        <a:pt x="462" y="816"/>
                      </a:lnTo>
                      <a:lnTo>
                        <a:pt x="480" y="870"/>
                      </a:lnTo>
                      <a:lnTo>
                        <a:pt x="486" y="900"/>
                      </a:lnTo>
                      <a:lnTo>
                        <a:pt x="492" y="930"/>
                      </a:lnTo>
                      <a:lnTo>
                        <a:pt x="498" y="960"/>
                      </a:lnTo>
                      <a:lnTo>
                        <a:pt x="504" y="984"/>
                      </a:lnTo>
                      <a:lnTo>
                        <a:pt x="504" y="1014"/>
                      </a:lnTo>
                      <a:lnTo>
                        <a:pt x="510" y="1050"/>
                      </a:lnTo>
                      <a:lnTo>
                        <a:pt x="510" y="1056"/>
                      </a:lnTo>
                      <a:lnTo>
                        <a:pt x="510" y="1062"/>
                      </a:lnTo>
                      <a:lnTo>
                        <a:pt x="510" y="1080"/>
                      </a:lnTo>
                      <a:lnTo>
                        <a:pt x="510" y="1092"/>
                      </a:lnTo>
                      <a:lnTo>
                        <a:pt x="510" y="1104"/>
                      </a:lnTo>
                      <a:lnTo>
                        <a:pt x="504" y="1122"/>
                      </a:lnTo>
                      <a:lnTo>
                        <a:pt x="504" y="1134"/>
                      </a:lnTo>
                      <a:lnTo>
                        <a:pt x="498" y="1170"/>
                      </a:lnTo>
                      <a:lnTo>
                        <a:pt x="492" y="1176"/>
                      </a:lnTo>
                      <a:lnTo>
                        <a:pt x="492" y="1182"/>
                      </a:lnTo>
                      <a:lnTo>
                        <a:pt x="486" y="1182"/>
                      </a:lnTo>
                      <a:lnTo>
                        <a:pt x="480" y="1194"/>
                      </a:lnTo>
                      <a:lnTo>
                        <a:pt x="474" y="1194"/>
                      </a:lnTo>
                      <a:lnTo>
                        <a:pt x="468" y="1200"/>
                      </a:lnTo>
                      <a:lnTo>
                        <a:pt x="456" y="1200"/>
                      </a:lnTo>
                      <a:lnTo>
                        <a:pt x="444" y="1200"/>
                      </a:lnTo>
                      <a:lnTo>
                        <a:pt x="438" y="1200"/>
                      </a:lnTo>
                      <a:lnTo>
                        <a:pt x="432" y="1194"/>
                      </a:lnTo>
                      <a:lnTo>
                        <a:pt x="426" y="1188"/>
                      </a:lnTo>
                      <a:lnTo>
                        <a:pt x="420" y="1182"/>
                      </a:lnTo>
                      <a:lnTo>
                        <a:pt x="420" y="1176"/>
                      </a:lnTo>
                      <a:lnTo>
                        <a:pt x="414" y="1176"/>
                      </a:lnTo>
                      <a:lnTo>
                        <a:pt x="414" y="1170"/>
                      </a:lnTo>
                      <a:lnTo>
                        <a:pt x="414" y="1164"/>
                      </a:lnTo>
                      <a:lnTo>
                        <a:pt x="414" y="1158"/>
                      </a:lnTo>
                      <a:lnTo>
                        <a:pt x="414" y="1152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61" name="Freeform 332"/>
                <p:cNvSpPr>
                  <a:spLocks/>
                </p:cNvSpPr>
                <p:nvPr/>
              </p:nvSpPr>
              <p:spPr bwMode="auto">
                <a:xfrm>
                  <a:off x="1602" y="1770"/>
                  <a:ext cx="246" cy="1464"/>
                </a:xfrm>
                <a:custGeom>
                  <a:avLst/>
                  <a:gdLst>
                    <a:gd name="T0" fmla="*/ 12 w 246"/>
                    <a:gd name="T1" fmla="*/ 1446 h 1464"/>
                    <a:gd name="T2" fmla="*/ 12 w 246"/>
                    <a:gd name="T3" fmla="*/ 1416 h 1464"/>
                    <a:gd name="T4" fmla="*/ 12 w 246"/>
                    <a:gd name="T5" fmla="*/ 1380 h 1464"/>
                    <a:gd name="T6" fmla="*/ 12 w 246"/>
                    <a:gd name="T7" fmla="*/ 1350 h 1464"/>
                    <a:gd name="T8" fmla="*/ 6 w 246"/>
                    <a:gd name="T9" fmla="*/ 1284 h 1464"/>
                    <a:gd name="T10" fmla="*/ 0 w 246"/>
                    <a:gd name="T11" fmla="*/ 1266 h 1464"/>
                    <a:gd name="T12" fmla="*/ 0 w 246"/>
                    <a:gd name="T13" fmla="*/ 1242 h 1464"/>
                    <a:gd name="T14" fmla="*/ 0 w 246"/>
                    <a:gd name="T15" fmla="*/ 1206 h 1464"/>
                    <a:gd name="T16" fmla="*/ 12 w 246"/>
                    <a:gd name="T17" fmla="*/ 1134 h 1464"/>
                    <a:gd name="T18" fmla="*/ 24 w 246"/>
                    <a:gd name="T19" fmla="*/ 984 h 1464"/>
                    <a:gd name="T20" fmla="*/ 42 w 246"/>
                    <a:gd name="T21" fmla="*/ 828 h 1464"/>
                    <a:gd name="T22" fmla="*/ 48 w 246"/>
                    <a:gd name="T23" fmla="*/ 726 h 1464"/>
                    <a:gd name="T24" fmla="*/ 66 w 246"/>
                    <a:gd name="T25" fmla="*/ 624 h 1464"/>
                    <a:gd name="T26" fmla="*/ 78 w 246"/>
                    <a:gd name="T27" fmla="*/ 528 h 1464"/>
                    <a:gd name="T28" fmla="*/ 96 w 246"/>
                    <a:gd name="T29" fmla="*/ 432 h 1464"/>
                    <a:gd name="T30" fmla="*/ 114 w 246"/>
                    <a:gd name="T31" fmla="*/ 384 h 1464"/>
                    <a:gd name="T32" fmla="*/ 120 w 246"/>
                    <a:gd name="T33" fmla="*/ 354 h 1464"/>
                    <a:gd name="T34" fmla="*/ 120 w 246"/>
                    <a:gd name="T35" fmla="*/ 324 h 1464"/>
                    <a:gd name="T36" fmla="*/ 132 w 246"/>
                    <a:gd name="T37" fmla="*/ 276 h 1464"/>
                    <a:gd name="T38" fmla="*/ 144 w 246"/>
                    <a:gd name="T39" fmla="*/ 228 h 1464"/>
                    <a:gd name="T40" fmla="*/ 186 w 246"/>
                    <a:gd name="T41" fmla="*/ 138 h 1464"/>
                    <a:gd name="T42" fmla="*/ 216 w 246"/>
                    <a:gd name="T43" fmla="*/ 72 h 1464"/>
                    <a:gd name="T44" fmla="*/ 234 w 246"/>
                    <a:gd name="T45" fmla="*/ 24 h 1464"/>
                    <a:gd name="T46" fmla="*/ 240 w 246"/>
                    <a:gd name="T47" fmla="*/ 0 h 1464"/>
                    <a:gd name="T48" fmla="*/ 240 w 246"/>
                    <a:gd name="T49" fmla="*/ 0 h 1464"/>
                    <a:gd name="T50" fmla="*/ 246 w 246"/>
                    <a:gd name="T51" fmla="*/ 0 h 1464"/>
                    <a:gd name="T52" fmla="*/ 246 w 246"/>
                    <a:gd name="T53" fmla="*/ 6 h 1464"/>
                    <a:gd name="T54" fmla="*/ 240 w 246"/>
                    <a:gd name="T55" fmla="*/ 30 h 1464"/>
                    <a:gd name="T56" fmla="*/ 228 w 246"/>
                    <a:gd name="T57" fmla="*/ 72 h 1464"/>
                    <a:gd name="T58" fmla="*/ 222 w 246"/>
                    <a:gd name="T59" fmla="*/ 120 h 1464"/>
                    <a:gd name="T60" fmla="*/ 222 w 246"/>
                    <a:gd name="T61" fmla="*/ 168 h 1464"/>
                    <a:gd name="T62" fmla="*/ 222 w 246"/>
                    <a:gd name="T63" fmla="*/ 240 h 1464"/>
                    <a:gd name="T64" fmla="*/ 222 w 246"/>
                    <a:gd name="T65" fmla="*/ 318 h 1464"/>
                    <a:gd name="T66" fmla="*/ 222 w 246"/>
                    <a:gd name="T67" fmla="*/ 372 h 1464"/>
                    <a:gd name="T68" fmla="*/ 210 w 246"/>
                    <a:gd name="T69" fmla="*/ 444 h 1464"/>
                    <a:gd name="T70" fmla="*/ 192 w 246"/>
                    <a:gd name="T71" fmla="*/ 546 h 1464"/>
                    <a:gd name="T72" fmla="*/ 168 w 246"/>
                    <a:gd name="T73" fmla="*/ 648 h 1464"/>
                    <a:gd name="T74" fmla="*/ 168 w 246"/>
                    <a:gd name="T75" fmla="*/ 696 h 1464"/>
                    <a:gd name="T76" fmla="*/ 156 w 246"/>
                    <a:gd name="T77" fmla="*/ 792 h 1464"/>
                    <a:gd name="T78" fmla="*/ 138 w 246"/>
                    <a:gd name="T79" fmla="*/ 996 h 1464"/>
                    <a:gd name="T80" fmla="*/ 126 w 246"/>
                    <a:gd name="T81" fmla="*/ 1098 h 1464"/>
                    <a:gd name="T82" fmla="*/ 114 w 246"/>
                    <a:gd name="T83" fmla="*/ 1200 h 1464"/>
                    <a:gd name="T84" fmla="*/ 108 w 246"/>
                    <a:gd name="T85" fmla="*/ 1236 h 1464"/>
                    <a:gd name="T86" fmla="*/ 96 w 246"/>
                    <a:gd name="T87" fmla="*/ 1266 h 1464"/>
                    <a:gd name="T88" fmla="*/ 90 w 246"/>
                    <a:gd name="T89" fmla="*/ 1296 h 1464"/>
                    <a:gd name="T90" fmla="*/ 60 w 246"/>
                    <a:gd name="T91" fmla="*/ 1350 h 1464"/>
                    <a:gd name="T92" fmla="*/ 48 w 246"/>
                    <a:gd name="T93" fmla="*/ 1380 h 1464"/>
                    <a:gd name="T94" fmla="*/ 42 w 246"/>
                    <a:gd name="T95" fmla="*/ 1416 h 1464"/>
                    <a:gd name="T96" fmla="*/ 36 w 246"/>
                    <a:gd name="T97" fmla="*/ 1452 h 1464"/>
                    <a:gd name="T98" fmla="*/ 36 w 246"/>
                    <a:gd name="T99" fmla="*/ 1458 h 1464"/>
                    <a:gd name="T100" fmla="*/ 30 w 246"/>
                    <a:gd name="T101" fmla="*/ 1464 h 1464"/>
                    <a:gd name="T102" fmla="*/ 24 w 246"/>
                    <a:gd name="T103" fmla="*/ 1464 h 1464"/>
                    <a:gd name="T104" fmla="*/ 24 w 246"/>
                    <a:gd name="T105" fmla="*/ 1464 h 1464"/>
                    <a:gd name="T106" fmla="*/ 18 w 246"/>
                    <a:gd name="T107" fmla="*/ 1464 h 1464"/>
                    <a:gd name="T108" fmla="*/ 18 w 246"/>
                    <a:gd name="T109" fmla="*/ 1458 h 1464"/>
                    <a:gd name="T110" fmla="*/ 12 w 246"/>
                    <a:gd name="T111" fmla="*/ 1452 h 1464"/>
                    <a:gd name="T112" fmla="*/ 12 w 246"/>
                    <a:gd name="T113" fmla="*/ 1446 h 146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46" h="1464">
                      <a:moveTo>
                        <a:pt x="12" y="1446"/>
                      </a:moveTo>
                      <a:lnTo>
                        <a:pt x="12" y="1446"/>
                      </a:lnTo>
                      <a:lnTo>
                        <a:pt x="12" y="1428"/>
                      </a:lnTo>
                      <a:lnTo>
                        <a:pt x="12" y="1416"/>
                      </a:lnTo>
                      <a:lnTo>
                        <a:pt x="12" y="1398"/>
                      </a:lnTo>
                      <a:lnTo>
                        <a:pt x="12" y="1380"/>
                      </a:lnTo>
                      <a:lnTo>
                        <a:pt x="12" y="1362"/>
                      </a:lnTo>
                      <a:lnTo>
                        <a:pt x="12" y="1350"/>
                      </a:lnTo>
                      <a:lnTo>
                        <a:pt x="6" y="1320"/>
                      </a:lnTo>
                      <a:lnTo>
                        <a:pt x="6" y="1284"/>
                      </a:lnTo>
                      <a:lnTo>
                        <a:pt x="0" y="1272"/>
                      </a:lnTo>
                      <a:lnTo>
                        <a:pt x="0" y="1266"/>
                      </a:lnTo>
                      <a:lnTo>
                        <a:pt x="0" y="1254"/>
                      </a:lnTo>
                      <a:lnTo>
                        <a:pt x="0" y="1242"/>
                      </a:lnTo>
                      <a:lnTo>
                        <a:pt x="0" y="1224"/>
                      </a:lnTo>
                      <a:lnTo>
                        <a:pt x="0" y="1206"/>
                      </a:lnTo>
                      <a:lnTo>
                        <a:pt x="0" y="1188"/>
                      </a:lnTo>
                      <a:lnTo>
                        <a:pt x="12" y="1134"/>
                      </a:lnTo>
                      <a:lnTo>
                        <a:pt x="18" y="1086"/>
                      </a:lnTo>
                      <a:lnTo>
                        <a:pt x="24" y="984"/>
                      </a:lnTo>
                      <a:lnTo>
                        <a:pt x="36" y="882"/>
                      </a:lnTo>
                      <a:lnTo>
                        <a:pt x="42" y="828"/>
                      </a:lnTo>
                      <a:lnTo>
                        <a:pt x="48" y="780"/>
                      </a:lnTo>
                      <a:lnTo>
                        <a:pt x="48" y="726"/>
                      </a:lnTo>
                      <a:lnTo>
                        <a:pt x="60" y="678"/>
                      </a:lnTo>
                      <a:lnTo>
                        <a:pt x="66" y="624"/>
                      </a:lnTo>
                      <a:lnTo>
                        <a:pt x="72" y="576"/>
                      </a:lnTo>
                      <a:lnTo>
                        <a:pt x="78" y="528"/>
                      </a:lnTo>
                      <a:lnTo>
                        <a:pt x="90" y="480"/>
                      </a:lnTo>
                      <a:lnTo>
                        <a:pt x="96" y="432"/>
                      </a:lnTo>
                      <a:lnTo>
                        <a:pt x="108" y="408"/>
                      </a:lnTo>
                      <a:lnTo>
                        <a:pt x="114" y="384"/>
                      </a:lnTo>
                      <a:lnTo>
                        <a:pt x="114" y="366"/>
                      </a:lnTo>
                      <a:lnTo>
                        <a:pt x="120" y="354"/>
                      </a:lnTo>
                      <a:lnTo>
                        <a:pt x="120" y="336"/>
                      </a:lnTo>
                      <a:lnTo>
                        <a:pt x="120" y="324"/>
                      </a:lnTo>
                      <a:lnTo>
                        <a:pt x="126" y="300"/>
                      </a:lnTo>
                      <a:lnTo>
                        <a:pt x="132" y="276"/>
                      </a:lnTo>
                      <a:lnTo>
                        <a:pt x="144" y="252"/>
                      </a:lnTo>
                      <a:lnTo>
                        <a:pt x="144" y="228"/>
                      </a:lnTo>
                      <a:lnTo>
                        <a:pt x="168" y="180"/>
                      </a:lnTo>
                      <a:lnTo>
                        <a:pt x="186" y="138"/>
                      </a:lnTo>
                      <a:lnTo>
                        <a:pt x="204" y="96"/>
                      </a:lnTo>
                      <a:lnTo>
                        <a:pt x="216" y="72"/>
                      </a:lnTo>
                      <a:lnTo>
                        <a:pt x="222" y="48"/>
                      </a:lnTo>
                      <a:lnTo>
                        <a:pt x="234" y="24"/>
                      </a:lnTo>
                      <a:lnTo>
                        <a:pt x="240" y="6"/>
                      </a:lnTo>
                      <a:lnTo>
                        <a:pt x="240" y="0"/>
                      </a:lnTo>
                      <a:lnTo>
                        <a:pt x="246" y="0"/>
                      </a:lnTo>
                      <a:lnTo>
                        <a:pt x="246" y="6"/>
                      </a:lnTo>
                      <a:lnTo>
                        <a:pt x="240" y="18"/>
                      </a:lnTo>
                      <a:lnTo>
                        <a:pt x="240" y="30"/>
                      </a:lnTo>
                      <a:lnTo>
                        <a:pt x="234" y="48"/>
                      </a:lnTo>
                      <a:lnTo>
                        <a:pt x="228" y="72"/>
                      </a:lnTo>
                      <a:lnTo>
                        <a:pt x="228" y="96"/>
                      </a:lnTo>
                      <a:lnTo>
                        <a:pt x="222" y="120"/>
                      </a:lnTo>
                      <a:lnTo>
                        <a:pt x="222" y="144"/>
                      </a:lnTo>
                      <a:lnTo>
                        <a:pt x="222" y="168"/>
                      </a:lnTo>
                      <a:lnTo>
                        <a:pt x="222" y="192"/>
                      </a:lnTo>
                      <a:lnTo>
                        <a:pt x="222" y="240"/>
                      </a:lnTo>
                      <a:lnTo>
                        <a:pt x="222" y="288"/>
                      </a:lnTo>
                      <a:lnTo>
                        <a:pt x="222" y="318"/>
                      </a:lnTo>
                      <a:lnTo>
                        <a:pt x="222" y="342"/>
                      </a:lnTo>
                      <a:lnTo>
                        <a:pt x="222" y="372"/>
                      </a:lnTo>
                      <a:lnTo>
                        <a:pt x="216" y="396"/>
                      </a:lnTo>
                      <a:lnTo>
                        <a:pt x="210" y="444"/>
                      </a:lnTo>
                      <a:lnTo>
                        <a:pt x="198" y="498"/>
                      </a:lnTo>
                      <a:lnTo>
                        <a:pt x="192" y="546"/>
                      </a:lnTo>
                      <a:lnTo>
                        <a:pt x="180" y="594"/>
                      </a:lnTo>
                      <a:lnTo>
                        <a:pt x="168" y="648"/>
                      </a:lnTo>
                      <a:lnTo>
                        <a:pt x="168" y="672"/>
                      </a:lnTo>
                      <a:lnTo>
                        <a:pt x="168" y="696"/>
                      </a:lnTo>
                      <a:lnTo>
                        <a:pt x="162" y="744"/>
                      </a:lnTo>
                      <a:lnTo>
                        <a:pt x="156" y="792"/>
                      </a:lnTo>
                      <a:lnTo>
                        <a:pt x="144" y="894"/>
                      </a:lnTo>
                      <a:lnTo>
                        <a:pt x="138" y="996"/>
                      </a:lnTo>
                      <a:lnTo>
                        <a:pt x="132" y="1050"/>
                      </a:lnTo>
                      <a:lnTo>
                        <a:pt x="126" y="1098"/>
                      </a:lnTo>
                      <a:lnTo>
                        <a:pt x="120" y="1152"/>
                      </a:lnTo>
                      <a:lnTo>
                        <a:pt x="114" y="1200"/>
                      </a:lnTo>
                      <a:lnTo>
                        <a:pt x="114" y="1218"/>
                      </a:lnTo>
                      <a:lnTo>
                        <a:pt x="108" y="1236"/>
                      </a:lnTo>
                      <a:lnTo>
                        <a:pt x="102" y="1254"/>
                      </a:lnTo>
                      <a:lnTo>
                        <a:pt x="96" y="1266"/>
                      </a:lnTo>
                      <a:lnTo>
                        <a:pt x="96" y="1278"/>
                      </a:lnTo>
                      <a:lnTo>
                        <a:pt x="90" y="1296"/>
                      </a:lnTo>
                      <a:lnTo>
                        <a:pt x="72" y="1326"/>
                      </a:lnTo>
                      <a:lnTo>
                        <a:pt x="60" y="1350"/>
                      </a:lnTo>
                      <a:lnTo>
                        <a:pt x="54" y="1368"/>
                      </a:lnTo>
                      <a:lnTo>
                        <a:pt x="48" y="1380"/>
                      </a:lnTo>
                      <a:lnTo>
                        <a:pt x="48" y="1398"/>
                      </a:lnTo>
                      <a:lnTo>
                        <a:pt x="42" y="1416"/>
                      </a:lnTo>
                      <a:lnTo>
                        <a:pt x="36" y="1434"/>
                      </a:lnTo>
                      <a:lnTo>
                        <a:pt x="36" y="1452"/>
                      </a:lnTo>
                      <a:lnTo>
                        <a:pt x="36" y="1458"/>
                      </a:lnTo>
                      <a:lnTo>
                        <a:pt x="30" y="1458"/>
                      </a:lnTo>
                      <a:lnTo>
                        <a:pt x="30" y="1464"/>
                      </a:lnTo>
                      <a:lnTo>
                        <a:pt x="24" y="1464"/>
                      </a:lnTo>
                      <a:lnTo>
                        <a:pt x="18" y="1464"/>
                      </a:lnTo>
                      <a:lnTo>
                        <a:pt x="18" y="1458"/>
                      </a:lnTo>
                      <a:lnTo>
                        <a:pt x="12" y="1458"/>
                      </a:lnTo>
                      <a:lnTo>
                        <a:pt x="12" y="1452"/>
                      </a:lnTo>
                      <a:lnTo>
                        <a:pt x="12" y="1446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62" name="Freeform 333"/>
                <p:cNvSpPr>
                  <a:spLocks/>
                </p:cNvSpPr>
                <p:nvPr/>
              </p:nvSpPr>
              <p:spPr bwMode="auto">
                <a:xfrm>
                  <a:off x="1602" y="1770"/>
                  <a:ext cx="246" cy="1464"/>
                </a:xfrm>
                <a:custGeom>
                  <a:avLst/>
                  <a:gdLst>
                    <a:gd name="T0" fmla="*/ 12 w 246"/>
                    <a:gd name="T1" fmla="*/ 1428 h 1464"/>
                    <a:gd name="T2" fmla="*/ 12 w 246"/>
                    <a:gd name="T3" fmla="*/ 1398 h 1464"/>
                    <a:gd name="T4" fmla="*/ 12 w 246"/>
                    <a:gd name="T5" fmla="*/ 1362 h 1464"/>
                    <a:gd name="T6" fmla="*/ 6 w 246"/>
                    <a:gd name="T7" fmla="*/ 1320 h 1464"/>
                    <a:gd name="T8" fmla="*/ 0 w 246"/>
                    <a:gd name="T9" fmla="*/ 1272 h 1464"/>
                    <a:gd name="T10" fmla="*/ 0 w 246"/>
                    <a:gd name="T11" fmla="*/ 1254 h 1464"/>
                    <a:gd name="T12" fmla="*/ 0 w 246"/>
                    <a:gd name="T13" fmla="*/ 1224 h 1464"/>
                    <a:gd name="T14" fmla="*/ 0 w 246"/>
                    <a:gd name="T15" fmla="*/ 1188 h 1464"/>
                    <a:gd name="T16" fmla="*/ 18 w 246"/>
                    <a:gd name="T17" fmla="*/ 1086 h 1464"/>
                    <a:gd name="T18" fmla="*/ 36 w 246"/>
                    <a:gd name="T19" fmla="*/ 882 h 1464"/>
                    <a:gd name="T20" fmla="*/ 48 w 246"/>
                    <a:gd name="T21" fmla="*/ 780 h 1464"/>
                    <a:gd name="T22" fmla="*/ 60 w 246"/>
                    <a:gd name="T23" fmla="*/ 678 h 1464"/>
                    <a:gd name="T24" fmla="*/ 72 w 246"/>
                    <a:gd name="T25" fmla="*/ 576 h 1464"/>
                    <a:gd name="T26" fmla="*/ 90 w 246"/>
                    <a:gd name="T27" fmla="*/ 480 h 1464"/>
                    <a:gd name="T28" fmla="*/ 108 w 246"/>
                    <a:gd name="T29" fmla="*/ 408 h 1464"/>
                    <a:gd name="T30" fmla="*/ 114 w 246"/>
                    <a:gd name="T31" fmla="*/ 366 h 1464"/>
                    <a:gd name="T32" fmla="*/ 120 w 246"/>
                    <a:gd name="T33" fmla="*/ 336 h 1464"/>
                    <a:gd name="T34" fmla="*/ 126 w 246"/>
                    <a:gd name="T35" fmla="*/ 300 h 1464"/>
                    <a:gd name="T36" fmla="*/ 144 w 246"/>
                    <a:gd name="T37" fmla="*/ 252 h 1464"/>
                    <a:gd name="T38" fmla="*/ 168 w 246"/>
                    <a:gd name="T39" fmla="*/ 180 h 1464"/>
                    <a:gd name="T40" fmla="*/ 204 w 246"/>
                    <a:gd name="T41" fmla="*/ 96 h 1464"/>
                    <a:gd name="T42" fmla="*/ 222 w 246"/>
                    <a:gd name="T43" fmla="*/ 48 h 1464"/>
                    <a:gd name="T44" fmla="*/ 240 w 246"/>
                    <a:gd name="T45" fmla="*/ 6 h 1464"/>
                    <a:gd name="T46" fmla="*/ 246 w 246"/>
                    <a:gd name="T47" fmla="*/ 0 h 1464"/>
                    <a:gd name="T48" fmla="*/ 240 w 246"/>
                    <a:gd name="T49" fmla="*/ 18 h 1464"/>
                    <a:gd name="T50" fmla="*/ 234 w 246"/>
                    <a:gd name="T51" fmla="*/ 48 h 1464"/>
                    <a:gd name="T52" fmla="*/ 228 w 246"/>
                    <a:gd name="T53" fmla="*/ 96 h 1464"/>
                    <a:gd name="T54" fmla="*/ 222 w 246"/>
                    <a:gd name="T55" fmla="*/ 144 h 1464"/>
                    <a:gd name="T56" fmla="*/ 222 w 246"/>
                    <a:gd name="T57" fmla="*/ 192 h 1464"/>
                    <a:gd name="T58" fmla="*/ 222 w 246"/>
                    <a:gd name="T59" fmla="*/ 288 h 1464"/>
                    <a:gd name="T60" fmla="*/ 222 w 246"/>
                    <a:gd name="T61" fmla="*/ 342 h 1464"/>
                    <a:gd name="T62" fmla="*/ 216 w 246"/>
                    <a:gd name="T63" fmla="*/ 396 h 1464"/>
                    <a:gd name="T64" fmla="*/ 198 w 246"/>
                    <a:gd name="T65" fmla="*/ 498 h 1464"/>
                    <a:gd name="T66" fmla="*/ 180 w 246"/>
                    <a:gd name="T67" fmla="*/ 594 h 1464"/>
                    <a:gd name="T68" fmla="*/ 168 w 246"/>
                    <a:gd name="T69" fmla="*/ 672 h 1464"/>
                    <a:gd name="T70" fmla="*/ 162 w 246"/>
                    <a:gd name="T71" fmla="*/ 744 h 1464"/>
                    <a:gd name="T72" fmla="*/ 144 w 246"/>
                    <a:gd name="T73" fmla="*/ 894 h 1464"/>
                    <a:gd name="T74" fmla="*/ 132 w 246"/>
                    <a:gd name="T75" fmla="*/ 1050 h 1464"/>
                    <a:gd name="T76" fmla="*/ 120 w 246"/>
                    <a:gd name="T77" fmla="*/ 1152 h 1464"/>
                    <a:gd name="T78" fmla="*/ 114 w 246"/>
                    <a:gd name="T79" fmla="*/ 1218 h 1464"/>
                    <a:gd name="T80" fmla="*/ 102 w 246"/>
                    <a:gd name="T81" fmla="*/ 1254 h 1464"/>
                    <a:gd name="T82" fmla="*/ 96 w 246"/>
                    <a:gd name="T83" fmla="*/ 1278 h 1464"/>
                    <a:gd name="T84" fmla="*/ 72 w 246"/>
                    <a:gd name="T85" fmla="*/ 1326 h 1464"/>
                    <a:gd name="T86" fmla="*/ 54 w 246"/>
                    <a:gd name="T87" fmla="*/ 1368 h 1464"/>
                    <a:gd name="T88" fmla="*/ 48 w 246"/>
                    <a:gd name="T89" fmla="*/ 1398 h 1464"/>
                    <a:gd name="T90" fmla="*/ 36 w 246"/>
                    <a:gd name="T91" fmla="*/ 1434 h 1464"/>
                    <a:gd name="T92" fmla="*/ 36 w 246"/>
                    <a:gd name="T93" fmla="*/ 1458 h 1464"/>
                    <a:gd name="T94" fmla="*/ 30 w 246"/>
                    <a:gd name="T95" fmla="*/ 1464 h 1464"/>
                    <a:gd name="T96" fmla="*/ 24 w 246"/>
                    <a:gd name="T97" fmla="*/ 1464 h 1464"/>
                    <a:gd name="T98" fmla="*/ 18 w 246"/>
                    <a:gd name="T99" fmla="*/ 1458 h 1464"/>
                    <a:gd name="T100" fmla="*/ 12 w 246"/>
                    <a:gd name="T101" fmla="*/ 1452 h 146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246" h="1464">
                      <a:moveTo>
                        <a:pt x="12" y="1446"/>
                      </a:moveTo>
                      <a:lnTo>
                        <a:pt x="12" y="1428"/>
                      </a:lnTo>
                      <a:lnTo>
                        <a:pt x="12" y="1416"/>
                      </a:lnTo>
                      <a:lnTo>
                        <a:pt x="12" y="1398"/>
                      </a:lnTo>
                      <a:lnTo>
                        <a:pt x="12" y="1380"/>
                      </a:lnTo>
                      <a:lnTo>
                        <a:pt x="12" y="1362"/>
                      </a:lnTo>
                      <a:lnTo>
                        <a:pt x="12" y="1350"/>
                      </a:lnTo>
                      <a:lnTo>
                        <a:pt x="6" y="1320"/>
                      </a:lnTo>
                      <a:lnTo>
                        <a:pt x="6" y="1284"/>
                      </a:lnTo>
                      <a:lnTo>
                        <a:pt x="0" y="1272"/>
                      </a:lnTo>
                      <a:lnTo>
                        <a:pt x="0" y="1266"/>
                      </a:lnTo>
                      <a:lnTo>
                        <a:pt x="0" y="1254"/>
                      </a:lnTo>
                      <a:lnTo>
                        <a:pt x="0" y="1242"/>
                      </a:lnTo>
                      <a:lnTo>
                        <a:pt x="0" y="1224"/>
                      </a:lnTo>
                      <a:lnTo>
                        <a:pt x="0" y="1206"/>
                      </a:lnTo>
                      <a:lnTo>
                        <a:pt x="0" y="1188"/>
                      </a:lnTo>
                      <a:lnTo>
                        <a:pt x="12" y="1134"/>
                      </a:lnTo>
                      <a:lnTo>
                        <a:pt x="18" y="1086"/>
                      </a:lnTo>
                      <a:lnTo>
                        <a:pt x="24" y="984"/>
                      </a:lnTo>
                      <a:lnTo>
                        <a:pt x="36" y="882"/>
                      </a:lnTo>
                      <a:lnTo>
                        <a:pt x="42" y="828"/>
                      </a:lnTo>
                      <a:lnTo>
                        <a:pt x="48" y="780"/>
                      </a:lnTo>
                      <a:lnTo>
                        <a:pt x="48" y="726"/>
                      </a:lnTo>
                      <a:lnTo>
                        <a:pt x="60" y="678"/>
                      </a:lnTo>
                      <a:lnTo>
                        <a:pt x="66" y="624"/>
                      </a:lnTo>
                      <a:lnTo>
                        <a:pt x="72" y="576"/>
                      </a:lnTo>
                      <a:lnTo>
                        <a:pt x="78" y="528"/>
                      </a:lnTo>
                      <a:lnTo>
                        <a:pt x="90" y="480"/>
                      </a:lnTo>
                      <a:lnTo>
                        <a:pt x="96" y="432"/>
                      </a:lnTo>
                      <a:lnTo>
                        <a:pt x="108" y="408"/>
                      </a:lnTo>
                      <a:lnTo>
                        <a:pt x="114" y="384"/>
                      </a:lnTo>
                      <a:lnTo>
                        <a:pt x="114" y="366"/>
                      </a:lnTo>
                      <a:lnTo>
                        <a:pt x="120" y="354"/>
                      </a:lnTo>
                      <a:lnTo>
                        <a:pt x="120" y="336"/>
                      </a:lnTo>
                      <a:lnTo>
                        <a:pt x="120" y="324"/>
                      </a:lnTo>
                      <a:lnTo>
                        <a:pt x="126" y="300"/>
                      </a:lnTo>
                      <a:lnTo>
                        <a:pt x="132" y="276"/>
                      </a:lnTo>
                      <a:lnTo>
                        <a:pt x="144" y="252"/>
                      </a:lnTo>
                      <a:lnTo>
                        <a:pt x="144" y="228"/>
                      </a:lnTo>
                      <a:lnTo>
                        <a:pt x="168" y="180"/>
                      </a:lnTo>
                      <a:lnTo>
                        <a:pt x="186" y="138"/>
                      </a:lnTo>
                      <a:lnTo>
                        <a:pt x="204" y="96"/>
                      </a:lnTo>
                      <a:lnTo>
                        <a:pt x="216" y="72"/>
                      </a:lnTo>
                      <a:lnTo>
                        <a:pt x="222" y="48"/>
                      </a:lnTo>
                      <a:lnTo>
                        <a:pt x="234" y="24"/>
                      </a:lnTo>
                      <a:lnTo>
                        <a:pt x="240" y="6"/>
                      </a:lnTo>
                      <a:lnTo>
                        <a:pt x="240" y="0"/>
                      </a:lnTo>
                      <a:lnTo>
                        <a:pt x="246" y="0"/>
                      </a:lnTo>
                      <a:lnTo>
                        <a:pt x="246" y="6"/>
                      </a:lnTo>
                      <a:lnTo>
                        <a:pt x="240" y="18"/>
                      </a:lnTo>
                      <a:lnTo>
                        <a:pt x="240" y="30"/>
                      </a:lnTo>
                      <a:lnTo>
                        <a:pt x="234" y="48"/>
                      </a:lnTo>
                      <a:lnTo>
                        <a:pt x="228" y="72"/>
                      </a:lnTo>
                      <a:lnTo>
                        <a:pt x="228" y="96"/>
                      </a:lnTo>
                      <a:lnTo>
                        <a:pt x="222" y="120"/>
                      </a:lnTo>
                      <a:lnTo>
                        <a:pt x="222" y="144"/>
                      </a:lnTo>
                      <a:lnTo>
                        <a:pt x="222" y="168"/>
                      </a:lnTo>
                      <a:lnTo>
                        <a:pt x="222" y="192"/>
                      </a:lnTo>
                      <a:lnTo>
                        <a:pt x="222" y="240"/>
                      </a:lnTo>
                      <a:lnTo>
                        <a:pt x="222" y="288"/>
                      </a:lnTo>
                      <a:lnTo>
                        <a:pt x="222" y="318"/>
                      </a:lnTo>
                      <a:lnTo>
                        <a:pt x="222" y="342"/>
                      </a:lnTo>
                      <a:lnTo>
                        <a:pt x="222" y="372"/>
                      </a:lnTo>
                      <a:lnTo>
                        <a:pt x="216" y="396"/>
                      </a:lnTo>
                      <a:lnTo>
                        <a:pt x="210" y="444"/>
                      </a:lnTo>
                      <a:lnTo>
                        <a:pt x="198" y="498"/>
                      </a:lnTo>
                      <a:lnTo>
                        <a:pt x="192" y="546"/>
                      </a:lnTo>
                      <a:lnTo>
                        <a:pt x="180" y="594"/>
                      </a:lnTo>
                      <a:lnTo>
                        <a:pt x="168" y="648"/>
                      </a:lnTo>
                      <a:lnTo>
                        <a:pt x="168" y="672"/>
                      </a:lnTo>
                      <a:lnTo>
                        <a:pt x="168" y="696"/>
                      </a:lnTo>
                      <a:lnTo>
                        <a:pt x="162" y="744"/>
                      </a:lnTo>
                      <a:lnTo>
                        <a:pt x="156" y="792"/>
                      </a:lnTo>
                      <a:lnTo>
                        <a:pt x="144" y="894"/>
                      </a:lnTo>
                      <a:lnTo>
                        <a:pt x="138" y="996"/>
                      </a:lnTo>
                      <a:lnTo>
                        <a:pt x="132" y="1050"/>
                      </a:lnTo>
                      <a:lnTo>
                        <a:pt x="126" y="1098"/>
                      </a:lnTo>
                      <a:lnTo>
                        <a:pt x="120" y="1152"/>
                      </a:lnTo>
                      <a:lnTo>
                        <a:pt x="114" y="1200"/>
                      </a:lnTo>
                      <a:lnTo>
                        <a:pt x="114" y="1218"/>
                      </a:lnTo>
                      <a:lnTo>
                        <a:pt x="108" y="1236"/>
                      </a:lnTo>
                      <a:lnTo>
                        <a:pt x="102" y="1254"/>
                      </a:lnTo>
                      <a:lnTo>
                        <a:pt x="96" y="1266"/>
                      </a:lnTo>
                      <a:lnTo>
                        <a:pt x="96" y="1278"/>
                      </a:lnTo>
                      <a:lnTo>
                        <a:pt x="90" y="1296"/>
                      </a:lnTo>
                      <a:lnTo>
                        <a:pt x="72" y="1326"/>
                      </a:lnTo>
                      <a:lnTo>
                        <a:pt x="60" y="1350"/>
                      </a:lnTo>
                      <a:lnTo>
                        <a:pt x="54" y="1368"/>
                      </a:lnTo>
                      <a:lnTo>
                        <a:pt x="48" y="1380"/>
                      </a:lnTo>
                      <a:lnTo>
                        <a:pt x="48" y="1398"/>
                      </a:lnTo>
                      <a:lnTo>
                        <a:pt x="42" y="1416"/>
                      </a:lnTo>
                      <a:lnTo>
                        <a:pt x="36" y="1434"/>
                      </a:lnTo>
                      <a:lnTo>
                        <a:pt x="36" y="1452"/>
                      </a:lnTo>
                      <a:lnTo>
                        <a:pt x="36" y="1458"/>
                      </a:lnTo>
                      <a:lnTo>
                        <a:pt x="30" y="1458"/>
                      </a:lnTo>
                      <a:lnTo>
                        <a:pt x="30" y="1464"/>
                      </a:lnTo>
                      <a:lnTo>
                        <a:pt x="24" y="1464"/>
                      </a:lnTo>
                      <a:lnTo>
                        <a:pt x="18" y="1464"/>
                      </a:lnTo>
                      <a:lnTo>
                        <a:pt x="18" y="1458"/>
                      </a:lnTo>
                      <a:lnTo>
                        <a:pt x="12" y="1458"/>
                      </a:lnTo>
                      <a:lnTo>
                        <a:pt x="12" y="1452"/>
                      </a:lnTo>
                      <a:lnTo>
                        <a:pt x="12" y="1446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63" name="Freeform 334"/>
                <p:cNvSpPr>
                  <a:spLocks/>
                </p:cNvSpPr>
                <p:nvPr/>
              </p:nvSpPr>
              <p:spPr bwMode="auto">
                <a:xfrm>
                  <a:off x="1596" y="1158"/>
                  <a:ext cx="630" cy="2040"/>
                </a:xfrm>
                <a:custGeom>
                  <a:avLst/>
                  <a:gdLst>
                    <a:gd name="T0" fmla="*/ 0 w 630"/>
                    <a:gd name="T1" fmla="*/ 2034 h 2040"/>
                    <a:gd name="T2" fmla="*/ 6 w 630"/>
                    <a:gd name="T3" fmla="*/ 1962 h 2040"/>
                    <a:gd name="T4" fmla="*/ 12 w 630"/>
                    <a:gd name="T5" fmla="*/ 1830 h 2040"/>
                    <a:gd name="T6" fmla="*/ 24 w 630"/>
                    <a:gd name="T7" fmla="*/ 1728 h 2040"/>
                    <a:gd name="T8" fmla="*/ 30 w 630"/>
                    <a:gd name="T9" fmla="*/ 1662 h 2040"/>
                    <a:gd name="T10" fmla="*/ 36 w 630"/>
                    <a:gd name="T11" fmla="*/ 1596 h 2040"/>
                    <a:gd name="T12" fmla="*/ 42 w 630"/>
                    <a:gd name="T13" fmla="*/ 1524 h 2040"/>
                    <a:gd name="T14" fmla="*/ 60 w 630"/>
                    <a:gd name="T15" fmla="*/ 1428 h 2040"/>
                    <a:gd name="T16" fmla="*/ 102 w 630"/>
                    <a:gd name="T17" fmla="*/ 1212 h 2040"/>
                    <a:gd name="T18" fmla="*/ 126 w 630"/>
                    <a:gd name="T19" fmla="*/ 1086 h 2040"/>
                    <a:gd name="T20" fmla="*/ 150 w 630"/>
                    <a:gd name="T21" fmla="*/ 960 h 2040"/>
                    <a:gd name="T22" fmla="*/ 174 w 630"/>
                    <a:gd name="T23" fmla="*/ 840 h 2040"/>
                    <a:gd name="T24" fmla="*/ 192 w 630"/>
                    <a:gd name="T25" fmla="*/ 774 h 2040"/>
                    <a:gd name="T26" fmla="*/ 204 w 630"/>
                    <a:gd name="T27" fmla="*/ 702 h 2040"/>
                    <a:gd name="T28" fmla="*/ 222 w 630"/>
                    <a:gd name="T29" fmla="*/ 636 h 2040"/>
                    <a:gd name="T30" fmla="*/ 246 w 630"/>
                    <a:gd name="T31" fmla="*/ 570 h 2040"/>
                    <a:gd name="T32" fmla="*/ 270 w 630"/>
                    <a:gd name="T33" fmla="*/ 516 h 2040"/>
                    <a:gd name="T34" fmla="*/ 294 w 630"/>
                    <a:gd name="T35" fmla="*/ 456 h 2040"/>
                    <a:gd name="T36" fmla="*/ 324 w 630"/>
                    <a:gd name="T37" fmla="*/ 396 h 2040"/>
                    <a:gd name="T38" fmla="*/ 354 w 630"/>
                    <a:gd name="T39" fmla="*/ 342 h 2040"/>
                    <a:gd name="T40" fmla="*/ 402 w 630"/>
                    <a:gd name="T41" fmla="*/ 270 h 2040"/>
                    <a:gd name="T42" fmla="*/ 432 w 630"/>
                    <a:gd name="T43" fmla="*/ 234 h 2040"/>
                    <a:gd name="T44" fmla="*/ 456 w 630"/>
                    <a:gd name="T45" fmla="*/ 198 h 2040"/>
                    <a:gd name="T46" fmla="*/ 492 w 630"/>
                    <a:gd name="T47" fmla="*/ 150 h 2040"/>
                    <a:gd name="T48" fmla="*/ 546 w 630"/>
                    <a:gd name="T49" fmla="*/ 84 h 2040"/>
                    <a:gd name="T50" fmla="*/ 624 w 630"/>
                    <a:gd name="T51" fmla="*/ 0 h 2040"/>
                    <a:gd name="T52" fmla="*/ 624 w 630"/>
                    <a:gd name="T53" fmla="*/ 0 h 2040"/>
                    <a:gd name="T54" fmla="*/ 630 w 630"/>
                    <a:gd name="T55" fmla="*/ 0 h 2040"/>
                    <a:gd name="T56" fmla="*/ 630 w 630"/>
                    <a:gd name="T57" fmla="*/ 6 h 2040"/>
                    <a:gd name="T58" fmla="*/ 612 w 630"/>
                    <a:gd name="T59" fmla="*/ 24 h 2040"/>
                    <a:gd name="T60" fmla="*/ 570 w 630"/>
                    <a:gd name="T61" fmla="*/ 66 h 2040"/>
                    <a:gd name="T62" fmla="*/ 540 w 630"/>
                    <a:gd name="T63" fmla="*/ 108 h 2040"/>
                    <a:gd name="T64" fmla="*/ 504 w 630"/>
                    <a:gd name="T65" fmla="*/ 156 h 2040"/>
                    <a:gd name="T66" fmla="*/ 480 w 630"/>
                    <a:gd name="T67" fmla="*/ 192 h 2040"/>
                    <a:gd name="T68" fmla="*/ 456 w 630"/>
                    <a:gd name="T69" fmla="*/ 222 h 2040"/>
                    <a:gd name="T70" fmla="*/ 426 w 630"/>
                    <a:gd name="T71" fmla="*/ 276 h 2040"/>
                    <a:gd name="T72" fmla="*/ 402 w 630"/>
                    <a:gd name="T73" fmla="*/ 324 h 2040"/>
                    <a:gd name="T74" fmla="*/ 366 w 630"/>
                    <a:gd name="T75" fmla="*/ 408 h 2040"/>
                    <a:gd name="T76" fmla="*/ 342 w 630"/>
                    <a:gd name="T77" fmla="*/ 468 h 2040"/>
                    <a:gd name="T78" fmla="*/ 318 w 630"/>
                    <a:gd name="T79" fmla="*/ 528 h 2040"/>
                    <a:gd name="T80" fmla="*/ 300 w 630"/>
                    <a:gd name="T81" fmla="*/ 588 h 2040"/>
                    <a:gd name="T82" fmla="*/ 282 w 630"/>
                    <a:gd name="T83" fmla="*/ 654 h 2040"/>
                    <a:gd name="T84" fmla="*/ 270 w 630"/>
                    <a:gd name="T85" fmla="*/ 714 h 2040"/>
                    <a:gd name="T86" fmla="*/ 246 w 630"/>
                    <a:gd name="T87" fmla="*/ 786 h 2040"/>
                    <a:gd name="T88" fmla="*/ 240 w 630"/>
                    <a:gd name="T89" fmla="*/ 852 h 2040"/>
                    <a:gd name="T90" fmla="*/ 210 w 630"/>
                    <a:gd name="T91" fmla="*/ 972 h 2040"/>
                    <a:gd name="T92" fmla="*/ 174 w 630"/>
                    <a:gd name="T93" fmla="*/ 1140 h 2040"/>
                    <a:gd name="T94" fmla="*/ 156 w 630"/>
                    <a:gd name="T95" fmla="*/ 1218 h 2040"/>
                    <a:gd name="T96" fmla="*/ 150 w 630"/>
                    <a:gd name="T97" fmla="*/ 1278 h 2040"/>
                    <a:gd name="T98" fmla="*/ 132 w 630"/>
                    <a:gd name="T99" fmla="*/ 1332 h 2040"/>
                    <a:gd name="T100" fmla="*/ 120 w 630"/>
                    <a:gd name="T101" fmla="*/ 1398 h 2040"/>
                    <a:gd name="T102" fmla="*/ 102 w 630"/>
                    <a:gd name="T103" fmla="*/ 1464 h 2040"/>
                    <a:gd name="T104" fmla="*/ 90 w 630"/>
                    <a:gd name="T105" fmla="*/ 1536 h 2040"/>
                    <a:gd name="T106" fmla="*/ 78 w 630"/>
                    <a:gd name="T107" fmla="*/ 1596 h 2040"/>
                    <a:gd name="T108" fmla="*/ 48 w 630"/>
                    <a:gd name="T109" fmla="*/ 1770 h 2040"/>
                    <a:gd name="T110" fmla="*/ 30 w 630"/>
                    <a:gd name="T111" fmla="*/ 1866 h 2040"/>
                    <a:gd name="T112" fmla="*/ 18 w 630"/>
                    <a:gd name="T113" fmla="*/ 1932 h 2040"/>
                    <a:gd name="T114" fmla="*/ 6 w 630"/>
                    <a:gd name="T115" fmla="*/ 2004 h 2040"/>
                    <a:gd name="T116" fmla="*/ 6 w 630"/>
                    <a:gd name="T117" fmla="*/ 2034 h 2040"/>
                    <a:gd name="T118" fmla="*/ 6 w 630"/>
                    <a:gd name="T119" fmla="*/ 2034 h 2040"/>
                    <a:gd name="T120" fmla="*/ 0 w 630"/>
                    <a:gd name="T121" fmla="*/ 2040 h 2040"/>
                    <a:gd name="T122" fmla="*/ 0 w 630"/>
                    <a:gd name="T123" fmla="*/ 2034 h 2040"/>
                    <a:gd name="T124" fmla="*/ 0 w 630"/>
                    <a:gd name="T125" fmla="*/ 2034 h 204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30" h="2040">
                      <a:moveTo>
                        <a:pt x="0" y="2034"/>
                      </a:moveTo>
                      <a:lnTo>
                        <a:pt x="0" y="2034"/>
                      </a:lnTo>
                      <a:lnTo>
                        <a:pt x="6" y="2004"/>
                      </a:lnTo>
                      <a:lnTo>
                        <a:pt x="6" y="1962"/>
                      </a:lnTo>
                      <a:lnTo>
                        <a:pt x="6" y="1896"/>
                      </a:lnTo>
                      <a:lnTo>
                        <a:pt x="12" y="1830"/>
                      </a:lnTo>
                      <a:lnTo>
                        <a:pt x="18" y="1764"/>
                      </a:lnTo>
                      <a:lnTo>
                        <a:pt x="24" y="1728"/>
                      </a:lnTo>
                      <a:lnTo>
                        <a:pt x="30" y="1698"/>
                      </a:lnTo>
                      <a:lnTo>
                        <a:pt x="30" y="1662"/>
                      </a:lnTo>
                      <a:lnTo>
                        <a:pt x="30" y="1626"/>
                      </a:lnTo>
                      <a:lnTo>
                        <a:pt x="36" y="1596"/>
                      </a:lnTo>
                      <a:lnTo>
                        <a:pt x="36" y="1560"/>
                      </a:lnTo>
                      <a:lnTo>
                        <a:pt x="42" y="1524"/>
                      </a:lnTo>
                      <a:lnTo>
                        <a:pt x="48" y="1494"/>
                      </a:lnTo>
                      <a:lnTo>
                        <a:pt x="60" y="1428"/>
                      </a:lnTo>
                      <a:lnTo>
                        <a:pt x="72" y="1356"/>
                      </a:lnTo>
                      <a:lnTo>
                        <a:pt x="102" y="1212"/>
                      </a:lnTo>
                      <a:lnTo>
                        <a:pt x="114" y="1128"/>
                      </a:lnTo>
                      <a:lnTo>
                        <a:pt x="126" y="1086"/>
                      </a:lnTo>
                      <a:lnTo>
                        <a:pt x="132" y="1044"/>
                      </a:lnTo>
                      <a:lnTo>
                        <a:pt x="150" y="960"/>
                      </a:lnTo>
                      <a:lnTo>
                        <a:pt x="174" y="876"/>
                      </a:lnTo>
                      <a:lnTo>
                        <a:pt x="174" y="840"/>
                      </a:lnTo>
                      <a:lnTo>
                        <a:pt x="180" y="804"/>
                      </a:lnTo>
                      <a:lnTo>
                        <a:pt x="192" y="774"/>
                      </a:lnTo>
                      <a:lnTo>
                        <a:pt x="198" y="732"/>
                      </a:lnTo>
                      <a:lnTo>
                        <a:pt x="204" y="702"/>
                      </a:lnTo>
                      <a:lnTo>
                        <a:pt x="216" y="666"/>
                      </a:lnTo>
                      <a:lnTo>
                        <a:pt x="222" y="636"/>
                      </a:lnTo>
                      <a:lnTo>
                        <a:pt x="240" y="606"/>
                      </a:lnTo>
                      <a:lnTo>
                        <a:pt x="246" y="570"/>
                      </a:lnTo>
                      <a:lnTo>
                        <a:pt x="258" y="540"/>
                      </a:lnTo>
                      <a:lnTo>
                        <a:pt x="270" y="516"/>
                      </a:lnTo>
                      <a:lnTo>
                        <a:pt x="288" y="486"/>
                      </a:lnTo>
                      <a:lnTo>
                        <a:pt x="294" y="456"/>
                      </a:lnTo>
                      <a:lnTo>
                        <a:pt x="312" y="426"/>
                      </a:lnTo>
                      <a:lnTo>
                        <a:pt x="324" y="396"/>
                      </a:lnTo>
                      <a:lnTo>
                        <a:pt x="342" y="372"/>
                      </a:lnTo>
                      <a:lnTo>
                        <a:pt x="354" y="342"/>
                      </a:lnTo>
                      <a:lnTo>
                        <a:pt x="372" y="318"/>
                      </a:lnTo>
                      <a:lnTo>
                        <a:pt x="402" y="270"/>
                      </a:lnTo>
                      <a:lnTo>
                        <a:pt x="420" y="246"/>
                      </a:lnTo>
                      <a:lnTo>
                        <a:pt x="432" y="234"/>
                      </a:lnTo>
                      <a:lnTo>
                        <a:pt x="438" y="222"/>
                      </a:lnTo>
                      <a:lnTo>
                        <a:pt x="456" y="198"/>
                      </a:lnTo>
                      <a:lnTo>
                        <a:pt x="474" y="174"/>
                      </a:lnTo>
                      <a:lnTo>
                        <a:pt x="492" y="150"/>
                      </a:lnTo>
                      <a:lnTo>
                        <a:pt x="510" y="126"/>
                      </a:lnTo>
                      <a:lnTo>
                        <a:pt x="546" y="84"/>
                      </a:lnTo>
                      <a:lnTo>
                        <a:pt x="588" y="42"/>
                      </a:lnTo>
                      <a:lnTo>
                        <a:pt x="624" y="0"/>
                      </a:lnTo>
                      <a:lnTo>
                        <a:pt x="630" y="0"/>
                      </a:lnTo>
                      <a:lnTo>
                        <a:pt x="630" y="6"/>
                      </a:lnTo>
                      <a:lnTo>
                        <a:pt x="612" y="24"/>
                      </a:lnTo>
                      <a:lnTo>
                        <a:pt x="588" y="48"/>
                      </a:lnTo>
                      <a:lnTo>
                        <a:pt x="570" y="66"/>
                      </a:lnTo>
                      <a:lnTo>
                        <a:pt x="552" y="90"/>
                      </a:lnTo>
                      <a:lnTo>
                        <a:pt x="540" y="108"/>
                      </a:lnTo>
                      <a:lnTo>
                        <a:pt x="516" y="132"/>
                      </a:lnTo>
                      <a:lnTo>
                        <a:pt x="504" y="156"/>
                      </a:lnTo>
                      <a:lnTo>
                        <a:pt x="492" y="174"/>
                      </a:lnTo>
                      <a:lnTo>
                        <a:pt x="480" y="192"/>
                      </a:lnTo>
                      <a:lnTo>
                        <a:pt x="468" y="198"/>
                      </a:lnTo>
                      <a:lnTo>
                        <a:pt x="456" y="222"/>
                      </a:lnTo>
                      <a:lnTo>
                        <a:pt x="444" y="246"/>
                      </a:lnTo>
                      <a:lnTo>
                        <a:pt x="426" y="276"/>
                      </a:lnTo>
                      <a:lnTo>
                        <a:pt x="420" y="300"/>
                      </a:lnTo>
                      <a:lnTo>
                        <a:pt x="402" y="324"/>
                      </a:lnTo>
                      <a:lnTo>
                        <a:pt x="372" y="384"/>
                      </a:lnTo>
                      <a:lnTo>
                        <a:pt x="366" y="408"/>
                      </a:lnTo>
                      <a:lnTo>
                        <a:pt x="348" y="438"/>
                      </a:lnTo>
                      <a:lnTo>
                        <a:pt x="342" y="468"/>
                      </a:lnTo>
                      <a:lnTo>
                        <a:pt x="330" y="492"/>
                      </a:lnTo>
                      <a:lnTo>
                        <a:pt x="318" y="528"/>
                      </a:lnTo>
                      <a:lnTo>
                        <a:pt x="312" y="558"/>
                      </a:lnTo>
                      <a:lnTo>
                        <a:pt x="300" y="588"/>
                      </a:lnTo>
                      <a:lnTo>
                        <a:pt x="294" y="618"/>
                      </a:lnTo>
                      <a:lnTo>
                        <a:pt x="282" y="654"/>
                      </a:lnTo>
                      <a:lnTo>
                        <a:pt x="270" y="684"/>
                      </a:lnTo>
                      <a:lnTo>
                        <a:pt x="270" y="714"/>
                      </a:lnTo>
                      <a:lnTo>
                        <a:pt x="258" y="750"/>
                      </a:lnTo>
                      <a:lnTo>
                        <a:pt x="246" y="786"/>
                      </a:lnTo>
                      <a:lnTo>
                        <a:pt x="246" y="822"/>
                      </a:lnTo>
                      <a:lnTo>
                        <a:pt x="240" y="852"/>
                      </a:lnTo>
                      <a:lnTo>
                        <a:pt x="234" y="894"/>
                      </a:lnTo>
                      <a:lnTo>
                        <a:pt x="210" y="972"/>
                      </a:lnTo>
                      <a:lnTo>
                        <a:pt x="192" y="1056"/>
                      </a:lnTo>
                      <a:lnTo>
                        <a:pt x="174" y="1140"/>
                      </a:lnTo>
                      <a:lnTo>
                        <a:pt x="168" y="1182"/>
                      </a:lnTo>
                      <a:lnTo>
                        <a:pt x="156" y="1218"/>
                      </a:lnTo>
                      <a:lnTo>
                        <a:pt x="150" y="1260"/>
                      </a:lnTo>
                      <a:lnTo>
                        <a:pt x="150" y="1278"/>
                      </a:lnTo>
                      <a:lnTo>
                        <a:pt x="144" y="1290"/>
                      </a:lnTo>
                      <a:lnTo>
                        <a:pt x="132" y="1332"/>
                      </a:lnTo>
                      <a:lnTo>
                        <a:pt x="126" y="1362"/>
                      </a:lnTo>
                      <a:lnTo>
                        <a:pt x="120" y="1398"/>
                      </a:lnTo>
                      <a:lnTo>
                        <a:pt x="108" y="1428"/>
                      </a:lnTo>
                      <a:lnTo>
                        <a:pt x="102" y="1464"/>
                      </a:lnTo>
                      <a:lnTo>
                        <a:pt x="102" y="1500"/>
                      </a:lnTo>
                      <a:lnTo>
                        <a:pt x="90" y="1536"/>
                      </a:lnTo>
                      <a:lnTo>
                        <a:pt x="84" y="1572"/>
                      </a:lnTo>
                      <a:lnTo>
                        <a:pt x="78" y="1596"/>
                      </a:lnTo>
                      <a:lnTo>
                        <a:pt x="78" y="1632"/>
                      </a:lnTo>
                      <a:lnTo>
                        <a:pt x="48" y="1770"/>
                      </a:lnTo>
                      <a:lnTo>
                        <a:pt x="30" y="1830"/>
                      </a:lnTo>
                      <a:lnTo>
                        <a:pt x="30" y="1866"/>
                      </a:lnTo>
                      <a:lnTo>
                        <a:pt x="24" y="1896"/>
                      </a:lnTo>
                      <a:lnTo>
                        <a:pt x="18" y="1932"/>
                      </a:lnTo>
                      <a:lnTo>
                        <a:pt x="12" y="1968"/>
                      </a:lnTo>
                      <a:lnTo>
                        <a:pt x="6" y="2004"/>
                      </a:lnTo>
                      <a:lnTo>
                        <a:pt x="6" y="2034"/>
                      </a:lnTo>
                      <a:lnTo>
                        <a:pt x="6" y="2040"/>
                      </a:lnTo>
                      <a:lnTo>
                        <a:pt x="0" y="2040"/>
                      </a:lnTo>
                      <a:lnTo>
                        <a:pt x="0" y="2034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64" name="Freeform 335"/>
                <p:cNvSpPr>
                  <a:spLocks/>
                </p:cNvSpPr>
                <p:nvPr/>
              </p:nvSpPr>
              <p:spPr bwMode="auto">
                <a:xfrm>
                  <a:off x="1596" y="1158"/>
                  <a:ext cx="630" cy="2040"/>
                </a:xfrm>
                <a:custGeom>
                  <a:avLst/>
                  <a:gdLst>
                    <a:gd name="T0" fmla="*/ 6 w 630"/>
                    <a:gd name="T1" fmla="*/ 2004 h 2040"/>
                    <a:gd name="T2" fmla="*/ 6 w 630"/>
                    <a:gd name="T3" fmla="*/ 1896 h 2040"/>
                    <a:gd name="T4" fmla="*/ 18 w 630"/>
                    <a:gd name="T5" fmla="*/ 1764 h 2040"/>
                    <a:gd name="T6" fmla="*/ 30 w 630"/>
                    <a:gd name="T7" fmla="*/ 1698 h 2040"/>
                    <a:gd name="T8" fmla="*/ 30 w 630"/>
                    <a:gd name="T9" fmla="*/ 1626 h 2040"/>
                    <a:gd name="T10" fmla="*/ 36 w 630"/>
                    <a:gd name="T11" fmla="*/ 1560 h 2040"/>
                    <a:gd name="T12" fmla="*/ 48 w 630"/>
                    <a:gd name="T13" fmla="*/ 1494 h 2040"/>
                    <a:gd name="T14" fmla="*/ 72 w 630"/>
                    <a:gd name="T15" fmla="*/ 1356 h 2040"/>
                    <a:gd name="T16" fmla="*/ 114 w 630"/>
                    <a:gd name="T17" fmla="*/ 1128 h 2040"/>
                    <a:gd name="T18" fmla="*/ 132 w 630"/>
                    <a:gd name="T19" fmla="*/ 1044 h 2040"/>
                    <a:gd name="T20" fmla="*/ 174 w 630"/>
                    <a:gd name="T21" fmla="*/ 876 h 2040"/>
                    <a:gd name="T22" fmla="*/ 180 w 630"/>
                    <a:gd name="T23" fmla="*/ 804 h 2040"/>
                    <a:gd name="T24" fmla="*/ 198 w 630"/>
                    <a:gd name="T25" fmla="*/ 732 h 2040"/>
                    <a:gd name="T26" fmla="*/ 216 w 630"/>
                    <a:gd name="T27" fmla="*/ 666 h 2040"/>
                    <a:gd name="T28" fmla="*/ 240 w 630"/>
                    <a:gd name="T29" fmla="*/ 606 h 2040"/>
                    <a:gd name="T30" fmla="*/ 258 w 630"/>
                    <a:gd name="T31" fmla="*/ 540 h 2040"/>
                    <a:gd name="T32" fmla="*/ 288 w 630"/>
                    <a:gd name="T33" fmla="*/ 486 h 2040"/>
                    <a:gd name="T34" fmla="*/ 312 w 630"/>
                    <a:gd name="T35" fmla="*/ 426 h 2040"/>
                    <a:gd name="T36" fmla="*/ 342 w 630"/>
                    <a:gd name="T37" fmla="*/ 372 h 2040"/>
                    <a:gd name="T38" fmla="*/ 372 w 630"/>
                    <a:gd name="T39" fmla="*/ 318 h 2040"/>
                    <a:gd name="T40" fmla="*/ 420 w 630"/>
                    <a:gd name="T41" fmla="*/ 246 h 2040"/>
                    <a:gd name="T42" fmla="*/ 438 w 630"/>
                    <a:gd name="T43" fmla="*/ 222 h 2040"/>
                    <a:gd name="T44" fmla="*/ 474 w 630"/>
                    <a:gd name="T45" fmla="*/ 174 h 2040"/>
                    <a:gd name="T46" fmla="*/ 510 w 630"/>
                    <a:gd name="T47" fmla="*/ 126 h 2040"/>
                    <a:gd name="T48" fmla="*/ 588 w 630"/>
                    <a:gd name="T49" fmla="*/ 42 h 2040"/>
                    <a:gd name="T50" fmla="*/ 630 w 630"/>
                    <a:gd name="T51" fmla="*/ 0 h 2040"/>
                    <a:gd name="T52" fmla="*/ 612 w 630"/>
                    <a:gd name="T53" fmla="*/ 24 h 2040"/>
                    <a:gd name="T54" fmla="*/ 570 w 630"/>
                    <a:gd name="T55" fmla="*/ 66 h 2040"/>
                    <a:gd name="T56" fmla="*/ 540 w 630"/>
                    <a:gd name="T57" fmla="*/ 108 h 2040"/>
                    <a:gd name="T58" fmla="*/ 504 w 630"/>
                    <a:gd name="T59" fmla="*/ 156 h 2040"/>
                    <a:gd name="T60" fmla="*/ 480 w 630"/>
                    <a:gd name="T61" fmla="*/ 192 h 2040"/>
                    <a:gd name="T62" fmla="*/ 456 w 630"/>
                    <a:gd name="T63" fmla="*/ 222 h 2040"/>
                    <a:gd name="T64" fmla="*/ 426 w 630"/>
                    <a:gd name="T65" fmla="*/ 276 h 2040"/>
                    <a:gd name="T66" fmla="*/ 402 w 630"/>
                    <a:gd name="T67" fmla="*/ 324 h 2040"/>
                    <a:gd name="T68" fmla="*/ 366 w 630"/>
                    <a:gd name="T69" fmla="*/ 408 h 2040"/>
                    <a:gd name="T70" fmla="*/ 342 w 630"/>
                    <a:gd name="T71" fmla="*/ 468 h 2040"/>
                    <a:gd name="T72" fmla="*/ 318 w 630"/>
                    <a:gd name="T73" fmla="*/ 528 h 2040"/>
                    <a:gd name="T74" fmla="*/ 300 w 630"/>
                    <a:gd name="T75" fmla="*/ 588 h 2040"/>
                    <a:gd name="T76" fmla="*/ 282 w 630"/>
                    <a:gd name="T77" fmla="*/ 654 h 2040"/>
                    <a:gd name="T78" fmla="*/ 270 w 630"/>
                    <a:gd name="T79" fmla="*/ 714 h 2040"/>
                    <a:gd name="T80" fmla="*/ 246 w 630"/>
                    <a:gd name="T81" fmla="*/ 786 h 2040"/>
                    <a:gd name="T82" fmla="*/ 240 w 630"/>
                    <a:gd name="T83" fmla="*/ 852 h 2040"/>
                    <a:gd name="T84" fmla="*/ 210 w 630"/>
                    <a:gd name="T85" fmla="*/ 972 h 2040"/>
                    <a:gd name="T86" fmla="*/ 174 w 630"/>
                    <a:gd name="T87" fmla="*/ 1140 h 2040"/>
                    <a:gd name="T88" fmla="*/ 156 w 630"/>
                    <a:gd name="T89" fmla="*/ 1218 h 2040"/>
                    <a:gd name="T90" fmla="*/ 150 w 630"/>
                    <a:gd name="T91" fmla="*/ 1278 h 2040"/>
                    <a:gd name="T92" fmla="*/ 132 w 630"/>
                    <a:gd name="T93" fmla="*/ 1332 h 2040"/>
                    <a:gd name="T94" fmla="*/ 120 w 630"/>
                    <a:gd name="T95" fmla="*/ 1398 h 2040"/>
                    <a:gd name="T96" fmla="*/ 102 w 630"/>
                    <a:gd name="T97" fmla="*/ 1464 h 2040"/>
                    <a:gd name="T98" fmla="*/ 90 w 630"/>
                    <a:gd name="T99" fmla="*/ 1536 h 2040"/>
                    <a:gd name="T100" fmla="*/ 78 w 630"/>
                    <a:gd name="T101" fmla="*/ 1596 h 2040"/>
                    <a:gd name="T102" fmla="*/ 48 w 630"/>
                    <a:gd name="T103" fmla="*/ 1770 h 2040"/>
                    <a:gd name="T104" fmla="*/ 30 w 630"/>
                    <a:gd name="T105" fmla="*/ 1866 h 2040"/>
                    <a:gd name="T106" fmla="*/ 18 w 630"/>
                    <a:gd name="T107" fmla="*/ 1932 h 2040"/>
                    <a:gd name="T108" fmla="*/ 6 w 630"/>
                    <a:gd name="T109" fmla="*/ 2004 h 2040"/>
                    <a:gd name="T110" fmla="*/ 6 w 630"/>
                    <a:gd name="T111" fmla="*/ 2040 h 2040"/>
                    <a:gd name="T112" fmla="*/ 0 w 630"/>
                    <a:gd name="T113" fmla="*/ 2034 h 204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630" h="2040">
                      <a:moveTo>
                        <a:pt x="0" y="2034"/>
                      </a:moveTo>
                      <a:lnTo>
                        <a:pt x="6" y="2004"/>
                      </a:lnTo>
                      <a:lnTo>
                        <a:pt x="6" y="1962"/>
                      </a:lnTo>
                      <a:lnTo>
                        <a:pt x="6" y="1896"/>
                      </a:lnTo>
                      <a:lnTo>
                        <a:pt x="12" y="1830"/>
                      </a:lnTo>
                      <a:lnTo>
                        <a:pt x="18" y="1764"/>
                      </a:lnTo>
                      <a:lnTo>
                        <a:pt x="24" y="1728"/>
                      </a:lnTo>
                      <a:lnTo>
                        <a:pt x="30" y="1698"/>
                      </a:lnTo>
                      <a:lnTo>
                        <a:pt x="30" y="1662"/>
                      </a:lnTo>
                      <a:lnTo>
                        <a:pt x="30" y="1626"/>
                      </a:lnTo>
                      <a:lnTo>
                        <a:pt x="36" y="1596"/>
                      </a:lnTo>
                      <a:lnTo>
                        <a:pt x="36" y="1560"/>
                      </a:lnTo>
                      <a:lnTo>
                        <a:pt x="42" y="1524"/>
                      </a:lnTo>
                      <a:lnTo>
                        <a:pt x="48" y="1494"/>
                      </a:lnTo>
                      <a:lnTo>
                        <a:pt x="60" y="1428"/>
                      </a:lnTo>
                      <a:lnTo>
                        <a:pt x="72" y="1356"/>
                      </a:lnTo>
                      <a:lnTo>
                        <a:pt x="102" y="1212"/>
                      </a:lnTo>
                      <a:lnTo>
                        <a:pt x="114" y="1128"/>
                      </a:lnTo>
                      <a:lnTo>
                        <a:pt x="126" y="1086"/>
                      </a:lnTo>
                      <a:lnTo>
                        <a:pt x="132" y="1044"/>
                      </a:lnTo>
                      <a:lnTo>
                        <a:pt x="150" y="960"/>
                      </a:lnTo>
                      <a:lnTo>
                        <a:pt x="174" y="876"/>
                      </a:lnTo>
                      <a:lnTo>
                        <a:pt x="174" y="840"/>
                      </a:lnTo>
                      <a:lnTo>
                        <a:pt x="180" y="804"/>
                      </a:lnTo>
                      <a:lnTo>
                        <a:pt x="192" y="774"/>
                      </a:lnTo>
                      <a:lnTo>
                        <a:pt x="198" y="732"/>
                      </a:lnTo>
                      <a:lnTo>
                        <a:pt x="204" y="702"/>
                      </a:lnTo>
                      <a:lnTo>
                        <a:pt x="216" y="666"/>
                      </a:lnTo>
                      <a:lnTo>
                        <a:pt x="222" y="636"/>
                      </a:lnTo>
                      <a:lnTo>
                        <a:pt x="240" y="606"/>
                      </a:lnTo>
                      <a:lnTo>
                        <a:pt x="246" y="570"/>
                      </a:lnTo>
                      <a:lnTo>
                        <a:pt x="258" y="540"/>
                      </a:lnTo>
                      <a:lnTo>
                        <a:pt x="270" y="516"/>
                      </a:lnTo>
                      <a:lnTo>
                        <a:pt x="288" y="486"/>
                      </a:lnTo>
                      <a:lnTo>
                        <a:pt x="294" y="456"/>
                      </a:lnTo>
                      <a:lnTo>
                        <a:pt x="312" y="426"/>
                      </a:lnTo>
                      <a:lnTo>
                        <a:pt x="324" y="396"/>
                      </a:lnTo>
                      <a:lnTo>
                        <a:pt x="342" y="372"/>
                      </a:lnTo>
                      <a:lnTo>
                        <a:pt x="354" y="342"/>
                      </a:lnTo>
                      <a:lnTo>
                        <a:pt x="372" y="318"/>
                      </a:lnTo>
                      <a:lnTo>
                        <a:pt x="402" y="270"/>
                      </a:lnTo>
                      <a:lnTo>
                        <a:pt x="420" y="246"/>
                      </a:lnTo>
                      <a:lnTo>
                        <a:pt x="432" y="234"/>
                      </a:lnTo>
                      <a:lnTo>
                        <a:pt x="438" y="222"/>
                      </a:lnTo>
                      <a:lnTo>
                        <a:pt x="456" y="198"/>
                      </a:lnTo>
                      <a:lnTo>
                        <a:pt x="474" y="174"/>
                      </a:lnTo>
                      <a:lnTo>
                        <a:pt x="492" y="150"/>
                      </a:lnTo>
                      <a:lnTo>
                        <a:pt x="510" y="126"/>
                      </a:lnTo>
                      <a:lnTo>
                        <a:pt x="546" y="84"/>
                      </a:lnTo>
                      <a:lnTo>
                        <a:pt x="588" y="42"/>
                      </a:lnTo>
                      <a:lnTo>
                        <a:pt x="624" y="0"/>
                      </a:lnTo>
                      <a:lnTo>
                        <a:pt x="630" y="0"/>
                      </a:lnTo>
                      <a:lnTo>
                        <a:pt x="630" y="6"/>
                      </a:lnTo>
                      <a:lnTo>
                        <a:pt x="612" y="24"/>
                      </a:lnTo>
                      <a:lnTo>
                        <a:pt x="588" y="48"/>
                      </a:lnTo>
                      <a:lnTo>
                        <a:pt x="570" y="66"/>
                      </a:lnTo>
                      <a:lnTo>
                        <a:pt x="552" y="90"/>
                      </a:lnTo>
                      <a:lnTo>
                        <a:pt x="540" y="108"/>
                      </a:lnTo>
                      <a:lnTo>
                        <a:pt x="516" y="132"/>
                      </a:lnTo>
                      <a:lnTo>
                        <a:pt x="504" y="156"/>
                      </a:lnTo>
                      <a:lnTo>
                        <a:pt x="492" y="174"/>
                      </a:lnTo>
                      <a:lnTo>
                        <a:pt x="480" y="192"/>
                      </a:lnTo>
                      <a:lnTo>
                        <a:pt x="468" y="198"/>
                      </a:lnTo>
                      <a:lnTo>
                        <a:pt x="456" y="222"/>
                      </a:lnTo>
                      <a:lnTo>
                        <a:pt x="444" y="246"/>
                      </a:lnTo>
                      <a:lnTo>
                        <a:pt x="426" y="276"/>
                      </a:lnTo>
                      <a:lnTo>
                        <a:pt x="420" y="300"/>
                      </a:lnTo>
                      <a:lnTo>
                        <a:pt x="402" y="324"/>
                      </a:lnTo>
                      <a:lnTo>
                        <a:pt x="372" y="384"/>
                      </a:lnTo>
                      <a:lnTo>
                        <a:pt x="366" y="408"/>
                      </a:lnTo>
                      <a:lnTo>
                        <a:pt x="348" y="438"/>
                      </a:lnTo>
                      <a:lnTo>
                        <a:pt x="342" y="468"/>
                      </a:lnTo>
                      <a:lnTo>
                        <a:pt x="330" y="492"/>
                      </a:lnTo>
                      <a:lnTo>
                        <a:pt x="318" y="528"/>
                      </a:lnTo>
                      <a:lnTo>
                        <a:pt x="312" y="558"/>
                      </a:lnTo>
                      <a:lnTo>
                        <a:pt x="300" y="588"/>
                      </a:lnTo>
                      <a:lnTo>
                        <a:pt x="294" y="618"/>
                      </a:lnTo>
                      <a:lnTo>
                        <a:pt x="282" y="654"/>
                      </a:lnTo>
                      <a:lnTo>
                        <a:pt x="270" y="684"/>
                      </a:lnTo>
                      <a:lnTo>
                        <a:pt x="270" y="714"/>
                      </a:lnTo>
                      <a:lnTo>
                        <a:pt x="258" y="750"/>
                      </a:lnTo>
                      <a:lnTo>
                        <a:pt x="246" y="786"/>
                      </a:lnTo>
                      <a:lnTo>
                        <a:pt x="246" y="822"/>
                      </a:lnTo>
                      <a:lnTo>
                        <a:pt x="240" y="852"/>
                      </a:lnTo>
                      <a:lnTo>
                        <a:pt x="234" y="894"/>
                      </a:lnTo>
                      <a:lnTo>
                        <a:pt x="210" y="972"/>
                      </a:lnTo>
                      <a:lnTo>
                        <a:pt x="192" y="1056"/>
                      </a:lnTo>
                      <a:lnTo>
                        <a:pt x="174" y="1140"/>
                      </a:lnTo>
                      <a:lnTo>
                        <a:pt x="168" y="1182"/>
                      </a:lnTo>
                      <a:lnTo>
                        <a:pt x="156" y="1218"/>
                      </a:lnTo>
                      <a:lnTo>
                        <a:pt x="150" y="1260"/>
                      </a:lnTo>
                      <a:lnTo>
                        <a:pt x="150" y="1278"/>
                      </a:lnTo>
                      <a:lnTo>
                        <a:pt x="144" y="1290"/>
                      </a:lnTo>
                      <a:lnTo>
                        <a:pt x="132" y="1332"/>
                      </a:lnTo>
                      <a:lnTo>
                        <a:pt x="126" y="1362"/>
                      </a:lnTo>
                      <a:lnTo>
                        <a:pt x="120" y="1398"/>
                      </a:lnTo>
                      <a:lnTo>
                        <a:pt x="108" y="1428"/>
                      </a:lnTo>
                      <a:lnTo>
                        <a:pt x="102" y="1464"/>
                      </a:lnTo>
                      <a:lnTo>
                        <a:pt x="102" y="1500"/>
                      </a:lnTo>
                      <a:lnTo>
                        <a:pt x="90" y="1536"/>
                      </a:lnTo>
                      <a:lnTo>
                        <a:pt x="84" y="1572"/>
                      </a:lnTo>
                      <a:lnTo>
                        <a:pt x="78" y="1596"/>
                      </a:lnTo>
                      <a:lnTo>
                        <a:pt x="78" y="1632"/>
                      </a:lnTo>
                      <a:lnTo>
                        <a:pt x="48" y="1770"/>
                      </a:lnTo>
                      <a:lnTo>
                        <a:pt x="30" y="1830"/>
                      </a:lnTo>
                      <a:lnTo>
                        <a:pt x="30" y="1866"/>
                      </a:lnTo>
                      <a:lnTo>
                        <a:pt x="24" y="1896"/>
                      </a:lnTo>
                      <a:lnTo>
                        <a:pt x="18" y="1932"/>
                      </a:lnTo>
                      <a:lnTo>
                        <a:pt x="12" y="1968"/>
                      </a:lnTo>
                      <a:lnTo>
                        <a:pt x="6" y="2004"/>
                      </a:lnTo>
                      <a:lnTo>
                        <a:pt x="6" y="2034"/>
                      </a:lnTo>
                      <a:lnTo>
                        <a:pt x="6" y="2040"/>
                      </a:lnTo>
                      <a:lnTo>
                        <a:pt x="0" y="2040"/>
                      </a:lnTo>
                      <a:lnTo>
                        <a:pt x="0" y="2034"/>
                      </a:lnTo>
                    </a:path>
                  </a:pathLst>
                </a:custGeom>
                <a:solidFill>
                  <a:srgbClr val="00CC00"/>
                </a:solidFill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>
            <a:off x="6733849" y="685800"/>
            <a:ext cx="2851477" cy="1840646"/>
            <a:chOff x="5759123" y="685800"/>
            <a:chExt cx="2851477" cy="1840646"/>
          </a:xfrm>
        </p:grpSpPr>
        <p:graphicFrame>
          <p:nvGraphicFramePr>
            <p:cNvPr id="300" name="Object 62"/>
            <p:cNvGraphicFramePr>
              <a:graphicFrameLocks noChangeAspect="1"/>
            </p:cNvGraphicFramePr>
            <p:nvPr>
              <p:extLst/>
            </p:nvPr>
          </p:nvGraphicFramePr>
          <p:xfrm>
            <a:off x="7858128" y="838200"/>
            <a:ext cx="350838" cy="106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Clip" r:id="rId4" imgW="1296063" imgH="3934305" progId="MS_ClipArt_Gallery.2">
                    <p:embed/>
                  </p:oleObj>
                </mc:Choice>
                <mc:Fallback>
                  <p:oleObj name="Clip" r:id="rId4" imgW="1296063" imgH="3934305" progId="MS_ClipArt_Gallery.2">
                    <p:embed/>
                    <p:pic>
                      <p:nvPicPr>
                        <p:cNvPr id="30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58128" y="838200"/>
                          <a:ext cx="350838" cy="10668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1" name="Text Box 63"/>
            <p:cNvSpPr txBox="1">
              <a:spLocks noChangeArrowheads="1"/>
            </p:cNvSpPr>
            <p:nvPr/>
          </p:nvSpPr>
          <p:spPr bwMode="auto">
            <a:xfrm>
              <a:off x="7525046" y="1855788"/>
              <a:ext cx="108555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Breeder 2</a:t>
              </a:r>
              <a:endPara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02" name="Text Box 7"/>
            <p:cNvSpPr txBox="1">
              <a:spLocks noChangeArrowheads="1"/>
            </p:cNvSpPr>
            <p:nvPr/>
          </p:nvSpPr>
          <p:spPr bwMode="auto">
            <a:xfrm>
              <a:off x="5759123" y="685800"/>
              <a:ext cx="181675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Non-protected</a:t>
              </a:r>
              <a:b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Variety B</a:t>
              </a:r>
              <a:endPara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565" name="Group 249"/>
            <p:cNvGrpSpPr>
              <a:grpSpLocks/>
            </p:cNvGrpSpPr>
            <p:nvPr/>
          </p:nvGrpSpPr>
          <p:grpSpPr bwMode="auto">
            <a:xfrm>
              <a:off x="6679131" y="1415990"/>
              <a:ext cx="331269" cy="1110456"/>
              <a:chOff x="693" y="2640"/>
              <a:chExt cx="171" cy="473"/>
            </a:xfrm>
            <a:solidFill>
              <a:srgbClr val="92D050"/>
            </a:solidFill>
          </p:grpSpPr>
          <p:sp>
            <p:nvSpPr>
              <p:cNvPr id="566" name="Freeform 250"/>
              <p:cNvSpPr>
                <a:spLocks/>
              </p:cNvSpPr>
              <p:nvPr/>
            </p:nvSpPr>
            <p:spPr bwMode="auto">
              <a:xfrm rot="-4622116">
                <a:off x="728" y="2829"/>
                <a:ext cx="116" cy="47"/>
              </a:xfrm>
              <a:custGeom>
                <a:avLst/>
                <a:gdLst>
                  <a:gd name="T0" fmla="*/ 0 w 438"/>
                  <a:gd name="T1" fmla="*/ 0 h 135"/>
                  <a:gd name="T2" fmla="*/ 0 w 438"/>
                  <a:gd name="T3" fmla="*/ 0 h 135"/>
                  <a:gd name="T4" fmla="*/ 0 w 438"/>
                  <a:gd name="T5" fmla="*/ 0 h 135"/>
                  <a:gd name="T6" fmla="*/ 0 w 438"/>
                  <a:gd name="T7" fmla="*/ 0 h 135"/>
                  <a:gd name="T8" fmla="*/ 0 w 438"/>
                  <a:gd name="T9" fmla="*/ 0 h 135"/>
                  <a:gd name="T10" fmla="*/ 0 w 438"/>
                  <a:gd name="T11" fmla="*/ 0 h 135"/>
                  <a:gd name="T12" fmla="*/ 0 w 438"/>
                  <a:gd name="T13" fmla="*/ 0 h 135"/>
                  <a:gd name="T14" fmla="*/ 0 w 438"/>
                  <a:gd name="T15" fmla="*/ 0 h 135"/>
                  <a:gd name="T16" fmla="*/ 0 w 438"/>
                  <a:gd name="T17" fmla="*/ 0 h 135"/>
                  <a:gd name="T18" fmla="*/ 0 w 438"/>
                  <a:gd name="T19" fmla="*/ 0 h 135"/>
                  <a:gd name="T20" fmla="*/ 0 w 438"/>
                  <a:gd name="T21" fmla="*/ 0 h 135"/>
                  <a:gd name="T22" fmla="*/ 0 w 438"/>
                  <a:gd name="T23" fmla="*/ 0 h 135"/>
                  <a:gd name="T24" fmla="*/ 0 w 438"/>
                  <a:gd name="T25" fmla="*/ 0 h 135"/>
                  <a:gd name="T26" fmla="*/ 0 w 438"/>
                  <a:gd name="T27" fmla="*/ 0 h 135"/>
                  <a:gd name="T28" fmla="*/ 0 w 438"/>
                  <a:gd name="T29" fmla="*/ 0 h 135"/>
                  <a:gd name="T30" fmla="*/ 0 w 438"/>
                  <a:gd name="T31" fmla="*/ 0 h 135"/>
                  <a:gd name="T32" fmla="*/ 0 w 438"/>
                  <a:gd name="T33" fmla="*/ 0 h 135"/>
                  <a:gd name="T34" fmla="*/ 0 w 438"/>
                  <a:gd name="T35" fmla="*/ 0 h 135"/>
                  <a:gd name="T36" fmla="*/ 0 w 438"/>
                  <a:gd name="T37" fmla="*/ 0 h 135"/>
                  <a:gd name="T38" fmla="*/ 0 w 438"/>
                  <a:gd name="T39" fmla="*/ 0 h 135"/>
                  <a:gd name="T40" fmla="*/ 0 w 438"/>
                  <a:gd name="T41" fmla="*/ 0 h 135"/>
                  <a:gd name="T42" fmla="*/ 0 w 438"/>
                  <a:gd name="T43" fmla="*/ 0 h 135"/>
                  <a:gd name="T44" fmla="*/ 0 w 438"/>
                  <a:gd name="T45" fmla="*/ 0 h 135"/>
                  <a:gd name="T46" fmla="*/ 0 w 438"/>
                  <a:gd name="T47" fmla="*/ 0 h 135"/>
                  <a:gd name="T48" fmla="*/ 0 w 438"/>
                  <a:gd name="T49" fmla="*/ 0 h 135"/>
                  <a:gd name="T50" fmla="*/ 0 w 438"/>
                  <a:gd name="T51" fmla="*/ 0 h 135"/>
                  <a:gd name="T52" fmla="*/ 0 w 438"/>
                  <a:gd name="T53" fmla="*/ 0 h 135"/>
                  <a:gd name="T54" fmla="*/ 0 w 438"/>
                  <a:gd name="T55" fmla="*/ 0 h 135"/>
                  <a:gd name="T56" fmla="*/ 0 w 438"/>
                  <a:gd name="T57" fmla="*/ 0 h 135"/>
                  <a:gd name="T58" fmla="*/ 0 w 438"/>
                  <a:gd name="T59" fmla="*/ 0 h 135"/>
                  <a:gd name="T60" fmla="*/ 0 w 438"/>
                  <a:gd name="T61" fmla="*/ 0 h 135"/>
                  <a:gd name="T62" fmla="*/ 0 w 438"/>
                  <a:gd name="T63" fmla="*/ 0 h 135"/>
                  <a:gd name="T64" fmla="*/ 0 w 438"/>
                  <a:gd name="T65" fmla="*/ 0 h 135"/>
                  <a:gd name="T66" fmla="*/ 0 w 438"/>
                  <a:gd name="T67" fmla="*/ 0 h 135"/>
                  <a:gd name="T68" fmla="*/ 0 w 438"/>
                  <a:gd name="T69" fmla="*/ 0 h 135"/>
                  <a:gd name="T70" fmla="*/ 0 w 438"/>
                  <a:gd name="T71" fmla="*/ 0 h 135"/>
                  <a:gd name="T72" fmla="*/ 0 w 438"/>
                  <a:gd name="T73" fmla="*/ 0 h 135"/>
                  <a:gd name="T74" fmla="*/ 0 w 438"/>
                  <a:gd name="T75" fmla="*/ 0 h 135"/>
                  <a:gd name="T76" fmla="*/ 0 w 438"/>
                  <a:gd name="T77" fmla="*/ 0 h 135"/>
                  <a:gd name="T78" fmla="*/ 0 w 438"/>
                  <a:gd name="T79" fmla="*/ 0 h 135"/>
                  <a:gd name="T80" fmla="*/ 0 w 438"/>
                  <a:gd name="T81" fmla="*/ 0 h 135"/>
                  <a:gd name="T82" fmla="*/ 0 w 438"/>
                  <a:gd name="T83" fmla="*/ 0 h 135"/>
                  <a:gd name="T84" fmla="*/ 0 w 438"/>
                  <a:gd name="T85" fmla="*/ 0 h 135"/>
                  <a:gd name="T86" fmla="*/ 0 w 438"/>
                  <a:gd name="T87" fmla="*/ 0 h 135"/>
                  <a:gd name="T88" fmla="*/ 0 w 438"/>
                  <a:gd name="T89" fmla="*/ 0 h 135"/>
                  <a:gd name="T90" fmla="*/ 0 w 438"/>
                  <a:gd name="T91" fmla="*/ 0 h 135"/>
                  <a:gd name="T92" fmla="*/ 0 w 438"/>
                  <a:gd name="T93" fmla="*/ 0 h 135"/>
                  <a:gd name="T94" fmla="*/ 0 w 438"/>
                  <a:gd name="T95" fmla="*/ 0 h 135"/>
                  <a:gd name="T96" fmla="*/ 0 w 438"/>
                  <a:gd name="T97" fmla="*/ 0 h 135"/>
                  <a:gd name="T98" fmla="*/ 0 w 438"/>
                  <a:gd name="T99" fmla="*/ 0 h 135"/>
                  <a:gd name="T100" fmla="*/ 0 w 438"/>
                  <a:gd name="T101" fmla="*/ 0 h 135"/>
                  <a:gd name="T102" fmla="*/ 0 w 438"/>
                  <a:gd name="T103" fmla="*/ 0 h 135"/>
                  <a:gd name="T104" fmla="*/ 0 w 438"/>
                  <a:gd name="T105" fmla="*/ 0 h 135"/>
                  <a:gd name="T106" fmla="*/ 0 w 438"/>
                  <a:gd name="T107" fmla="*/ 0 h 135"/>
                  <a:gd name="T108" fmla="*/ 0 w 438"/>
                  <a:gd name="T109" fmla="*/ 0 h 135"/>
                  <a:gd name="T110" fmla="*/ 0 w 438"/>
                  <a:gd name="T111" fmla="*/ 0 h 13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38" h="135">
                    <a:moveTo>
                      <a:pt x="428" y="0"/>
                    </a:moveTo>
                    <a:lnTo>
                      <a:pt x="399" y="10"/>
                    </a:lnTo>
                    <a:lnTo>
                      <a:pt x="380" y="19"/>
                    </a:lnTo>
                    <a:lnTo>
                      <a:pt x="370" y="19"/>
                    </a:lnTo>
                    <a:lnTo>
                      <a:pt x="350" y="29"/>
                    </a:lnTo>
                    <a:lnTo>
                      <a:pt x="341" y="29"/>
                    </a:lnTo>
                    <a:lnTo>
                      <a:pt x="331" y="29"/>
                    </a:lnTo>
                    <a:lnTo>
                      <a:pt x="311" y="29"/>
                    </a:lnTo>
                    <a:lnTo>
                      <a:pt x="302" y="39"/>
                    </a:lnTo>
                    <a:lnTo>
                      <a:pt x="273" y="39"/>
                    </a:lnTo>
                    <a:lnTo>
                      <a:pt x="253" y="48"/>
                    </a:lnTo>
                    <a:lnTo>
                      <a:pt x="224" y="58"/>
                    </a:lnTo>
                    <a:lnTo>
                      <a:pt x="195" y="68"/>
                    </a:lnTo>
                    <a:lnTo>
                      <a:pt x="185" y="77"/>
                    </a:lnTo>
                    <a:lnTo>
                      <a:pt x="165" y="77"/>
                    </a:lnTo>
                    <a:lnTo>
                      <a:pt x="156" y="77"/>
                    </a:lnTo>
                    <a:lnTo>
                      <a:pt x="146" y="77"/>
                    </a:lnTo>
                    <a:lnTo>
                      <a:pt x="127" y="77"/>
                    </a:lnTo>
                    <a:lnTo>
                      <a:pt x="107" y="77"/>
                    </a:lnTo>
                    <a:lnTo>
                      <a:pt x="97" y="87"/>
                    </a:lnTo>
                    <a:lnTo>
                      <a:pt x="78" y="96"/>
                    </a:lnTo>
                    <a:lnTo>
                      <a:pt x="58" y="106"/>
                    </a:lnTo>
                    <a:lnTo>
                      <a:pt x="39" y="116"/>
                    </a:lnTo>
                    <a:lnTo>
                      <a:pt x="29" y="116"/>
                    </a:lnTo>
                    <a:lnTo>
                      <a:pt x="10" y="116"/>
                    </a:lnTo>
                    <a:lnTo>
                      <a:pt x="0" y="125"/>
                    </a:lnTo>
                    <a:lnTo>
                      <a:pt x="0" y="135"/>
                    </a:lnTo>
                    <a:lnTo>
                      <a:pt x="10" y="125"/>
                    </a:lnTo>
                    <a:lnTo>
                      <a:pt x="29" y="125"/>
                    </a:lnTo>
                    <a:lnTo>
                      <a:pt x="39" y="116"/>
                    </a:lnTo>
                    <a:lnTo>
                      <a:pt x="58" y="116"/>
                    </a:lnTo>
                    <a:lnTo>
                      <a:pt x="78" y="116"/>
                    </a:lnTo>
                    <a:lnTo>
                      <a:pt x="88" y="116"/>
                    </a:lnTo>
                    <a:lnTo>
                      <a:pt x="117" y="96"/>
                    </a:lnTo>
                    <a:lnTo>
                      <a:pt x="136" y="96"/>
                    </a:lnTo>
                    <a:lnTo>
                      <a:pt x="146" y="96"/>
                    </a:lnTo>
                    <a:lnTo>
                      <a:pt x="156" y="96"/>
                    </a:lnTo>
                    <a:lnTo>
                      <a:pt x="175" y="87"/>
                    </a:lnTo>
                    <a:lnTo>
                      <a:pt x="195" y="77"/>
                    </a:lnTo>
                    <a:lnTo>
                      <a:pt x="224" y="77"/>
                    </a:lnTo>
                    <a:lnTo>
                      <a:pt x="253" y="68"/>
                    </a:lnTo>
                    <a:lnTo>
                      <a:pt x="273" y="58"/>
                    </a:lnTo>
                    <a:lnTo>
                      <a:pt x="292" y="58"/>
                    </a:lnTo>
                    <a:lnTo>
                      <a:pt x="302" y="48"/>
                    </a:lnTo>
                    <a:lnTo>
                      <a:pt x="311" y="48"/>
                    </a:lnTo>
                    <a:lnTo>
                      <a:pt x="331" y="48"/>
                    </a:lnTo>
                    <a:lnTo>
                      <a:pt x="341" y="48"/>
                    </a:lnTo>
                    <a:lnTo>
                      <a:pt x="350" y="39"/>
                    </a:lnTo>
                    <a:lnTo>
                      <a:pt x="370" y="39"/>
                    </a:lnTo>
                    <a:lnTo>
                      <a:pt x="380" y="39"/>
                    </a:lnTo>
                    <a:lnTo>
                      <a:pt x="409" y="29"/>
                    </a:lnTo>
                    <a:lnTo>
                      <a:pt x="419" y="19"/>
                    </a:lnTo>
                    <a:lnTo>
                      <a:pt x="438" y="10"/>
                    </a:lnTo>
                    <a:lnTo>
                      <a:pt x="438" y="0"/>
                    </a:lnTo>
                    <a:lnTo>
                      <a:pt x="428" y="0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67" name="Freeform 251"/>
              <p:cNvSpPr>
                <a:spLocks/>
              </p:cNvSpPr>
              <p:nvPr/>
            </p:nvSpPr>
            <p:spPr bwMode="auto">
              <a:xfrm rot="-3438596">
                <a:off x="776" y="2671"/>
                <a:ext cx="31" cy="20"/>
              </a:xfrm>
              <a:custGeom>
                <a:avLst/>
                <a:gdLst>
                  <a:gd name="T0" fmla="*/ 0 w 117"/>
                  <a:gd name="T1" fmla="*/ 0 h 58"/>
                  <a:gd name="T2" fmla="*/ 0 w 117"/>
                  <a:gd name="T3" fmla="*/ 0 h 58"/>
                  <a:gd name="T4" fmla="*/ 0 w 117"/>
                  <a:gd name="T5" fmla="*/ 0 h 58"/>
                  <a:gd name="T6" fmla="*/ 0 w 117"/>
                  <a:gd name="T7" fmla="*/ 0 h 58"/>
                  <a:gd name="T8" fmla="*/ 0 w 117"/>
                  <a:gd name="T9" fmla="*/ 0 h 58"/>
                  <a:gd name="T10" fmla="*/ 0 w 117"/>
                  <a:gd name="T11" fmla="*/ 0 h 58"/>
                  <a:gd name="T12" fmla="*/ 0 w 117"/>
                  <a:gd name="T13" fmla="*/ 0 h 58"/>
                  <a:gd name="T14" fmla="*/ 0 w 117"/>
                  <a:gd name="T15" fmla="*/ 0 h 58"/>
                  <a:gd name="T16" fmla="*/ 0 w 117"/>
                  <a:gd name="T17" fmla="*/ 0 h 58"/>
                  <a:gd name="T18" fmla="*/ 0 w 117"/>
                  <a:gd name="T19" fmla="*/ 0 h 58"/>
                  <a:gd name="T20" fmla="*/ 0 w 117"/>
                  <a:gd name="T21" fmla="*/ 0 h 58"/>
                  <a:gd name="T22" fmla="*/ 0 w 117"/>
                  <a:gd name="T23" fmla="*/ 0 h 58"/>
                  <a:gd name="T24" fmla="*/ 0 w 117"/>
                  <a:gd name="T25" fmla="*/ 0 h 58"/>
                  <a:gd name="T26" fmla="*/ 0 w 117"/>
                  <a:gd name="T27" fmla="*/ 0 h 58"/>
                  <a:gd name="T28" fmla="*/ 0 w 117"/>
                  <a:gd name="T29" fmla="*/ 0 h 58"/>
                  <a:gd name="T30" fmla="*/ 0 w 117"/>
                  <a:gd name="T31" fmla="*/ 0 h 58"/>
                  <a:gd name="T32" fmla="*/ 0 w 117"/>
                  <a:gd name="T33" fmla="*/ 0 h 58"/>
                  <a:gd name="T34" fmla="*/ 0 w 117"/>
                  <a:gd name="T35" fmla="*/ 0 h 58"/>
                  <a:gd name="T36" fmla="*/ 0 w 117"/>
                  <a:gd name="T37" fmla="*/ 0 h 58"/>
                  <a:gd name="T38" fmla="*/ 0 w 117"/>
                  <a:gd name="T39" fmla="*/ 0 h 58"/>
                  <a:gd name="T40" fmla="*/ 0 w 117"/>
                  <a:gd name="T41" fmla="*/ 0 h 58"/>
                  <a:gd name="T42" fmla="*/ 0 w 117"/>
                  <a:gd name="T43" fmla="*/ 0 h 58"/>
                  <a:gd name="T44" fmla="*/ 0 w 117"/>
                  <a:gd name="T45" fmla="*/ 0 h 58"/>
                  <a:gd name="T46" fmla="*/ 0 w 117"/>
                  <a:gd name="T47" fmla="*/ 0 h 58"/>
                  <a:gd name="T48" fmla="*/ 0 w 117"/>
                  <a:gd name="T49" fmla="*/ 0 h 58"/>
                  <a:gd name="T50" fmla="*/ 0 w 117"/>
                  <a:gd name="T51" fmla="*/ 0 h 58"/>
                  <a:gd name="T52" fmla="*/ 0 w 117"/>
                  <a:gd name="T53" fmla="*/ 0 h 58"/>
                  <a:gd name="T54" fmla="*/ 0 w 117"/>
                  <a:gd name="T55" fmla="*/ 0 h 58"/>
                  <a:gd name="T56" fmla="*/ 0 w 117"/>
                  <a:gd name="T57" fmla="*/ 0 h 58"/>
                  <a:gd name="T58" fmla="*/ 0 w 117"/>
                  <a:gd name="T59" fmla="*/ 0 h 58"/>
                  <a:gd name="T60" fmla="*/ 0 w 117"/>
                  <a:gd name="T61" fmla="*/ 0 h 58"/>
                  <a:gd name="T62" fmla="*/ 0 w 117"/>
                  <a:gd name="T63" fmla="*/ 0 h 58"/>
                  <a:gd name="T64" fmla="*/ 0 w 117"/>
                  <a:gd name="T65" fmla="*/ 0 h 58"/>
                  <a:gd name="T66" fmla="*/ 0 w 117"/>
                  <a:gd name="T67" fmla="*/ 0 h 58"/>
                  <a:gd name="T68" fmla="*/ 0 w 117"/>
                  <a:gd name="T69" fmla="*/ 0 h 58"/>
                  <a:gd name="T70" fmla="*/ 0 w 117"/>
                  <a:gd name="T71" fmla="*/ 0 h 58"/>
                  <a:gd name="T72" fmla="*/ 0 w 117"/>
                  <a:gd name="T73" fmla="*/ 0 h 58"/>
                  <a:gd name="T74" fmla="*/ 0 w 117"/>
                  <a:gd name="T75" fmla="*/ 0 h 58"/>
                  <a:gd name="T76" fmla="*/ 0 w 117"/>
                  <a:gd name="T77" fmla="*/ 0 h 58"/>
                  <a:gd name="T78" fmla="*/ 0 w 117"/>
                  <a:gd name="T79" fmla="*/ 0 h 58"/>
                  <a:gd name="T80" fmla="*/ 0 w 117"/>
                  <a:gd name="T81" fmla="*/ 0 h 58"/>
                  <a:gd name="T82" fmla="*/ 0 w 117"/>
                  <a:gd name="T83" fmla="*/ 0 h 58"/>
                  <a:gd name="T84" fmla="*/ 0 w 117"/>
                  <a:gd name="T85" fmla="*/ 0 h 58"/>
                  <a:gd name="T86" fmla="*/ 0 w 117"/>
                  <a:gd name="T87" fmla="*/ 0 h 58"/>
                  <a:gd name="T88" fmla="*/ 0 w 117"/>
                  <a:gd name="T89" fmla="*/ 0 h 58"/>
                  <a:gd name="T90" fmla="*/ 0 w 11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7" h="58">
                    <a:moveTo>
                      <a:pt x="0" y="48"/>
                    </a:moveTo>
                    <a:lnTo>
                      <a:pt x="0" y="48"/>
                    </a:lnTo>
                    <a:lnTo>
                      <a:pt x="1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78" y="58"/>
                    </a:lnTo>
                    <a:lnTo>
                      <a:pt x="88" y="58"/>
                    </a:lnTo>
                    <a:lnTo>
                      <a:pt x="97" y="58"/>
                    </a:lnTo>
                    <a:lnTo>
                      <a:pt x="97" y="48"/>
                    </a:lnTo>
                    <a:lnTo>
                      <a:pt x="107" y="38"/>
                    </a:lnTo>
                    <a:lnTo>
                      <a:pt x="117" y="29"/>
                    </a:lnTo>
                    <a:lnTo>
                      <a:pt x="117" y="19"/>
                    </a:lnTo>
                    <a:lnTo>
                      <a:pt x="117" y="9"/>
                    </a:lnTo>
                    <a:lnTo>
                      <a:pt x="107" y="9"/>
                    </a:lnTo>
                    <a:lnTo>
                      <a:pt x="97" y="9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19"/>
                    </a:lnTo>
                    <a:lnTo>
                      <a:pt x="20" y="19"/>
                    </a:lnTo>
                    <a:lnTo>
                      <a:pt x="10" y="29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68" name="Freeform 252"/>
              <p:cNvSpPr>
                <a:spLocks/>
              </p:cNvSpPr>
              <p:nvPr/>
            </p:nvSpPr>
            <p:spPr bwMode="auto">
              <a:xfrm rot="-3438596">
                <a:off x="776" y="2671"/>
                <a:ext cx="31" cy="20"/>
              </a:xfrm>
              <a:custGeom>
                <a:avLst/>
                <a:gdLst>
                  <a:gd name="T0" fmla="*/ 0 w 117"/>
                  <a:gd name="T1" fmla="*/ 0 h 58"/>
                  <a:gd name="T2" fmla="*/ 0 w 117"/>
                  <a:gd name="T3" fmla="*/ 0 h 58"/>
                  <a:gd name="T4" fmla="*/ 0 w 117"/>
                  <a:gd name="T5" fmla="*/ 0 h 58"/>
                  <a:gd name="T6" fmla="*/ 0 w 117"/>
                  <a:gd name="T7" fmla="*/ 0 h 58"/>
                  <a:gd name="T8" fmla="*/ 0 w 117"/>
                  <a:gd name="T9" fmla="*/ 0 h 58"/>
                  <a:gd name="T10" fmla="*/ 0 w 117"/>
                  <a:gd name="T11" fmla="*/ 0 h 58"/>
                  <a:gd name="T12" fmla="*/ 0 w 117"/>
                  <a:gd name="T13" fmla="*/ 0 h 58"/>
                  <a:gd name="T14" fmla="*/ 0 w 117"/>
                  <a:gd name="T15" fmla="*/ 0 h 58"/>
                  <a:gd name="T16" fmla="*/ 0 w 117"/>
                  <a:gd name="T17" fmla="*/ 0 h 58"/>
                  <a:gd name="T18" fmla="*/ 0 w 117"/>
                  <a:gd name="T19" fmla="*/ 0 h 58"/>
                  <a:gd name="T20" fmla="*/ 0 w 117"/>
                  <a:gd name="T21" fmla="*/ 0 h 58"/>
                  <a:gd name="T22" fmla="*/ 0 w 117"/>
                  <a:gd name="T23" fmla="*/ 0 h 58"/>
                  <a:gd name="T24" fmla="*/ 0 w 117"/>
                  <a:gd name="T25" fmla="*/ 0 h 58"/>
                  <a:gd name="T26" fmla="*/ 0 w 117"/>
                  <a:gd name="T27" fmla="*/ 0 h 58"/>
                  <a:gd name="T28" fmla="*/ 0 w 117"/>
                  <a:gd name="T29" fmla="*/ 0 h 58"/>
                  <a:gd name="T30" fmla="*/ 0 w 117"/>
                  <a:gd name="T31" fmla="*/ 0 h 58"/>
                  <a:gd name="T32" fmla="*/ 0 w 117"/>
                  <a:gd name="T33" fmla="*/ 0 h 58"/>
                  <a:gd name="T34" fmla="*/ 0 w 117"/>
                  <a:gd name="T35" fmla="*/ 0 h 58"/>
                  <a:gd name="T36" fmla="*/ 0 w 117"/>
                  <a:gd name="T37" fmla="*/ 0 h 58"/>
                  <a:gd name="T38" fmla="*/ 0 w 117"/>
                  <a:gd name="T39" fmla="*/ 0 h 58"/>
                  <a:gd name="T40" fmla="*/ 0 w 117"/>
                  <a:gd name="T41" fmla="*/ 0 h 58"/>
                  <a:gd name="T42" fmla="*/ 0 w 117"/>
                  <a:gd name="T43" fmla="*/ 0 h 58"/>
                  <a:gd name="T44" fmla="*/ 0 w 117"/>
                  <a:gd name="T45" fmla="*/ 0 h 58"/>
                  <a:gd name="T46" fmla="*/ 0 w 117"/>
                  <a:gd name="T47" fmla="*/ 0 h 58"/>
                  <a:gd name="T48" fmla="*/ 0 w 117"/>
                  <a:gd name="T49" fmla="*/ 0 h 58"/>
                  <a:gd name="T50" fmla="*/ 0 w 117"/>
                  <a:gd name="T51" fmla="*/ 0 h 58"/>
                  <a:gd name="T52" fmla="*/ 0 w 117"/>
                  <a:gd name="T53" fmla="*/ 0 h 58"/>
                  <a:gd name="T54" fmla="*/ 0 w 117"/>
                  <a:gd name="T55" fmla="*/ 0 h 58"/>
                  <a:gd name="T56" fmla="*/ 0 w 117"/>
                  <a:gd name="T57" fmla="*/ 0 h 58"/>
                  <a:gd name="T58" fmla="*/ 0 w 117"/>
                  <a:gd name="T59" fmla="*/ 0 h 58"/>
                  <a:gd name="T60" fmla="*/ 0 w 117"/>
                  <a:gd name="T61" fmla="*/ 0 h 58"/>
                  <a:gd name="T62" fmla="*/ 0 w 117"/>
                  <a:gd name="T63" fmla="*/ 0 h 58"/>
                  <a:gd name="T64" fmla="*/ 0 w 117"/>
                  <a:gd name="T65" fmla="*/ 0 h 58"/>
                  <a:gd name="T66" fmla="*/ 0 w 117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17" h="58">
                    <a:moveTo>
                      <a:pt x="0" y="48"/>
                    </a:moveTo>
                    <a:lnTo>
                      <a:pt x="1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78" y="58"/>
                    </a:lnTo>
                    <a:lnTo>
                      <a:pt x="88" y="58"/>
                    </a:lnTo>
                    <a:lnTo>
                      <a:pt x="97" y="58"/>
                    </a:lnTo>
                    <a:lnTo>
                      <a:pt x="97" y="48"/>
                    </a:lnTo>
                    <a:lnTo>
                      <a:pt x="107" y="38"/>
                    </a:lnTo>
                    <a:lnTo>
                      <a:pt x="117" y="29"/>
                    </a:lnTo>
                    <a:lnTo>
                      <a:pt x="117" y="19"/>
                    </a:lnTo>
                    <a:lnTo>
                      <a:pt x="117" y="9"/>
                    </a:lnTo>
                    <a:lnTo>
                      <a:pt x="107" y="9"/>
                    </a:lnTo>
                    <a:lnTo>
                      <a:pt x="97" y="9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19"/>
                    </a:lnTo>
                    <a:lnTo>
                      <a:pt x="20" y="19"/>
                    </a:lnTo>
                    <a:lnTo>
                      <a:pt x="10" y="29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0" y="48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69" name="Freeform 253"/>
              <p:cNvSpPr>
                <a:spLocks/>
              </p:cNvSpPr>
              <p:nvPr/>
            </p:nvSpPr>
            <p:spPr bwMode="auto">
              <a:xfrm rot="-3438596">
                <a:off x="786" y="2688"/>
                <a:ext cx="34" cy="13"/>
              </a:xfrm>
              <a:custGeom>
                <a:avLst/>
                <a:gdLst>
                  <a:gd name="T0" fmla="*/ 0 w 126"/>
                  <a:gd name="T1" fmla="*/ 0 h 38"/>
                  <a:gd name="T2" fmla="*/ 0 w 126"/>
                  <a:gd name="T3" fmla="*/ 0 h 38"/>
                  <a:gd name="T4" fmla="*/ 0 w 126"/>
                  <a:gd name="T5" fmla="*/ 0 h 38"/>
                  <a:gd name="T6" fmla="*/ 0 w 126"/>
                  <a:gd name="T7" fmla="*/ 0 h 38"/>
                  <a:gd name="T8" fmla="*/ 0 w 126"/>
                  <a:gd name="T9" fmla="*/ 0 h 38"/>
                  <a:gd name="T10" fmla="*/ 0 w 126"/>
                  <a:gd name="T11" fmla="*/ 0 h 38"/>
                  <a:gd name="T12" fmla="*/ 0 w 126"/>
                  <a:gd name="T13" fmla="*/ 0 h 38"/>
                  <a:gd name="T14" fmla="*/ 0 w 126"/>
                  <a:gd name="T15" fmla="*/ 0 h 38"/>
                  <a:gd name="T16" fmla="*/ 0 w 126"/>
                  <a:gd name="T17" fmla="*/ 0 h 38"/>
                  <a:gd name="T18" fmla="*/ 0 w 126"/>
                  <a:gd name="T19" fmla="*/ 0 h 38"/>
                  <a:gd name="T20" fmla="*/ 0 w 126"/>
                  <a:gd name="T21" fmla="*/ 0 h 38"/>
                  <a:gd name="T22" fmla="*/ 0 w 126"/>
                  <a:gd name="T23" fmla="*/ 0 h 38"/>
                  <a:gd name="T24" fmla="*/ 0 w 126"/>
                  <a:gd name="T25" fmla="*/ 0 h 38"/>
                  <a:gd name="T26" fmla="*/ 0 w 126"/>
                  <a:gd name="T27" fmla="*/ 0 h 38"/>
                  <a:gd name="T28" fmla="*/ 0 w 126"/>
                  <a:gd name="T29" fmla="*/ 0 h 38"/>
                  <a:gd name="T30" fmla="*/ 0 w 126"/>
                  <a:gd name="T31" fmla="*/ 0 h 38"/>
                  <a:gd name="T32" fmla="*/ 0 w 126"/>
                  <a:gd name="T33" fmla="*/ 0 h 38"/>
                  <a:gd name="T34" fmla="*/ 0 w 126"/>
                  <a:gd name="T35" fmla="*/ 0 h 38"/>
                  <a:gd name="T36" fmla="*/ 0 w 126"/>
                  <a:gd name="T37" fmla="*/ 0 h 38"/>
                  <a:gd name="T38" fmla="*/ 0 w 126"/>
                  <a:gd name="T39" fmla="*/ 0 h 38"/>
                  <a:gd name="T40" fmla="*/ 0 w 126"/>
                  <a:gd name="T41" fmla="*/ 0 h 38"/>
                  <a:gd name="T42" fmla="*/ 0 w 126"/>
                  <a:gd name="T43" fmla="*/ 0 h 38"/>
                  <a:gd name="T44" fmla="*/ 0 w 126"/>
                  <a:gd name="T45" fmla="*/ 0 h 38"/>
                  <a:gd name="T46" fmla="*/ 0 w 126"/>
                  <a:gd name="T47" fmla="*/ 0 h 38"/>
                  <a:gd name="T48" fmla="*/ 0 w 126"/>
                  <a:gd name="T49" fmla="*/ 0 h 38"/>
                  <a:gd name="T50" fmla="*/ 0 w 126"/>
                  <a:gd name="T51" fmla="*/ 0 h 38"/>
                  <a:gd name="T52" fmla="*/ 0 w 126"/>
                  <a:gd name="T53" fmla="*/ 0 h 38"/>
                  <a:gd name="T54" fmla="*/ 0 w 126"/>
                  <a:gd name="T55" fmla="*/ 0 h 38"/>
                  <a:gd name="T56" fmla="*/ 0 w 126"/>
                  <a:gd name="T57" fmla="*/ 0 h 38"/>
                  <a:gd name="T58" fmla="*/ 0 w 126"/>
                  <a:gd name="T59" fmla="*/ 0 h 38"/>
                  <a:gd name="T60" fmla="*/ 0 w 126"/>
                  <a:gd name="T61" fmla="*/ 0 h 38"/>
                  <a:gd name="T62" fmla="*/ 0 w 126"/>
                  <a:gd name="T63" fmla="*/ 0 h 38"/>
                  <a:gd name="T64" fmla="*/ 0 w 126"/>
                  <a:gd name="T65" fmla="*/ 0 h 38"/>
                  <a:gd name="T66" fmla="*/ 0 w 126"/>
                  <a:gd name="T67" fmla="*/ 0 h 38"/>
                  <a:gd name="T68" fmla="*/ 0 w 126"/>
                  <a:gd name="T69" fmla="*/ 0 h 38"/>
                  <a:gd name="T70" fmla="*/ 0 w 126"/>
                  <a:gd name="T71" fmla="*/ 0 h 38"/>
                  <a:gd name="T72" fmla="*/ 0 w 126"/>
                  <a:gd name="T73" fmla="*/ 0 h 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26" h="38">
                    <a:moveTo>
                      <a:pt x="0" y="19"/>
                    </a:moveTo>
                    <a:lnTo>
                      <a:pt x="0" y="19"/>
                    </a:lnTo>
                    <a:lnTo>
                      <a:pt x="0" y="28"/>
                    </a:lnTo>
                    <a:lnTo>
                      <a:pt x="10" y="28"/>
                    </a:lnTo>
                    <a:lnTo>
                      <a:pt x="19" y="38"/>
                    </a:lnTo>
                    <a:lnTo>
                      <a:pt x="29" y="38"/>
                    </a:lnTo>
                    <a:lnTo>
                      <a:pt x="39" y="38"/>
                    </a:lnTo>
                    <a:lnTo>
                      <a:pt x="49" y="38"/>
                    </a:lnTo>
                    <a:lnTo>
                      <a:pt x="58" y="3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88" y="38"/>
                    </a:lnTo>
                    <a:lnTo>
                      <a:pt x="107" y="38"/>
                    </a:lnTo>
                    <a:lnTo>
                      <a:pt x="107" y="28"/>
                    </a:lnTo>
                    <a:lnTo>
                      <a:pt x="117" y="28"/>
                    </a:lnTo>
                    <a:lnTo>
                      <a:pt x="117" y="19"/>
                    </a:lnTo>
                    <a:lnTo>
                      <a:pt x="126" y="9"/>
                    </a:lnTo>
                    <a:lnTo>
                      <a:pt x="117" y="9"/>
                    </a:lnTo>
                    <a:lnTo>
                      <a:pt x="107" y="0"/>
                    </a:lnTo>
                    <a:lnTo>
                      <a:pt x="97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0" name="Freeform 254"/>
              <p:cNvSpPr>
                <a:spLocks/>
              </p:cNvSpPr>
              <p:nvPr/>
            </p:nvSpPr>
            <p:spPr bwMode="auto">
              <a:xfrm rot="-3438596">
                <a:off x="786" y="2688"/>
                <a:ext cx="34" cy="13"/>
              </a:xfrm>
              <a:custGeom>
                <a:avLst/>
                <a:gdLst>
                  <a:gd name="T0" fmla="*/ 0 w 126"/>
                  <a:gd name="T1" fmla="*/ 0 h 38"/>
                  <a:gd name="T2" fmla="*/ 0 w 126"/>
                  <a:gd name="T3" fmla="*/ 0 h 38"/>
                  <a:gd name="T4" fmla="*/ 0 w 126"/>
                  <a:gd name="T5" fmla="*/ 0 h 38"/>
                  <a:gd name="T6" fmla="*/ 0 w 126"/>
                  <a:gd name="T7" fmla="*/ 0 h 38"/>
                  <a:gd name="T8" fmla="*/ 0 w 126"/>
                  <a:gd name="T9" fmla="*/ 0 h 38"/>
                  <a:gd name="T10" fmla="*/ 0 w 126"/>
                  <a:gd name="T11" fmla="*/ 0 h 38"/>
                  <a:gd name="T12" fmla="*/ 0 w 126"/>
                  <a:gd name="T13" fmla="*/ 0 h 38"/>
                  <a:gd name="T14" fmla="*/ 0 w 126"/>
                  <a:gd name="T15" fmla="*/ 0 h 38"/>
                  <a:gd name="T16" fmla="*/ 0 w 126"/>
                  <a:gd name="T17" fmla="*/ 0 h 38"/>
                  <a:gd name="T18" fmla="*/ 0 w 126"/>
                  <a:gd name="T19" fmla="*/ 0 h 38"/>
                  <a:gd name="T20" fmla="*/ 0 w 126"/>
                  <a:gd name="T21" fmla="*/ 0 h 38"/>
                  <a:gd name="T22" fmla="*/ 0 w 126"/>
                  <a:gd name="T23" fmla="*/ 0 h 38"/>
                  <a:gd name="T24" fmla="*/ 0 w 126"/>
                  <a:gd name="T25" fmla="*/ 0 h 38"/>
                  <a:gd name="T26" fmla="*/ 0 w 126"/>
                  <a:gd name="T27" fmla="*/ 0 h 38"/>
                  <a:gd name="T28" fmla="*/ 0 w 126"/>
                  <a:gd name="T29" fmla="*/ 0 h 38"/>
                  <a:gd name="T30" fmla="*/ 0 w 126"/>
                  <a:gd name="T31" fmla="*/ 0 h 38"/>
                  <a:gd name="T32" fmla="*/ 0 w 126"/>
                  <a:gd name="T33" fmla="*/ 0 h 38"/>
                  <a:gd name="T34" fmla="*/ 0 w 126"/>
                  <a:gd name="T35" fmla="*/ 0 h 38"/>
                  <a:gd name="T36" fmla="*/ 0 w 126"/>
                  <a:gd name="T37" fmla="*/ 0 h 38"/>
                  <a:gd name="T38" fmla="*/ 0 w 126"/>
                  <a:gd name="T39" fmla="*/ 0 h 38"/>
                  <a:gd name="T40" fmla="*/ 0 w 126"/>
                  <a:gd name="T41" fmla="*/ 0 h 38"/>
                  <a:gd name="T42" fmla="*/ 0 w 126"/>
                  <a:gd name="T43" fmla="*/ 0 h 38"/>
                  <a:gd name="T44" fmla="*/ 0 w 126"/>
                  <a:gd name="T45" fmla="*/ 0 h 38"/>
                  <a:gd name="T46" fmla="*/ 0 w 126"/>
                  <a:gd name="T47" fmla="*/ 0 h 38"/>
                  <a:gd name="T48" fmla="*/ 0 w 126"/>
                  <a:gd name="T49" fmla="*/ 0 h 38"/>
                  <a:gd name="T50" fmla="*/ 0 w 126"/>
                  <a:gd name="T51" fmla="*/ 0 h 38"/>
                  <a:gd name="T52" fmla="*/ 0 w 126"/>
                  <a:gd name="T53" fmla="*/ 0 h 38"/>
                  <a:gd name="T54" fmla="*/ 0 w 126"/>
                  <a:gd name="T55" fmla="*/ 0 h 38"/>
                  <a:gd name="T56" fmla="*/ 0 w 126"/>
                  <a:gd name="T57" fmla="*/ 0 h 38"/>
                  <a:gd name="T58" fmla="*/ 0 w 126"/>
                  <a:gd name="T59" fmla="*/ 0 h 38"/>
                  <a:gd name="T60" fmla="*/ 0 w 126"/>
                  <a:gd name="T61" fmla="*/ 0 h 38"/>
                  <a:gd name="T62" fmla="*/ 0 w 126"/>
                  <a:gd name="T63" fmla="*/ 0 h 38"/>
                  <a:gd name="T64" fmla="*/ 0 w 126"/>
                  <a:gd name="T65" fmla="*/ 0 h 38"/>
                  <a:gd name="T66" fmla="*/ 0 w 126"/>
                  <a:gd name="T67" fmla="*/ 0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26" h="38">
                    <a:moveTo>
                      <a:pt x="0" y="19"/>
                    </a:moveTo>
                    <a:lnTo>
                      <a:pt x="0" y="28"/>
                    </a:lnTo>
                    <a:lnTo>
                      <a:pt x="10" y="28"/>
                    </a:lnTo>
                    <a:lnTo>
                      <a:pt x="19" y="38"/>
                    </a:lnTo>
                    <a:lnTo>
                      <a:pt x="29" y="38"/>
                    </a:lnTo>
                    <a:lnTo>
                      <a:pt x="39" y="38"/>
                    </a:lnTo>
                    <a:lnTo>
                      <a:pt x="49" y="38"/>
                    </a:lnTo>
                    <a:lnTo>
                      <a:pt x="58" y="3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88" y="38"/>
                    </a:lnTo>
                    <a:lnTo>
                      <a:pt x="107" y="38"/>
                    </a:lnTo>
                    <a:lnTo>
                      <a:pt x="107" y="28"/>
                    </a:lnTo>
                    <a:lnTo>
                      <a:pt x="117" y="28"/>
                    </a:lnTo>
                    <a:lnTo>
                      <a:pt x="117" y="19"/>
                    </a:lnTo>
                    <a:lnTo>
                      <a:pt x="126" y="9"/>
                    </a:lnTo>
                    <a:lnTo>
                      <a:pt x="117" y="9"/>
                    </a:lnTo>
                    <a:lnTo>
                      <a:pt x="107" y="0"/>
                    </a:lnTo>
                    <a:lnTo>
                      <a:pt x="97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19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1" name="Freeform 255"/>
              <p:cNvSpPr>
                <a:spLocks/>
              </p:cNvSpPr>
              <p:nvPr/>
            </p:nvSpPr>
            <p:spPr bwMode="auto">
              <a:xfrm rot="-3438596">
                <a:off x="773" y="2680"/>
                <a:ext cx="23" cy="34"/>
              </a:xfrm>
              <a:custGeom>
                <a:avLst/>
                <a:gdLst>
                  <a:gd name="T0" fmla="*/ 0 w 88"/>
                  <a:gd name="T1" fmla="*/ 0 h 96"/>
                  <a:gd name="T2" fmla="*/ 0 w 88"/>
                  <a:gd name="T3" fmla="*/ 0 h 96"/>
                  <a:gd name="T4" fmla="*/ 0 w 88"/>
                  <a:gd name="T5" fmla="*/ 0 h 96"/>
                  <a:gd name="T6" fmla="*/ 0 w 88"/>
                  <a:gd name="T7" fmla="*/ 0 h 96"/>
                  <a:gd name="T8" fmla="*/ 0 w 88"/>
                  <a:gd name="T9" fmla="*/ 0 h 96"/>
                  <a:gd name="T10" fmla="*/ 0 w 88"/>
                  <a:gd name="T11" fmla="*/ 0 h 96"/>
                  <a:gd name="T12" fmla="*/ 0 w 88"/>
                  <a:gd name="T13" fmla="*/ 0 h 96"/>
                  <a:gd name="T14" fmla="*/ 0 w 88"/>
                  <a:gd name="T15" fmla="*/ 0 h 96"/>
                  <a:gd name="T16" fmla="*/ 0 w 88"/>
                  <a:gd name="T17" fmla="*/ 0 h 96"/>
                  <a:gd name="T18" fmla="*/ 0 w 88"/>
                  <a:gd name="T19" fmla="*/ 0 h 96"/>
                  <a:gd name="T20" fmla="*/ 0 w 88"/>
                  <a:gd name="T21" fmla="*/ 0 h 96"/>
                  <a:gd name="T22" fmla="*/ 0 w 88"/>
                  <a:gd name="T23" fmla="*/ 0 h 96"/>
                  <a:gd name="T24" fmla="*/ 0 w 88"/>
                  <a:gd name="T25" fmla="*/ 0 h 96"/>
                  <a:gd name="T26" fmla="*/ 0 w 88"/>
                  <a:gd name="T27" fmla="*/ 0 h 96"/>
                  <a:gd name="T28" fmla="*/ 0 w 88"/>
                  <a:gd name="T29" fmla="*/ 0 h 96"/>
                  <a:gd name="T30" fmla="*/ 0 w 88"/>
                  <a:gd name="T31" fmla="*/ 0 h 96"/>
                  <a:gd name="T32" fmla="*/ 0 w 88"/>
                  <a:gd name="T33" fmla="*/ 0 h 96"/>
                  <a:gd name="T34" fmla="*/ 0 w 88"/>
                  <a:gd name="T35" fmla="*/ 0 h 96"/>
                  <a:gd name="T36" fmla="*/ 0 w 88"/>
                  <a:gd name="T37" fmla="*/ 0 h 96"/>
                  <a:gd name="T38" fmla="*/ 0 w 88"/>
                  <a:gd name="T39" fmla="*/ 0 h 96"/>
                  <a:gd name="T40" fmla="*/ 0 w 88"/>
                  <a:gd name="T41" fmla="*/ 0 h 96"/>
                  <a:gd name="T42" fmla="*/ 0 w 88"/>
                  <a:gd name="T43" fmla="*/ 0 h 96"/>
                  <a:gd name="T44" fmla="*/ 0 w 88"/>
                  <a:gd name="T45" fmla="*/ 0 h 96"/>
                  <a:gd name="T46" fmla="*/ 0 w 88"/>
                  <a:gd name="T47" fmla="*/ 0 h 96"/>
                  <a:gd name="T48" fmla="*/ 0 w 88"/>
                  <a:gd name="T49" fmla="*/ 0 h 96"/>
                  <a:gd name="T50" fmla="*/ 0 w 88"/>
                  <a:gd name="T51" fmla="*/ 0 h 96"/>
                  <a:gd name="T52" fmla="*/ 0 w 88"/>
                  <a:gd name="T53" fmla="*/ 0 h 96"/>
                  <a:gd name="T54" fmla="*/ 0 w 88"/>
                  <a:gd name="T55" fmla="*/ 0 h 96"/>
                  <a:gd name="T56" fmla="*/ 0 w 88"/>
                  <a:gd name="T57" fmla="*/ 0 h 96"/>
                  <a:gd name="T58" fmla="*/ 0 w 88"/>
                  <a:gd name="T59" fmla="*/ 0 h 96"/>
                  <a:gd name="T60" fmla="*/ 0 w 88"/>
                  <a:gd name="T61" fmla="*/ 0 h 96"/>
                  <a:gd name="T62" fmla="*/ 0 w 88"/>
                  <a:gd name="T63" fmla="*/ 0 h 96"/>
                  <a:gd name="T64" fmla="*/ 0 w 88"/>
                  <a:gd name="T65" fmla="*/ 0 h 96"/>
                  <a:gd name="T66" fmla="*/ 0 w 88"/>
                  <a:gd name="T67" fmla="*/ 0 h 96"/>
                  <a:gd name="T68" fmla="*/ 0 w 88"/>
                  <a:gd name="T69" fmla="*/ 0 h 96"/>
                  <a:gd name="T70" fmla="*/ 0 w 88"/>
                  <a:gd name="T71" fmla="*/ 0 h 9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8" h="96">
                    <a:moveTo>
                      <a:pt x="0" y="96"/>
                    </a:moveTo>
                    <a:lnTo>
                      <a:pt x="0" y="96"/>
                    </a:lnTo>
                    <a:lnTo>
                      <a:pt x="20" y="87"/>
                    </a:lnTo>
                    <a:lnTo>
                      <a:pt x="30" y="77"/>
                    </a:lnTo>
                    <a:lnTo>
                      <a:pt x="39" y="77"/>
                    </a:lnTo>
                    <a:lnTo>
                      <a:pt x="49" y="68"/>
                    </a:lnTo>
                    <a:lnTo>
                      <a:pt x="59" y="68"/>
                    </a:lnTo>
                    <a:lnTo>
                      <a:pt x="59" y="58"/>
                    </a:lnTo>
                    <a:lnTo>
                      <a:pt x="69" y="48"/>
                    </a:lnTo>
                    <a:lnTo>
                      <a:pt x="69" y="39"/>
                    </a:lnTo>
                    <a:lnTo>
                      <a:pt x="78" y="29"/>
                    </a:lnTo>
                    <a:lnTo>
                      <a:pt x="88" y="19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69" y="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49" y="19"/>
                    </a:lnTo>
                    <a:lnTo>
                      <a:pt x="39" y="19"/>
                    </a:lnTo>
                    <a:lnTo>
                      <a:pt x="30" y="29"/>
                    </a:lnTo>
                    <a:lnTo>
                      <a:pt x="20" y="29"/>
                    </a:lnTo>
                    <a:lnTo>
                      <a:pt x="20" y="39"/>
                    </a:lnTo>
                    <a:lnTo>
                      <a:pt x="20" y="48"/>
                    </a:lnTo>
                    <a:lnTo>
                      <a:pt x="20" y="58"/>
                    </a:lnTo>
                    <a:lnTo>
                      <a:pt x="10" y="68"/>
                    </a:lnTo>
                    <a:lnTo>
                      <a:pt x="10" y="77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2" name="Freeform 256"/>
              <p:cNvSpPr>
                <a:spLocks/>
              </p:cNvSpPr>
              <p:nvPr/>
            </p:nvSpPr>
            <p:spPr bwMode="auto">
              <a:xfrm rot="-3438596">
                <a:off x="773" y="2680"/>
                <a:ext cx="23" cy="34"/>
              </a:xfrm>
              <a:custGeom>
                <a:avLst/>
                <a:gdLst>
                  <a:gd name="T0" fmla="*/ 0 w 88"/>
                  <a:gd name="T1" fmla="*/ 0 h 96"/>
                  <a:gd name="T2" fmla="*/ 0 w 88"/>
                  <a:gd name="T3" fmla="*/ 0 h 96"/>
                  <a:gd name="T4" fmla="*/ 0 w 88"/>
                  <a:gd name="T5" fmla="*/ 0 h 96"/>
                  <a:gd name="T6" fmla="*/ 0 w 88"/>
                  <a:gd name="T7" fmla="*/ 0 h 96"/>
                  <a:gd name="T8" fmla="*/ 0 w 88"/>
                  <a:gd name="T9" fmla="*/ 0 h 96"/>
                  <a:gd name="T10" fmla="*/ 0 w 88"/>
                  <a:gd name="T11" fmla="*/ 0 h 96"/>
                  <a:gd name="T12" fmla="*/ 0 w 88"/>
                  <a:gd name="T13" fmla="*/ 0 h 96"/>
                  <a:gd name="T14" fmla="*/ 0 w 88"/>
                  <a:gd name="T15" fmla="*/ 0 h 96"/>
                  <a:gd name="T16" fmla="*/ 0 w 88"/>
                  <a:gd name="T17" fmla="*/ 0 h 96"/>
                  <a:gd name="T18" fmla="*/ 0 w 88"/>
                  <a:gd name="T19" fmla="*/ 0 h 96"/>
                  <a:gd name="T20" fmla="*/ 0 w 88"/>
                  <a:gd name="T21" fmla="*/ 0 h 96"/>
                  <a:gd name="T22" fmla="*/ 0 w 88"/>
                  <a:gd name="T23" fmla="*/ 0 h 96"/>
                  <a:gd name="T24" fmla="*/ 0 w 88"/>
                  <a:gd name="T25" fmla="*/ 0 h 96"/>
                  <a:gd name="T26" fmla="*/ 0 w 88"/>
                  <a:gd name="T27" fmla="*/ 0 h 96"/>
                  <a:gd name="T28" fmla="*/ 0 w 88"/>
                  <a:gd name="T29" fmla="*/ 0 h 96"/>
                  <a:gd name="T30" fmla="*/ 0 w 88"/>
                  <a:gd name="T31" fmla="*/ 0 h 96"/>
                  <a:gd name="T32" fmla="*/ 0 w 88"/>
                  <a:gd name="T33" fmla="*/ 0 h 96"/>
                  <a:gd name="T34" fmla="*/ 0 w 88"/>
                  <a:gd name="T35" fmla="*/ 0 h 96"/>
                  <a:gd name="T36" fmla="*/ 0 w 88"/>
                  <a:gd name="T37" fmla="*/ 0 h 96"/>
                  <a:gd name="T38" fmla="*/ 0 w 88"/>
                  <a:gd name="T39" fmla="*/ 0 h 96"/>
                  <a:gd name="T40" fmla="*/ 0 w 88"/>
                  <a:gd name="T41" fmla="*/ 0 h 96"/>
                  <a:gd name="T42" fmla="*/ 0 w 88"/>
                  <a:gd name="T43" fmla="*/ 0 h 96"/>
                  <a:gd name="T44" fmla="*/ 0 w 88"/>
                  <a:gd name="T45" fmla="*/ 0 h 96"/>
                  <a:gd name="T46" fmla="*/ 0 w 88"/>
                  <a:gd name="T47" fmla="*/ 0 h 96"/>
                  <a:gd name="T48" fmla="*/ 0 w 88"/>
                  <a:gd name="T49" fmla="*/ 0 h 96"/>
                  <a:gd name="T50" fmla="*/ 0 w 88"/>
                  <a:gd name="T51" fmla="*/ 0 h 96"/>
                  <a:gd name="T52" fmla="*/ 0 w 88"/>
                  <a:gd name="T53" fmla="*/ 0 h 96"/>
                  <a:gd name="T54" fmla="*/ 0 w 88"/>
                  <a:gd name="T55" fmla="*/ 0 h 96"/>
                  <a:gd name="T56" fmla="*/ 0 w 88"/>
                  <a:gd name="T57" fmla="*/ 0 h 96"/>
                  <a:gd name="T58" fmla="*/ 0 w 88"/>
                  <a:gd name="T59" fmla="*/ 0 h 96"/>
                  <a:gd name="T60" fmla="*/ 0 w 88"/>
                  <a:gd name="T61" fmla="*/ 0 h 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8" h="96">
                    <a:moveTo>
                      <a:pt x="0" y="96"/>
                    </a:moveTo>
                    <a:lnTo>
                      <a:pt x="20" y="87"/>
                    </a:lnTo>
                    <a:lnTo>
                      <a:pt x="30" y="77"/>
                    </a:lnTo>
                    <a:lnTo>
                      <a:pt x="39" y="77"/>
                    </a:lnTo>
                    <a:lnTo>
                      <a:pt x="49" y="68"/>
                    </a:lnTo>
                    <a:lnTo>
                      <a:pt x="59" y="68"/>
                    </a:lnTo>
                    <a:lnTo>
                      <a:pt x="59" y="58"/>
                    </a:lnTo>
                    <a:lnTo>
                      <a:pt x="69" y="48"/>
                    </a:lnTo>
                    <a:lnTo>
                      <a:pt x="69" y="39"/>
                    </a:lnTo>
                    <a:lnTo>
                      <a:pt x="78" y="29"/>
                    </a:lnTo>
                    <a:lnTo>
                      <a:pt x="88" y="19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69" y="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49" y="19"/>
                    </a:lnTo>
                    <a:lnTo>
                      <a:pt x="39" y="19"/>
                    </a:lnTo>
                    <a:lnTo>
                      <a:pt x="30" y="29"/>
                    </a:lnTo>
                    <a:lnTo>
                      <a:pt x="20" y="29"/>
                    </a:lnTo>
                    <a:lnTo>
                      <a:pt x="20" y="39"/>
                    </a:lnTo>
                    <a:lnTo>
                      <a:pt x="20" y="48"/>
                    </a:lnTo>
                    <a:lnTo>
                      <a:pt x="20" y="58"/>
                    </a:lnTo>
                    <a:lnTo>
                      <a:pt x="10" y="68"/>
                    </a:lnTo>
                    <a:lnTo>
                      <a:pt x="10" y="77"/>
                    </a:lnTo>
                    <a:lnTo>
                      <a:pt x="0" y="96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3" name="Freeform 257"/>
              <p:cNvSpPr>
                <a:spLocks/>
              </p:cNvSpPr>
              <p:nvPr/>
            </p:nvSpPr>
            <p:spPr bwMode="auto">
              <a:xfrm rot="-3438596">
                <a:off x="787" y="2703"/>
                <a:ext cx="31" cy="20"/>
              </a:xfrm>
              <a:custGeom>
                <a:avLst/>
                <a:gdLst>
                  <a:gd name="T0" fmla="*/ 0 w 117"/>
                  <a:gd name="T1" fmla="*/ 0 h 58"/>
                  <a:gd name="T2" fmla="*/ 0 w 117"/>
                  <a:gd name="T3" fmla="*/ 0 h 58"/>
                  <a:gd name="T4" fmla="*/ 0 w 117"/>
                  <a:gd name="T5" fmla="*/ 0 h 58"/>
                  <a:gd name="T6" fmla="*/ 0 w 117"/>
                  <a:gd name="T7" fmla="*/ 0 h 58"/>
                  <a:gd name="T8" fmla="*/ 0 w 117"/>
                  <a:gd name="T9" fmla="*/ 0 h 58"/>
                  <a:gd name="T10" fmla="*/ 0 w 117"/>
                  <a:gd name="T11" fmla="*/ 0 h 58"/>
                  <a:gd name="T12" fmla="*/ 0 w 117"/>
                  <a:gd name="T13" fmla="*/ 0 h 58"/>
                  <a:gd name="T14" fmla="*/ 0 w 117"/>
                  <a:gd name="T15" fmla="*/ 0 h 58"/>
                  <a:gd name="T16" fmla="*/ 0 w 117"/>
                  <a:gd name="T17" fmla="*/ 0 h 58"/>
                  <a:gd name="T18" fmla="*/ 0 w 117"/>
                  <a:gd name="T19" fmla="*/ 0 h 58"/>
                  <a:gd name="T20" fmla="*/ 0 w 117"/>
                  <a:gd name="T21" fmla="*/ 0 h 58"/>
                  <a:gd name="T22" fmla="*/ 0 w 117"/>
                  <a:gd name="T23" fmla="*/ 0 h 58"/>
                  <a:gd name="T24" fmla="*/ 0 w 117"/>
                  <a:gd name="T25" fmla="*/ 0 h 58"/>
                  <a:gd name="T26" fmla="*/ 0 w 117"/>
                  <a:gd name="T27" fmla="*/ 0 h 58"/>
                  <a:gd name="T28" fmla="*/ 0 w 117"/>
                  <a:gd name="T29" fmla="*/ 0 h 58"/>
                  <a:gd name="T30" fmla="*/ 0 w 117"/>
                  <a:gd name="T31" fmla="*/ 0 h 58"/>
                  <a:gd name="T32" fmla="*/ 0 w 117"/>
                  <a:gd name="T33" fmla="*/ 0 h 58"/>
                  <a:gd name="T34" fmla="*/ 0 w 117"/>
                  <a:gd name="T35" fmla="*/ 0 h 58"/>
                  <a:gd name="T36" fmla="*/ 0 w 117"/>
                  <a:gd name="T37" fmla="*/ 0 h 58"/>
                  <a:gd name="T38" fmla="*/ 0 w 117"/>
                  <a:gd name="T39" fmla="*/ 0 h 58"/>
                  <a:gd name="T40" fmla="*/ 0 w 117"/>
                  <a:gd name="T41" fmla="*/ 0 h 58"/>
                  <a:gd name="T42" fmla="*/ 0 w 117"/>
                  <a:gd name="T43" fmla="*/ 0 h 58"/>
                  <a:gd name="T44" fmla="*/ 0 w 117"/>
                  <a:gd name="T45" fmla="*/ 0 h 58"/>
                  <a:gd name="T46" fmla="*/ 0 w 117"/>
                  <a:gd name="T47" fmla="*/ 0 h 58"/>
                  <a:gd name="T48" fmla="*/ 0 w 117"/>
                  <a:gd name="T49" fmla="*/ 0 h 58"/>
                  <a:gd name="T50" fmla="*/ 0 w 117"/>
                  <a:gd name="T51" fmla="*/ 0 h 58"/>
                  <a:gd name="T52" fmla="*/ 0 w 117"/>
                  <a:gd name="T53" fmla="*/ 0 h 58"/>
                  <a:gd name="T54" fmla="*/ 0 w 117"/>
                  <a:gd name="T55" fmla="*/ 0 h 58"/>
                  <a:gd name="T56" fmla="*/ 0 w 117"/>
                  <a:gd name="T57" fmla="*/ 0 h 58"/>
                  <a:gd name="T58" fmla="*/ 0 w 117"/>
                  <a:gd name="T59" fmla="*/ 0 h 58"/>
                  <a:gd name="T60" fmla="*/ 0 w 117"/>
                  <a:gd name="T61" fmla="*/ 0 h 58"/>
                  <a:gd name="T62" fmla="*/ 0 w 117"/>
                  <a:gd name="T63" fmla="*/ 0 h 58"/>
                  <a:gd name="T64" fmla="*/ 0 w 117"/>
                  <a:gd name="T65" fmla="*/ 0 h 58"/>
                  <a:gd name="T66" fmla="*/ 0 w 117"/>
                  <a:gd name="T67" fmla="*/ 0 h 58"/>
                  <a:gd name="T68" fmla="*/ 0 w 117"/>
                  <a:gd name="T69" fmla="*/ 0 h 58"/>
                  <a:gd name="T70" fmla="*/ 0 w 117"/>
                  <a:gd name="T71" fmla="*/ 0 h 58"/>
                  <a:gd name="T72" fmla="*/ 0 w 117"/>
                  <a:gd name="T73" fmla="*/ 0 h 58"/>
                  <a:gd name="T74" fmla="*/ 0 w 117"/>
                  <a:gd name="T75" fmla="*/ 0 h 58"/>
                  <a:gd name="T76" fmla="*/ 0 w 117"/>
                  <a:gd name="T77" fmla="*/ 0 h 58"/>
                  <a:gd name="T78" fmla="*/ 0 w 117"/>
                  <a:gd name="T79" fmla="*/ 0 h 58"/>
                  <a:gd name="T80" fmla="*/ 0 w 117"/>
                  <a:gd name="T81" fmla="*/ 0 h 58"/>
                  <a:gd name="T82" fmla="*/ 0 w 117"/>
                  <a:gd name="T83" fmla="*/ 0 h 58"/>
                  <a:gd name="T84" fmla="*/ 0 w 117"/>
                  <a:gd name="T85" fmla="*/ 0 h 58"/>
                  <a:gd name="T86" fmla="*/ 0 w 117"/>
                  <a:gd name="T87" fmla="*/ 0 h 58"/>
                  <a:gd name="T88" fmla="*/ 0 w 117"/>
                  <a:gd name="T89" fmla="*/ 0 h 58"/>
                  <a:gd name="T90" fmla="*/ 0 w 117"/>
                  <a:gd name="T91" fmla="*/ 0 h 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7" h="58">
                    <a:moveTo>
                      <a:pt x="0" y="19"/>
                    </a:moveTo>
                    <a:lnTo>
                      <a:pt x="0" y="19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10" y="38"/>
                    </a:lnTo>
                    <a:lnTo>
                      <a:pt x="20" y="48"/>
                    </a:lnTo>
                    <a:lnTo>
                      <a:pt x="29" y="4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8" y="58"/>
                    </a:lnTo>
                    <a:lnTo>
                      <a:pt x="107" y="58"/>
                    </a:lnTo>
                    <a:lnTo>
                      <a:pt x="107" y="48"/>
                    </a:lnTo>
                    <a:lnTo>
                      <a:pt x="117" y="48"/>
                    </a:lnTo>
                    <a:lnTo>
                      <a:pt x="117" y="38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98" y="19"/>
                    </a:lnTo>
                    <a:lnTo>
                      <a:pt x="88" y="19"/>
                    </a:lnTo>
                    <a:lnTo>
                      <a:pt x="78" y="9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10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4" name="Freeform 258"/>
              <p:cNvSpPr>
                <a:spLocks/>
              </p:cNvSpPr>
              <p:nvPr/>
            </p:nvSpPr>
            <p:spPr bwMode="auto">
              <a:xfrm rot="-3438596">
                <a:off x="787" y="2703"/>
                <a:ext cx="31" cy="20"/>
              </a:xfrm>
              <a:custGeom>
                <a:avLst/>
                <a:gdLst>
                  <a:gd name="T0" fmla="*/ 0 w 117"/>
                  <a:gd name="T1" fmla="*/ 0 h 58"/>
                  <a:gd name="T2" fmla="*/ 0 w 117"/>
                  <a:gd name="T3" fmla="*/ 0 h 58"/>
                  <a:gd name="T4" fmla="*/ 0 w 117"/>
                  <a:gd name="T5" fmla="*/ 0 h 58"/>
                  <a:gd name="T6" fmla="*/ 0 w 117"/>
                  <a:gd name="T7" fmla="*/ 0 h 58"/>
                  <a:gd name="T8" fmla="*/ 0 w 117"/>
                  <a:gd name="T9" fmla="*/ 0 h 58"/>
                  <a:gd name="T10" fmla="*/ 0 w 117"/>
                  <a:gd name="T11" fmla="*/ 0 h 58"/>
                  <a:gd name="T12" fmla="*/ 0 w 117"/>
                  <a:gd name="T13" fmla="*/ 0 h 58"/>
                  <a:gd name="T14" fmla="*/ 0 w 117"/>
                  <a:gd name="T15" fmla="*/ 0 h 58"/>
                  <a:gd name="T16" fmla="*/ 0 w 117"/>
                  <a:gd name="T17" fmla="*/ 0 h 58"/>
                  <a:gd name="T18" fmla="*/ 0 w 117"/>
                  <a:gd name="T19" fmla="*/ 0 h 58"/>
                  <a:gd name="T20" fmla="*/ 0 w 117"/>
                  <a:gd name="T21" fmla="*/ 0 h 58"/>
                  <a:gd name="T22" fmla="*/ 0 w 117"/>
                  <a:gd name="T23" fmla="*/ 0 h 58"/>
                  <a:gd name="T24" fmla="*/ 0 w 117"/>
                  <a:gd name="T25" fmla="*/ 0 h 58"/>
                  <a:gd name="T26" fmla="*/ 0 w 117"/>
                  <a:gd name="T27" fmla="*/ 0 h 58"/>
                  <a:gd name="T28" fmla="*/ 0 w 117"/>
                  <a:gd name="T29" fmla="*/ 0 h 58"/>
                  <a:gd name="T30" fmla="*/ 0 w 117"/>
                  <a:gd name="T31" fmla="*/ 0 h 58"/>
                  <a:gd name="T32" fmla="*/ 0 w 117"/>
                  <a:gd name="T33" fmla="*/ 0 h 58"/>
                  <a:gd name="T34" fmla="*/ 0 w 117"/>
                  <a:gd name="T35" fmla="*/ 0 h 58"/>
                  <a:gd name="T36" fmla="*/ 0 w 117"/>
                  <a:gd name="T37" fmla="*/ 0 h 58"/>
                  <a:gd name="T38" fmla="*/ 0 w 117"/>
                  <a:gd name="T39" fmla="*/ 0 h 58"/>
                  <a:gd name="T40" fmla="*/ 0 w 117"/>
                  <a:gd name="T41" fmla="*/ 0 h 58"/>
                  <a:gd name="T42" fmla="*/ 0 w 117"/>
                  <a:gd name="T43" fmla="*/ 0 h 58"/>
                  <a:gd name="T44" fmla="*/ 0 w 117"/>
                  <a:gd name="T45" fmla="*/ 0 h 58"/>
                  <a:gd name="T46" fmla="*/ 0 w 117"/>
                  <a:gd name="T47" fmla="*/ 0 h 58"/>
                  <a:gd name="T48" fmla="*/ 0 w 117"/>
                  <a:gd name="T49" fmla="*/ 0 h 58"/>
                  <a:gd name="T50" fmla="*/ 0 w 117"/>
                  <a:gd name="T51" fmla="*/ 0 h 58"/>
                  <a:gd name="T52" fmla="*/ 0 w 117"/>
                  <a:gd name="T53" fmla="*/ 0 h 58"/>
                  <a:gd name="T54" fmla="*/ 0 w 117"/>
                  <a:gd name="T55" fmla="*/ 0 h 58"/>
                  <a:gd name="T56" fmla="*/ 0 w 117"/>
                  <a:gd name="T57" fmla="*/ 0 h 58"/>
                  <a:gd name="T58" fmla="*/ 0 w 117"/>
                  <a:gd name="T59" fmla="*/ 0 h 58"/>
                  <a:gd name="T60" fmla="*/ 0 w 117"/>
                  <a:gd name="T61" fmla="*/ 0 h 58"/>
                  <a:gd name="T62" fmla="*/ 0 w 117"/>
                  <a:gd name="T63" fmla="*/ 0 h 58"/>
                  <a:gd name="T64" fmla="*/ 0 w 117"/>
                  <a:gd name="T65" fmla="*/ 0 h 58"/>
                  <a:gd name="T66" fmla="*/ 0 w 117"/>
                  <a:gd name="T67" fmla="*/ 0 h 58"/>
                  <a:gd name="T68" fmla="*/ 0 w 117"/>
                  <a:gd name="T69" fmla="*/ 0 h 58"/>
                  <a:gd name="T70" fmla="*/ 0 w 117"/>
                  <a:gd name="T71" fmla="*/ 0 h 58"/>
                  <a:gd name="T72" fmla="*/ 0 w 117"/>
                  <a:gd name="T73" fmla="*/ 0 h 58"/>
                  <a:gd name="T74" fmla="*/ 0 w 117"/>
                  <a:gd name="T75" fmla="*/ 0 h 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17" h="58">
                    <a:moveTo>
                      <a:pt x="0" y="19"/>
                    </a:moveTo>
                    <a:lnTo>
                      <a:pt x="10" y="19"/>
                    </a:lnTo>
                    <a:lnTo>
                      <a:pt x="10" y="29"/>
                    </a:lnTo>
                    <a:lnTo>
                      <a:pt x="10" y="38"/>
                    </a:lnTo>
                    <a:lnTo>
                      <a:pt x="20" y="48"/>
                    </a:lnTo>
                    <a:lnTo>
                      <a:pt x="29" y="4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8" y="58"/>
                    </a:lnTo>
                    <a:lnTo>
                      <a:pt x="107" y="58"/>
                    </a:lnTo>
                    <a:lnTo>
                      <a:pt x="107" y="48"/>
                    </a:lnTo>
                    <a:lnTo>
                      <a:pt x="117" y="48"/>
                    </a:lnTo>
                    <a:lnTo>
                      <a:pt x="117" y="38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98" y="19"/>
                    </a:lnTo>
                    <a:lnTo>
                      <a:pt x="88" y="19"/>
                    </a:lnTo>
                    <a:lnTo>
                      <a:pt x="78" y="9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10" y="19"/>
                    </a:lnTo>
                    <a:lnTo>
                      <a:pt x="0" y="19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5" name="Freeform 259"/>
              <p:cNvSpPr>
                <a:spLocks/>
              </p:cNvSpPr>
              <p:nvPr/>
            </p:nvSpPr>
            <p:spPr bwMode="auto">
              <a:xfrm rot="-3438596">
                <a:off x="773" y="2698"/>
                <a:ext cx="20" cy="27"/>
              </a:xfrm>
              <a:custGeom>
                <a:avLst/>
                <a:gdLst>
                  <a:gd name="T0" fmla="*/ 0 w 78"/>
                  <a:gd name="T1" fmla="*/ 0 h 77"/>
                  <a:gd name="T2" fmla="*/ 0 w 78"/>
                  <a:gd name="T3" fmla="*/ 0 h 77"/>
                  <a:gd name="T4" fmla="*/ 0 w 78"/>
                  <a:gd name="T5" fmla="*/ 0 h 77"/>
                  <a:gd name="T6" fmla="*/ 0 w 78"/>
                  <a:gd name="T7" fmla="*/ 0 h 77"/>
                  <a:gd name="T8" fmla="*/ 0 w 78"/>
                  <a:gd name="T9" fmla="*/ 0 h 77"/>
                  <a:gd name="T10" fmla="*/ 0 w 78"/>
                  <a:gd name="T11" fmla="*/ 0 h 77"/>
                  <a:gd name="T12" fmla="*/ 0 w 78"/>
                  <a:gd name="T13" fmla="*/ 0 h 77"/>
                  <a:gd name="T14" fmla="*/ 0 w 78"/>
                  <a:gd name="T15" fmla="*/ 0 h 77"/>
                  <a:gd name="T16" fmla="*/ 0 w 78"/>
                  <a:gd name="T17" fmla="*/ 0 h 77"/>
                  <a:gd name="T18" fmla="*/ 0 w 78"/>
                  <a:gd name="T19" fmla="*/ 0 h 77"/>
                  <a:gd name="T20" fmla="*/ 0 w 78"/>
                  <a:gd name="T21" fmla="*/ 0 h 77"/>
                  <a:gd name="T22" fmla="*/ 0 w 78"/>
                  <a:gd name="T23" fmla="*/ 0 h 77"/>
                  <a:gd name="T24" fmla="*/ 0 w 78"/>
                  <a:gd name="T25" fmla="*/ 0 h 77"/>
                  <a:gd name="T26" fmla="*/ 0 w 78"/>
                  <a:gd name="T27" fmla="*/ 0 h 77"/>
                  <a:gd name="T28" fmla="*/ 0 w 78"/>
                  <a:gd name="T29" fmla="*/ 0 h 77"/>
                  <a:gd name="T30" fmla="*/ 0 w 78"/>
                  <a:gd name="T31" fmla="*/ 0 h 77"/>
                  <a:gd name="T32" fmla="*/ 0 w 78"/>
                  <a:gd name="T33" fmla="*/ 0 h 77"/>
                  <a:gd name="T34" fmla="*/ 0 w 78"/>
                  <a:gd name="T35" fmla="*/ 0 h 77"/>
                  <a:gd name="T36" fmla="*/ 0 w 78"/>
                  <a:gd name="T37" fmla="*/ 0 h 77"/>
                  <a:gd name="T38" fmla="*/ 0 w 78"/>
                  <a:gd name="T39" fmla="*/ 0 h 77"/>
                  <a:gd name="T40" fmla="*/ 0 w 78"/>
                  <a:gd name="T41" fmla="*/ 0 h 77"/>
                  <a:gd name="T42" fmla="*/ 0 w 78"/>
                  <a:gd name="T43" fmla="*/ 0 h 77"/>
                  <a:gd name="T44" fmla="*/ 0 w 78"/>
                  <a:gd name="T45" fmla="*/ 0 h 77"/>
                  <a:gd name="T46" fmla="*/ 0 w 78"/>
                  <a:gd name="T47" fmla="*/ 0 h 77"/>
                  <a:gd name="T48" fmla="*/ 0 w 78"/>
                  <a:gd name="T49" fmla="*/ 0 h 77"/>
                  <a:gd name="T50" fmla="*/ 0 w 78"/>
                  <a:gd name="T51" fmla="*/ 0 h 77"/>
                  <a:gd name="T52" fmla="*/ 0 w 78"/>
                  <a:gd name="T53" fmla="*/ 0 h 77"/>
                  <a:gd name="T54" fmla="*/ 0 w 78"/>
                  <a:gd name="T55" fmla="*/ 0 h 77"/>
                  <a:gd name="T56" fmla="*/ 0 w 78"/>
                  <a:gd name="T57" fmla="*/ 0 h 77"/>
                  <a:gd name="T58" fmla="*/ 0 w 78"/>
                  <a:gd name="T59" fmla="*/ 0 h 77"/>
                  <a:gd name="T60" fmla="*/ 0 w 78"/>
                  <a:gd name="T61" fmla="*/ 0 h 77"/>
                  <a:gd name="T62" fmla="*/ 0 w 78"/>
                  <a:gd name="T63" fmla="*/ 0 h 77"/>
                  <a:gd name="T64" fmla="*/ 0 w 78"/>
                  <a:gd name="T65" fmla="*/ 0 h 77"/>
                  <a:gd name="T66" fmla="*/ 0 w 78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lnTo>
                      <a:pt x="0" y="77"/>
                    </a:lnTo>
                    <a:lnTo>
                      <a:pt x="19" y="77"/>
                    </a:lnTo>
                    <a:lnTo>
                      <a:pt x="29" y="77"/>
                    </a:lnTo>
                    <a:lnTo>
                      <a:pt x="39" y="67"/>
                    </a:lnTo>
                    <a:lnTo>
                      <a:pt x="48" y="67"/>
                    </a:lnTo>
                    <a:lnTo>
                      <a:pt x="58" y="58"/>
                    </a:lnTo>
                    <a:lnTo>
                      <a:pt x="68" y="48"/>
                    </a:lnTo>
                    <a:lnTo>
                      <a:pt x="68" y="39"/>
                    </a:lnTo>
                    <a:lnTo>
                      <a:pt x="78" y="29"/>
                    </a:lnTo>
                    <a:lnTo>
                      <a:pt x="78" y="19"/>
                    </a:lnTo>
                    <a:lnTo>
                      <a:pt x="78" y="1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19" y="29"/>
                    </a:lnTo>
                    <a:lnTo>
                      <a:pt x="19" y="39"/>
                    </a:lnTo>
                    <a:lnTo>
                      <a:pt x="1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6" name="Freeform 260"/>
              <p:cNvSpPr>
                <a:spLocks/>
              </p:cNvSpPr>
              <p:nvPr/>
            </p:nvSpPr>
            <p:spPr bwMode="auto">
              <a:xfrm rot="-3438596">
                <a:off x="773" y="2698"/>
                <a:ext cx="20" cy="27"/>
              </a:xfrm>
              <a:custGeom>
                <a:avLst/>
                <a:gdLst>
                  <a:gd name="T0" fmla="*/ 0 w 78"/>
                  <a:gd name="T1" fmla="*/ 0 h 77"/>
                  <a:gd name="T2" fmla="*/ 0 w 78"/>
                  <a:gd name="T3" fmla="*/ 0 h 77"/>
                  <a:gd name="T4" fmla="*/ 0 w 78"/>
                  <a:gd name="T5" fmla="*/ 0 h 77"/>
                  <a:gd name="T6" fmla="*/ 0 w 78"/>
                  <a:gd name="T7" fmla="*/ 0 h 77"/>
                  <a:gd name="T8" fmla="*/ 0 w 78"/>
                  <a:gd name="T9" fmla="*/ 0 h 77"/>
                  <a:gd name="T10" fmla="*/ 0 w 78"/>
                  <a:gd name="T11" fmla="*/ 0 h 77"/>
                  <a:gd name="T12" fmla="*/ 0 w 78"/>
                  <a:gd name="T13" fmla="*/ 0 h 77"/>
                  <a:gd name="T14" fmla="*/ 0 w 78"/>
                  <a:gd name="T15" fmla="*/ 0 h 77"/>
                  <a:gd name="T16" fmla="*/ 0 w 78"/>
                  <a:gd name="T17" fmla="*/ 0 h 77"/>
                  <a:gd name="T18" fmla="*/ 0 w 78"/>
                  <a:gd name="T19" fmla="*/ 0 h 77"/>
                  <a:gd name="T20" fmla="*/ 0 w 78"/>
                  <a:gd name="T21" fmla="*/ 0 h 77"/>
                  <a:gd name="T22" fmla="*/ 0 w 78"/>
                  <a:gd name="T23" fmla="*/ 0 h 77"/>
                  <a:gd name="T24" fmla="*/ 0 w 78"/>
                  <a:gd name="T25" fmla="*/ 0 h 77"/>
                  <a:gd name="T26" fmla="*/ 0 w 78"/>
                  <a:gd name="T27" fmla="*/ 0 h 77"/>
                  <a:gd name="T28" fmla="*/ 0 w 78"/>
                  <a:gd name="T29" fmla="*/ 0 h 77"/>
                  <a:gd name="T30" fmla="*/ 0 w 78"/>
                  <a:gd name="T31" fmla="*/ 0 h 77"/>
                  <a:gd name="T32" fmla="*/ 0 w 78"/>
                  <a:gd name="T33" fmla="*/ 0 h 77"/>
                  <a:gd name="T34" fmla="*/ 0 w 78"/>
                  <a:gd name="T35" fmla="*/ 0 h 77"/>
                  <a:gd name="T36" fmla="*/ 0 w 78"/>
                  <a:gd name="T37" fmla="*/ 0 h 77"/>
                  <a:gd name="T38" fmla="*/ 0 w 78"/>
                  <a:gd name="T39" fmla="*/ 0 h 77"/>
                  <a:gd name="T40" fmla="*/ 0 w 78"/>
                  <a:gd name="T41" fmla="*/ 0 h 77"/>
                  <a:gd name="T42" fmla="*/ 0 w 78"/>
                  <a:gd name="T43" fmla="*/ 0 h 77"/>
                  <a:gd name="T44" fmla="*/ 0 w 78"/>
                  <a:gd name="T45" fmla="*/ 0 h 77"/>
                  <a:gd name="T46" fmla="*/ 0 w 78"/>
                  <a:gd name="T47" fmla="*/ 0 h 77"/>
                  <a:gd name="T48" fmla="*/ 0 w 78"/>
                  <a:gd name="T49" fmla="*/ 0 h 77"/>
                  <a:gd name="T50" fmla="*/ 0 w 78"/>
                  <a:gd name="T51" fmla="*/ 0 h 77"/>
                  <a:gd name="T52" fmla="*/ 0 w 78"/>
                  <a:gd name="T53" fmla="*/ 0 h 77"/>
                  <a:gd name="T54" fmla="*/ 0 w 78"/>
                  <a:gd name="T55" fmla="*/ 0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lnTo>
                      <a:pt x="19" y="77"/>
                    </a:lnTo>
                    <a:lnTo>
                      <a:pt x="29" y="77"/>
                    </a:lnTo>
                    <a:lnTo>
                      <a:pt x="39" y="67"/>
                    </a:lnTo>
                    <a:lnTo>
                      <a:pt x="48" y="67"/>
                    </a:lnTo>
                    <a:lnTo>
                      <a:pt x="58" y="58"/>
                    </a:lnTo>
                    <a:lnTo>
                      <a:pt x="68" y="48"/>
                    </a:lnTo>
                    <a:lnTo>
                      <a:pt x="68" y="39"/>
                    </a:lnTo>
                    <a:lnTo>
                      <a:pt x="78" y="29"/>
                    </a:lnTo>
                    <a:lnTo>
                      <a:pt x="78" y="19"/>
                    </a:lnTo>
                    <a:lnTo>
                      <a:pt x="78" y="1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19" y="29"/>
                    </a:lnTo>
                    <a:lnTo>
                      <a:pt x="19" y="39"/>
                    </a:lnTo>
                    <a:lnTo>
                      <a:pt x="1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7" name="Freeform 261"/>
              <p:cNvSpPr>
                <a:spLocks/>
              </p:cNvSpPr>
              <p:nvPr/>
            </p:nvSpPr>
            <p:spPr bwMode="auto">
              <a:xfrm rot="-3438596">
                <a:off x="786" y="2719"/>
                <a:ext cx="28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w 107"/>
                  <a:gd name="T61" fmla="*/ 0 h 58"/>
                  <a:gd name="T62" fmla="*/ 0 w 107"/>
                  <a:gd name="T63" fmla="*/ 0 h 58"/>
                  <a:gd name="T64" fmla="*/ 0 w 107"/>
                  <a:gd name="T65" fmla="*/ 0 h 58"/>
                  <a:gd name="T66" fmla="*/ 0 w 107"/>
                  <a:gd name="T67" fmla="*/ 0 h 58"/>
                  <a:gd name="T68" fmla="*/ 0 w 107"/>
                  <a:gd name="T69" fmla="*/ 0 h 58"/>
                  <a:gd name="T70" fmla="*/ 0 w 107"/>
                  <a:gd name="T71" fmla="*/ 0 h 58"/>
                  <a:gd name="T72" fmla="*/ 0 w 107"/>
                  <a:gd name="T73" fmla="*/ 0 h 58"/>
                  <a:gd name="T74" fmla="*/ 0 w 107"/>
                  <a:gd name="T75" fmla="*/ 0 h 58"/>
                  <a:gd name="T76" fmla="*/ 0 w 107"/>
                  <a:gd name="T77" fmla="*/ 0 h 58"/>
                  <a:gd name="T78" fmla="*/ 0 w 107"/>
                  <a:gd name="T79" fmla="*/ 0 h 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7" h="58">
                    <a:moveTo>
                      <a:pt x="0" y="10"/>
                    </a:moveTo>
                    <a:lnTo>
                      <a:pt x="0" y="10"/>
                    </a:lnTo>
                    <a:lnTo>
                      <a:pt x="10" y="29"/>
                    </a:lnTo>
                    <a:lnTo>
                      <a:pt x="19" y="39"/>
                    </a:lnTo>
                    <a:lnTo>
                      <a:pt x="29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8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7" y="58"/>
                    </a:lnTo>
                    <a:lnTo>
                      <a:pt x="97" y="48"/>
                    </a:lnTo>
                    <a:lnTo>
                      <a:pt x="107" y="39"/>
                    </a:lnTo>
                    <a:lnTo>
                      <a:pt x="107" y="29"/>
                    </a:lnTo>
                    <a:lnTo>
                      <a:pt x="97" y="29"/>
                    </a:lnTo>
                    <a:lnTo>
                      <a:pt x="97" y="19"/>
                    </a:lnTo>
                    <a:lnTo>
                      <a:pt x="87" y="1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8" name="Freeform 262"/>
              <p:cNvSpPr>
                <a:spLocks/>
              </p:cNvSpPr>
              <p:nvPr/>
            </p:nvSpPr>
            <p:spPr bwMode="auto">
              <a:xfrm rot="-3438596">
                <a:off x="786" y="2719"/>
                <a:ext cx="28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7" h="58">
                    <a:moveTo>
                      <a:pt x="0" y="10"/>
                    </a:moveTo>
                    <a:lnTo>
                      <a:pt x="10" y="29"/>
                    </a:lnTo>
                    <a:lnTo>
                      <a:pt x="19" y="39"/>
                    </a:lnTo>
                    <a:lnTo>
                      <a:pt x="29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8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7" y="58"/>
                    </a:lnTo>
                    <a:lnTo>
                      <a:pt x="97" y="48"/>
                    </a:lnTo>
                    <a:lnTo>
                      <a:pt x="107" y="39"/>
                    </a:lnTo>
                    <a:lnTo>
                      <a:pt x="107" y="29"/>
                    </a:lnTo>
                    <a:lnTo>
                      <a:pt x="97" y="29"/>
                    </a:lnTo>
                    <a:lnTo>
                      <a:pt x="97" y="19"/>
                    </a:lnTo>
                    <a:lnTo>
                      <a:pt x="87" y="1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0" y="10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9" name="Freeform 263"/>
              <p:cNvSpPr>
                <a:spLocks/>
              </p:cNvSpPr>
              <p:nvPr/>
            </p:nvSpPr>
            <p:spPr bwMode="auto">
              <a:xfrm rot="-3438596">
                <a:off x="773" y="2714"/>
                <a:ext cx="18" cy="30"/>
              </a:xfrm>
              <a:custGeom>
                <a:avLst/>
                <a:gdLst>
                  <a:gd name="T0" fmla="*/ 0 w 68"/>
                  <a:gd name="T1" fmla="*/ 0 h 87"/>
                  <a:gd name="T2" fmla="*/ 0 w 68"/>
                  <a:gd name="T3" fmla="*/ 0 h 87"/>
                  <a:gd name="T4" fmla="*/ 0 w 68"/>
                  <a:gd name="T5" fmla="*/ 0 h 87"/>
                  <a:gd name="T6" fmla="*/ 0 w 68"/>
                  <a:gd name="T7" fmla="*/ 0 h 87"/>
                  <a:gd name="T8" fmla="*/ 0 w 68"/>
                  <a:gd name="T9" fmla="*/ 0 h 87"/>
                  <a:gd name="T10" fmla="*/ 0 w 68"/>
                  <a:gd name="T11" fmla="*/ 0 h 87"/>
                  <a:gd name="T12" fmla="*/ 0 w 68"/>
                  <a:gd name="T13" fmla="*/ 0 h 87"/>
                  <a:gd name="T14" fmla="*/ 0 w 68"/>
                  <a:gd name="T15" fmla="*/ 0 h 87"/>
                  <a:gd name="T16" fmla="*/ 0 w 68"/>
                  <a:gd name="T17" fmla="*/ 0 h 87"/>
                  <a:gd name="T18" fmla="*/ 0 w 68"/>
                  <a:gd name="T19" fmla="*/ 0 h 87"/>
                  <a:gd name="T20" fmla="*/ 0 w 68"/>
                  <a:gd name="T21" fmla="*/ 0 h 87"/>
                  <a:gd name="T22" fmla="*/ 0 w 68"/>
                  <a:gd name="T23" fmla="*/ 0 h 87"/>
                  <a:gd name="T24" fmla="*/ 0 w 68"/>
                  <a:gd name="T25" fmla="*/ 0 h 87"/>
                  <a:gd name="T26" fmla="*/ 0 w 68"/>
                  <a:gd name="T27" fmla="*/ 0 h 87"/>
                  <a:gd name="T28" fmla="*/ 0 w 68"/>
                  <a:gd name="T29" fmla="*/ 0 h 87"/>
                  <a:gd name="T30" fmla="*/ 0 w 68"/>
                  <a:gd name="T31" fmla="*/ 0 h 87"/>
                  <a:gd name="T32" fmla="*/ 0 w 68"/>
                  <a:gd name="T33" fmla="*/ 0 h 87"/>
                  <a:gd name="T34" fmla="*/ 0 w 68"/>
                  <a:gd name="T35" fmla="*/ 0 h 87"/>
                  <a:gd name="T36" fmla="*/ 0 w 68"/>
                  <a:gd name="T37" fmla="*/ 0 h 87"/>
                  <a:gd name="T38" fmla="*/ 0 w 68"/>
                  <a:gd name="T39" fmla="*/ 0 h 87"/>
                  <a:gd name="T40" fmla="*/ 0 w 68"/>
                  <a:gd name="T41" fmla="*/ 0 h 87"/>
                  <a:gd name="T42" fmla="*/ 0 w 68"/>
                  <a:gd name="T43" fmla="*/ 0 h 87"/>
                  <a:gd name="T44" fmla="*/ 0 w 68"/>
                  <a:gd name="T45" fmla="*/ 0 h 87"/>
                  <a:gd name="T46" fmla="*/ 0 w 68"/>
                  <a:gd name="T47" fmla="*/ 0 h 87"/>
                  <a:gd name="T48" fmla="*/ 0 w 68"/>
                  <a:gd name="T49" fmla="*/ 0 h 87"/>
                  <a:gd name="T50" fmla="*/ 0 w 68"/>
                  <a:gd name="T51" fmla="*/ 0 h 87"/>
                  <a:gd name="T52" fmla="*/ 0 w 68"/>
                  <a:gd name="T53" fmla="*/ 0 h 87"/>
                  <a:gd name="T54" fmla="*/ 0 w 68"/>
                  <a:gd name="T55" fmla="*/ 0 h 87"/>
                  <a:gd name="T56" fmla="*/ 0 w 68"/>
                  <a:gd name="T57" fmla="*/ 0 h 87"/>
                  <a:gd name="T58" fmla="*/ 0 w 68"/>
                  <a:gd name="T59" fmla="*/ 0 h 87"/>
                  <a:gd name="T60" fmla="*/ 0 w 68"/>
                  <a:gd name="T61" fmla="*/ 0 h 87"/>
                  <a:gd name="T62" fmla="*/ 0 w 68"/>
                  <a:gd name="T63" fmla="*/ 0 h 87"/>
                  <a:gd name="T64" fmla="*/ 0 w 68"/>
                  <a:gd name="T65" fmla="*/ 0 h 87"/>
                  <a:gd name="T66" fmla="*/ 0 w 68"/>
                  <a:gd name="T67" fmla="*/ 0 h 87"/>
                  <a:gd name="T68" fmla="*/ 0 w 68"/>
                  <a:gd name="T69" fmla="*/ 0 h 87"/>
                  <a:gd name="T70" fmla="*/ 0 w 68"/>
                  <a:gd name="T71" fmla="*/ 0 h 87"/>
                  <a:gd name="T72" fmla="*/ 0 w 68"/>
                  <a:gd name="T73" fmla="*/ 0 h 87"/>
                  <a:gd name="T74" fmla="*/ 0 w 68"/>
                  <a:gd name="T75" fmla="*/ 0 h 87"/>
                  <a:gd name="T76" fmla="*/ 0 w 68"/>
                  <a:gd name="T77" fmla="*/ 0 h 87"/>
                  <a:gd name="T78" fmla="*/ 0 w 68"/>
                  <a:gd name="T79" fmla="*/ 0 h 87"/>
                  <a:gd name="T80" fmla="*/ 0 w 68"/>
                  <a:gd name="T81" fmla="*/ 0 h 87"/>
                  <a:gd name="T82" fmla="*/ 0 w 68"/>
                  <a:gd name="T83" fmla="*/ 0 h 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68" h="87">
                    <a:moveTo>
                      <a:pt x="0" y="77"/>
                    </a:moveTo>
                    <a:lnTo>
                      <a:pt x="0" y="77"/>
                    </a:lnTo>
                    <a:lnTo>
                      <a:pt x="10" y="87"/>
                    </a:lnTo>
                    <a:lnTo>
                      <a:pt x="20" y="87"/>
                    </a:lnTo>
                    <a:lnTo>
                      <a:pt x="29" y="77"/>
                    </a:lnTo>
                    <a:lnTo>
                      <a:pt x="39" y="77"/>
                    </a:lnTo>
                    <a:lnTo>
                      <a:pt x="39" y="6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48"/>
                    </a:lnTo>
                    <a:lnTo>
                      <a:pt x="59" y="39"/>
                    </a:lnTo>
                    <a:lnTo>
                      <a:pt x="59" y="20"/>
                    </a:lnTo>
                    <a:lnTo>
                      <a:pt x="68" y="20"/>
                    </a:lnTo>
                    <a:lnTo>
                      <a:pt x="68" y="10"/>
                    </a:lnTo>
                    <a:lnTo>
                      <a:pt x="68" y="0"/>
                    </a:lnTo>
                    <a:lnTo>
                      <a:pt x="49" y="10"/>
                    </a:lnTo>
                    <a:lnTo>
                      <a:pt x="39" y="10"/>
                    </a:lnTo>
                    <a:lnTo>
                      <a:pt x="39" y="20"/>
                    </a:lnTo>
                    <a:lnTo>
                      <a:pt x="29" y="20"/>
                    </a:lnTo>
                    <a:lnTo>
                      <a:pt x="20" y="20"/>
                    </a:lnTo>
                    <a:lnTo>
                      <a:pt x="1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0" name="Freeform 264"/>
              <p:cNvSpPr>
                <a:spLocks/>
              </p:cNvSpPr>
              <p:nvPr/>
            </p:nvSpPr>
            <p:spPr bwMode="auto">
              <a:xfrm rot="-3438596">
                <a:off x="773" y="2714"/>
                <a:ext cx="18" cy="30"/>
              </a:xfrm>
              <a:custGeom>
                <a:avLst/>
                <a:gdLst>
                  <a:gd name="T0" fmla="*/ 0 w 68"/>
                  <a:gd name="T1" fmla="*/ 0 h 87"/>
                  <a:gd name="T2" fmla="*/ 0 w 68"/>
                  <a:gd name="T3" fmla="*/ 0 h 87"/>
                  <a:gd name="T4" fmla="*/ 0 w 68"/>
                  <a:gd name="T5" fmla="*/ 0 h 87"/>
                  <a:gd name="T6" fmla="*/ 0 w 68"/>
                  <a:gd name="T7" fmla="*/ 0 h 87"/>
                  <a:gd name="T8" fmla="*/ 0 w 68"/>
                  <a:gd name="T9" fmla="*/ 0 h 87"/>
                  <a:gd name="T10" fmla="*/ 0 w 68"/>
                  <a:gd name="T11" fmla="*/ 0 h 87"/>
                  <a:gd name="T12" fmla="*/ 0 w 68"/>
                  <a:gd name="T13" fmla="*/ 0 h 87"/>
                  <a:gd name="T14" fmla="*/ 0 w 68"/>
                  <a:gd name="T15" fmla="*/ 0 h 87"/>
                  <a:gd name="T16" fmla="*/ 0 w 68"/>
                  <a:gd name="T17" fmla="*/ 0 h 87"/>
                  <a:gd name="T18" fmla="*/ 0 w 68"/>
                  <a:gd name="T19" fmla="*/ 0 h 87"/>
                  <a:gd name="T20" fmla="*/ 0 w 68"/>
                  <a:gd name="T21" fmla="*/ 0 h 87"/>
                  <a:gd name="T22" fmla="*/ 0 w 68"/>
                  <a:gd name="T23" fmla="*/ 0 h 87"/>
                  <a:gd name="T24" fmla="*/ 0 w 68"/>
                  <a:gd name="T25" fmla="*/ 0 h 87"/>
                  <a:gd name="T26" fmla="*/ 0 w 68"/>
                  <a:gd name="T27" fmla="*/ 0 h 87"/>
                  <a:gd name="T28" fmla="*/ 0 w 68"/>
                  <a:gd name="T29" fmla="*/ 0 h 87"/>
                  <a:gd name="T30" fmla="*/ 0 w 68"/>
                  <a:gd name="T31" fmla="*/ 0 h 87"/>
                  <a:gd name="T32" fmla="*/ 0 w 68"/>
                  <a:gd name="T33" fmla="*/ 0 h 87"/>
                  <a:gd name="T34" fmla="*/ 0 w 68"/>
                  <a:gd name="T35" fmla="*/ 0 h 87"/>
                  <a:gd name="T36" fmla="*/ 0 w 68"/>
                  <a:gd name="T37" fmla="*/ 0 h 87"/>
                  <a:gd name="T38" fmla="*/ 0 w 68"/>
                  <a:gd name="T39" fmla="*/ 0 h 87"/>
                  <a:gd name="T40" fmla="*/ 0 w 68"/>
                  <a:gd name="T41" fmla="*/ 0 h 87"/>
                  <a:gd name="T42" fmla="*/ 0 w 68"/>
                  <a:gd name="T43" fmla="*/ 0 h 87"/>
                  <a:gd name="T44" fmla="*/ 0 w 68"/>
                  <a:gd name="T45" fmla="*/ 0 h 87"/>
                  <a:gd name="T46" fmla="*/ 0 w 68"/>
                  <a:gd name="T47" fmla="*/ 0 h 87"/>
                  <a:gd name="T48" fmla="*/ 0 w 68"/>
                  <a:gd name="T49" fmla="*/ 0 h 87"/>
                  <a:gd name="T50" fmla="*/ 0 w 68"/>
                  <a:gd name="T51" fmla="*/ 0 h 87"/>
                  <a:gd name="T52" fmla="*/ 0 w 68"/>
                  <a:gd name="T53" fmla="*/ 0 h 87"/>
                  <a:gd name="T54" fmla="*/ 0 w 68"/>
                  <a:gd name="T55" fmla="*/ 0 h 87"/>
                  <a:gd name="T56" fmla="*/ 0 w 68"/>
                  <a:gd name="T57" fmla="*/ 0 h 8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8" h="87">
                    <a:moveTo>
                      <a:pt x="0" y="77"/>
                    </a:moveTo>
                    <a:lnTo>
                      <a:pt x="0" y="77"/>
                    </a:lnTo>
                    <a:lnTo>
                      <a:pt x="10" y="87"/>
                    </a:lnTo>
                    <a:lnTo>
                      <a:pt x="20" y="87"/>
                    </a:lnTo>
                    <a:lnTo>
                      <a:pt x="29" y="77"/>
                    </a:lnTo>
                    <a:lnTo>
                      <a:pt x="39" y="77"/>
                    </a:lnTo>
                    <a:lnTo>
                      <a:pt x="39" y="6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9" y="48"/>
                    </a:lnTo>
                    <a:lnTo>
                      <a:pt x="59" y="39"/>
                    </a:lnTo>
                    <a:lnTo>
                      <a:pt x="59" y="20"/>
                    </a:lnTo>
                    <a:lnTo>
                      <a:pt x="68" y="20"/>
                    </a:lnTo>
                    <a:lnTo>
                      <a:pt x="68" y="10"/>
                    </a:lnTo>
                    <a:lnTo>
                      <a:pt x="68" y="0"/>
                    </a:lnTo>
                    <a:lnTo>
                      <a:pt x="49" y="10"/>
                    </a:lnTo>
                    <a:lnTo>
                      <a:pt x="39" y="10"/>
                    </a:lnTo>
                    <a:lnTo>
                      <a:pt x="39" y="20"/>
                    </a:lnTo>
                    <a:lnTo>
                      <a:pt x="29" y="20"/>
                    </a:lnTo>
                    <a:lnTo>
                      <a:pt x="20" y="20"/>
                    </a:lnTo>
                    <a:lnTo>
                      <a:pt x="1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7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1" name="Freeform 265"/>
              <p:cNvSpPr>
                <a:spLocks/>
              </p:cNvSpPr>
              <p:nvPr/>
            </p:nvSpPr>
            <p:spPr bwMode="auto">
              <a:xfrm rot="-3438596">
                <a:off x="784" y="2735"/>
                <a:ext cx="26" cy="20"/>
              </a:xfrm>
              <a:custGeom>
                <a:avLst/>
                <a:gdLst>
                  <a:gd name="T0" fmla="*/ 0 w 98"/>
                  <a:gd name="T1" fmla="*/ 0 h 58"/>
                  <a:gd name="T2" fmla="*/ 0 w 98"/>
                  <a:gd name="T3" fmla="*/ 0 h 58"/>
                  <a:gd name="T4" fmla="*/ 0 w 98"/>
                  <a:gd name="T5" fmla="*/ 0 h 58"/>
                  <a:gd name="T6" fmla="*/ 0 w 98"/>
                  <a:gd name="T7" fmla="*/ 0 h 58"/>
                  <a:gd name="T8" fmla="*/ 0 w 98"/>
                  <a:gd name="T9" fmla="*/ 0 h 58"/>
                  <a:gd name="T10" fmla="*/ 0 w 98"/>
                  <a:gd name="T11" fmla="*/ 0 h 58"/>
                  <a:gd name="T12" fmla="*/ 0 w 98"/>
                  <a:gd name="T13" fmla="*/ 0 h 58"/>
                  <a:gd name="T14" fmla="*/ 0 w 98"/>
                  <a:gd name="T15" fmla="*/ 0 h 58"/>
                  <a:gd name="T16" fmla="*/ 0 w 98"/>
                  <a:gd name="T17" fmla="*/ 0 h 58"/>
                  <a:gd name="T18" fmla="*/ 0 w 98"/>
                  <a:gd name="T19" fmla="*/ 0 h 58"/>
                  <a:gd name="T20" fmla="*/ 0 w 98"/>
                  <a:gd name="T21" fmla="*/ 0 h 58"/>
                  <a:gd name="T22" fmla="*/ 0 w 98"/>
                  <a:gd name="T23" fmla="*/ 0 h 58"/>
                  <a:gd name="T24" fmla="*/ 0 w 98"/>
                  <a:gd name="T25" fmla="*/ 0 h 58"/>
                  <a:gd name="T26" fmla="*/ 0 w 98"/>
                  <a:gd name="T27" fmla="*/ 0 h 58"/>
                  <a:gd name="T28" fmla="*/ 0 w 98"/>
                  <a:gd name="T29" fmla="*/ 0 h 58"/>
                  <a:gd name="T30" fmla="*/ 0 w 98"/>
                  <a:gd name="T31" fmla="*/ 0 h 58"/>
                  <a:gd name="T32" fmla="*/ 0 w 98"/>
                  <a:gd name="T33" fmla="*/ 0 h 58"/>
                  <a:gd name="T34" fmla="*/ 0 w 98"/>
                  <a:gd name="T35" fmla="*/ 0 h 58"/>
                  <a:gd name="T36" fmla="*/ 0 w 98"/>
                  <a:gd name="T37" fmla="*/ 0 h 58"/>
                  <a:gd name="T38" fmla="*/ 0 w 98"/>
                  <a:gd name="T39" fmla="*/ 0 h 58"/>
                  <a:gd name="T40" fmla="*/ 0 w 98"/>
                  <a:gd name="T41" fmla="*/ 0 h 58"/>
                  <a:gd name="T42" fmla="*/ 0 w 98"/>
                  <a:gd name="T43" fmla="*/ 0 h 58"/>
                  <a:gd name="T44" fmla="*/ 0 w 98"/>
                  <a:gd name="T45" fmla="*/ 0 h 58"/>
                  <a:gd name="T46" fmla="*/ 0 w 98"/>
                  <a:gd name="T47" fmla="*/ 0 h 58"/>
                  <a:gd name="T48" fmla="*/ 0 w 98"/>
                  <a:gd name="T49" fmla="*/ 0 h 58"/>
                  <a:gd name="T50" fmla="*/ 0 w 98"/>
                  <a:gd name="T51" fmla="*/ 0 h 58"/>
                  <a:gd name="T52" fmla="*/ 0 w 98"/>
                  <a:gd name="T53" fmla="*/ 0 h 58"/>
                  <a:gd name="T54" fmla="*/ 0 w 98"/>
                  <a:gd name="T55" fmla="*/ 0 h 58"/>
                  <a:gd name="T56" fmla="*/ 0 w 98"/>
                  <a:gd name="T57" fmla="*/ 0 h 58"/>
                  <a:gd name="T58" fmla="*/ 0 w 98"/>
                  <a:gd name="T59" fmla="*/ 0 h 58"/>
                  <a:gd name="T60" fmla="*/ 0 w 98"/>
                  <a:gd name="T61" fmla="*/ 0 h 58"/>
                  <a:gd name="T62" fmla="*/ 0 w 98"/>
                  <a:gd name="T63" fmla="*/ 0 h 58"/>
                  <a:gd name="T64" fmla="*/ 0 w 98"/>
                  <a:gd name="T65" fmla="*/ 0 h 58"/>
                  <a:gd name="T66" fmla="*/ 0 w 98"/>
                  <a:gd name="T67" fmla="*/ 0 h 58"/>
                  <a:gd name="T68" fmla="*/ 0 w 98"/>
                  <a:gd name="T69" fmla="*/ 0 h 58"/>
                  <a:gd name="T70" fmla="*/ 0 w 98"/>
                  <a:gd name="T71" fmla="*/ 0 h 58"/>
                  <a:gd name="T72" fmla="*/ 0 w 98"/>
                  <a:gd name="T73" fmla="*/ 0 h 58"/>
                  <a:gd name="T74" fmla="*/ 0 w 98"/>
                  <a:gd name="T75" fmla="*/ 0 h 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8" h="58">
                    <a:moveTo>
                      <a:pt x="0" y="10"/>
                    </a:moveTo>
                    <a:lnTo>
                      <a:pt x="0" y="10"/>
                    </a:lnTo>
                    <a:lnTo>
                      <a:pt x="0" y="20"/>
                    </a:lnTo>
                    <a:lnTo>
                      <a:pt x="10" y="29"/>
                    </a:lnTo>
                    <a:lnTo>
                      <a:pt x="20" y="39"/>
                    </a:lnTo>
                    <a:lnTo>
                      <a:pt x="29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78" y="48"/>
                    </a:lnTo>
                    <a:lnTo>
                      <a:pt x="88" y="48"/>
                    </a:lnTo>
                    <a:lnTo>
                      <a:pt x="98" y="48"/>
                    </a:lnTo>
                    <a:lnTo>
                      <a:pt x="98" y="39"/>
                    </a:lnTo>
                    <a:lnTo>
                      <a:pt x="88" y="29"/>
                    </a:lnTo>
                    <a:lnTo>
                      <a:pt x="88" y="20"/>
                    </a:lnTo>
                    <a:lnTo>
                      <a:pt x="78" y="20"/>
                    </a:lnTo>
                    <a:lnTo>
                      <a:pt x="78" y="10"/>
                    </a:lnTo>
                    <a:lnTo>
                      <a:pt x="68" y="1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2" name="Freeform 266"/>
              <p:cNvSpPr>
                <a:spLocks/>
              </p:cNvSpPr>
              <p:nvPr/>
            </p:nvSpPr>
            <p:spPr bwMode="auto">
              <a:xfrm rot="-3438596">
                <a:off x="784" y="2735"/>
                <a:ext cx="26" cy="20"/>
              </a:xfrm>
              <a:custGeom>
                <a:avLst/>
                <a:gdLst>
                  <a:gd name="T0" fmla="*/ 0 w 98"/>
                  <a:gd name="T1" fmla="*/ 0 h 58"/>
                  <a:gd name="T2" fmla="*/ 0 w 98"/>
                  <a:gd name="T3" fmla="*/ 0 h 58"/>
                  <a:gd name="T4" fmla="*/ 0 w 98"/>
                  <a:gd name="T5" fmla="*/ 0 h 58"/>
                  <a:gd name="T6" fmla="*/ 0 w 98"/>
                  <a:gd name="T7" fmla="*/ 0 h 58"/>
                  <a:gd name="T8" fmla="*/ 0 w 98"/>
                  <a:gd name="T9" fmla="*/ 0 h 58"/>
                  <a:gd name="T10" fmla="*/ 0 w 98"/>
                  <a:gd name="T11" fmla="*/ 0 h 58"/>
                  <a:gd name="T12" fmla="*/ 0 w 98"/>
                  <a:gd name="T13" fmla="*/ 0 h 58"/>
                  <a:gd name="T14" fmla="*/ 0 w 98"/>
                  <a:gd name="T15" fmla="*/ 0 h 58"/>
                  <a:gd name="T16" fmla="*/ 0 w 98"/>
                  <a:gd name="T17" fmla="*/ 0 h 58"/>
                  <a:gd name="T18" fmla="*/ 0 w 98"/>
                  <a:gd name="T19" fmla="*/ 0 h 58"/>
                  <a:gd name="T20" fmla="*/ 0 w 98"/>
                  <a:gd name="T21" fmla="*/ 0 h 58"/>
                  <a:gd name="T22" fmla="*/ 0 w 98"/>
                  <a:gd name="T23" fmla="*/ 0 h 58"/>
                  <a:gd name="T24" fmla="*/ 0 w 98"/>
                  <a:gd name="T25" fmla="*/ 0 h 58"/>
                  <a:gd name="T26" fmla="*/ 0 w 98"/>
                  <a:gd name="T27" fmla="*/ 0 h 58"/>
                  <a:gd name="T28" fmla="*/ 0 w 98"/>
                  <a:gd name="T29" fmla="*/ 0 h 58"/>
                  <a:gd name="T30" fmla="*/ 0 w 98"/>
                  <a:gd name="T31" fmla="*/ 0 h 58"/>
                  <a:gd name="T32" fmla="*/ 0 w 98"/>
                  <a:gd name="T33" fmla="*/ 0 h 58"/>
                  <a:gd name="T34" fmla="*/ 0 w 98"/>
                  <a:gd name="T35" fmla="*/ 0 h 58"/>
                  <a:gd name="T36" fmla="*/ 0 w 98"/>
                  <a:gd name="T37" fmla="*/ 0 h 58"/>
                  <a:gd name="T38" fmla="*/ 0 w 98"/>
                  <a:gd name="T39" fmla="*/ 0 h 58"/>
                  <a:gd name="T40" fmla="*/ 0 w 98"/>
                  <a:gd name="T41" fmla="*/ 0 h 58"/>
                  <a:gd name="T42" fmla="*/ 0 w 98"/>
                  <a:gd name="T43" fmla="*/ 0 h 58"/>
                  <a:gd name="T44" fmla="*/ 0 w 98"/>
                  <a:gd name="T45" fmla="*/ 0 h 58"/>
                  <a:gd name="T46" fmla="*/ 0 w 98"/>
                  <a:gd name="T47" fmla="*/ 0 h 58"/>
                  <a:gd name="T48" fmla="*/ 0 w 98"/>
                  <a:gd name="T49" fmla="*/ 0 h 58"/>
                  <a:gd name="T50" fmla="*/ 0 w 98"/>
                  <a:gd name="T51" fmla="*/ 0 h 58"/>
                  <a:gd name="T52" fmla="*/ 0 w 98"/>
                  <a:gd name="T53" fmla="*/ 0 h 58"/>
                  <a:gd name="T54" fmla="*/ 0 w 98"/>
                  <a:gd name="T55" fmla="*/ 0 h 58"/>
                  <a:gd name="T56" fmla="*/ 0 w 98"/>
                  <a:gd name="T57" fmla="*/ 0 h 58"/>
                  <a:gd name="T58" fmla="*/ 0 w 98"/>
                  <a:gd name="T59" fmla="*/ 0 h 58"/>
                  <a:gd name="T60" fmla="*/ 0 w 98"/>
                  <a:gd name="T61" fmla="*/ 0 h 58"/>
                  <a:gd name="T62" fmla="*/ 0 w 98"/>
                  <a:gd name="T63" fmla="*/ 0 h 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98" h="58">
                    <a:moveTo>
                      <a:pt x="0" y="10"/>
                    </a:moveTo>
                    <a:lnTo>
                      <a:pt x="0" y="20"/>
                    </a:lnTo>
                    <a:lnTo>
                      <a:pt x="10" y="29"/>
                    </a:lnTo>
                    <a:lnTo>
                      <a:pt x="20" y="39"/>
                    </a:lnTo>
                    <a:lnTo>
                      <a:pt x="29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78" y="48"/>
                    </a:lnTo>
                    <a:lnTo>
                      <a:pt x="88" y="48"/>
                    </a:lnTo>
                    <a:lnTo>
                      <a:pt x="98" y="48"/>
                    </a:lnTo>
                    <a:lnTo>
                      <a:pt x="98" y="39"/>
                    </a:lnTo>
                    <a:lnTo>
                      <a:pt x="88" y="29"/>
                    </a:lnTo>
                    <a:lnTo>
                      <a:pt x="88" y="20"/>
                    </a:lnTo>
                    <a:lnTo>
                      <a:pt x="78" y="20"/>
                    </a:lnTo>
                    <a:lnTo>
                      <a:pt x="78" y="10"/>
                    </a:lnTo>
                    <a:lnTo>
                      <a:pt x="68" y="1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0" y="10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3" name="Freeform 267"/>
              <p:cNvSpPr>
                <a:spLocks/>
              </p:cNvSpPr>
              <p:nvPr/>
            </p:nvSpPr>
            <p:spPr bwMode="auto">
              <a:xfrm rot="-3438596">
                <a:off x="769" y="2730"/>
                <a:ext cx="18" cy="27"/>
              </a:xfrm>
              <a:custGeom>
                <a:avLst/>
                <a:gdLst>
                  <a:gd name="T0" fmla="*/ 0 w 68"/>
                  <a:gd name="T1" fmla="*/ 0 h 77"/>
                  <a:gd name="T2" fmla="*/ 0 w 68"/>
                  <a:gd name="T3" fmla="*/ 0 h 77"/>
                  <a:gd name="T4" fmla="*/ 0 w 68"/>
                  <a:gd name="T5" fmla="*/ 0 h 77"/>
                  <a:gd name="T6" fmla="*/ 0 w 68"/>
                  <a:gd name="T7" fmla="*/ 0 h 77"/>
                  <a:gd name="T8" fmla="*/ 0 w 68"/>
                  <a:gd name="T9" fmla="*/ 0 h 77"/>
                  <a:gd name="T10" fmla="*/ 0 w 68"/>
                  <a:gd name="T11" fmla="*/ 0 h 77"/>
                  <a:gd name="T12" fmla="*/ 0 w 68"/>
                  <a:gd name="T13" fmla="*/ 0 h 77"/>
                  <a:gd name="T14" fmla="*/ 0 w 68"/>
                  <a:gd name="T15" fmla="*/ 0 h 77"/>
                  <a:gd name="T16" fmla="*/ 0 w 68"/>
                  <a:gd name="T17" fmla="*/ 0 h 77"/>
                  <a:gd name="T18" fmla="*/ 0 w 68"/>
                  <a:gd name="T19" fmla="*/ 0 h 77"/>
                  <a:gd name="T20" fmla="*/ 0 w 68"/>
                  <a:gd name="T21" fmla="*/ 0 h 77"/>
                  <a:gd name="T22" fmla="*/ 0 w 68"/>
                  <a:gd name="T23" fmla="*/ 0 h 77"/>
                  <a:gd name="T24" fmla="*/ 0 w 68"/>
                  <a:gd name="T25" fmla="*/ 0 h 77"/>
                  <a:gd name="T26" fmla="*/ 0 w 68"/>
                  <a:gd name="T27" fmla="*/ 0 h 77"/>
                  <a:gd name="T28" fmla="*/ 0 w 68"/>
                  <a:gd name="T29" fmla="*/ 0 h 77"/>
                  <a:gd name="T30" fmla="*/ 0 w 68"/>
                  <a:gd name="T31" fmla="*/ 0 h 77"/>
                  <a:gd name="T32" fmla="*/ 0 w 68"/>
                  <a:gd name="T33" fmla="*/ 0 h 77"/>
                  <a:gd name="T34" fmla="*/ 0 w 68"/>
                  <a:gd name="T35" fmla="*/ 0 h 77"/>
                  <a:gd name="T36" fmla="*/ 0 w 68"/>
                  <a:gd name="T37" fmla="*/ 0 h 77"/>
                  <a:gd name="T38" fmla="*/ 0 w 68"/>
                  <a:gd name="T39" fmla="*/ 0 h 77"/>
                  <a:gd name="T40" fmla="*/ 0 w 68"/>
                  <a:gd name="T41" fmla="*/ 0 h 77"/>
                  <a:gd name="T42" fmla="*/ 0 w 68"/>
                  <a:gd name="T43" fmla="*/ 0 h 77"/>
                  <a:gd name="T44" fmla="*/ 0 w 68"/>
                  <a:gd name="T45" fmla="*/ 0 h 77"/>
                  <a:gd name="T46" fmla="*/ 0 w 68"/>
                  <a:gd name="T47" fmla="*/ 0 h 77"/>
                  <a:gd name="T48" fmla="*/ 0 w 68"/>
                  <a:gd name="T49" fmla="*/ 0 h 77"/>
                  <a:gd name="T50" fmla="*/ 0 w 68"/>
                  <a:gd name="T51" fmla="*/ 0 h 77"/>
                  <a:gd name="T52" fmla="*/ 0 w 68"/>
                  <a:gd name="T53" fmla="*/ 0 h 77"/>
                  <a:gd name="T54" fmla="*/ 0 w 68"/>
                  <a:gd name="T55" fmla="*/ 0 h 77"/>
                  <a:gd name="T56" fmla="*/ 0 w 68"/>
                  <a:gd name="T57" fmla="*/ 0 h 77"/>
                  <a:gd name="T58" fmla="*/ 0 w 68"/>
                  <a:gd name="T59" fmla="*/ 0 h 77"/>
                  <a:gd name="T60" fmla="*/ 0 w 68"/>
                  <a:gd name="T61" fmla="*/ 0 h 77"/>
                  <a:gd name="T62" fmla="*/ 0 w 68"/>
                  <a:gd name="T63" fmla="*/ 0 h 77"/>
                  <a:gd name="T64" fmla="*/ 0 w 68"/>
                  <a:gd name="T65" fmla="*/ 0 h 77"/>
                  <a:gd name="T66" fmla="*/ 0 w 68"/>
                  <a:gd name="T67" fmla="*/ 0 h 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8" h="77">
                    <a:moveTo>
                      <a:pt x="0" y="77"/>
                    </a:moveTo>
                    <a:lnTo>
                      <a:pt x="0" y="77"/>
                    </a:lnTo>
                    <a:lnTo>
                      <a:pt x="9" y="77"/>
                    </a:lnTo>
                    <a:lnTo>
                      <a:pt x="19" y="77"/>
                    </a:lnTo>
                    <a:lnTo>
                      <a:pt x="29" y="77"/>
                    </a:lnTo>
                    <a:lnTo>
                      <a:pt x="39" y="77"/>
                    </a:lnTo>
                    <a:lnTo>
                      <a:pt x="48" y="77"/>
                    </a:lnTo>
                    <a:lnTo>
                      <a:pt x="58" y="77"/>
                    </a:lnTo>
                    <a:lnTo>
                      <a:pt x="58" y="67"/>
                    </a:lnTo>
                    <a:lnTo>
                      <a:pt x="58" y="57"/>
                    </a:lnTo>
                    <a:lnTo>
                      <a:pt x="58" y="48"/>
                    </a:lnTo>
                    <a:lnTo>
                      <a:pt x="58" y="38"/>
                    </a:lnTo>
                    <a:lnTo>
                      <a:pt x="68" y="38"/>
                    </a:lnTo>
                    <a:lnTo>
                      <a:pt x="68" y="28"/>
                    </a:lnTo>
                    <a:lnTo>
                      <a:pt x="68" y="9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48" y="9"/>
                    </a:lnTo>
                    <a:lnTo>
                      <a:pt x="39" y="9"/>
                    </a:lnTo>
                    <a:lnTo>
                      <a:pt x="39" y="19"/>
                    </a:lnTo>
                    <a:lnTo>
                      <a:pt x="29" y="19"/>
                    </a:lnTo>
                    <a:lnTo>
                      <a:pt x="19" y="28"/>
                    </a:lnTo>
                    <a:lnTo>
                      <a:pt x="19" y="38"/>
                    </a:lnTo>
                    <a:lnTo>
                      <a:pt x="9" y="48"/>
                    </a:lnTo>
                    <a:lnTo>
                      <a:pt x="9" y="57"/>
                    </a:lnTo>
                    <a:lnTo>
                      <a:pt x="9" y="67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4" name="Freeform 268"/>
              <p:cNvSpPr>
                <a:spLocks/>
              </p:cNvSpPr>
              <p:nvPr/>
            </p:nvSpPr>
            <p:spPr bwMode="auto">
              <a:xfrm rot="-3438596">
                <a:off x="769" y="2730"/>
                <a:ext cx="18" cy="27"/>
              </a:xfrm>
              <a:custGeom>
                <a:avLst/>
                <a:gdLst>
                  <a:gd name="T0" fmla="*/ 0 w 68"/>
                  <a:gd name="T1" fmla="*/ 0 h 77"/>
                  <a:gd name="T2" fmla="*/ 0 w 68"/>
                  <a:gd name="T3" fmla="*/ 0 h 77"/>
                  <a:gd name="T4" fmla="*/ 0 w 68"/>
                  <a:gd name="T5" fmla="*/ 0 h 77"/>
                  <a:gd name="T6" fmla="*/ 0 w 68"/>
                  <a:gd name="T7" fmla="*/ 0 h 77"/>
                  <a:gd name="T8" fmla="*/ 0 w 68"/>
                  <a:gd name="T9" fmla="*/ 0 h 77"/>
                  <a:gd name="T10" fmla="*/ 0 w 68"/>
                  <a:gd name="T11" fmla="*/ 0 h 77"/>
                  <a:gd name="T12" fmla="*/ 0 w 68"/>
                  <a:gd name="T13" fmla="*/ 0 h 77"/>
                  <a:gd name="T14" fmla="*/ 0 w 68"/>
                  <a:gd name="T15" fmla="*/ 0 h 77"/>
                  <a:gd name="T16" fmla="*/ 0 w 68"/>
                  <a:gd name="T17" fmla="*/ 0 h 77"/>
                  <a:gd name="T18" fmla="*/ 0 w 68"/>
                  <a:gd name="T19" fmla="*/ 0 h 77"/>
                  <a:gd name="T20" fmla="*/ 0 w 68"/>
                  <a:gd name="T21" fmla="*/ 0 h 77"/>
                  <a:gd name="T22" fmla="*/ 0 w 68"/>
                  <a:gd name="T23" fmla="*/ 0 h 77"/>
                  <a:gd name="T24" fmla="*/ 0 w 68"/>
                  <a:gd name="T25" fmla="*/ 0 h 77"/>
                  <a:gd name="T26" fmla="*/ 0 w 68"/>
                  <a:gd name="T27" fmla="*/ 0 h 77"/>
                  <a:gd name="T28" fmla="*/ 0 w 68"/>
                  <a:gd name="T29" fmla="*/ 0 h 77"/>
                  <a:gd name="T30" fmla="*/ 0 w 68"/>
                  <a:gd name="T31" fmla="*/ 0 h 77"/>
                  <a:gd name="T32" fmla="*/ 0 w 68"/>
                  <a:gd name="T33" fmla="*/ 0 h 77"/>
                  <a:gd name="T34" fmla="*/ 0 w 68"/>
                  <a:gd name="T35" fmla="*/ 0 h 77"/>
                  <a:gd name="T36" fmla="*/ 0 w 68"/>
                  <a:gd name="T37" fmla="*/ 0 h 77"/>
                  <a:gd name="T38" fmla="*/ 0 w 68"/>
                  <a:gd name="T39" fmla="*/ 0 h 77"/>
                  <a:gd name="T40" fmla="*/ 0 w 68"/>
                  <a:gd name="T41" fmla="*/ 0 h 77"/>
                  <a:gd name="T42" fmla="*/ 0 w 68"/>
                  <a:gd name="T43" fmla="*/ 0 h 77"/>
                  <a:gd name="T44" fmla="*/ 0 w 68"/>
                  <a:gd name="T45" fmla="*/ 0 h 77"/>
                  <a:gd name="T46" fmla="*/ 0 w 68"/>
                  <a:gd name="T47" fmla="*/ 0 h 77"/>
                  <a:gd name="T48" fmla="*/ 0 w 68"/>
                  <a:gd name="T49" fmla="*/ 0 h 77"/>
                  <a:gd name="T50" fmla="*/ 0 w 68"/>
                  <a:gd name="T51" fmla="*/ 0 h 77"/>
                  <a:gd name="T52" fmla="*/ 0 w 68"/>
                  <a:gd name="T53" fmla="*/ 0 h 7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0" y="77"/>
                    </a:moveTo>
                    <a:lnTo>
                      <a:pt x="9" y="77"/>
                    </a:lnTo>
                    <a:lnTo>
                      <a:pt x="19" y="77"/>
                    </a:lnTo>
                    <a:lnTo>
                      <a:pt x="29" y="77"/>
                    </a:lnTo>
                    <a:lnTo>
                      <a:pt x="39" y="77"/>
                    </a:lnTo>
                    <a:lnTo>
                      <a:pt x="48" y="77"/>
                    </a:lnTo>
                    <a:lnTo>
                      <a:pt x="58" y="77"/>
                    </a:lnTo>
                    <a:lnTo>
                      <a:pt x="58" y="67"/>
                    </a:lnTo>
                    <a:lnTo>
                      <a:pt x="58" y="57"/>
                    </a:lnTo>
                    <a:lnTo>
                      <a:pt x="58" y="48"/>
                    </a:lnTo>
                    <a:lnTo>
                      <a:pt x="58" y="38"/>
                    </a:lnTo>
                    <a:lnTo>
                      <a:pt x="68" y="38"/>
                    </a:lnTo>
                    <a:lnTo>
                      <a:pt x="68" y="28"/>
                    </a:lnTo>
                    <a:lnTo>
                      <a:pt x="68" y="9"/>
                    </a:lnTo>
                    <a:lnTo>
                      <a:pt x="58" y="0"/>
                    </a:lnTo>
                    <a:lnTo>
                      <a:pt x="58" y="9"/>
                    </a:lnTo>
                    <a:lnTo>
                      <a:pt x="48" y="9"/>
                    </a:lnTo>
                    <a:lnTo>
                      <a:pt x="39" y="9"/>
                    </a:lnTo>
                    <a:lnTo>
                      <a:pt x="39" y="19"/>
                    </a:lnTo>
                    <a:lnTo>
                      <a:pt x="29" y="19"/>
                    </a:lnTo>
                    <a:lnTo>
                      <a:pt x="19" y="28"/>
                    </a:lnTo>
                    <a:lnTo>
                      <a:pt x="19" y="38"/>
                    </a:lnTo>
                    <a:lnTo>
                      <a:pt x="9" y="48"/>
                    </a:lnTo>
                    <a:lnTo>
                      <a:pt x="9" y="57"/>
                    </a:lnTo>
                    <a:lnTo>
                      <a:pt x="9" y="67"/>
                    </a:lnTo>
                    <a:lnTo>
                      <a:pt x="0" y="77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5" name="Freeform 269"/>
              <p:cNvSpPr>
                <a:spLocks/>
              </p:cNvSpPr>
              <p:nvPr/>
            </p:nvSpPr>
            <p:spPr bwMode="auto">
              <a:xfrm rot="-3438596">
                <a:off x="784" y="2749"/>
                <a:ext cx="23" cy="20"/>
              </a:xfrm>
              <a:custGeom>
                <a:avLst/>
                <a:gdLst>
                  <a:gd name="T0" fmla="*/ 0 w 88"/>
                  <a:gd name="T1" fmla="*/ 0 h 57"/>
                  <a:gd name="T2" fmla="*/ 0 w 88"/>
                  <a:gd name="T3" fmla="*/ 0 h 57"/>
                  <a:gd name="T4" fmla="*/ 0 w 88"/>
                  <a:gd name="T5" fmla="*/ 0 h 57"/>
                  <a:gd name="T6" fmla="*/ 0 w 88"/>
                  <a:gd name="T7" fmla="*/ 0 h 57"/>
                  <a:gd name="T8" fmla="*/ 0 w 88"/>
                  <a:gd name="T9" fmla="*/ 0 h 57"/>
                  <a:gd name="T10" fmla="*/ 0 w 88"/>
                  <a:gd name="T11" fmla="*/ 0 h 57"/>
                  <a:gd name="T12" fmla="*/ 0 w 88"/>
                  <a:gd name="T13" fmla="*/ 0 h 57"/>
                  <a:gd name="T14" fmla="*/ 0 w 88"/>
                  <a:gd name="T15" fmla="*/ 0 h 57"/>
                  <a:gd name="T16" fmla="*/ 0 w 88"/>
                  <a:gd name="T17" fmla="*/ 0 h 57"/>
                  <a:gd name="T18" fmla="*/ 0 w 88"/>
                  <a:gd name="T19" fmla="*/ 0 h 57"/>
                  <a:gd name="T20" fmla="*/ 0 w 88"/>
                  <a:gd name="T21" fmla="*/ 0 h 57"/>
                  <a:gd name="T22" fmla="*/ 0 w 88"/>
                  <a:gd name="T23" fmla="*/ 0 h 57"/>
                  <a:gd name="T24" fmla="*/ 0 w 88"/>
                  <a:gd name="T25" fmla="*/ 0 h 57"/>
                  <a:gd name="T26" fmla="*/ 0 w 88"/>
                  <a:gd name="T27" fmla="*/ 0 h 57"/>
                  <a:gd name="T28" fmla="*/ 0 w 88"/>
                  <a:gd name="T29" fmla="*/ 0 h 57"/>
                  <a:gd name="T30" fmla="*/ 0 w 88"/>
                  <a:gd name="T31" fmla="*/ 0 h 57"/>
                  <a:gd name="T32" fmla="*/ 0 w 88"/>
                  <a:gd name="T33" fmla="*/ 0 h 57"/>
                  <a:gd name="T34" fmla="*/ 0 w 88"/>
                  <a:gd name="T35" fmla="*/ 0 h 57"/>
                  <a:gd name="T36" fmla="*/ 0 w 88"/>
                  <a:gd name="T37" fmla="*/ 0 h 57"/>
                  <a:gd name="T38" fmla="*/ 0 w 88"/>
                  <a:gd name="T39" fmla="*/ 0 h 57"/>
                  <a:gd name="T40" fmla="*/ 0 w 88"/>
                  <a:gd name="T41" fmla="*/ 0 h 57"/>
                  <a:gd name="T42" fmla="*/ 0 w 88"/>
                  <a:gd name="T43" fmla="*/ 0 h 57"/>
                  <a:gd name="T44" fmla="*/ 0 w 88"/>
                  <a:gd name="T45" fmla="*/ 0 h 57"/>
                  <a:gd name="T46" fmla="*/ 0 w 88"/>
                  <a:gd name="T47" fmla="*/ 0 h 57"/>
                  <a:gd name="T48" fmla="*/ 0 w 88"/>
                  <a:gd name="T49" fmla="*/ 0 h 57"/>
                  <a:gd name="T50" fmla="*/ 0 w 88"/>
                  <a:gd name="T51" fmla="*/ 0 h 57"/>
                  <a:gd name="T52" fmla="*/ 0 w 88"/>
                  <a:gd name="T53" fmla="*/ 0 h 57"/>
                  <a:gd name="T54" fmla="*/ 0 w 88"/>
                  <a:gd name="T55" fmla="*/ 0 h 57"/>
                  <a:gd name="T56" fmla="*/ 0 w 88"/>
                  <a:gd name="T57" fmla="*/ 0 h 57"/>
                  <a:gd name="T58" fmla="*/ 0 w 88"/>
                  <a:gd name="T59" fmla="*/ 0 h 57"/>
                  <a:gd name="T60" fmla="*/ 0 w 88"/>
                  <a:gd name="T61" fmla="*/ 0 h 57"/>
                  <a:gd name="T62" fmla="*/ 0 w 88"/>
                  <a:gd name="T63" fmla="*/ 0 h 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8" h="57">
                    <a:moveTo>
                      <a:pt x="0" y="9"/>
                    </a:moveTo>
                    <a:lnTo>
                      <a:pt x="0" y="9"/>
                    </a:lnTo>
                    <a:lnTo>
                      <a:pt x="0" y="28"/>
                    </a:lnTo>
                    <a:lnTo>
                      <a:pt x="10" y="38"/>
                    </a:lnTo>
                    <a:lnTo>
                      <a:pt x="20" y="38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39" y="57"/>
                    </a:lnTo>
                    <a:lnTo>
                      <a:pt x="49" y="57"/>
                    </a:lnTo>
                    <a:lnTo>
                      <a:pt x="59" y="57"/>
                    </a:lnTo>
                    <a:lnTo>
                      <a:pt x="68" y="57"/>
                    </a:lnTo>
                    <a:lnTo>
                      <a:pt x="78" y="57"/>
                    </a:lnTo>
                    <a:lnTo>
                      <a:pt x="88" y="48"/>
                    </a:lnTo>
                    <a:lnTo>
                      <a:pt x="78" y="28"/>
                    </a:lnTo>
                    <a:lnTo>
                      <a:pt x="78" y="19"/>
                    </a:lnTo>
                    <a:lnTo>
                      <a:pt x="68" y="9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6" name="Freeform 270"/>
              <p:cNvSpPr>
                <a:spLocks/>
              </p:cNvSpPr>
              <p:nvPr/>
            </p:nvSpPr>
            <p:spPr bwMode="auto">
              <a:xfrm rot="-3438596">
                <a:off x="784" y="2749"/>
                <a:ext cx="23" cy="20"/>
              </a:xfrm>
              <a:custGeom>
                <a:avLst/>
                <a:gdLst>
                  <a:gd name="T0" fmla="*/ 0 w 88"/>
                  <a:gd name="T1" fmla="*/ 0 h 57"/>
                  <a:gd name="T2" fmla="*/ 0 w 88"/>
                  <a:gd name="T3" fmla="*/ 0 h 57"/>
                  <a:gd name="T4" fmla="*/ 0 w 88"/>
                  <a:gd name="T5" fmla="*/ 0 h 57"/>
                  <a:gd name="T6" fmla="*/ 0 w 88"/>
                  <a:gd name="T7" fmla="*/ 0 h 57"/>
                  <a:gd name="T8" fmla="*/ 0 w 88"/>
                  <a:gd name="T9" fmla="*/ 0 h 57"/>
                  <a:gd name="T10" fmla="*/ 0 w 88"/>
                  <a:gd name="T11" fmla="*/ 0 h 57"/>
                  <a:gd name="T12" fmla="*/ 0 w 88"/>
                  <a:gd name="T13" fmla="*/ 0 h 57"/>
                  <a:gd name="T14" fmla="*/ 0 w 88"/>
                  <a:gd name="T15" fmla="*/ 0 h 57"/>
                  <a:gd name="T16" fmla="*/ 0 w 88"/>
                  <a:gd name="T17" fmla="*/ 0 h 57"/>
                  <a:gd name="T18" fmla="*/ 0 w 88"/>
                  <a:gd name="T19" fmla="*/ 0 h 57"/>
                  <a:gd name="T20" fmla="*/ 0 w 88"/>
                  <a:gd name="T21" fmla="*/ 0 h 57"/>
                  <a:gd name="T22" fmla="*/ 0 w 88"/>
                  <a:gd name="T23" fmla="*/ 0 h 57"/>
                  <a:gd name="T24" fmla="*/ 0 w 88"/>
                  <a:gd name="T25" fmla="*/ 0 h 57"/>
                  <a:gd name="T26" fmla="*/ 0 w 88"/>
                  <a:gd name="T27" fmla="*/ 0 h 57"/>
                  <a:gd name="T28" fmla="*/ 0 w 88"/>
                  <a:gd name="T29" fmla="*/ 0 h 57"/>
                  <a:gd name="T30" fmla="*/ 0 w 88"/>
                  <a:gd name="T31" fmla="*/ 0 h 57"/>
                  <a:gd name="T32" fmla="*/ 0 w 88"/>
                  <a:gd name="T33" fmla="*/ 0 h 57"/>
                  <a:gd name="T34" fmla="*/ 0 w 88"/>
                  <a:gd name="T35" fmla="*/ 0 h 57"/>
                  <a:gd name="T36" fmla="*/ 0 w 88"/>
                  <a:gd name="T37" fmla="*/ 0 h 57"/>
                  <a:gd name="T38" fmla="*/ 0 w 88"/>
                  <a:gd name="T39" fmla="*/ 0 h 57"/>
                  <a:gd name="T40" fmla="*/ 0 w 88"/>
                  <a:gd name="T41" fmla="*/ 0 h 57"/>
                  <a:gd name="T42" fmla="*/ 0 w 88"/>
                  <a:gd name="T43" fmla="*/ 0 h 57"/>
                  <a:gd name="T44" fmla="*/ 0 w 88"/>
                  <a:gd name="T45" fmla="*/ 0 h 57"/>
                  <a:gd name="T46" fmla="*/ 0 w 88"/>
                  <a:gd name="T47" fmla="*/ 0 h 5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8" h="57">
                    <a:moveTo>
                      <a:pt x="0" y="9"/>
                    </a:moveTo>
                    <a:lnTo>
                      <a:pt x="0" y="28"/>
                    </a:lnTo>
                    <a:lnTo>
                      <a:pt x="10" y="38"/>
                    </a:lnTo>
                    <a:lnTo>
                      <a:pt x="20" y="38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39" y="57"/>
                    </a:lnTo>
                    <a:lnTo>
                      <a:pt x="49" y="57"/>
                    </a:lnTo>
                    <a:lnTo>
                      <a:pt x="59" y="57"/>
                    </a:lnTo>
                    <a:lnTo>
                      <a:pt x="68" y="57"/>
                    </a:lnTo>
                    <a:lnTo>
                      <a:pt x="78" y="57"/>
                    </a:lnTo>
                    <a:lnTo>
                      <a:pt x="88" y="48"/>
                    </a:lnTo>
                    <a:lnTo>
                      <a:pt x="78" y="28"/>
                    </a:lnTo>
                    <a:lnTo>
                      <a:pt x="78" y="19"/>
                    </a:lnTo>
                    <a:lnTo>
                      <a:pt x="68" y="9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9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7" name="Freeform 271"/>
              <p:cNvSpPr>
                <a:spLocks/>
              </p:cNvSpPr>
              <p:nvPr/>
            </p:nvSpPr>
            <p:spPr bwMode="auto">
              <a:xfrm rot="-3438596">
                <a:off x="768" y="2745"/>
                <a:ext cx="18" cy="27"/>
              </a:xfrm>
              <a:custGeom>
                <a:avLst/>
                <a:gdLst>
                  <a:gd name="T0" fmla="*/ 0 w 68"/>
                  <a:gd name="T1" fmla="*/ 0 h 77"/>
                  <a:gd name="T2" fmla="*/ 0 w 68"/>
                  <a:gd name="T3" fmla="*/ 0 h 77"/>
                  <a:gd name="T4" fmla="*/ 0 w 68"/>
                  <a:gd name="T5" fmla="*/ 0 h 77"/>
                  <a:gd name="T6" fmla="*/ 0 w 68"/>
                  <a:gd name="T7" fmla="*/ 0 h 77"/>
                  <a:gd name="T8" fmla="*/ 0 w 68"/>
                  <a:gd name="T9" fmla="*/ 0 h 77"/>
                  <a:gd name="T10" fmla="*/ 0 w 68"/>
                  <a:gd name="T11" fmla="*/ 0 h 77"/>
                  <a:gd name="T12" fmla="*/ 0 w 68"/>
                  <a:gd name="T13" fmla="*/ 0 h 77"/>
                  <a:gd name="T14" fmla="*/ 0 w 68"/>
                  <a:gd name="T15" fmla="*/ 0 h 77"/>
                  <a:gd name="T16" fmla="*/ 0 w 68"/>
                  <a:gd name="T17" fmla="*/ 0 h 77"/>
                  <a:gd name="T18" fmla="*/ 0 w 68"/>
                  <a:gd name="T19" fmla="*/ 0 h 77"/>
                  <a:gd name="T20" fmla="*/ 0 w 68"/>
                  <a:gd name="T21" fmla="*/ 0 h 77"/>
                  <a:gd name="T22" fmla="*/ 0 w 68"/>
                  <a:gd name="T23" fmla="*/ 0 h 77"/>
                  <a:gd name="T24" fmla="*/ 0 w 68"/>
                  <a:gd name="T25" fmla="*/ 0 h 77"/>
                  <a:gd name="T26" fmla="*/ 0 w 68"/>
                  <a:gd name="T27" fmla="*/ 0 h 77"/>
                  <a:gd name="T28" fmla="*/ 0 w 68"/>
                  <a:gd name="T29" fmla="*/ 0 h 77"/>
                  <a:gd name="T30" fmla="*/ 0 w 68"/>
                  <a:gd name="T31" fmla="*/ 0 h 77"/>
                  <a:gd name="T32" fmla="*/ 0 w 68"/>
                  <a:gd name="T33" fmla="*/ 0 h 77"/>
                  <a:gd name="T34" fmla="*/ 0 w 68"/>
                  <a:gd name="T35" fmla="*/ 0 h 77"/>
                  <a:gd name="T36" fmla="*/ 0 w 68"/>
                  <a:gd name="T37" fmla="*/ 0 h 77"/>
                  <a:gd name="T38" fmla="*/ 0 w 68"/>
                  <a:gd name="T39" fmla="*/ 0 h 77"/>
                  <a:gd name="T40" fmla="*/ 0 w 68"/>
                  <a:gd name="T41" fmla="*/ 0 h 77"/>
                  <a:gd name="T42" fmla="*/ 0 w 68"/>
                  <a:gd name="T43" fmla="*/ 0 h 77"/>
                  <a:gd name="T44" fmla="*/ 0 w 68"/>
                  <a:gd name="T45" fmla="*/ 0 h 77"/>
                  <a:gd name="T46" fmla="*/ 0 w 68"/>
                  <a:gd name="T47" fmla="*/ 0 h 77"/>
                  <a:gd name="T48" fmla="*/ 0 w 68"/>
                  <a:gd name="T49" fmla="*/ 0 h 77"/>
                  <a:gd name="T50" fmla="*/ 0 w 68"/>
                  <a:gd name="T51" fmla="*/ 0 h 77"/>
                  <a:gd name="T52" fmla="*/ 0 w 68"/>
                  <a:gd name="T53" fmla="*/ 0 h 77"/>
                  <a:gd name="T54" fmla="*/ 0 w 68"/>
                  <a:gd name="T55" fmla="*/ 0 h 77"/>
                  <a:gd name="T56" fmla="*/ 0 w 68"/>
                  <a:gd name="T57" fmla="*/ 0 h 77"/>
                  <a:gd name="T58" fmla="*/ 0 w 68"/>
                  <a:gd name="T59" fmla="*/ 0 h 77"/>
                  <a:gd name="T60" fmla="*/ 0 w 68"/>
                  <a:gd name="T61" fmla="*/ 0 h 77"/>
                  <a:gd name="T62" fmla="*/ 0 w 68"/>
                  <a:gd name="T63" fmla="*/ 0 h 77"/>
                  <a:gd name="T64" fmla="*/ 0 w 68"/>
                  <a:gd name="T65" fmla="*/ 0 h 77"/>
                  <a:gd name="T66" fmla="*/ 0 w 68"/>
                  <a:gd name="T67" fmla="*/ 0 h 77"/>
                  <a:gd name="T68" fmla="*/ 0 w 68"/>
                  <a:gd name="T69" fmla="*/ 0 h 77"/>
                  <a:gd name="T70" fmla="*/ 0 w 68"/>
                  <a:gd name="T71" fmla="*/ 0 h 77"/>
                  <a:gd name="T72" fmla="*/ 0 w 68"/>
                  <a:gd name="T73" fmla="*/ 0 h 77"/>
                  <a:gd name="T74" fmla="*/ 0 w 68"/>
                  <a:gd name="T75" fmla="*/ 0 h 77"/>
                  <a:gd name="T76" fmla="*/ 0 w 68"/>
                  <a:gd name="T77" fmla="*/ 0 h 77"/>
                  <a:gd name="T78" fmla="*/ 0 w 68"/>
                  <a:gd name="T79" fmla="*/ 0 h 77"/>
                  <a:gd name="T80" fmla="*/ 0 w 68"/>
                  <a:gd name="T81" fmla="*/ 0 h 77"/>
                  <a:gd name="T82" fmla="*/ 0 w 68"/>
                  <a:gd name="T83" fmla="*/ 0 h 77"/>
                  <a:gd name="T84" fmla="*/ 0 w 68"/>
                  <a:gd name="T85" fmla="*/ 0 h 77"/>
                  <a:gd name="T86" fmla="*/ 0 w 68"/>
                  <a:gd name="T87" fmla="*/ 0 h 77"/>
                  <a:gd name="T88" fmla="*/ 0 w 68"/>
                  <a:gd name="T89" fmla="*/ 0 h 77"/>
                  <a:gd name="T90" fmla="*/ 0 w 68"/>
                  <a:gd name="T91" fmla="*/ 0 h 7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" h="77">
                    <a:moveTo>
                      <a:pt x="0" y="77"/>
                    </a:moveTo>
                    <a:lnTo>
                      <a:pt x="0" y="77"/>
                    </a:lnTo>
                    <a:lnTo>
                      <a:pt x="10" y="77"/>
                    </a:lnTo>
                    <a:lnTo>
                      <a:pt x="20" y="77"/>
                    </a:lnTo>
                    <a:lnTo>
                      <a:pt x="29" y="67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8" y="5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68" y="38"/>
                    </a:lnTo>
                    <a:lnTo>
                      <a:pt x="68" y="29"/>
                    </a:lnTo>
                    <a:lnTo>
                      <a:pt x="68" y="19"/>
                    </a:lnTo>
                    <a:lnTo>
                      <a:pt x="68" y="9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9" y="19"/>
                    </a:lnTo>
                    <a:lnTo>
                      <a:pt x="20" y="29"/>
                    </a:lnTo>
                    <a:lnTo>
                      <a:pt x="10" y="38"/>
                    </a:lnTo>
                    <a:lnTo>
                      <a:pt x="10" y="48"/>
                    </a:lnTo>
                    <a:lnTo>
                      <a:pt x="10" y="5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8" name="Freeform 272"/>
              <p:cNvSpPr>
                <a:spLocks/>
              </p:cNvSpPr>
              <p:nvPr/>
            </p:nvSpPr>
            <p:spPr bwMode="auto">
              <a:xfrm rot="-3438596">
                <a:off x="768" y="2745"/>
                <a:ext cx="18" cy="27"/>
              </a:xfrm>
              <a:custGeom>
                <a:avLst/>
                <a:gdLst>
                  <a:gd name="T0" fmla="*/ 0 w 68"/>
                  <a:gd name="T1" fmla="*/ 0 h 77"/>
                  <a:gd name="T2" fmla="*/ 0 w 68"/>
                  <a:gd name="T3" fmla="*/ 0 h 77"/>
                  <a:gd name="T4" fmla="*/ 0 w 68"/>
                  <a:gd name="T5" fmla="*/ 0 h 77"/>
                  <a:gd name="T6" fmla="*/ 0 w 68"/>
                  <a:gd name="T7" fmla="*/ 0 h 77"/>
                  <a:gd name="T8" fmla="*/ 0 w 68"/>
                  <a:gd name="T9" fmla="*/ 0 h 77"/>
                  <a:gd name="T10" fmla="*/ 0 w 68"/>
                  <a:gd name="T11" fmla="*/ 0 h 77"/>
                  <a:gd name="T12" fmla="*/ 0 w 68"/>
                  <a:gd name="T13" fmla="*/ 0 h 77"/>
                  <a:gd name="T14" fmla="*/ 0 w 68"/>
                  <a:gd name="T15" fmla="*/ 0 h 77"/>
                  <a:gd name="T16" fmla="*/ 0 w 68"/>
                  <a:gd name="T17" fmla="*/ 0 h 77"/>
                  <a:gd name="T18" fmla="*/ 0 w 68"/>
                  <a:gd name="T19" fmla="*/ 0 h 77"/>
                  <a:gd name="T20" fmla="*/ 0 w 68"/>
                  <a:gd name="T21" fmla="*/ 0 h 77"/>
                  <a:gd name="T22" fmla="*/ 0 w 68"/>
                  <a:gd name="T23" fmla="*/ 0 h 77"/>
                  <a:gd name="T24" fmla="*/ 0 w 68"/>
                  <a:gd name="T25" fmla="*/ 0 h 77"/>
                  <a:gd name="T26" fmla="*/ 0 w 68"/>
                  <a:gd name="T27" fmla="*/ 0 h 77"/>
                  <a:gd name="T28" fmla="*/ 0 w 68"/>
                  <a:gd name="T29" fmla="*/ 0 h 77"/>
                  <a:gd name="T30" fmla="*/ 0 w 68"/>
                  <a:gd name="T31" fmla="*/ 0 h 77"/>
                  <a:gd name="T32" fmla="*/ 0 w 68"/>
                  <a:gd name="T33" fmla="*/ 0 h 77"/>
                  <a:gd name="T34" fmla="*/ 0 w 68"/>
                  <a:gd name="T35" fmla="*/ 0 h 77"/>
                  <a:gd name="T36" fmla="*/ 0 w 68"/>
                  <a:gd name="T37" fmla="*/ 0 h 77"/>
                  <a:gd name="T38" fmla="*/ 0 w 68"/>
                  <a:gd name="T39" fmla="*/ 0 h 77"/>
                  <a:gd name="T40" fmla="*/ 0 w 68"/>
                  <a:gd name="T41" fmla="*/ 0 h 77"/>
                  <a:gd name="T42" fmla="*/ 0 w 68"/>
                  <a:gd name="T43" fmla="*/ 0 h 77"/>
                  <a:gd name="T44" fmla="*/ 0 w 68"/>
                  <a:gd name="T45" fmla="*/ 0 h 77"/>
                  <a:gd name="T46" fmla="*/ 0 w 68"/>
                  <a:gd name="T47" fmla="*/ 0 h 77"/>
                  <a:gd name="T48" fmla="*/ 0 w 68"/>
                  <a:gd name="T49" fmla="*/ 0 h 77"/>
                  <a:gd name="T50" fmla="*/ 0 w 68"/>
                  <a:gd name="T51" fmla="*/ 0 h 77"/>
                  <a:gd name="T52" fmla="*/ 0 w 68"/>
                  <a:gd name="T53" fmla="*/ 0 h 77"/>
                  <a:gd name="T54" fmla="*/ 0 w 68"/>
                  <a:gd name="T55" fmla="*/ 0 h 77"/>
                  <a:gd name="T56" fmla="*/ 0 w 68"/>
                  <a:gd name="T57" fmla="*/ 0 h 77"/>
                  <a:gd name="T58" fmla="*/ 0 w 68"/>
                  <a:gd name="T59" fmla="*/ 0 h 77"/>
                  <a:gd name="T60" fmla="*/ 0 w 68"/>
                  <a:gd name="T61" fmla="*/ 0 h 7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8" h="77">
                    <a:moveTo>
                      <a:pt x="0" y="77"/>
                    </a:moveTo>
                    <a:lnTo>
                      <a:pt x="10" y="77"/>
                    </a:lnTo>
                    <a:lnTo>
                      <a:pt x="20" y="77"/>
                    </a:lnTo>
                    <a:lnTo>
                      <a:pt x="29" y="67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8" y="5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68" y="38"/>
                    </a:lnTo>
                    <a:lnTo>
                      <a:pt x="68" y="29"/>
                    </a:lnTo>
                    <a:lnTo>
                      <a:pt x="68" y="19"/>
                    </a:lnTo>
                    <a:lnTo>
                      <a:pt x="68" y="9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9" y="19"/>
                    </a:lnTo>
                    <a:lnTo>
                      <a:pt x="20" y="29"/>
                    </a:lnTo>
                    <a:lnTo>
                      <a:pt x="10" y="38"/>
                    </a:lnTo>
                    <a:lnTo>
                      <a:pt x="10" y="48"/>
                    </a:lnTo>
                    <a:lnTo>
                      <a:pt x="10" y="5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9" name="Freeform 273"/>
              <p:cNvSpPr>
                <a:spLocks/>
              </p:cNvSpPr>
              <p:nvPr/>
            </p:nvSpPr>
            <p:spPr bwMode="auto">
              <a:xfrm rot="-3438596">
                <a:off x="780" y="2766"/>
                <a:ext cx="23" cy="17"/>
              </a:xfrm>
              <a:custGeom>
                <a:avLst/>
                <a:gdLst>
                  <a:gd name="T0" fmla="*/ 0 w 87"/>
                  <a:gd name="T1" fmla="*/ 0 h 48"/>
                  <a:gd name="T2" fmla="*/ 0 w 87"/>
                  <a:gd name="T3" fmla="*/ 0 h 48"/>
                  <a:gd name="T4" fmla="*/ 0 w 87"/>
                  <a:gd name="T5" fmla="*/ 0 h 48"/>
                  <a:gd name="T6" fmla="*/ 0 w 87"/>
                  <a:gd name="T7" fmla="*/ 0 h 48"/>
                  <a:gd name="T8" fmla="*/ 0 w 87"/>
                  <a:gd name="T9" fmla="*/ 0 h 48"/>
                  <a:gd name="T10" fmla="*/ 0 w 87"/>
                  <a:gd name="T11" fmla="*/ 0 h 48"/>
                  <a:gd name="T12" fmla="*/ 0 w 87"/>
                  <a:gd name="T13" fmla="*/ 0 h 48"/>
                  <a:gd name="T14" fmla="*/ 0 w 87"/>
                  <a:gd name="T15" fmla="*/ 0 h 48"/>
                  <a:gd name="T16" fmla="*/ 0 w 87"/>
                  <a:gd name="T17" fmla="*/ 0 h 48"/>
                  <a:gd name="T18" fmla="*/ 0 w 87"/>
                  <a:gd name="T19" fmla="*/ 0 h 48"/>
                  <a:gd name="T20" fmla="*/ 0 w 87"/>
                  <a:gd name="T21" fmla="*/ 0 h 48"/>
                  <a:gd name="T22" fmla="*/ 0 w 87"/>
                  <a:gd name="T23" fmla="*/ 0 h 48"/>
                  <a:gd name="T24" fmla="*/ 0 w 87"/>
                  <a:gd name="T25" fmla="*/ 0 h 48"/>
                  <a:gd name="T26" fmla="*/ 0 w 87"/>
                  <a:gd name="T27" fmla="*/ 0 h 48"/>
                  <a:gd name="T28" fmla="*/ 0 w 87"/>
                  <a:gd name="T29" fmla="*/ 0 h 48"/>
                  <a:gd name="T30" fmla="*/ 0 w 87"/>
                  <a:gd name="T31" fmla="*/ 0 h 48"/>
                  <a:gd name="T32" fmla="*/ 0 w 87"/>
                  <a:gd name="T33" fmla="*/ 0 h 48"/>
                  <a:gd name="T34" fmla="*/ 0 w 87"/>
                  <a:gd name="T35" fmla="*/ 0 h 48"/>
                  <a:gd name="T36" fmla="*/ 0 w 87"/>
                  <a:gd name="T37" fmla="*/ 0 h 48"/>
                  <a:gd name="T38" fmla="*/ 0 w 87"/>
                  <a:gd name="T39" fmla="*/ 0 h 48"/>
                  <a:gd name="T40" fmla="*/ 0 w 87"/>
                  <a:gd name="T41" fmla="*/ 0 h 48"/>
                  <a:gd name="T42" fmla="*/ 0 w 87"/>
                  <a:gd name="T43" fmla="*/ 0 h 48"/>
                  <a:gd name="T44" fmla="*/ 0 w 87"/>
                  <a:gd name="T45" fmla="*/ 0 h 48"/>
                  <a:gd name="T46" fmla="*/ 0 w 87"/>
                  <a:gd name="T47" fmla="*/ 0 h 48"/>
                  <a:gd name="T48" fmla="*/ 0 w 87"/>
                  <a:gd name="T49" fmla="*/ 0 h 48"/>
                  <a:gd name="T50" fmla="*/ 0 w 87"/>
                  <a:gd name="T51" fmla="*/ 0 h 48"/>
                  <a:gd name="T52" fmla="*/ 0 w 87"/>
                  <a:gd name="T53" fmla="*/ 0 h 48"/>
                  <a:gd name="T54" fmla="*/ 0 w 87"/>
                  <a:gd name="T55" fmla="*/ 0 h 48"/>
                  <a:gd name="T56" fmla="*/ 0 w 87"/>
                  <a:gd name="T57" fmla="*/ 0 h 48"/>
                  <a:gd name="T58" fmla="*/ 0 w 87"/>
                  <a:gd name="T59" fmla="*/ 0 h 48"/>
                  <a:gd name="T60" fmla="*/ 0 w 87"/>
                  <a:gd name="T61" fmla="*/ 0 h 48"/>
                  <a:gd name="T62" fmla="*/ 0 w 87"/>
                  <a:gd name="T63" fmla="*/ 0 h 48"/>
                  <a:gd name="T64" fmla="*/ 0 w 87"/>
                  <a:gd name="T65" fmla="*/ 0 h 48"/>
                  <a:gd name="T66" fmla="*/ 0 w 87"/>
                  <a:gd name="T67" fmla="*/ 0 h 48"/>
                  <a:gd name="T68" fmla="*/ 0 w 87"/>
                  <a:gd name="T69" fmla="*/ 0 h 48"/>
                  <a:gd name="T70" fmla="*/ 0 w 87"/>
                  <a:gd name="T71" fmla="*/ 0 h 48"/>
                  <a:gd name="T72" fmla="*/ 0 w 87"/>
                  <a:gd name="T73" fmla="*/ 0 h 48"/>
                  <a:gd name="T74" fmla="*/ 0 w 87"/>
                  <a:gd name="T75" fmla="*/ 0 h 48"/>
                  <a:gd name="T76" fmla="*/ 0 w 87"/>
                  <a:gd name="T77" fmla="*/ 0 h 4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7" h="48">
                    <a:moveTo>
                      <a:pt x="0" y="9"/>
                    </a:moveTo>
                    <a:lnTo>
                      <a:pt x="0" y="9"/>
                    </a:lnTo>
                    <a:lnTo>
                      <a:pt x="19" y="1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39" y="38"/>
                    </a:lnTo>
                    <a:lnTo>
                      <a:pt x="49" y="3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78" y="38"/>
                    </a:lnTo>
                    <a:lnTo>
                      <a:pt x="87" y="38"/>
                    </a:lnTo>
                    <a:lnTo>
                      <a:pt x="87" y="29"/>
                    </a:lnTo>
                    <a:lnTo>
                      <a:pt x="87" y="19"/>
                    </a:lnTo>
                    <a:lnTo>
                      <a:pt x="78" y="19"/>
                    </a:lnTo>
                    <a:lnTo>
                      <a:pt x="78" y="9"/>
                    </a:lnTo>
                    <a:lnTo>
                      <a:pt x="68" y="9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0" name="Freeform 274"/>
              <p:cNvSpPr>
                <a:spLocks/>
              </p:cNvSpPr>
              <p:nvPr/>
            </p:nvSpPr>
            <p:spPr bwMode="auto">
              <a:xfrm rot="-3438596">
                <a:off x="780" y="2766"/>
                <a:ext cx="23" cy="17"/>
              </a:xfrm>
              <a:custGeom>
                <a:avLst/>
                <a:gdLst>
                  <a:gd name="T0" fmla="*/ 0 w 87"/>
                  <a:gd name="T1" fmla="*/ 0 h 48"/>
                  <a:gd name="T2" fmla="*/ 0 w 87"/>
                  <a:gd name="T3" fmla="*/ 0 h 48"/>
                  <a:gd name="T4" fmla="*/ 0 w 87"/>
                  <a:gd name="T5" fmla="*/ 0 h 48"/>
                  <a:gd name="T6" fmla="*/ 0 w 87"/>
                  <a:gd name="T7" fmla="*/ 0 h 48"/>
                  <a:gd name="T8" fmla="*/ 0 w 87"/>
                  <a:gd name="T9" fmla="*/ 0 h 48"/>
                  <a:gd name="T10" fmla="*/ 0 w 87"/>
                  <a:gd name="T11" fmla="*/ 0 h 48"/>
                  <a:gd name="T12" fmla="*/ 0 w 87"/>
                  <a:gd name="T13" fmla="*/ 0 h 48"/>
                  <a:gd name="T14" fmla="*/ 0 w 87"/>
                  <a:gd name="T15" fmla="*/ 0 h 48"/>
                  <a:gd name="T16" fmla="*/ 0 w 87"/>
                  <a:gd name="T17" fmla="*/ 0 h 48"/>
                  <a:gd name="T18" fmla="*/ 0 w 87"/>
                  <a:gd name="T19" fmla="*/ 0 h 48"/>
                  <a:gd name="T20" fmla="*/ 0 w 87"/>
                  <a:gd name="T21" fmla="*/ 0 h 48"/>
                  <a:gd name="T22" fmla="*/ 0 w 87"/>
                  <a:gd name="T23" fmla="*/ 0 h 48"/>
                  <a:gd name="T24" fmla="*/ 0 w 87"/>
                  <a:gd name="T25" fmla="*/ 0 h 48"/>
                  <a:gd name="T26" fmla="*/ 0 w 87"/>
                  <a:gd name="T27" fmla="*/ 0 h 48"/>
                  <a:gd name="T28" fmla="*/ 0 w 87"/>
                  <a:gd name="T29" fmla="*/ 0 h 48"/>
                  <a:gd name="T30" fmla="*/ 0 w 87"/>
                  <a:gd name="T31" fmla="*/ 0 h 48"/>
                  <a:gd name="T32" fmla="*/ 0 w 87"/>
                  <a:gd name="T33" fmla="*/ 0 h 48"/>
                  <a:gd name="T34" fmla="*/ 0 w 87"/>
                  <a:gd name="T35" fmla="*/ 0 h 48"/>
                  <a:gd name="T36" fmla="*/ 0 w 87"/>
                  <a:gd name="T37" fmla="*/ 0 h 48"/>
                  <a:gd name="T38" fmla="*/ 0 w 87"/>
                  <a:gd name="T39" fmla="*/ 0 h 48"/>
                  <a:gd name="T40" fmla="*/ 0 w 87"/>
                  <a:gd name="T41" fmla="*/ 0 h 48"/>
                  <a:gd name="T42" fmla="*/ 0 w 87"/>
                  <a:gd name="T43" fmla="*/ 0 h 48"/>
                  <a:gd name="T44" fmla="*/ 0 w 87"/>
                  <a:gd name="T45" fmla="*/ 0 h 48"/>
                  <a:gd name="T46" fmla="*/ 0 w 87"/>
                  <a:gd name="T47" fmla="*/ 0 h 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48">
                    <a:moveTo>
                      <a:pt x="0" y="9"/>
                    </a:moveTo>
                    <a:lnTo>
                      <a:pt x="19" y="19"/>
                    </a:lnTo>
                    <a:lnTo>
                      <a:pt x="29" y="29"/>
                    </a:lnTo>
                    <a:lnTo>
                      <a:pt x="29" y="38"/>
                    </a:lnTo>
                    <a:lnTo>
                      <a:pt x="39" y="38"/>
                    </a:lnTo>
                    <a:lnTo>
                      <a:pt x="49" y="3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78" y="38"/>
                    </a:lnTo>
                    <a:lnTo>
                      <a:pt x="87" y="38"/>
                    </a:lnTo>
                    <a:lnTo>
                      <a:pt x="87" y="29"/>
                    </a:lnTo>
                    <a:lnTo>
                      <a:pt x="87" y="19"/>
                    </a:lnTo>
                    <a:lnTo>
                      <a:pt x="78" y="19"/>
                    </a:lnTo>
                    <a:lnTo>
                      <a:pt x="78" y="9"/>
                    </a:lnTo>
                    <a:lnTo>
                      <a:pt x="68" y="9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1" name="Freeform 275"/>
              <p:cNvSpPr>
                <a:spLocks/>
              </p:cNvSpPr>
              <p:nvPr/>
            </p:nvSpPr>
            <p:spPr bwMode="auto">
              <a:xfrm rot="-3438596">
                <a:off x="766" y="2760"/>
                <a:ext cx="16" cy="27"/>
              </a:xfrm>
              <a:custGeom>
                <a:avLst/>
                <a:gdLst>
                  <a:gd name="T0" fmla="*/ 0 w 59"/>
                  <a:gd name="T1" fmla="*/ 0 h 77"/>
                  <a:gd name="T2" fmla="*/ 0 w 59"/>
                  <a:gd name="T3" fmla="*/ 0 h 77"/>
                  <a:gd name="T4" fmla="*/ 0 w 59"/>
                  <a:gd name="T5" fmla="*/ 0 h 77"/>
                  <a:gd name="T6" fmla="*/ 0 w 59"/>
                  <a:gd name="T7" fmla="*/ 0 h 77"/>
                  <a:gd name="T8" fmla="*/ 0 w 59"/>
                  <a:gd name="T9" fmla="*/ 0 h 77"/>
                  <a:gd name="T10" fmla="*/ 0 w 59"/>
                  <a:gd name="T11" fmla="*/ 0 h 77"/>
                  <a:gd name="T12" fmla="*/ 0 w 59"/>
                  <a:gd name="T13" fmla="*/ 0 h 77"/>
                  <a:gd name="T14" fmla="*/ 0 w 59"/>
                  <a:gd name="T15" fmla="*/ 0 h 77"/>
                  <a:gd name="T16" fmla="*/ 0 w 59"/>
                  <a:gd name="T17" fmla="*/ 0 h 77"/>
                  <a:gd name="T18" fmla="*/ 0 w 59"/>
                  <a:gd name="T19" fmla="*/ 0 h 77"/>
                  <a:gd name="T20" fmla="*/ 0 w 59"/>
                  <a:gd name="T21" fmla="*/ 0 h 77"/>
                  <a:gd name="T22" fmla="*/ 0 w 59"/>
                  <a:gd name="T23" fmla="*/ 0 h 77"/>
                  <a:gd name="T24" fmla="*/ 0 w 59"/>
                  <a:gd name="T25" fmla="*/ 0 h 77"/>
                  <a:gd name="T26" fmla="*/ 0 w 59"/>
                  <a:gd name="T27" fmla="*/ 0 h 77"/>
                  <a:gd name="T28" fmla="*/ 0 w 59"/>
                  <a:gd name="T29" fmla="*/ 0 h 77"/>
                  <a:gd name="T30" fmla="*/ 0 w 59"/>
                  <a:gd name="T31" fmla="*/ 0 h 77"/>
                  <a:gd name="T32" fmla="*/ 0 w 59"/>
                  <a:gd name="T33" fmla="*/ 0 h 77"/>
                  <a:gd name="T34" fmla="*/ 0 w 59"/>
                  <a:gd name="T35" fmla="*/ 0 h 77"/>
                  <a:gd name="T36" fmla="*/ 0 w 59"/>
                  <a:gd name="T37" fmla="*/ 0 h 77"/>
                  <a:gd name="T38" fmla="*/ 0 w 59"/>
                  <a:gd name="T39" fmla="*/ 0 h 77"/>
                  <a:gd name="T40" fmla="*/ 0 w 59"/>
                  <a:gd name="T41" fmla="*/ 0 h 77"/>
                  <a:gd name="T42" fmla="*/ 0 w 59"/>
                  <a:gd name="T43" fmla="*/ 0 h 77"/>
                  <a:gd name="T44" fmla="*/ 0 w 59"/>
                  <a:gd name="T45" fmla="*/ 0 h 77"/>
                  <a:gd name="T46" fmla="*/ 0 w 59"/>
                  <a:gd name="T47" fmla="*/ 0 h 77"/>
                  <a:gd name="T48" fmla="*/ 0 w 59"/>
                  <a:gd name="T49" fmla="*/ 0 h 77"/>
                  <a:gd name="T50" fmla="*/ 0 w 59"/>
                  <a:gd name="T51" fmla="*/ 0 h 77"/>
                  <a:gd name="T52" fmla="*/ 0 w 59"/>
                  <a:gd name="T53" fmla="*/ 0 h 77"/>
                  <a:gd name="T54" fmla="*/ 0 w 59"/>
                  <a:gd name="T55" fmla="*/ 0 h 77"/>
                  <a:gd name="T56" fmla="*/ 0 w 59"/>
                  <a:gd name="T57" fmla="*/ 0 h 77"/>
                  <a:gd name="T58" fmla="*/ 0 w 59"/>
                  <a:gd name="T59" fmla="*/ 0 h 77"/>
                  <a:gd name="T60" fmla="*/ 0 w 59"/>
                  <a:gd name="T61" fmla="*/ 0 h 77"/>
                  <a:gd name="T62" fmla="*/ 0 w 59"/>
                  <a:gd name="T63" fmla="*/ 0 h 77"/>
                  <a:gd name="T64" fmla="*/ 0 w 59"/>
                  <a:gd name="T65" fmla="*/ 0 h 77"/>
                  <a:gd name="T66" fmla="*/ 0 w 59"/>
                  <a:gd name="T67" fmla="*/ 0 h 77"/>
                  <a:gd name="T68" fmla="*/ 0 w 59"/>
                  <a:gd name="T69" fmla="*/ 0 h 77"/>
                  <a:gd name="T70" fmla="*/ 0 w 59"/>
                  <a:gd name="T71" fmla="*/ 0 h 7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77">
                    <a:moveTo>
                      <a:pt x="0" y="77"/>
                    </a:moveTo>
                    <a:lnTo>
                      <a:pt x="0" y="77"/>
                    </a:lnTo>
                    <a:lnTo>
                      <a:pt x="10" y="77"/>
                    </a:lnTo>
                    <a:lnTo>
                      <a:pt x="20" y="67"/>
                    </a:lnTo>
                    <a:lnTo>
                      <a:pt x="30" y="67"/>
                    </a:lnTo>
                    <a:lnTo>
                      <a:pt x="39" y="67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49" y="39"/>
                    </a:lnTo>
                    <a:lnTo>
                      <a:pt x="59" y="39"/>
                    </a:lnTo>
                    <a:lnTo>
                      <a:pt x="59" y="29"/>
                    </a:lnTo>
                    <a:lnTo>
                      <a:pt x="59" y="19"/>
                    </a:lnTo>
                    <a:lnTo>
                      <a:pt x="59" y="0"/>
                    </a:lnTo>
                    <a:lnTo>
                      <a:pt x="49" y="10"/>
                    </a:lnTo>
                    <a:lnTo>
                      <a:pt x="39" y="10"/>
                    </a:lnTo>
                    <a:lnTo>
                      <a:pt x="39" y="19"/>
                    </a:lnTo>
                    <a:lnTo>
                      <a:pt x="30" y="19"/>
                    </a:lnTo>
                    <a:lnTo>
                      <a:pt x="20" y="29"/>
                    </a:lnTo>
                    <a:lnTo>
                      <a:pt x="1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2" name="Freeform 276"/>
              <p:cNvSpPr>
                <a:spLocks/>
              </p:cNvSpPr>
              <p:nvPr/>
            </p:nvSpPr>
            <p:spPr bwMode="auto">
              <a:xfrm rot="-3438596">
                <a:off x="766" y="2760"/>
                <a:ext cx="16" cy="27"/>
              </a:xfrm>
              <a:custGeom>
                <a:avLst/>
                <a:gdLst>
                  <a:gd name="T0" fmla="*/ 0 w 59"/>
                  <a:gd name="T1" fmla="*/ 0 h 77"/>
                  <a:gd name="T2" fmla="*/ 0 w 59"/>
                  <a:gd name="T3" fmla="*/ 0 h 77"/>
                  <a:gd name="T4" fmla="*/ 0 w 59"/>
                  <a:gd name="T5" fmla="*/ 0 h 77"/>
                  <a:gd name="T6" fmla="*/ 0 w 59"/>
                  <a:gd name="T7" fmla="*/ 0 h 77"/>
                  <a:gd name="T8" fmla="*/ 0 w 59"/>
                  <a:gd name="T9" fmla="*/ 0 h 77"/>
                  <a:gd name="T10" fmla="*/ 0 w 59"/>
                  <a:gd name="T11" fmla="*/ 0 h 77"/>
                  <a:gd name="T12" fmla="*/ 0 w 59"/>
                  <a:gd name="T13" fmla="*/ 0 h 77"/>
                  <a:gd name="T14" fmla="*/ 0 w 59"/>
                  <a:gd name="T15" fmla="*/ 0 h 77"/>
                  <a:gd name="T16" fmla="*/ 0 w 59"/>
                  <a:gd name="T17" fmla="*/ 0 h 77"/>
                  <a:gd name="T18" fmla="*/ 0 w 59"/>
                  <a:gd name="T19" fmla="*/ 0 h 77"/>
                  <a:gd name="T20" fmla="*/ 0 w 59"/>
                  <a:gd name="T21" fmla="*/ 0 h 77"/>
                  <a:gd name="T22" fmla="*/ 0 w 59"/>
                  <a:gd name="T23" fmla="*/ 0 h 77"/>
                  <a:gd name="T24" fmla="*/ 0 w 59"/>
                  <a:gd name="T25" fmla="*/ 0 h 77"/>
                  <a:gd name="T26" fmla="*/ 0 w 59"/>
                  <a:gd name="T27" fmla="*/ 0 h 77"/>
                  <a:gd name="T28" fmla="*/ 0 w 59"/>
                  <a:gd name="T29" fmla="*/ 0 h 77"/>
                  <a:gd name="T30" fmla="*/ 0 w 59"/>
                  <a:gd name="T31" fmla="*/ 0 h 77"/>
                  <a:gd name="T32" fmla="*/ 0 w 59"/>
                  <a:gd name="T33" fmla="*/ 0 h 77"/>
                  <a:gd name="T34" fmla="*/ 0 w 59"/>
                  <a:gd name="T35" fmla="*/ 0 h 77"/>
                  <a:gd name="T36" fmla="*/ 0 w 59"/>
                  <a:gd name="T37" fmla="*/ 0 h 77"/>
                  <a:gd name="T38" fmla="*/ 0 w 59"/>
                  <a:gd name="T39" fmla="*/ 0 h 77"/>
                  <a:gd name="T40" fmla="*/ 0 w 59"/>
                  <a:gd name="T41" fmla="*/ 0 h 77"/>
                  <a:gd name="T42" fmla="*/ 0 w 59"/>
                  <a:gd name="T43" fmla="*/ 0 h 77"/>
                  <a:gd name="T44" fmla="*/ 0 w 59"/>
                  <a:gd name="T45" fmla="*/ 0 h 77"/>
                  <a:gd name="T46" fmla="*/ 0 w 59"/>
                  <a:gd name="T47" fmla="*/ 0 h 77"/>
                  <a:gd name="T48" fmla="*/ 0 w 59"/>
                  <a:gd name="T49" fmla="*/ 0 h 7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9" h="77">
                    <a:moveTo>
                      <a:pt x="0" y="77"/>
                    </a:moveTo>
                    <a:lnTo>
                      <a:pt x="10" y="77"/>
                    </a:lnTo>
                    <a:lnTo>
                      <a:pt x="20" y="67"/>
                    </a:lnTo>
                    <a:lnTo>
                      <a:pt x="30" y="67"/>
                    </a:lnTo>
                    <a:lnTo>
                      <a:pt x="39" y="67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49" y="39"/>
                    </a:lnTo>
                    <a:lnTo>
                      <a:pt x="59" y="39"/>
                    </a:lnTo>
                    <a:lnTo>
                      <a:pt x="59" y="29"/>
                    </a:lnTo>
                    <a:lnTo>
                      <a:pt x="59" y="19"/>
                    </a:lnTo>
                    <a:lnTo>
                      <a:pt x="59" y="0"/>
                    </a:lnTo>
                    <a:lnTo>
                      <a:pt x="49" y="10"/>
                    </a:lnTo>
                    <a:lnTo>
                      <a:pt x="39" y="10"/>
                    </a:lnTo>
                    <a:lnTo>
                      <a:pt x="39" y="19"/>
                    </a:lnTo>
                    <a:lnTo>
                      <a:pt x="30" y="19"/>
                    </a:lnTo>
                    <a:lnTo>
                      <a:pt x="20" y="29"/>
                    </a:lnTo>
                    <a:lnTo>
                      <a:pt x="1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3" name="Freeform 277"/>
              <p:cNvSpPr>
                <a:spLocks/>
              </p:cNvSpPr>
              <p:nvPr/>
            </p:nvSpPr>
            <p:spPr bwMode="auto">
              <a:xfrm rot="-3438596">
                <a:off x="776" y="2780"/>
                <a:ext cx="21" cy="17"/>
              </a:xfrm>
              <a:custGeom>
                <a:avLst/>
                <a:gdLst>
                  <a:gd name="T0" fmla="*/ 0 w 78"/>
                  <a:gd name="T1" fmla="*/ 0 h 49"/>
                  <a:gd name="T2" fmla="*/ 0 w 78"/>
                  <a:gd name="T3" fmla="*/ 0 h 49"/>
                  <a:gd name="T4" fmla="*/ 0 w 78"/>
                  <a:gd name="T5" fmla="*/ 0 h 49"/>
                  <a:gd name="T6" fmla="*/ 0 w 78"/>
                  <a:gd name="T7" fmla="*/ 0 h 49"/>
                  <a:gd name="T8" fmla="*/ 0 w 78"/>
                  <a:gd name="T9" fmla="*/ 0 h 49"/>
                  <a:gd name="T10" fmla="*/ 0 w 78"/>
                  <a:gd name="T11" fmla="*/ 0 h 49"/>
                  <a:gd name="T12" fmla="*/ 0 w 78"/>
                  <a:gd name="T13" fmla="*/ 0 h 49"/>
                  <a:gd name="T14" fmla="*/ 0 w 78"/>
                  <a:gd name="T15" fmla="*/ 0 h 49"/>
                  <a:gd name="T16" fmla="*/ 0 w 78"/>
                  <a:gd name="T17" fmla="*/ 0 h 49"/>
                  <a:gd name="T18" fmla="*/ 0 w 78"/>
                  <a:gd name="T19" fmla="*/ 0 h 49"/>
                  <a:gd name="T20" fmla="*/ 0 w 78"/>
                  <a:gd name="T21" fmla="*/ 0 h 49"/>
                  <a:gd name="T22" fmla="*/ 0 w 78"/>
                  <a:gd name="T23" fmla="*/ 0 h 49"/>
                  <a:gd name="T24" fmla="*/ 0 w 78"/>
                  <a:gd name="T25" fmla="*/ 0 h 49"/>
                  <a:gd name="T26" fmla="*/ 0 w 78"/>
                  <a:gd name="T27" fmla="*/ 0 h 49"/>
                  <a:gd name="T28" fmla="*/ 0 w 78"/>
                  <a:gd name="T29" fmla="*/ 0 h 49"/>
                  <a:gd name="T30" fmla="*/ 0 w 78"/>
                  <a:gd name="T31" fmla="*/ 0 h 49"/>
                  <a:gd name="T32" fmla="*/ 0 w 78"/>
                  <a:gd name="T33" fmla="*/ 0 h 49"/>
                  <a:gd name="T34" fmla="*/ 0 w 78"/>
                  <a:gd name="T35" fmla="*/ 0 h 49"/>
                  <a:gd name="T36" fmla="*/ 0 w 78"/>
                  <a:gd name="T37" fmla="*/ 0 h 49"/>
                  <a:gd name="T38" fmla="*/ 0 w 78"/>
                  <a:gd name="T39" fmla="*/ 0 h 49"/>
                  <a:gd name="T40" fmla="*/ 0 w 78"/>
                  <a:gd name="T41" fmla="*/ 0 h 49"/>
                  <a:gd name="T42" fmla="*/ 0 w 78"/>
                  <a:gd name="T43" fmla="*/ 0 h 49"/>
                  <a:gd name="T44" fmla="*/ 0 w 78"/>
                  <a:gd name="T45" fmla="*/ 0 h 49"/>
                  <a:gd name="T46" fmla="*/ 0 w 78"/>
                  <a:gd name="T47" fmla="*/ 0 h 49"/>
                  <a:gd name="T48" fmla="*/ 0 w 78"/>
                  <a:gd name="T49" fmla="*/ 0 h 49"/>
                  <a:gd name="T50" fmla="*/ 0 w 78"/>
                  <a:gd name="T51" fmla="*/ 0 h 49"/>
                  <a:gd name="T52" fmla="*/ 0 w 78"/>
                  <a:gd name="T53" fmla="*/ 0 h 49"/>
                  <a:gd name="T54" fmla="*/ 0 w 78"/>
                  <a:gd name="T55" fmla="*/ 0 h 49"/>
                  <a:gd name="T56" fmla="*/ 0 w 78"/>
                  <a:gd name="T57" fmla="*/ 0 h 49"/>
                  <a:gd name="T58" fmla="*/ 0 w 78"/>
                  <a:gd name="T59" fmla="*/ 0 h 49"/>
                  <a:gd name="T60" fmla="*/ 0 w 78"/>
                  <a:gd name="T61" fmla="*/ 0 h 49"/>
                  <a:gd name="T62" fmla="*/ 0 w 78"/>
                  <a:gd name="T63" fmla="*/ 0 h 49"/>
                  <a:gd name="T64" fmla="*/ 0 w 78"/>
                  <a:gd name="T65" fmla="*/ 0 h 49"/>
                  <a:gd name="T66" fmla="*/ 0 w 78"/>
                  <a:gd name="T67" fmla="*/ 0 h 49"/>
                  <a:gd name="T68" fmla="*/ 0 w 78"/>
                  <a:gd name="T69" fmla="*/ 0 h 49"/>
                  <a:gd name="T70" fmla="*/ 0 w 78"/>
                  <a:gd name="T71" fmla="*/ 0 h 49"/>
                  <a:gd name="T72" fmla="*/ 0 w 78"/>
                  <a:gd name="T73" fmla="*/ 0 h 49"/>
                  <a:gd name="T74" fmla="*/ 0 w 78"/>
                  <a:gd name="T75" fmla="*/ 0 h 49"/>
                  <a:gd name="T76" fmla="*/ 0 w 78"/>
                  <a:gd name="T77" fmla="*/ 0 h 49"/>
                  <a:gd name="T78" fmla="*/ 0 w 78"/>
                  <a:gd name="T79" fmla="*/ 0 h 49"/>
                  <a:gd name="T80" fmla="*/ 0 w 78"/>
                  <a:gd name="T81" fmla="*/ 0 h 49"/>
                  <a:gd name="T82" fmla="*/ 0 w 78"/>
                  <a:gd name="T83" fmla="*/ 0 h 49"/>
                  <a:gd name="T84" fmla="*/ 0 w 78"/>
                  <a:gd name="T85" fmla="*/ 0 h 4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78" h="49">
                    <a:moveTo>
                      <a:pt x="0" y="10"/>
                    </a:moveTo>
                    <a:lnTo>
                      <a:pt x="0" y="10"/>
                    </a:lnTo>
                    <a:lnTo>
                      <a:pt x="0" y="20"/>
                    </a:lnTo>
                    <a:lnTo>
                      <a:pt x="10" y="29"/>
                    </a:lnTo>
                    <a:lnTo>
                      <a:pt x="20" y="39"/>
                    </a:lnTo>
                    <a:lnTo>
                      <a:pt x="29" y="49"/>
                    </a:lnTo>
                    <a:lnTo>
                      <a:pt x="39" y="49"/>
                    </a:lnTo>
                    <a:lnTo>
                      <a:pt x="59" y="49"/>
                    </a:lnTo>
                    <a:lnTo>
                      <a:pt x="68" y="49"/>
                    </a:lnTo>
                    <a:lnTo>
                      <a:pt x="78" y="49"/>
                    </a:lnTo>
                    <a:lnTo>
                      <a:pt x="78" y="39"/>
                    </a:lnTo>
                    <a:lnTo>
                      <a:pt x="78" y="29"/>
                    </a:lnTo>
                    <a:lnTo>
                      <a:pt x="78" y="20"/>
                    </a:lnTo>
                    <a:lnTo>
                      <a:pt x="68" y="20"/>
                    </a:lnTo>
                    <a:lnTo>
                      <a:pt x="68" y="1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4" name="Freeform 278"/>
              <p:cNvSpPr>
                <a:spLocks/>
              </p:cNvSpPr>
              <p:nvPr/>
            </p:nvSpPr>
            <p:spPr bwMode="auto">
              <a:xfrm rot="-3438596">
                <a:off x="776" y="2780"/>
                <a:ext cx="21" cy="17"/>
              </a:xfrm>
              <a:custGeom>
                <a:avLst/>
                <a:gdLst>
                  <a:gd name="T0" fmla="*/ 0 w 78"/>
                  <a:gd name="T1" fmla="*/ 0 h 49"/>
                  <a:gd name="T2" fmla="*/ 0 w 78"/>
                  <a:gd name="T3" fmla="*/ 0 h 49"/>
                  <a:gd name="T4" fmla="*/ 0 w 78"/>
                  <a:gd name="T5" fmla="*/ 0 h 49"/>
                  <a:gd name="T6" fmla="*/ 0 w 78"/>
                  <a:gd name="T7" fmla="*/ 0 h 49"/>
                  <a:gd name="T8" fmla="*/ 0 w 78"/>
                  <a:gd name="T9" fmla="*/ 0 h 49"/>
                  <a:gd name="T10" fmla="*/ 0 w 78"/>
                  <a:gd name="T11" fmla="*/ 0 h 49"/>
                  <a:gd name="T12" fmla="*/ 0 w 78"/>
                  <a:gd name="T13" fmla="*/ 0 h 49"/>
                  <a:gd name="T14" fmla="*/ 0 w 78"/>
                  <a:gd name="T15" fmla="*/ 0 h 49"/>
                  <a:gd name="T16" fmla="*/ 0 w 78"/>
                  <a:gd name="T17" fmla="*/ 0 h 49"/>
                  <a:gd name="T18" fmla="*/ 0 w 78"/>
                  <a:gd name="T19" fmla="*/ 0 h 49"/>
                  <a:gd name="T20" fmla="*/ 0 w 78"/>
                  <a:gd name="T21" fmla="*/ 0 h 49"/>
                  <a:gd name="T22" fmla="*/ 0 w 78"/>
                  <a:gd name="T23" fmla="*/ 0 h 49"/>
                  <a:gd name="T24" fmla="*/ 0 w 78"/>
                  <a:gd name="T25" fmla="*/ 0 h 49"/>
                  <a:gd name="T26" fmla="*/ 0 w 78"/>
                  <a:gd name="T27" fmla="*/ 0 h 49"/>
                  <a:gd name="T28" fmla="*/ 0 w 78"/>
                  <a:gd name="T29" fmla="*/ 0 h 49"/>
                  <a:gd name="T30" fmla="*/ 0 w 78"/>
                  <a:gd name="T31" fmla="*/ 0 h 49"/>
                  <a:gd name="T32" fmla="*/ 0 w 78"/>
                  <a:gd name="T33" fmla="*/ 0 h 49"/>
                  <a:gd name="T34" fmla="*/ 0 w 78"/>
                  <a:gd name="T35" fmla="*/ 0 h 49"/>
                  <a:gd name="T36" fmla="*/ 0 w 78"/>
                  <a:gd name="T37" fmla="*/ 0 h 49"/>
                  <a:gd name="T38" fmla="*/ 0 w 78"/>
                  <a:gd name="T39" fmla="*/ 0 h 49"/>
                  <a:gd name="T40" fmla="*/ 0 w 78"/>
                  <a:gd name="T41" fmla="*/ 0 h 49"/>
                  <a:gd name="T42" fmla="*/ 0 w 78"/>
                  <a:gd name="T43" fmla="*/ 0 h 49"/>
                  <a:gd name="T44" fmla="*/ 0 w 78"/>
                  <a:gd name="T45" fmla="*/ 0 h 49"/>
                  <a:gd name="T46" fmla="*/ 0 w 78"/>
                  <a:gd name="T47" fmla="*/ 0 h 49"/>
                  <a:gd name="T48" fmla="*/ 0 w 78"/>
                  <a:gd name="T49" fmla="*/ 0 h 49"/>
                  <a:gd name="T50" fmla="*/ 0 w 78"/>
                  <a:gd name="T51" fmla="*/ 0 h 49"/>
                  <a:gd name="T52" fmla="*/ 0 w 78"/>
                  <a:gd name="T53" fmla="*/ 0 h 49"/>
                  <a:gd name="T54" fmla="*/ 0 w 78"/>
                  <a:gd name="T55" fmla="*/ 0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9">
                    <a:moveTo>
                      <a:pt x="0" y="10"/>
                    </a:moveTo>
                    <a:lnTo>
                      <a:pt x="0" y="20"/>
                    </a:lnTo>
                    <a:lnTo>
                      <a:pt x="10" y="29"/>
                    </a:lnTo>
                    <a:lnTo>
                      <a:pt x="20" y="39"/>
                    </a:lnTo>
                    <a:lnTo>
                      <a:pt x="29" y="49"/>
                    </a:lnTo>
                    <a:lnTo>
                      <a:pt x="39" y="49"/>
                    </a:lnTo>
                    <a:lnTo>
                      <a:pt x="59" y="49"/>
                    </a:lnTo>
                    <a:lnTo>
                      <a:pt x="68" y="49"/>
                    </a:lnTo>
                    <a:lnTo>
                      <a:pt x="78" y="49"/>
                    </a:lnTo>
                    <a:lnTo>
                      <a:pt x="78" y="39"/>
                    </a:lnTo>
                    <a:lnTo>
                      <a:pt x="78" y="29"/>
                    </a:lnTo>
                    <a:lnTo>
                      <a:pt x="78" y="20"/>
                    </a:lnTo>
                    <a:lnTo>
                      <a:pt x="68" y="20"/>
                    </a:lnTo>
                    <a:lnTo>
                      <a:pt x="68" y="10"/>
                    </a:lnTo>
                    <a:lnTo>
                      <a:pt x="59" y="10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0" y="10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5" name="Freeform 279"/>
              <p:cNvSpPr>
                <a:spLocks/>
              </p:cNvSpPr>
              <p:nvPr/>
            </p:nvSpPr>
            <p:spPr bwMode="auto">
              <a:xfrm rot="-3438596">
                <a:off x="764" y="2772"/>
                <a:ext cx="16" cy="20"/>
              </a:xfrm>
              <a:custGeom>
                <a:avLst/>
                <a:gdLst>
                  <a:gd name="T0" fmla="*/ 0 w 59"/>
                  <a:gd name="T1" fmla="*/ 0 h 58"/>
                  <a:gd name="T2" fmla="*/ 0 w 59"/>
                  <a:gd name="T3" fmla="*/ 0 h 58"/>
                  <a:gd name="T4" fmla="*/ 0 w 59"/>
                  <a:gd name="T5" fmla="*/ 0 h 58"/>
                  <a:gd name="T6" fmla="*/ 0 w 59"/>
                  <a:gd name="T7" fmla="*/ 0 h 58"/>
                  <a:gd name="T8" fmla="*/ 0 w 59"/>
                  <a:gd name="T9" fmla="*/ 0 h 58"/>
                  <a:gd name="T10" fmla="*/ 0 w 59"/>
                  <a:gd name="T11" fmla="*/ 0 h 58"/>
                  <a:gd name="T12" fmla="*/ 0 w 59"/>
                  <a:gd name="T13" fmla="*/ 0 h 58"/>
                  <a:gd name="T14" fmla="*/ 0 w 59"/>
                  <a:gd name="T15" fmla="*/ 0 h 58"/>
                  <a:gd name="T16" fmla="*/ 0 w 59"/>
                  <a:gd name="T17" fmla="*/ 0 h 58"/>
                  <a:gd name="T18" fmla="*/ 0 w 59"/>
                  <a:gd name="T19" fmla="*/ 0 h 58"/>
                  <a:gd name="T20" fmla="*/ 0 w 59"/>
                  <a:gd name="T21" fmla="*/ 0 h 58"/>
                  <a:gd name="T22" fmla="*/ 0 w 59"/>
                  <a:gd name="T23" fmla="*/ 0 h 58"/>
                  <a:gd name="T24" fmla="*/ 0 w 59"/>
                  <a:gd name="T25" fmla="*/ 0 h 58"/>
                  <a:gd name="T26" fmla="*/ 0 w 59"/>
                  <a:gd name="T27" fmla="*/ 0 h 58"/>
                  <a:gd name="T28" fmla="*/ 0 w 59"/>
                  <a:gd name="T29" fmla="*/ 0 h 58"/>
                  <a:gd name="T30" fmla="*/ 0 w 59"/>
                  <a:gd name="T31" fmla="*/ 0 h 58"/>
                  <a:gd name="T32" fmla="*/ 0 w 59"/>
                  <a:gd name="T33" fmla="*/ 0 h 58"/>
                  <a:gd name="T34" fmla="*/ 0 w 59"/>
                  <a:gd name="T35" fmla="*/ 0 h 58"/>
                  <a:gd name="T36" fmla="*/ 0 w 59"/>
                  <a:gd name="T37" fmla="*/ 0 h 58"/>
                  <a:gd name="T38" fmla="*/ 0 w 59"/>
                  <a:gd name="T39" fmla="*/ 0 h 58"/>
                  <a:gd name="T40" fmla="*/ 0 w 59"/>
                  <a:gd name="T41" fmla="*/ 0 h 58"/>
                  <a:gd name="T42" fmla="*/ 0 w 59"/>
                  <a:gd name="T43" fmla="*/ 0 h 58"/>
                  <a:gd name="T44" fmla="*/ 0 w 59"/>
                  <a:gd name="T45" fmla="*/ 0 h 58"/>
                  <a:gd name="T46" fmla="*/ 0 w 59"/>
                  <a:gd name="T47" fmla="*/ 0 h 58"/>
                  <a:gd name="T48" fmla="*/ 0 w 59"/>
                  <a:gd name="T49" fmla="*/ 0 h 58"/>
                  <a:gd name="T50" fmla="*/ 0 w 59"/>
                  <a:gd name="T51" fmla="*/ 0 h 58"/>
                  <a:gd name="T52" fmla="*/ 0 w 59"/>
                  <a:gd name="T53" fmla="*/ 0 h 58"/>
                  <a:gd name="T54" fmla="*/ 0 w 59"/>
                  <a:gd name="T55" fmla="*/ 0 h 58"/>
                  <a:gd name="T56" fmla="*/ 0 w 59"/>
                  <a:gd name="T57" fmla="*/ 0 h 58"/>
                  <a:gd name="T58" fmla="*/ 0 w 59"/>
                  <a:gd name="T59" fmla="*/ 0 h 58"/>
                  <a:gd name="T60" fmla="*/ 0 w 59"/>
                  <a:gd name="T61" fmla="*/ 0 h 58"/>
                  <a:gd name="T62" fmla="*/ 0 w 59"/>
                  <a:gd name="T63" fmla="*/ 0 h 58"/>
                  <a:gd name="T64" fmla="*/ 0 w 59"/>
                  <a:gd name="T65" fmla="*/ 0 h 58"/>
                  <a:gd name="T66" fmla="*/ 0 w 59"/>
                  <a:gd name="T67" fmla="*/ 0 h 58"/>
                  <a:gd name="T68" fmla="*/ 0 w 59"/>
                  <a:gd name="T69" fmla="*/ 0 h 5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9" h="58">
                    <a:moveTo>
                      <a:pt x="0" y="58"/>
                    </a:moveTo>
                    <a:lnTo>
                      <a:pt x="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48"/>
                    </a:lnTo>
                    <a:lnTo>
                      <a:pt x="49" y="39"/>
                    </a:lnTo>
                    <a:lnTo>
                      <a:pt x="49" y="29"/>
                    </a:lnTo>
                    <a:lnTo>
                      <a:pt x="59" y="2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0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6" name="Freeform 280"/>
              <p:cNvSpPr>
                <a:spLocks/>
              </p:cNvSpPr>
              <p:nvPr/>
            </p:nvSpPr>
            <p:spPr bwMode="auto">
              <a:xfrm rot="-3438596">
                <a:off x="764" y="2772"/>
                <a:ext cx="16" cy="20"/>
              </a:xfrm>
              <a:custGeom>
                <a:avLst/>
                <a:gdLst>
                  <a:gd name="T0" fmla="*/ 0 w 59"/>
                  <a:gd name="T1" fmla="*/ 0 h 58"/>
                  <a:gd name="T2" fmla="*/ 0 w 59"/>
                  <a:gd name="T3" fmla="*/ 0 h 58"/>
                  <a:gd name="T4" fmla="*/ 0 w 59"/>
                  <a:gd name="T5" fmla="*/ 0 h 58"/>
                  <a:gd name="T6" fmla="*/ 0 w 59"/>
                  <a:gd name="T7" fmla="*/ 0 h 58"/>
                  <a:gd name="T8" fmla="*/ 0 w 59"/>
                  <a:gd name="T9" fmla="*/ 0 h 58"/>
                  <a:gd name="T10" fmla="*/ 0 w 59"/>
                  <a:gd name="T11" fmla="*/ 0 h 58"/>
                  <a:gd name="T12" fmla="*/ 0 w 59"/>
                  <a:gd name="T13" fmla="*/ 0 h 58"/>
                  <a:gd name="T14" fmla="*/ 0 w 59"/>
                  <a:gd name="T15" fmla="*/ 0 h 58"/>
                  <a:gd name="T16" fmla="*/ 0 w 59"/>
                  <a:gd name="T17" fmla="*/ 0 h 58"/>
                  <a:gd name="T18" fmla="*/ 0 w 59"/>
                  <a:gd name="T19" fmla="*/ 0 h 58"/>
                  <a:gd name="T20" fmla="*/ 0 w 59"/>
                  <a:gd name="T21" fmla="*/ 0 h 58"/>
                  <a:gd name="T22" fmla="*/ 0 w 59"/>
                  <a:gd name="T23" fmla="*/ 0 h 58"/>
                  <a:gd name="T24" fmla="*/ 0 w 59"/>
                  <a:gd name="T25" fmla="*/ 0 h 58"/>
                  <a:gd name="T26" fmla="*/ 0 w 59"/>
                  <a:gd name="T27" fmla="*/ 0 h 58"/>
                  <a:gd name="T28" fmla="*/ 0 w 59"/>
                  <a:gd name="T29" fmla="*/ 0 h 58"/>
                  <a:gd name="T30" fmla="*/ 0 w 59"/>
                  <a:gd name="T31" fmla="*/ 0 h 58"/>
                  <a:gd name="T32" fmla="*/ 0 w 59"/>
                  <a:gd name="T33" fmla="*/ 0 h 58"/>
                  <a:gd name="T34" fmla="*/ 0 w 59"/>
                  <a:gd name="T35" fmla="*/ 0 h 58"/>
                  <a:gd name="T36" fmla="*/ 0 w 59"/>
                  <a:gd name="T37" fmla="*/ 0 h 58"/>
                  <a:gd name="T38" fmla="*/ 0 w 59"/>
                  <a:gd name="T39" fmla="*/ 0 h 58"/>
                  <a:gd name="T40" fmla="*/ 0 w 59"/>
                  <a:gd name="T41" fmla="*/ 0 h 58"/>
                  <a:gd name="T42" fmla="*/ 0 w 59"/>
                  <a:gd name="T43" fmla="*/ 0 h 58"/>
                  <a:gd name="T44" fmla="*/ 0 w 59"/>
                  <a:gd name="T45" fmla="*/ 0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59" h="58">
                    <a:moveTo>
                      <a:pt x="0" y="58"/>
                    </a:moveTo>
                    <a:lnTo>
                      <a:pt x="20" y="58"/>
                    </a:lnTo>
                    <a:lnTo>
                      <a:pt x="29" y="58"/>
                    </a:lnTo>
                    <a:lnTo>
                      <a:pt x="39" y="48"/>
                    </a:lnTo>
                    <a:lnTo>
                      <a:pt x="49" y="39"/>
                    </a:lnTo>
                    <a:lnTo>
                      <a:pt x="49" y="29"/>
                    </a:lnTo>
                    <a:lnTo>
                      <a:pt x="59" y="2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0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7" name="Freeform 281"/>
              <p:cNvSpPr>
                <a:spLocks/>
              </p:cNvSpPr>
              <p:nvPr/>
            </p:nvSpPr>
            <p:spPr bwMode="auto">
              <a:xfrm rot="-3438596">
                <a:off x="738" y="2778"/>
                <a:ext cx="90" cy="109"/>
              </a:xfrm>
              <a:custGeom>
                <a:avLst/>
                <a:gdLst>
                  <a:gd name="T0" fmla="*/ 0 w 341"/>
                  <a:gd name="T1" fmla="*/ 0 h 308"/>
                  <a:gd name="T2" fmla="*/ 0 w 341"/>
                  <a:gd name="T3" fmla="*/ 0 h 308"/>
                  <a:gd name="T4" fmla="*/ 0 w 341"/>
                  <a:gd name="T5" fmla="*/ 0 h 308"/>
                  <a:gd name="T6" fmla="*/ 0 w 341"/>
                  <a:gd name="T7" fmla="*/ 0 h 308"/>
                  <a:gd name="T8" fmla="*/ 0 w 341"/>
                  <a:gd name="T9" fmla="*/ 0 h 308"/>
                  <a:gd name="T10" fmla="*/ 0 w 341"/>
                  <a:gd name="T11" fmla="*/ 0 h 308"/>
                  <a:gd name="T12" fmla="*/ 0 w 341"/>
                  <a:gd name="T13" fmla="*/ 0 h 308"/>
                  <a:gd name="T14" fmla="*/ 0 w 341"/>
                  <a:gd name="T15" fmla="*/ 0 h 308"/>
                  <a:gd name="T16" fmla="*/ 0 w 341"/>
                  <a:gd name="T17" fmla="*/ 0 h 308"/>
                  <a:gd name="T18" fmla="*/ 0 w 341"/>
                  <a:gd name="T19" fmla="*/ 0 h 308"/>
                  <a:gd name="T20" fmla="*/ 0 w 341"/>
                  <a:gd name="T21" fmla="*/ 0 h 308"/>
                  <a:gd name="T22" fmla="*/ 0 w 341"/>
                  <a:gd name="T23" fmla="*/ 0 h 308"/>
                  <a:gd name="T24" fmla="*/ 0 w 341"/>
                  <a:gd name="T25" fmla="*/ 0 h 308"/>
                  <a:gd name="T26" fmla="*/ 0 w 341"/>
                  <a:gd name="T27" fmla="*/ 0 h 308"/>
                  <a:gd name="T28" fmla="*/ 0 w 341"/>
                  <a:gd name="T29" fmla="*/ 0 h 308"/>
                  <a:gd name="T30" fmla="*/ 0 w 341"/>
                  <a:gd name="T31" fmla="*/ 0 h 308"/>
                  <a:gd name="T32" fmla="*/ 0 w 341"/>
                  <a:gd name="T33" fmla="*/ 0 h 308"/>
                  <a:gd name="T34" fmla="*/ 0 w 341"/>
                  <a:gd name="T35" fmla="*/ 0 h 308"/>
                  <a:gd name="T36" fmla="*/ 0 w 341"/>
                  <a:gd name="T37" fmla="*/ 0 h 308"/>
                  <a:gd name="T38" fmla="*/ 0 w 341"/>
                  <a:gd name="T39" fmla="*/ 0 h 308"/>
                  <a:gd name="T40" fmla="*/ 0 w 341"/>
                  <a:gd name="T41" fmla="*/ 0 h 308"/>
                  <a:gd name="T42" fmla="*/ 0 w 341"/>
                  <a:gd name="T43" fmla="*/ 0 h 308"/>
                  <a:gd name="T44" fmla="*/ 0 w 341"/>
                  <a:gd name="T45" fmla="*/ 0 h 308"/>
                  <a:gd name="T46" fmla="*/ 0 w 341"/>
                  <a:gd name="T47" fmla="*/ 0 h 308"/>
                  <a:gd name="T48" fmla="*/ 0 w 341"/>
                  <a:gd name="T49" fmla="*/ 0 h 308"/>
                  <a:gd name="T50" fmla="*/ 0 w 341"/>
                  <a:gd name="T51" fmla="*/ 0 h 308"/>
                  <a:gd name="T52" fmla="*/ 0 w 341"/>
                  <a:gd name="T53" fmla="*/ 0 h 308"/>
                  <a:gd name="T54" fmla="*/ 0 w 341"/>
                  <a:gd name="T55" fmla="*/ 0 h 308"/>
                  <a:gd name="T56" fmla="*/ 0 w 341"/>
                  <a:gd name="T57" fmla="*/ 0 h 308"/>
                  <a:gd name="T58" fmla="*/ 0 w 341"/>
                  <a:gd name="T59" fmla="*/ 0 h 308"/>
                  <a:gd name="T60" fmla="*/ 0 w 341"/>
                  <a:gd name="T61" fmla="*/ 0 h 308"/>
                  <a:gd name="T62" fmla="*/ 0 w 341"/>
                  <a:gd name="T63" fmla="*/ 0 h 308"/>
                  <a:gd name="T64" fmla="*/ 0 w 341"/>
                  <a:gd name="T65" fmla="*/ 0 h 308"/>
                  <a:gd name="T66" fmla="*/ 0 w 341"/>
                  <a:gd name="T67" fmla="*/ 0 h 308"/>
                  <a:gd name="T68" fmla="*/ 0 w 341"/>
                  <a:gd name="T69" fmla="*/ 0 h 308"/>
                  <a:gd name="T70" fmla="*/ 0 w 341"/>
                  <a:gd name="T71" fmla="*/ 0 h 308"/>
                  <a:gd name="T72" fmla="*/ 0 w 341"/>
                  <a:gd name="T73" fmla="*/ 0 h 3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41" h="308">
                    <a:moveTo>
                      <a:pt x="321" y="0"/>
                    </a:moveTo>
                    <a:lnTo>
                      <a:pt x="321" y="0"/>
                    </a:lnTo>
                    <a:lnTo>
                      <a:pt x="311" y="19"/>
                    </a:lnTo>
                    <a:lnTo>
                      <a:pt x="282" y="39"/>
                    </a:lnTo>
                    <a:lnTo>
                      <a:pt x="273" y="48"/>
                    </a:lnTo>
                    <a:lnTo>
                      <a:pt x="273" y="58"/>
                    </a:lnTo>
                    <a:lnTo>
                      <a:pt x="253" y="67"/>
                    </a:lnTo>
                    <a:lnTo>
                      <a:pt x="243" y="77"/>
                    </a:lnTo>
                    <a:lnTo>
                      <a:pt x="234" y="77"/>
                    </a:lnTo>
                    <a:lnTo>
                      <a:pt x="224" y="87"/>
                    </a:lnTo>
                    <a:lnTo>
                      <a:pt x="214" y="96"/>
                    </a:lnTo>
                    <a:lnTo>
                      <a:pt x="204" y="106"/>
                    </a:lnTo>
                    <a:lnTo>
                      <a:pt x="195" y="116"/>
                    </a:lnTo>
                    <a:lnTo>
                      <a:pt x="185" y="125"/>
                    </a:lnTo>
                    <a:lnTo>
                      <a:pt x="165" y="145"/>
                    </a:lnTo>
                    <a:lnTo>
                      <a:pt x="146" y="164"/>
                    </a:lnTo>
                    <a:lnTo>
                      <a:pt x="127" y="183"/>
                    </a:lnTo>
                    <a:lnTo>
                      <a:pt x="117" y="193"/>
                    </a:lnTo>
                    <a:lnTo>
                      <a:pt x="107" y="202"/>
                    </a:lnTo>
                    <a:lnTo>
                      <a:pt x="97" y="212"/>
                    </a:lnTo>
                    <a:lnTo>
                      <a:pt x="78" y="222"/>
                    </a:lnTo>
                    <a:lnTo>
                      <a:pt x="78" y="231"/>
                    </a:lnTo>
                    <a:lnTo>
                      <a:pt x="58" y="241"/>
                    </a:lnTo>
                    <a:lnTo>
                      <a:pt x="39" y="270"/>
                    </a:lnTo>
                    <a:lnTo>
                      <a:pt x="29" y="270"/>
                    </a:lnTo>
                    <a:lnTo>
                      <a:pt x="19" y="289"/>
                    </a:lnTo>
                    <a:lnTo>
                      <a:pt x="10" y="299"/>
                    </a:lnTo>
                    <a:lnTo>
                      <a:pt x="0" y="308"/>
                    </a:lnTo>
                    <a:lnTo>
                      <a:pt x="10" y="308"/>
                    </a:lnTo>
                    <a:lnTo>
                      <a:pt x="29" y="299"/>
                    </a:lnTo>
                    <a:lnTo>
                      <a:pt x="39" y="270"/>
                    </a:lnTo>
                    <a:lnTo>
                      <a:pt x="68" y="250"/>
                    </a:lnTo>
                    <a:lnTo>
                      <a:pt x="88" y="231"/>
                    </a:lnTo>
                    <a:lnTo>
                      <a:pt x="107" y="222"/>
                    </a:lnTo>
                    <a:lnTo>
                      <a:pt x="117" y="212"/>
                    </a:lnTo>
                    <a:lnTo>
                      <a:pt x="127" y="202"/>
                    </a:lnTo>
                    <a:lnTo>
                      <a:pt x="136" y="193"/>
                    </a:lnTo>
                    <a:lnTo>
                      <a:pt x="156" y="183"/>
                    </a:lnTo>
                    <a:lnTo>
                      <a:pt x="175" y="154"/>
                    </a:lnTo>
                    <a:lnTo>
                      <a:pt x="195" y="145"/>
                    </a:lnTo>
                    <a:lnTo>
                      <a:pt x="214" y="116"/>
                    </a:lnTo>
                    <a:lnTo>
                      <a:pt x="224" y="116"/>
                    </a:lnTo>
                    <a:lnTo>
                      <a:pt x="234" y="106"/>
                    </a:lnTo>
                    <a:lnTo>
                      <a:pt x="243" y="96"/>
                    </a:lnTo>
                    <a:lnTo>
                      <a:pt x="263" y="87"/>
                    </a:lnTo>
                    <a:lnTo>
                      <a:pt x="263" y="77"/>
                    </a:lnTo>
                    <a:lnTo>
                      <a:pt x="273" y="77"/>
                    </a:lnTo>
                    <a:lnTo>
                      <a:pt x="282" y="67"/>
                    </a:lnTo>
                    <a:lnTo>
                      <a:pt x="302" y="58"/>
                    </a:lnTo>
                    <a:lnTo>
                      <a:pt x="311" y="39"/>
                    </a:lnTo>
                    <a:lnTo>
                      <a:pt x="321" y="19"/>
                    </a:lnTo>
                    <a:lnTo>
                      <a:pt x="341" y="10"/>
                    </a:lnTo>
                    <a:lnTo>
                      <a:pt x="341" y="0"/>
                    </a:lnTo>
                    <a:lnTo>
                      <a:pt x="331" y="0"/>
                    </a:lnTo>
                    <a:lnTo>
                      <a:pt x="321" y="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8" name="Freeform 282"/>
              <p:cNvSpPr>
                <a:spLocks/>
              </p:cNvSpPr>
              <p:nvPr/>
            </p:nvSpPr>
            <p:spPr bwMode="auto">
              <a:xfrm rot="-3438596">
                <a:off x="738" y="2778"/>
                <a:ext cx="90" cy="109"/>
              </a:xfrm>
              <a:custGeom>
                <a:avLst/>
                <a:gdLst>
                  <a:gd name="T0" fmla="*/ 0 w 341"/>
                  <a:gd name="T1" fmla="*/ 0 h 308"/>
                  <a:gd name="T2" fmla="*/ 0 w 341"/>
                  <a:gd name="T3" fmla="*/ 0 h 308"/>
                  <a:gd name="T4" fmla="*/ 0 w 341"/>
                  <a:gd name="T5" fmla="*/ 0 h 308"/>
                  <a:gd name="T6" fmla="*/ 0 w 341"/>
                  <a:gd name="T7" fmla="*/ 0 h 308"/>
                  <a:gd name="T8" fmla="*/ 0 w 341"/>
                  <a:gd name="T9" fmla="*/ 0 h 308"/>
                  <a:gd name="T10" fmla="*/ 0 w 341"/>
                  <a:gd name="T11" fmla="*/ 0 h 308"/>
                  <a:gd name="T12" fmla="*/ 0 w 341"/>
                  <a:gd name="T13" fmla="*/ 0 h 308"/>
                  <a:gd name="T14" fmla="*/ 0 w 341"/>
                  <a:gd name="T15" fmla="*/ 0 h 308"/>
                  <a:gd name="T16" fmla="*/ 0 w 341"/>
                  <a:gd name="T17" fmla="*/ 0 h 308"/>
                  <a:gd name="T18" fmla="*/ 0 w 341"/>
                  <a:gd name="T19" fmla="*/ 0 h 308"/>
                  <a:gd name="T20" fmla="*/ 0 w 341"/>
                  <a:gd name="T21" fmla="*/ 0 h 308"/>
                  <a:gd name="T22" fmla="*/ 0 w 341"/>
                  <a:gd name="T23" fmla="*/ 0 h 308"/>
                  <a:gd name="T24" fmla="*/ 0 w 341"/>
                  <a:gd name="T25" fmla="*/ 0 h 308"/>
                  <a:gd name="T26" fmla="*/ 0 w 341"/>
                  <a:gd name="T27" fmla="*/ 0 h 308"/>
                  <a:gd name="T28" fmla="*/ 0 w 341"/>
                  <a:gd name="T29" fmla="*/ 0 h 308"/>
                  <a:gd name="T30" fmla="*/ 0 w 341"/>
                  <a:gd name="T31" fmla="*/ 0 h 308"/>
                  <a:gd name="T32" fmla="*/ 0 w 341"/>
                  <a:gd name="T33" fmla="*/ 0 h 308"/>
                  <a:gd name="T34" fmla="*/ 0 w 341"/>
                  <a:gd name="T35" fmla="*/ 0 h 308"/>
                  <a:gd name="T36" fmla="*/ 0 w 341"/>
                  <a:gd name="T37" fmla="*/ 0 h 308"/>
                  <a:gd name="T38" fmla="*/ 0 w 341"/>
                  <a:gd name="T39" fmla="*/ 0 h 308"/>
                  <a:gd name="T40" fmla="*/ 0 w 341"/>
                  <a:gd name="T41" fmla="*/ 0 h 308"/>
                  <a:gd name="T42" fmla="*/ 0 w 341"/>
                  <a:gd name="T43" fmla="*/ 0 h 308"/>
                  <a:gd name="T44" fmla="*/ 0 w 341"/>
                  <a:gd name="T45" fmla="*/ 0 h 308"/>
                  <a:gd name="T46" fmla="*/ 0 w 341"/>
                  <a:gd name="T47" fmla="*/ 0 h 308"/>
                  <a:gd name="T48" fmla="*/ 0 w 341"/>
                  <a:gd name="T49" fmla="*/ 0 h 308"/>
                  <a:gd name="T50" fmla="*/ 0 w 341"/>
                  <a:gd name="T51" fmla="*/ 0 h 308"/>
                  <a:gd name="T52" fmla="*/ 0 w 341"/>
                  <a:gd name="T53" fmla="*/ 0 h 308"/>
                  <a:gd name="T54" fmla="*/ 0 w 341"/>
                  <a:gd name="T55" fmla="*/ 0 h 308"/>
                  <a:gd name="T56" fmla="*/ 0 w 341"/>
                  <a:gd name="T57" fmla="*/ 0 h 308"/>
                  <a:gd name="T58" fmla="*/ 0 w 341"/>
                  <a:gd name="T59" fmla="*/ 0 h 308"/>
                  <a:gd name="T60" fmla="*/ 0 w 341"/>
                  <a:gd name="T61" fmla="*/ 0 h 308"/>
                  <a:gd name="T62" fmla="*/ 0 w 341"/>
                  <a:gd name="T63" fmla="*/ 0 h 308"/>
                  <a:gd name="T64" fmla="*/ 0 w 341"/>
                  <a:gd name="T65" fmla="*/ 0 h 308"/>
                  <a:gd name="T66" fmla="*/ 0 w 341"/>
                  <a:gd name="T67" fmla="*/ 0 h 308"/>
                  <a:gd name="T68" fmla="*/ 0 w 341"/>
                  <a:gd name="T69" fmla="*/ 0 h 308"/>
                  <a:gd name="T70" fmla="*/ 0 w 341"/>
                  <a:gd name="T71" fmla="*/ 0 h 308"/>
                  <a:gd name="T72" fmla="*/ 0 w 341"/>
                  <a:gd name="T73" fmla="*/ 0 h 308"/>
                  <a:gd name="T74" fmla="*/ 0 w 341"/>
                  <a:gd name="T75" fmla="*/ 0 h 308"/>
                  <a:gd name="T76" fmla="*/ 0 w 341"/>
                  <a:gd name="T77" fmla="*/ 0 h 308"/>
                  <a:gd name="T78" fmla="*/ 0 w 341"/>
                  <a:gd name="T79" fmla="*/ 0 h 308"/>
                  <a:gd name="T80" fmla="*/ 0 w 341"/>
                  <a:gd name="T81" fmla="*/ 0 h 308"/>
                  <a:gd name="T82" fmla="*/ 0 w 341"/>
                  <a:gd name="T83" fmla="*/ 0 h 308"/>
                  <a:gd name="T84" fmla="*/ 0 w 341"/>
                  <a:gd name="T85" fmla="*/ 0 h 308"/>
                  <a:gd name="T86" fmla="*/ 0 w 341"/>
                  <a:gd name="T87" fmla="*/ 0 h 308"/>
                  <a:gd name="T88" fmla="*/ 0 w 341"/>
                  <a:gd name="T89" fmla="*/ 0 h 308"/>
                  <a:gd name="T90" fmla="*/ 0 w 341"/>
                  <a:gd name="T91" fmla="*/ 0 h 308"/>
                  <a:gd name="T92" fmla="*/ 0 w 341"/>
                  <a:gd name="T93" fmla="*/ 0 h 308"/>
                  <a:gd name="T94" fmla="*/ 0 w 341"/>
                  <a:gd name="T95" fmla="*/ 0 h 308"/>
                  <a:gd name="T96" fmla="*/ 0 w 341"/>
                  <a:gd name="T97" fmla="*/ 0 h 308"/>
                  <a:gd name="T98" fmla="*/ 0 w 341"/>
                  <a:gd name="T99" fmla="*/ 0 h 308"/>
                  <a:gd name="T100" fmla="*/ 0 w 341"/>
                  <a:gd name="T101" fmla="*/ 0 h 308"/>
                  <a:gd name="T102" fmla="*/ 0 w 341"/>
                  <a:gd name="T103" fmla="*/ 0 h 308"/>
                  <a:gd name="T104" fmla="*/ 0 w 341"/>
                  <a:gd name="T105" fmla="*/ 0 h 308"/>
                  <a:gd name="T106" fmla="*/ 0 w 341"/>
                  <a:gd name="T107" fmla="*/ 0 h 308"/>
                  <a:gd name="T108" fmla="*/ 0 w 341"/>
                  <a:gd name="T109" fmla="*/ 0 h 308"/>
                  <a:gd name="T110" fmla="*/ 0 w 341"/>
                  <a:gd name="T111" fmla="*/ 0 h 308"/>
                  <a:gd name="T112" fmla="*/ 0 w 341"/>
                  <a:gd name="T113" fmla="*/ 0 h 308"/>
                  <a:gd name="T114" fmla="*/ 0 w 341"/>
                  <a:gd name="T115" fmla="*/ 0 h 308"/>
                  <a:gd name="T116" fmla="*/ 0 w 341"/>
                  <a:gd name="T117" fmla="*/ 0 h 30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41" h="308">
                    <a:moveTo>
                      <a:pt x="321" y="0"/>
                    </a:moveTo>
                    <a:lnTo>
                      <a:pt x="311" y="19"/>
                    </a:lnTo>
                    <a:lnTo>
                      <a:pt x="282" y="39"/>
                    </a:lnTo>
                    <a:lnTo>
                      <a:pt x="273" y="48"/>
                    </a:lnTo>
                    <a:lnTo>
                      <a:pt x="273" y="58"/>
                    </a:lnTo>
                    <a:lnTo>
                      <a:pt x="253" y="67"/>
                    </a:lnTo>
                    <a:lnTo>
                      <a:pt x="243" y="77"/>
                    </a:lnTo>
                    <a:lnTo>
                      <a:pt x="234" y="77"/>
                    </a:lnTo>
                    <a:lnTo>
                      <a:pt x="224" y="87"/>
                    </a:lnTo>
                    <a:lnTo>
                      <a:pt x="214" y="96"/>
                    </a:lnTo>
                    <a:lnTo>
                      <a:pt x="204" y="106"/>
                    </a:lnTo>
                    <a:lnTo>
                      <a:pt x="195" y="116"/>
                    </a:lnTo>
                    <a:lnTo>
                      <a:pt x="185" y="125"/>
                    </a:lnTo>
                    <a:lnTo>
                      <a:pt x="165" y="145"/>
                    </a:lnTo>
                    <a:lnTo>
                      <a:pt x="146" y="164"/>
                    </a:lnTo>
                    <a:lnTo>
                      <a:pt x="127" y="183"/>
                    </a:lnTo>
                    <a:lnTo>
                      <a:pt x="117" y="193"/>
                    </a:lnTo>
                    <a:lnTo>
                      <a:pt x="107" y="202"/>
                    </a:lnTo>
                    <a:lnTo>
                      <a:pt x="97" y="212"/>
                    </a:lnTo>
                    <a:lnTo>
                      <a:pt x="78" y="222"/>
                    </a:lnTo>
                    <a:lnTo>
                      <a:pt x="78" y="231"/>
                    </a:lnTo>
                    <a:lnTo>
                      <a:pt x="58" y="241"/>
                    </a:lnTo>
                    <a:lnTo>
                      <a:pt x="39" y="270"/>
                    </a:lnTo>
                    <a:lnTo>
                      <a:pt x="29" y="270"/>
                    </a:lnTo>
                    <a:lnTo>
                      <a:pt x="19" y="289"/>
                    </a:lnTo>
                    <a:lnTo>
                      <a:pt x="10" y="299"/>
                    </a:lnTo>
                    <a:lnTo>
                      <a:pt x="0" y="308"/>
                    </a:lnTo>
                    <a:lnTo>
                      <a:pt x="10" y="308"/>
                    </a:lnTo>
                    <a:lnTo>
                      <a:pt x="29" y="299"/>
                    </a:lnTo>
                    <a:lnTo>
                      <a:pt x="39" y="270"/>
                    </a:lnTo>
                    <a:lnTo>
                      <a:pt x="68" y="250"/>
                    </a:lnTo>
                    <a:lnTo>
                      <a:pt x="88" y="231"/>
                    </a:lnTo>
                    <a:lnTo>
                      <a:pt x="107" y="222"/>
                    </a:lnTo>
                    <a:lnTo>
                      <a:pt x="117" y="212"/>
                    </a:lnTo>
                    <a:lnTo>
                      <a:pt x="127" y="202"/>
                    </a:lnTo>
                    <a:lnTo>
                      <a:pt x="136" y="193"/>
                    </a:lnTo>
                    <a:lnTo>
                      <a:pt x="156" y="183"/>
                    </a:lnTo>
                    <a:lnTo>
                      <a:pt x="175" y="154"/>
                    </a:lnTo>
                    <a:lnTo>
                      <a:pt x="195" y="145"/>
                    </a:lnTo>
                    <a:lnTo>
                      <a:pt x="214" y="116"/>
                    </a:lnTo>
                    <a:lnTo>
                      <a:pt x="224" y="116"/>
                    </a:lnTo>
                    <a:lnTo>
                      <a:pt x="234" y="106"/>
                    </a:lnTo>
                    <a:lnTo>
                      <a:pt x="243" y="96"/>
                    </a:lnTo>
                    <a:lnTo>
                      <a:pt x="263" y="87"/>
                    </a:lnTo>
                    <a:lnTo>
                      <a:pt x="263" y="77"/>
                    </a:lnTo>
                    <a:lnTo>
                      <a:pt x="273" y="77"/>
                    </a:lnTo>
                    <a:lnTo>
                      <a:pt x="282" y="67"/>
                    </a:lnTo>
                    <a:lnTo>
                      <a:pt x="302" y="58"/>
                    </a:lnTo>
                    <a:lnTo>
                      <a:pt x="311" y="39"/>
                    </a:lnTo>
                    <a:lnTo>
                      <a:pt x="321" y="19"/>
                    </a:lnTo>
                    <a:lnTo>
                      <a:pt x="341" y="10"/>
                    </a:lnTo>
                    <a:lnTo>
                      <a:pt x="341" y="0"/>
                    </a:lnTo>
                    <a:lnTo>
                      <a:pt x="331" y="0"/>
                    </a:lnTo>
                    <a:lnTo>
                      <a:pt x="321" y="0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9" name="Freeform 283"/>
              <p:cNvSpPr>
                <a:spLocks/>
              </p:cNvSpPr>
              <p:nvPr/>
            </p:nvSpPr>
            <p:spPr bwMode="auto">
              <a:xfrm rot="-3438596">
                <a:off x="701" y="2636"/>
                <a:ext cx="23" cy="31"/>
              </a:xfrm>
              <a:custGeom>
                <a:avLst/>
                <a:gdLst>
                  <a:gd name="T0" fmla="*/ 0 w 88"/>
                  <a:gd name="T1" fmla="*/ 0 h 86"/>
                  <a:gd name="T2" fmla="*/ 0 w 88"/>
                  <a:gd name="T3" fmla="*/ 0 h 86"/>
                  <a:gd name="T4" fmla="*/ 0 w 88"/>
                  <a:gd name="T5" fmla="*/ 0 h 86"/>
                  <a:gd name="T6" fmla="*/ 0 w 88"/>
                  <a:gd name="T7" fmla="*/ 0 h 86"/>
                  <a:gd name="T8" fmla="*/ 0 w 88"/>
                  <a:gd name="T9" fmla="*/ 0 h 86"/>
                  <a:gd name="T10" fmla="*/ 0 w 88"/>
                  <a:gd name="T11" fmla="*/ 0 h 86"/>
                  <a:gd name="T12" fmla="*/ 0 w 88"/>
                  <a:gd name="T13" fmla="*/ 0 h 86"/>
                  <a:gd name="T14" fmla="*/ 0 w 88"/>
                  <a:gd name="T15" fmla="*/ 0 h 86"/>
                  <a:gd name="T16" fmla="*/ 0 w 88"/>
                  <a:gd name="T17" fmla="*/ 0 h 86"/>
                  <a:gd name="T18" fmla="*/ 0 w 88"/>
                  <a:gd name="T19" fmla="*/ 0 h 86"/>
                  <a:gd name="T20" fmla="*/ 0 w 88"/>
                  <a:gd name="T21" fmla="*/ 0 h 86"/>
                  <a:gd name="T22" fmla="*/ 0 w 88"/>
                  <a:gd name="T23" fmla="*/ 0 h 86"/>
                  <a:gd name="T24" fmla="*/ 0 w 88"/>
                  <a:gd name="T25" fmla="*/ 0 h 86"/>
                  <a:gd name="T26" fmla="*/ 0 w 88"/>
                  <a:gd name="T27" fmla="*/ 0 h 86"/>
                  <a:gd name="T28" fmla="*/ 0 w 88"/>
                  <a:gd name="T29" fmla="*/ 0 h 86"/>
                  <a:gd name="T30" fmla="*/ 0 w 88"/>
                  <a:gd name="T31" fmla="*/ 0 h 86"/>
                  <a:gd name="T32" fmla="*/ 0 w 88"/>
                  <a:gd name="T33" fmla="*/ 0 h 86"/>
                  <a:gd name="T34" fmla="*/ 0 w 88"/>
                  <a:gd name="T35" fmla="*/ 0 h 86"/>
                  <a:gd name="T36" fmla="*/ 0 w 88"/>
                  <a:gd name="T37" fmla="*/ 0 h 86"/>
                  <a:gd name="T38" fmla="*/ 0 w 88"/>
                  <a:gd name="T39" fmla="*/ 0 h 86"/>
                  <a:gd name="T40" fmla="*/ 0 w 88"/>
                  <a:gd name="T41" fmla="*/ 0 h 86"/>
                  <a:gd name="T42" fmla="*/ 0 w 88"/>
                  <a:gd name="T43" fmla="*/ 0 h 86"/>
                  <a:gd name="T44" fmla="*/ 0 w 88"/>
                  <a:gd name="T45" fmla="*/ 0 h 86"/>
                  <a:gd name="T46" fmla="*/ 0 w 88"/>
                  <a:gd name="T47" fmla="*/ 0 h 86"/>
                  <a:gd name="T48" fmla="*/ 0 w 88"/>
                  <a:gd name="T49" fmla="*/ 0 h 86"/>
                  <a:gd name="T50" fmla="*/ 0 w 88"/>
                  <a:gd name="T51" fmla="*/ 0 h 86"/>
                  <a:gd name="T52" fmla="*/ 0 w 88"/>
                  <a:gd name="T53" fmla="*/ 0 h 86"/>
                  <a:gd name="T54" fmla="*/ 0 w 88"/>
                  <a:gd name="T55" fmla="*/ 0 h 86"/>
                  <a:gd name="T56" fmla="*/ 0 w 88"/>
                  <a:gd name="T57" fmla="*/ 0 h 86"/>
                  <a:gd name="T58" fmla="*/ 0 w 88"/>
                  <a:gd name="T59" fmla="*/ 0 h 86"/>
                  <a:gd name="T60" fmla="*/ 0 w 88"/>
                  <a:gd name="T61" fmla="*/ 0 h 86"/>
                  <a:gd name="T62" fmla="*/ 0 w 88"/>
                  <a:gd name="T63" fmla="*/ 0 h 86"/>
                  <a:gd name="T64" fmla="*/ 0 w 88"/>
                  <a:gd name="T65" fmla="*/ 0 h 86"/>
                  <a:gd name="T66" fmla="*/ 0 w 88"/>
                  <a:gd name="T67" fmla="*/ 0 h 86"/>
                  <a:gd name="T68" fmla="*/ 0 w 88"/>
                  <a:gd name="T69" fmla="*/ 0 h 86"/>
                  <a:gd name="T70" fmla="*/ 0 w 88"/>
                  <a:gd name="T71" fmla="*/ 0 h 86"/>
                  <a:gd name="T72" fmla="*/ 0 w 88"/>
                  <a:gd name="T73" fmla="*/ 0 h 86"/>
                  <a:gd name="T74" fmla="*/ 0 w 88"/>
                  <a:gd name="T75" fmla="*/ 0 h 86"/>
                  <a:gd name="T76" fmla="*/ 0 w 88"/>
                  <a:gd name="T77" fmla="*/ 0 h 86"/>
                  <a:gd name="T78" fmla="*/ 0 w 88"/>
                  <a:gd name="T79" fmla="*/ 0 h 86"/>
                  <a:gd name="T80" fmla="*/ 0 w 88"/>
                  <a:gd name="T81" fmla="*/ 0 h 86"/>
                  <a:gd name="T82" fmla="*/ 0 w 88"/>
                  <a:gd name="T83" fmla="*/ 0 h 86"/>
                  <a:gd name="T84" fmla="*/ 0 w 88"/>
                  <a:gd name="T85" fmla="*/ 0 h 86"/>
                  <a:gd name="T86" fmla="*/ 0 w 88"/>
                  <a:gd name="T87" fmla="*/ 0 h 86"/>
                  <a:gd name="T88" fmla="*/ 0 w 88"/>
                  <a:gd name="T89" fmla="*/ 0 h 86"/>
                  <a:gd name="T90" fmla="*/ 0 w 88"/>
                  <a:gd name="T91" fmla="*/ 0 h 86"/>
                  <a:gd name="T92" fmla="*/ 0 w 88"/>
                  <a:gd name="T93" fmla="*/ 0 h 86"/>
                  <a:gd name="T94" fmla="*/ 0 w 88"/>
                  <a:gd name="T95" fmla="*/ 0 h 8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8" h="86">
                    <a:moveTo>
                      <a:pt x="0" y="77"/>
                    </a:moveTo>
                    <a:lnTo>
                      <a:pt x="0" y="77"/>
                    </a:lnTo>
                    <a:lnTo>
                      <a:pt x="10" y="86"/>
                    </a:lnTo>
                    <a:lnTo>
                      <a:pt x="20" y="86"/>
                    </a:lnTo>
                    <a:lnTo>
                      <a:pt x="30" y="77"/>
                    </a:lnTo>
                    <a:lnTo>
                      <a:pt x="39" y="77"/>
                    </a:lnTo>
                    <a:lnTo>
                      <a:pt x="49" y="77"/>
                    </a:lnTo>
                    <a:lnTo>
                      <a:pt x="49" y="67"/>
                    </a:lnTo>
                    <a:lnTo>
                      <a:pt x="69" y="67"/>
                    </a:lnTo>
                    <a:lnTo>
                      <a:pt x="78" y="57"/>
                    </a:lnTo>
                    <a:lnTo>
                      <a:pt x="88" y="48"/>
                    </a:lnTo>
                    <a:lnTo>
                      <a:pt x="88" y="38"/>
                    </a:lnTo>
                    <a:lnTo>
                      <a:pt x="88" y="28"/>
                    </a:lnTo>
                    <a:lnTo>
                      <a:pt x="88" y="19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39" y="19"/>
                    </a:lnTo>
                    <a:lnTo>
                      <a:pt x="30" y="19"/>
                    </a:lnTo>
                    <a:lnTo>
                      <a:pt x="20" y="19"/>
                    </a:lnTo>
                    <a:lnTo>
                      <a:pt x="20" y="28"/>
                    </a:lnTo>
                    <a:lnTo>
                      <a:pt x="10" y="38"/>
                    </a:lnTo>
                    <a:lnTo>
                      <a:pt x="0" y="48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0" name="Freeform 284"/>
              <p:cNvSpPr>
                <a:spLocks/>
              </p:cNvSpPr>
              <p:nvPr/>
            </p:nvSpPr>
            <p:spPr bwMode="auto">
              <a:xfrm rot="-3438596">
                <a:off x="701" y="2636"/>
                <a:ext cx="23" cy="31"/>
              </a:xfrm>
              <a:custGeom>
                <a:avLst/>
                <a:gdLst>
                  <a:gd name="T0" fmla="*/ 0 w 88"/>
                  <a:gd name="T1" fmla="*/ 0 h 86"/>
                  <a:gd name="T2" fmla="*/ 0 w 88"/>
                  <a:gd name="T3" fmla="*/ 0 h 86"/>
                  <a:gd name="T4" fmla="*/ 0 w 88"/>
                  <a:gd name="T5" fmla="*/ 0 h 86"/>
                  <a:gd name="T6" fmla="*/ 0 w 88"/>
                  <a:gd name="T7" fmla="*/ 0 h 86"/>
                  <a:gd name="T8" fmla="*/ 0 w 88"/>
                  <a:gd name="T9" fmla="*/ 0 h 86"/>
                  <a:gd name="T10" fmla="*/ 0 w 88"/>
                  <a:gd name="T11" fmla="*/ 0 h 86"/>
                  <a:gd name="T12" fmla="*/ 0 w 88"/>
                  <a:gd name="T13" fmla="*/ 0 h 86"/>
                  <a:gd name="T14" fmla="*/ 0 w 88"/>
                  <a:gd name="T15" fmla="*/ 0 h 86"/>
                  <a:gd name="T16" fmla="*/ 0 w 88"/>
                  <a:gd name="T17" fmla="*/ 0 h 86"/>
                  <a:gd name="T18" fmla="*/ 0 w 88"/>
                  <a:gd name="T19" fmla="*/ 0 h 86"/>
                  <a:gd name="T20" fmla="*/ 0 w 88"/>
                  <a:gd name="T21" fmla="*/ 0 h 86"/>
                  <a:gd name="T22" fmla="*/ 0 w 88"/>
                  <a:gd name="T23" fmla="*/ 0 h 86"/>
                  <a:gd name="T24" fmla="*/ 0 w 88"/>
                  <a:gd name="T25" fmla="*/ 0 h 86"/>
                  <a:gd name="T26" fmla="*/ 0 w 88"/>
                  <a:gd name="T27" fmla="*/ 0 h 86"/>
                  <a:gd name="T28" fmla="*/ 0 w 88"/>
                  <a:gd name="T29" fmla="*/ 0 h 86"/>
                  <a:gd name="T30" fmla="*/ 0 w 88"/>
                  <a:gd name="T31" fmla="*/ 0 h 86"/>
                  <a:gd name="T32" fmla="*/ 0 w 88"/>
                  <a:gd name="T33" fmla="*/ 0 h 86"/>
                  <a:gd name="T34" fmla="*/ 0 w 88"/>
                  <a:gd name="T35" fmla="*/ 0 h 86"/>
                  <a:gd name="T36" fmla="*/ 0 w 88"/>
                  <a:gd name="T37" fmla="*/ 0 h 86"/>
                  <a:gd name="T38" fmla="*/ 0 w 88"/>
                  <a:gd name="T39" fmla="*/ 0 h 86"/>
                  <a:gd name="T40" fmla="*/ 0 w 88"/>
                  <a:gd name="T41" fmla="*/ 0 h 86"/>
                  <a:gd name="T42" fmla="*/ 0 w 88"/>
                  <a:gd name="T43" fmla="*/ 0 h 86"/>
                  <a:gd name="T44" fmla="*/ 0 w 88"/>
                  <a:gd name="T45" fmla="*/ 0 h 86"/>
                  <a:gd name="T46" fmla="*/ 0 w 88"/>
                  <a:gd name="T47" fmla="*/ 0 h 86"/>
                  <a:gd name="T48" fmla="*/ 0 w 88"/>
                  <a:gd name="T49" fmla="*/ 0 h 86"/>
                  <a:gd name="T50" fmla="*/ 0 w 88"/>
                  <a:gd name="T51" fmla="*/ 0 h 86"/>
                  <a:gd name="T52" fmla="*/ 0 w 88"/>
                  <a:gd name="T53" fmla="*/ 0 h 86"/>
                  <a:gd name="T54" fmla="*/ 0 w 88"/>
                  <a:gd name="T55" fmla="*/ 0 h 86"/>
                  <a:gd name="T56" fmla="*/ 0 w 88"/>
                  <a:gd name="T57" fmla="*/ 0 h 86"/>
                  <a:gd name="T58" fmla="*/ 0 w 88"/>
                  <a:gd name="T59" fmla="*/ 0 h 86"/>
                  <a:gd name="T60" fmla="*/ 0 w 88"/>
                  <a:gd name="T61" fmla="*/ 0 h 86"/>
                  <a:gd name="T62" fmla="*/ 0 w 88"/>
                  <a:gd name="T63" fmla="*/ 0 h 86"/>
                  <a:gd name="T64" fmla="*/ 0 w 88"/>
                  <a:gd name="T65" fmla="*/ 0 h 86"/>
                  <a:gd name="T66" fmla="*/ 0 w 88"/>
                  <a:gd name="T67" fmla="*/ 0 h 8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8" h="86">
                    <a:moveTo>
                      <a:pt x="0" y="77"/>
                    </a:moveTo>
                    <a:lnTo>
                      <a:pt x="10" y="86"/>
                    </a:lnTo>
                    <a:lnTo>
                      <a:pt x="20" y="86"/>
                    </a:lnTo>
                    <a:lnTo>
                      <a:pt x="30" y="77"/>
                    </a:lnTo>
                    <a:lnTo>
                      <a:pt x="39" y="77"/>
                    </a:lnTo>
                    <a:lnTo>
                      <a:pt x="49" y="77"/>
                    </a:lnTo>
                    <a:lnTo>
                      <a:pt x="49" y="67"/>
                    </a:lnTo>
                    <a:lnTo>
                      <a:pt x="69" y="67"/>
                    </a:lnTo>
                    <a:lnTo>
                      <a:pt x="78" y="57"/>
                    </a:lnTo>
                    <a:lnTo>
                      <a:pt x="88" y="48"/>
                    </a:lnTo>
                    <a:lnTo>
                      <a:pt x="88" y="38"/>
                    </a:lnTo>
                    <a:lnTo>
                      <a:pt x="88" y="28"/>
                    </a:lnTo>
                    <a:lnTo>
                      <a:pt x="88" y="19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39" y="19"/>
                    </a:lnTo>
                    <a:lnTo>
                      <a:pt x="30" y="19"/>
                    </a:lnTo>
                    <a:lnTo>
                      <a:pt x="20" y="19"/>
                    </a:lnTo>
                    <a:lnTo>
                      <a:pt x="20" y="28"/>
                    </a:lnTo>
                    <a:lnTo>
                      <a:pt x="10" y="38"/>
                    </a:lnTo>
                    <a:lnTo>
                      <a:pt x="0" y="48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0" y="77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1" name="Freeform 285"/>
              <p:cNvSpPr>
                <a:spLocks/>
              </p:cNvSpPr>
              <p:nvPr/>
            </p:nvSpPr>
            <p:spPr bwMode="auto">
              <a:xfrm rot="-3438596">
                <a:off x="712" y="2653"/>
                <a:ext cx="29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w 107"/>
                  <a:gd name="T61" fmla="*/ 0 h 58"/>
                  <a:gd name="T62" fmla="*/ 0 w 107"/>
                  <a:gd name="T63" fmla="*/ 0 h 58"/>
                  <a:gd name="T64" fmla="*/ 0 w 107"/>
                  <a:gd name="T65" fmla="*/ 0 h 58"/>
                  <a:gd name="T66" fmla="*/ 0 w 107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7" h="58">
                    <a:moveTo>
                      <a:pt x="0" y="58"/>
                    </a:moveTo>
                    <a:lnTo>
                      <a:pt x="0" y="58"/>
                    </a:lnTo>
                    <a:lnTo>
                      <a:pt x="10" y="5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68" y="58"/>
                    </a:lnTo>
                    <a:lnTo>
                      <a:pt x="68" y="48"/>
                    </a:lnTo>
                    <a:lnTo>
                      <a:pt x="78" y="38"/>
                    </a:lnTo>
                    <a:lnTo>
                      <a:pt x="88" y="38"/>
                    </a:lnTo>
                    <a:lnTo>
                      <a:pt x="97" y="38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107" y="1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39" y="10"/>
                    </a:lnTo>
                    <a:lnTo>
                      <a:pt x="39" y="19"/>
                    </a:lnTo>
                    <a:lnTo>
                      <a:pt x="29" y="19"/>
                    </a:lnTo>
                    <a:lnTo>
                      <a:pt x="19" y="29"/>
                    </a:lnTo>
                    <a:lnTo>
                      <a:pt x="10" y="38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2" name="Freeform 286"/>
              <p:cNvSpPr>
                <a:spLocks/>
              </p:cNvSpPr>
              <p:nvPr/>
            </p:nvSpPr>
            <p:spPr bwMode="auto">
              <a:xfrm rot="-3438596">
                <a:off x="712" y="2653"/>
                <a:ext cx="29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w 107"/>
                  <a:gd name="T61" fmla="*/ 0 h 5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7" h="58">
                    <a:moveTo>
                      <a:pt x="0" y="58"/>
                    </a:moveTo>
                    <a:lnTo>
                      <a:pt x="10" y="5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68" y="58"/>
                    </a:lnTo>
                    <a:lnTo>
                      <a:pt x="68" y="48"/>
                    </a:lnTo>
                    <a:lnTo>
                      <a:pt x="78" y="38"/>
                    </a:lnTo>
                    <a:lnTo>
                      <a:pt x="88" y="38"/>
                    </a:lnTo>
                    <a:lnTo>
                      <a:pt x="97" y="38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107" y="1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39" y="10"/>
                    </a:lnTo>
                    <a:lnTo>
                      <a:pt x="39" y="19"/>
                    </a:lnTo>
                    <a:lnTo>
                      <a:pt x="29" y="19"/>
                    </a:lnTo>
                    <a:lnTo>
                      <a:pt x="19" y="29"/>
                    </a:lnTo>
                    <a:lnTo>
                      <a:pt x="10" y="38"/>
                    </a:lnTo>
                    <a:lnTo>
                      <a:pt x="0" y="58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3" name="Freeform 287"/>
              <p:cNvSpPr>
                <a:spLocks/>
              </p:cNvSpPr>
              <p:nvPr/>
            </p:nvSpPr>
            <p:spPr bwMode="auto">
              <a:xfrm rot="-3438596">
                <a:off x="708" y="2650"/>
                <a:ext cx="13" cy="44"/>
              </a:xfrm>
              <a:custGeom>
                <a:avLst/>
                <a:gdLst>
                  <a:gd name="T0" fmla="*/ 0 w 48"/>
                  <a:gd name="T1" fmla="*/ 0 h 125"/>
                  <a:gd name="T2" fmla="*/ 0 w 48"/>
                  <a:gd name="T3" fmla="*/ 0 h 125"/>
                  <a:gd name="T4" fmla="*/ 0 w 48"/>
                  <a:gd name="T5" fmla="*/ 0 h 125"/>
                  <a:gd name="T6" fmla="*/ 0 w 48"/>
                  <a:gd name="T7" fmla="*/ 0 h 125"/>
                  <a:gd name="T8" fmla="*/ 0 w 48"/>
                  <a:gd name="T9" fmla="*/ 0 h 125"/>
                  <a:gd name="T10" fmla="*/ 0 w 48"/>
                  <a:gd name="T11" fmla="*/ 0 h 125"/>
                  <a:gd name="T12" fmla="*/ 0 w 48"/>
                  <a:gd name="T13" fmla="*/ 0 h 125"/>
                  <a:gd name="T14" fmla="*/ 0 w 48"/>
                  <a:gd name="T15" fmla="*/ 0 h 125"/>
                  <a:gd name="T16" fmla="*/ 0 w 48"/>
                  <a:gd name="T17" fmla="*/ 0 h 125"/>
                  <a:gd name="T18" fmla="*/ 0 w 48"/>
                  <a:gd name="T19" fmla="*/ 0 h 125"/>
                  <a:gd name="T20" fmla="*/ 0 w 48"/>
                  <a:gd name="T21" fmla="*/ 0 h 125"/>
                  <a:gd name="T22" fmla="*/ 0 w 48"/>
                  <a:gd name="T23" fmla="*/ 0 h 125"/>
                  <a:gd name="T24" fmla="*/ 0 w 48"/>
                  <a:gd name="T25" fmla="*/ 0 h 125"/>
                  <a:gd name="T26" fmla="*/ 0 w 48"/>
                  <a:gd name="T27" fmla="*/ 0 h 125"/>
                  <a:gd name="T28" fmla="*/ 0 w 48"/>
                  <a:gd name="T29" fmla="*/ 0 h 125"/>
                  <a:gd name="T30" fmla="*/ 0 w 48"/>
                  <a:gd name="T31" fmla="*/ 0 h 125"/>
                  <a:gd name="T32" fmla="*/ 0 w 48"/>
                  <a:gd name="T33" fmla="*/ 0 h 125"/>
                  <a:gd name="T34" fmla="*/ 0 w 48"/>
                  <a:gd name="T35" fmla="*/ 0 h 125"/>
                  <a:gd name="T36" fmla="*/ 0 w 48"/>
                  <a:gd name="T37" fmla="*/ 0 h 125"/>
                  <a:gd name="T38" fmla="*/ 0 w 48"/>
                  <a:gd name="T39" fmla="*/ 0 h 125"/>
                  <a:gd name="T40" fmla="*/ 0 w 48"/>
                  <a:gd name="T41" fmla="*/ 0 h 125"/>
                  <a:gd name="T42" fmla="*/ 0 w 48"/>
                  <a:gd name="T43" fmla="*/ 0 h 125"/>
                  <a:gd name="T44" fmla="*/ 0 w 48"/>
                  <a:gd name="T45" fmla="*/ 0 h 125"/>
                  <a:gd name="T46" fmla="*/ 0 w 48"/>
                  <a:gd name="T47" fmla="*/ 0 h 125"/>
                  <a:gd name="T48" fmla="*/ 0 w 48"/>
                  <a:gd name="T49" fmla="*/ 0 h 125"/>
                  <a:gd name="T50" fmla="*/ 0 w 48"/>
                  <a:gd name="T51" fmla="*/ 0 h 125"/>
                  <a:gd name="T52" fmla="*/ 0 w 48"/>
                  <a:gd name="T53" fmla="*/ 0 h 125"/>
                  <a:gd name="T54" fmla="*/ 0 w 48"/>
                  <a:gd name="T55" fmla="*/ 0 h 125"/>
                  <a:gd name="T56" fmla="*/ 0 w 48"/>
                  <a:gd name="T57" fmla="*/ 0 h 125"/>
                  <a:gd name="T58" fmla="*/ 0 w 48"/>
                  <a:gd name="T59" fmla="*/ 0 h 125"/>
                  <a:gd name="T60" fmla="*/ 0 w 48"/>
                  <a:gd name="T61" fmla="*/ 0 h 125"/>
                  <a:gd name="T62" fmla="*/ 0 w 48"/>
                  <a:gd name="T63" fmla="*/ 0 h 125"/>
                  <a:gd name="T64" fmla="*/ 0 w 48"/>
                  <a:gd name="T65" fmla="*/ 0 h 125"/>
                  <a:gd name="T66" fmla="*/ 0 w 48"/>
                  <a:gd name="T67" fmla="*/ 0 h 1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8" h="125">
                    <a:moveTo>
                      <a:pt x="9" y="125"/>
                    </a:moveTo>
                    <a:lnTo>
                      <a:pt x="9" y="125"/>
                    </a:lnTo>
                    <a:lnTo>
                      <a:pt x="19" y="106"/>
                    </a:lnTo>
                    <a:lnTo>
                      <a:pt x="29" y="96"/>
                    </a:lnTo>
                    <a:lnTo>
                      <a:pt x="29" y="86"/>
                    </a:lnTo>
                    <a:lnTo>
                      <a:pt x="38" y="86"/>
                    </a:lnTo>
                    <a:lnTo>
                      <a:pt x="38" y="77"/>
                    </a:lnTo>
                    <a:lnTo>
                      <a:pt x="4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8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48" y="9"/>
                    </a:lnTo>
                    <a:lnTo>
                      <a:pt x="38" y="0"/>
                    </a:lnTo>
                    <a:lnTo>
                      <a:pt x="29" y="9"/>
                    </a:lnTo>
                    <a:lnTo>
                      <a:pt x="19" y="9"/>
                    </a:lnTo>
                    <a:lnTo>
                      <a:pt x="19" y="19"/>
                    </a:lnTo>
                    <a:lnTo>
                      <a:pt x="19" y="29"/>
                    </a:lnTo>
                    <a:lnTo>
                      <a:pt x="9" y="38"/>
                    </a:lnTo>
                    <a:lnTo>
                      <a:pt x="9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9" y="86"/>
                    </a:lnTo>
                    <a:lnTo>
                      <a:pt x="9" y="96"/>
                    </a:lnTo>
                    <a:lnTo>
                      <a:pt x="9" y="106"/>
                    </a:lnTo>
                    <a:lnTo>
                      <a:pt x="9" y="12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4" name="Freeform 288"/>
              <p:cNvSpPr>
                <a:spLocks/>
              </p:cNvSpPr>
              <p:nvPr/>
            </p:nvSpPr>
            <p:spPr bwMode="auto">
              <a:xfrm rot="-3438596">
                <a:off x="708" y="2650"/>
                <a:ext cx="13" cy="44"/>
              </a:xfrm>
              <a:custGeom>
                <a:avLst/>
                <a:gdLst>
                  <a:gd name="T0" fmla="*/ 0 w 48"/>
                  <a:gd name="T1" fmla="*/ 0 h 125"/>
                  <a:gd name="T2" fmla="*/ 0 w 48"/>
                  <a:gd name="T3" fmla="*/ 0 h 125"/>
                  <a:gd name="T4" fmla="*/ 0 w 48"/>
                  <a:gd name="T5" fmla="*/ 0 h 125"/>
                  <a:gd name="T6" fmla="*/ 0 w 48"/>
                  <a:gd name="T7" fmla="*/ 0 h 125"/>
                  <a:gd name="T8" fmla="*/ 0 w 48"/>
                  <a:gd name="T9" fmla="*/ 0 h 125"/>
                  <a:gd name="T10" fmla="*/ 0 w 48"/>
                  <a:gd name="T11" fmla="*/ 0 h 125"/>
                  <a:gd name="T12" fmla="*/ 0 w 48"/>
                  <a:gd name="T13" fmla="*/ 0 h 125"/>
                  <a:gd name="T14" fmla="*/ 0 w 48"/>
                  <a:gd name="T15" fmla="*/ 0 h 125"/>
                  <a:gd name="T16" fmla="*/ 0 w 48"/>
                  <a:gd name="T17" fmla="*/ 0 h 125"/>
                  <a:gd name="T18" fmla="*/ 0 w 48"/>
                  <a:gd name="T19" fmla="*/ 0 h 125"/>
                  <a:gd name="T20" fmla="*/ 0 w 48"/>
                  <a:gd name="T21" fmla="*/ 0 h 125"/>
                  <a:gd name="T22" fmla="*/ 0 w 48"/>
                  <a:gd name="T23" fmla="*/ 0 h 125"/>
                  <a:gd name="T24" fmla="*/ 0 w 48"/>
                  <a:gd name="T25" fmla="*/ 0 h 125"/>
                  <a:gd name="T26" fmla="*/ 0 w 48"/>
                  <a:gd name="T27" fmla="*/ 0 h 125"/>
                  <a:gd name="T28" fmla="*/ 0 w 48"/>
                  <a:gd name="T29" fmla="*/ 0 h 125"/>
                  <a:gd name="T30" fmla="*/ 0 w 48"/>
                  <a:gd name="T31" fmla="*/ 0 h 125"/>
                  <a:gd name="T32" fmla="*/ 0 w 48"/>
                  <a:gd name="T33" fmla="*/ 0 h 125"/>
                  <a:gd name="T34" fmla="*/ 0 w 48"/>
                  <a:gd name="T35" fmla="*/ 0 h 125"/>
                  <a:gd name="T36" fmla="*/ 0 w 48"/>
                  <a:gd name="T37" fmla="*/ 0 h 125"/>
                  <a:gd name="T38" fmla="*/ 0 w 48"/>
                  <a:gd name="T39" fmla="*/ 0 h 125"/>
                  <a:gd name="T40" fmla="*/ 0 w 48"/>
                  <a:gd name="T41" fmla="*/ 0 h 125"/>
                  <a:gd name="T42" fmla="*/ 0 w 48"/>
                  <a:gd name="T43" fmla="*/ 0 h 125"/>
                  <a:gd name="T44" fmla="*/ 0 w 48"/>
                  <a:gd name="T45" fmla="*/ 0 h 125"/>
                  <a:gd name="T46" fmla="*/ 0 w 48"/>
                  <a:gd name="T47" fmla="*/ 0 h 125"/>
                  <a:gd name="T48" fmla="*/ 0 w 48"/>
                  <a:gd name="T49" fmla="*/ 0 h 125"/>
                  <a:gd name="T50" fmla="*/ 0 w 48"/>
                  <a:gd name="T51" fmla="*/ 0 h 125"/>
                  <a:gd name="T52" fmla="*/ 0 w 48"/>
                  <a:gd name="T53" fmla="*/ 0 h 125"/>
                  <a:gd name="T54" fmla="*/ 0 w 48"/>
                  <a:gd name="T55" fmla="*/ 0 h 125"/>
                  <a:gd name="T56" fmla="*/ 0 w 48"/>
                  <a:gd name="T57" fmla="*/ 0 h 125"/>
                  <a:gd name="T58" fmla="*/ 0 w 48"/>
                  <a:gd name="T59" fmla="*/ 0 h 125"/>
                  <a:gd name="T60" fmla="*/ 0 w 48"/>
                  <a:gd name="T61" fmla="*/ 0 h 12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48" h="125">
                    <a:moveTo>
                      <a:pt x="9" y="125"/>
                    </a:moveTo>
                    <a:lnTo>
                      <a:pt x="19" y="106"/>
                    </a:lnTo>
                    <a:lnTo>
                      <a:pt x="29" y="96"/>
                    </a:lnTo>
                    <a:lnTo>
                      <a:pt x="29" y="86"/>
                    </a:lnTo>
                    <a:lnTo>
                      <a:pt x="38" y="86"/>
                    </a:lnTo>
                    <a:lnTo>
                      <a:pt x="38" y="77"/>
                    </a:lnTo>
                    <a:lnTo>
                      <a:pt x="4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8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48" y="9"/>
                    </a:lnTo>
                    <a:lnTo>
                      <a:pt x="38" y="0"/>
                    </a:lnTo>
                    <a:lnTo>
                      <a:pt x="29" y="9"/>
                    </a:lnTo>
                    <a:lnTo>
                      <a:pt x="19" y="9"/>
                    </a:lnTo>
                    <a:lnTo>
                      <a:pt x="19" y="19"/>
                    </a:lnTo>
                    <a:lnTo>
                      <a:pt x="19" y="29"/>
                    </a:lnTo>
                    <a:lnTo>
                      <a:pt x="9" y="38"/>
                    </a:lnTo>
                    <a:lnTo>
                      <a:pt x="9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9" y="86"/>
                    </a:lnTo>
                    <a:lnTo>
                      <a:pt x="9" y="96"/>
                    </a:lnTo>
                    <a:lnTo>
                      <a:pt x="9" y="106"/>
                    </a:lnTo>
                    <a:lnTo>
                      <a:pt x="9" y="125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5" name="Freeform 289"/>
              <p:cNvSpPr>
                <a:spLocks/>
              </p:cNvSpPr>
              <p:nvPr/>
            </p:nvSpPr>
            <p:spPr bwMode="auto">
              <a:xfrm rot="-3438596">
                <a:off x="722" y="2669"/>
                <a:ext cx="31" cy="23"/>
              </a:xfrm>
              <a:custGeom>
                <a:avLst/>
                <a:gdLst>
                  <a:gd name="T0" fmla="*/ 0 w 117"/>
                  <a:gd name="T1" fmla="*/ 0 h 67"/>
                  <a:gd name="T2" fmla="*/ 0 w 117"/>
                  <a:gd name="T3" fmla="*/ 0 h 67"/>
                  <a:gd name="T4" fmla="*/ 0 w 117"/>
                  <a:gd name="T5" fmla="*/ 0 h 67"/>
                  <a:gd name="T6" fmla="*/ 0 w 117"/>
                  <a:gd name="T7" fmla="*/ 0 h 67"/>
                  <a:gd name="T8" fmla="*/ 0 w 117"/>
                  <a:gd name="T9" fmla="*/ 0 h 67"/>
                  <a:gd name="T10" fmla="*/ 0 w 117"/>
                  <a:gd name="T11" fmla="*/ 0 h 67"/>
                  <a:gd name="T12" fmla="*/ 0 w 117"/>
                  <a:gd name="T13" fmla="*/ 0 h 67"/>
                  <a:gd name="T14" fmla="*/ 0 w 117"/>
                  <a:gd name="T15" fmla="*/ 0 h 67"/>
                  <a:gd name="T16" fmla="*/ 0 w 117"/>
                  <a:gd name="T17" fmla="*/ 0 h 67"/>
                  <a:gd name="T18" fmla="*/ 0 w 117"/>
                  <a:gd name="T19" fmla="*/ 0 h 67"/>
                  <a:gd name="T20" fmla="*/ 0 w 117"/>
                  <a:gd name="T21" fmla="*/ 0 h 67"/>
                  <a:gd name="T22" fmla="*/ 0 w 117"/>
                  <a:gd name="T23" fmla="*/ 0 h 67"/>
                  <a:gd name="T24" fmla="*/ 0 w 117"/>
                  <a:gd name="T25" fmla="*/ 0 h 67"/>
                  <a:gd name="T26" fmla="*/ 0 w 117"/>
                  <a:gd name="T27" fmla="*/ 0 h 67"/>
                  <a:gd name="T28" fmla="*/ 0 w 117"/>
                  <a:gd name="T29" fmla="*/ 0 h 67"/>
                  <a:gd name="T30" fmla="*/ 0 w 117"/>
                  <a:gd name="T31" fmla="*/ 0 h 67"/>
                  <a:gd name="T32" fmla="*/ 0 w 117"/>
                  <a:gd name="T33" fmla="*/ 0 h 67"/>
                  <a:gd name="T34" fmla="*/ 0 w 117"/>
                  <a:gd name="T35" fmla="*/ 0 h 67"/>
                  <a:gd name="T36" fmla="*/ 0 w 117"/>
                  <a:gd name="T37" fmla="*/ 0 h 67"/>
                  <a:gd name="T38" fmla="*/ 0 w 117"/>
                  <a:gd name="T39" fmla="*/ 0 h 67"/>
                  <a:gd name="T40" fmla="*/ 0 w 117"/>
                  <a:gd name="T41" fmla="*/ 0 h 67"/>
                  <a:gd name="T42" fmla="*/ 0 w 117"/>
                  <a:gd name="T43" fmla="*/ 0 h 67"/>
                  <a:gd name="T44" fmla="*/ 0 w 117"/>
                  <a:gd name="T45" fmla="*/ 0 h 67"/>
                  <a:gd name="T46" fmla="*/ 0 w 117"/>
                  <a:gd name="T47" fmla="*/ 0 h 67"/>
                  <a:gd name="T48" fmla="*/ 0 w 117"/>
                  <a:gd name="T49" fmla="*/ 0 h 67"/>
                  <a:gd name="T50" fmla="*/ 0 w 117"/>
                  <a:gd name="T51" fmla="*/ 0 h 67"/>
                  <a:gd name="T52" fmla="*/ 0 w 117"/>
                  <a:gd name="T53" fmla="*/ 0 h 67"/>
                  <a:gd name="T54" fmla="*/ 0 w 117"/>
                  <a:gd name="T55" fmla="*/ 0 h 67"/>
                  <a:gd name="T56" fmla="*/ 0 w 117"/>
                  <a:gd name="T57" fmla="*/ 0 h 67"/>
                  <a:gd name="T58" fmla="*/ 0 w 117"/>
                  <a:gd name="T59" fmla="*/ 0 h 67"/>
                  <a:gd name="T60" fmla="*/ 0 w 117"/>
                  <a:gd name="T61" fmla="*/ 0 h 67"/>
                  <a:gd name="T62" fmla="*/ 0 w 117"/>
                  <a:gd name="T63" fmla="*/ 0 h 67"/>
                  <a:gd name="T64" fmla="*/ 0 w 117"/>
                  <a:gd name="T65" fmla="*/ 0 h 67"/>
                  <a:gd name="T66" fmla="*/ 0 w 117"/>
                  <a:gd name="T67" fmla="*/ 0 h 67"/>
                  <a:gd name="T68" fmla="*/ 0 w 117"/>
                  <a:gd name="T69" fmla="*/ 0 h 67"/>
                  <a:gd name="T70" fmla="*/ 0 w 117"/>
                  <a:gd name="T71" fmla="*/ 0 h 67"/>
                  <a:gd name="T72" fmla="*/ 0 w 117"/>
                  <a:gd name="T73" fmla="*/ 0 h 67"/>
                  <a:gd name="T74" fmla="*/ 0 w 117"/>
                  <a:gd name="T75" fmla="*/ 0 h 67"/>
                  <a:gd name="T76" fmla="*/ 0 w 117"/>
                  <a:gd name="T77" fmla="*/ 0 h 67"/>
                  <a:gd name="T78" fmla="*/ 0 w 117"/>
                  <a:gd name="T79" fmla="*/ 0 h 67"/>
                  <a:gd name="T80" fmla="*/ 0 w 117"/>
                  <a:gd name="T81" fmla="*/ 0 h 67"/>
                  <a:gd name="T82" fmla="*/ 0 w 117"/>
                  <a:gd name="T83" fmla="*/ 0 h 67"/>
                  <a:gd name="T84" fmla="*/ 0 w 117"/>
                  <a:gd name="T85" fmla="*/ 0 h 67"/>
                  <a:gd name="T86" fmla="*/ 0 w 117"/>
                  <a:gd name="T87" fmla="*/ 0 h 67"/>
                  <a:gd name="T88" fmla="*/ 0 w 117"/>
                  <a:gd name="T89" fmla="*/ 0 h 67"/>
                  <a:gd name="T90" fmla="*/ 0 w 117"/>
                  <a:gd name="T91" fmla="*/ 0 h 67"/>
                  <a:gd name="T92" fmla="*/ 0 w 117"/>
                  <a:gd name="T93" fmla="*/ 0 h 6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17" h="67">
                    <a:moveTo>
                      <a:pt x="0" y="48"/>
                    </a:moveTo>
                    <a:lnTo>
                      <a:pt x="0" y="48"/>
                    </a:lnTo>
                    <a:lnTo>
                      <a:pt x="1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67"/>
                    </a:lnTo>
                    <a:lnTo>
                      <a:pt x="58" y="67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8" y="48"/>
                    </a:lnTo>
                    <a:lnTo>
                      <a:pt x="97" y="48"/>
                    </a:lnTo>
                    <a:lnTo>
                      <a:pt x="107" y="39"/>
                    </a:lnTo>
                    <a:lnTo>
                      <a:pt x="107" y="29"/>
                    </a:lnTo>
                    <a:lnTo>
                      <a:pt x="117" y="29"/>
                    </a:lnTo>
                    <a:lnTo>
                      <a:pt x="107" y="10"/>
                    </a:lnTo>
                    <a:lnTo>
                      <a:pt x="97" y="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1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20" y="29"/>
                    </a:lnTo>
                    <a:lnTo>
                      <a:pt x="10" y="29"/>
                    </a:lnTo>
                    <a:lnTo>
                      <a:pt x="10" y="39"/>
                    </a:lnTo>
                    <a:lnTo>
                      <a:pt x="10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6" name="Freeform 290"/>
              <p:cNvSpPr>
                <a:spLocks/>
              </p:cNvSpPr>
              <p:nvPr/>
            </p:nvSpPr>
            <p:spPr bwMode="auto">
              <a:xfrm rot="-3438596">
                <a:off x="722" y="2669"/>
                <a:ext cx="31" cy="23"/>
              </a:xfrm>
              <a:custGeom>
                <a:avLst/>
                <a:gdLst>
                  <a:gd name="T0" fmla="*/ 0 w 117"/>
                  <a:gd name="T1" fmla="*/ 0 h 67"/>
                  <a:gd name="T2" fmla="*/ 0 w 117"/>
                  <a:gd name="T3" fmla="*/ 0 h 67"/>
                  <a:gd name="T4" fmla="*/ 0 w 117"/>
                  <a:gd name="T5" fmla="*/ 0 h 67"/>
                  <a:gd name="T6" fmla="*/ 0 w 117"/>
                  <a:gd name="T7" fmla="*/ 0 h 67"/>
                  <a:gd name="T8" fmla="*/ 0 w 117"/>
                  <a:gd name="T9" fmla="*/ 0 h 67"/>
                  <a:gd name="T10" fmla="*/ 0 w 117"/>
                  <a:gd name="T11" fmla="*/ 0 h 67"/>
                  <a:gd name="T12" fmla="*/ 0 w 117"/>
                  <a:gd name="T13" fmla="*/ 0 h 67"/>
                  <a:gd name="T14" fmla="*/ 0 w 117"/>
                  <a:gd name="T15" fmla="*/ 0 h 67"/>
                  <a:gd name="T16" fmla="*/ 0 w 117"/>
                  <a:gd name="T17" fmla="*/ 0 h 67"/>
                  <a:gd name="T18" fmla="*/ 0 w 117"/>
                  <a:gd name="T19" fmla="*/ 0 h 67"/>
                  <a:gd name="T20" fmla="*/ 0 w 117"/>
                  <a:gd name="T21" fmla="*/ 0 h 67"/>
                  <a:gd name="T22" fmla="*/ 0 w 117"/>
                  <a:gd name="T23" fmla="*/ 0 h 67"/>
                  <a:gd name="T24" fmla="*/ 0 w 117"/>
                  <a:gd name="T25" fmla="*/ 0 h 67"/>
                  <a:gd name="T26" fmla="*/ 0 w 117"/>
                  <a:gd name="T27" fmla="*/ 0 h 67"/>
                  <a:gd name="T28" fmla="*/ 0 w 117"/>
                  <a:gd name="T29" fmla="*/ 0 h 67"/>
                  <a:gd name="T30" fmla="*/ 0 w 117"/>
                  <a:gd name="T31" fmla="*/ 0 h 67"/>
                  <a:gd name="T32" fmla="*/ 0 w 117"/>
                  <a:gd name="T33" fmla="*/ 0 h 67"/>
                  <a:gd name="T34" fmla="*/ 0 w 117"/>
                  <a:gd name="T35" fmla="*/ 0 h 67"/>
                  <a:gd name="T36" fmla="*/ 0 w 117"/>
                  <a:gd name="T37" fmla="*/ 0 h 67"/>
                  <a:gd name="T38" fmla="*/ 0 w 117"/>
                  <a:gd name="T39" fmla="*/ 0 h 67"/>
                  <a:gd name="T40" fmla="*/ 0 w 117"/>
                  <a:gd name="T41" fmla="*/ 0 h 67"/>
                  <a:gd name="T42" fmla="*/ 0 w 117"/>
                  <a:gd name="T43" fmla="*/ 0 h 67"/>
                  <a:gd name="T44" fmla="*/ 0 w 117"/>
                  <a:gd name="T45" fmla="*/ 0 h 67"/>
                  <a:gd name="T46" fmla="*/ 0 w 117"/>
                  <a:gd name="T47" fmla="*/ 0 h 67"/>
                  <a:gd name="T48" fmla="*/ 0 w 117"/>
                  <a:gd name="T49" fmla="*/ 0 h 67"/>
                  <a:gd name="T50" fmla="*/ 0 w 117"/>
                  <a:gd name="T51" fmla="*/ 0 h 67"/>
                  <a:gd name="T52" fmla="*/ 0 w 117"/>
                  <a:gd name="T53" fmla="*/ 0 h 67"/>
                  <a:gd name="T54" fmla="*/ 0 w 117"/>
                  <a:gd name="T55" fmla="*/ 0 h 67"/>
                  <a:gd name="T56" fmla="*/ 0 w 117"/>
                  <a:gd name="T57" fmla="*/ 0 h 67"/>
                  <a:gd name="T58" fmla="*/ 0 w 117"/>
                  <a:gd name="T59" fmla="*/ 0 h 67"/>
                  <a:gd name="T60" fmla="*/ 0 w 117"/>
                  <a:gd name="T61" fmla="*/ 0 h 67"/>
                  <a:gd name="T62" fmla="*/ 0 w 117"/>
                  <a:gd name="T63" fmla="*/ 0 h 67"/>
                  <a:gd name="T64" fmla="*/ 0 w 117"/>
                  <a:gd name="T65" fmla="*/ 0 h 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7" h="67">
                    <a:moveTo>
                      <a:pt x="0" y="48"/>
                    </a:moveTo>
                    <a:lnTo>
                      <a:pt x="10" y="58"/>
                    </a:lnTo>
                    <a:lnTo>
                      <a:pt x="20" y="58"/>
                    </a:lnTo>
                    <a:lnTo>
                      <a:pt x="29" y="58"/>
                    </a:lnTo>
                    <a:lnTo>
                      <a:pt x="39" y="67"/>
                    </a:lnTo>
                    <a:lnTo>
                      <a:pt x="58" y="67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8" y="48"/>
                    </a:lnTo>
                    <a:lnTo>
                      <a:pt x="97" y="48"/>
                    </a:lnTo>
                    <a:lnTo>
                      <a:pt x="107" y="39"/>
                    </a:lnTo>
                    <a:lnTo>
                      <a:pt x="107" y="29"/>
                    </a:lnTo>
                    <a:lnTo>
                      <a:pt x="117" y="29"/>
                    </a:lnTo>
                    <a:lnTo>
                      <a:pt x="107" y="10"/>
                    </a:lnTo>
                    <a:lnTo>
                      <a:pt x="97" y="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10"/>
                    </a:lnTo>
                    <a:lnTo>
                      <a:pt x="29" y="10"/>
                    </a:lnTo>
                    <a:lnTo>
                      <a:pt x="29" y="19"/>
                    </a:lnTo>
                    <a:lnTo>
                      <a:pt x="20" y="29"/>
                    </a:lnTo>
                    <a:lnTo>
                      <a:pt x="10" y="29"/>
                    </a:lnTo>
                    <a:lnTo>
                      <a:pt x="10" y="39"/>
                    </a:lnTo>
                    <a:lnTo>
                      <a:pt x="10" y="48"/>
                    </a:lnTo>
                    <a:lnTo>
                      <a:pt x="0" y="48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7" name="Freeform 291"/>
              <p:cNvSpPr>
                <a:spLocks/>
              </p:cNvSpPr>
              <p:nvPr/>
            </p:nvSpPr>
            <p:spPr bwMode="auto">
              <a:xfrm rot="-3438596">
                <a:off x="715" y="2667"/>
                <a:ext cx="15" cy="41"/>
              </a:xfrm>
              <a:custGeom>
                <a:avLst/>
                <a:gdLst>
                  <a:gd name="T0" fmla="*/ 0 w 58"/>
                  <a:gd name="T1" fmla="*/ 0 h 115"/>
                  <a:gd name="T2" fmla="*/ 0 w 58"/>
                  <a:gd name="T3" fmla="*/ 0 h 115"/>
                  <a:gd name="T4" fmla="*/ 0 w 58"/>
                  <a:gd name="T5" fmla="*/ 0 h 115"/>
                  <a:gd name="T6" fmla="*/ 0 w 58"/>
                  <a:gd name="T7" fmla="*/ 0 h 115"/>
                  <a:gd name="T8" fmla="*/ 0 w 58"/>
                  <a:gd name="T9" fmla="*/ 0 h 115"/>
                  <a:gd name="T10" fmla="*/ 0 w 58"/>
                  <a:gd name="T11" fmla="*/ 0 h 115"/>
                  <a:gd name="T12" fmla="*/ 0 w 58"/>
                  <a:gd name="T13" fmla="*/ 0 h 115"/>
                  <a:gd name="T14" fmla="*/ 0 w 58"/>
                  <a:gd name="T15" fmla="*/ 0 h 115"/>
                  <a:gd name="T16" fmla="*/ 0 w 58"/>
                  <a:gd name="T17" fmla="*/ 0 h 115"/>
                  <a:gd name="T18" fmla="*/ 0 w 58"/>
                  <a:gd name="T19" fmla="*/ 0 h 115"/>
                  <a:gd name="T20" fmla="*/ 0 w 58"/>
                  <a:gd name="T21" fmla="*/ 0 h 115"/>
                  <a:gd name="T22" fmla="*/ 0 w 58"/>
                  <a:gd name="T23" fmla="*/ 0 h 115"/>
                  <a:gd name="T24" fmla="*/ 0 w 58"/>
                  <a:gd name="T25" fmla="*/ 0 h 115"/>
                  <a:gd name="T26" fmla="*/ 0 w 58"/>
                  <a:gd name="T27" fmla="*/ 0 h 115"/>
                  <a:gd name="T28" fmla="*/ 0 w 58"/>
                  <a:gd name="T29" fmla="*/ 0 h 115"/>
                  <a:gd name="T30" fmla="*/ 0 w 58"/>
                  <a:gd name="T31" fmla="*/ 0 h 115"/>
                  <a:gd name="T32" fmla="*/ 0 w 58"/>
                  <a:gd name="T33" fmla="*/ 0 h 115"/>
                  <a:gd name="T34" fmla="*/ 0 w 58"/>
                  <a:gd name="T35" fmla="*/ 0 h 115"/>
                  <a:gd name="T36" fmla="*/ 0 w 58"/>
                  <a:gd name="T37" fmla="*/ 0 h 115"/>
                  <a:gd name="T38" fmla="*/ 0 w 58"/>
                  <a:gd name="T39" fmla="*/ 0 h 115"/>
                  <a:gd name="T40" fmla="*/ 0 w 58"/>
                  <a:gd name="T41" fmla="*/ 0 h 115"/>
                  <a:gd name="T42" fmla="*/ 0 w 58"/>
                  <a:gd name="T43" fmla="*/ 0 h 115"/>
                  <a:gd name="T44" fmla="*/ 0 w 58"/>
                  <a:gd name="T45" fmla="*/ 0 h 115"/>
                  <a:gd name="T46" fmla="*/ 0 w 58"/>
                  <a:gd name="T47" fmla="*/ 0 h 115"/>
                  <a:gd name="T48" fmla="*/ 0 w 58"/>
                  <a:gd name="T49" fmla="*/ 0 h 115"/>
                  <a:gd name="T50" fmla="*/ 0 w 58"/>
                  <a:gd name="T51" fmla="*/ 0 h 115"/>
                  <a:gd name="T52" fmla="*/ 0 w 58"/>
                  <a:gd name="T53" fmla="*/ 0 h 115"/>
                  <a:gd name="T54" fmla="*/ 0 w 58"/>
                  <a:gd name="T55" fmla="*/ 0 h 115"/>
                  <a:gd name="T56" fmla="*/ 0 w 58"/>
                  <a:gd name="T57" fmla="*/ 0 h 115"/>
                  <a:gd name="T58" fmla="*/ 0 w 58"/>
                  <a:gd name="T59" fmla="*/ 0 h 115"/>
                  <a:gd name="T60" fmla="*/ 0 w 58"/>
                  <a:gd name="T61" fmla="*/ 0 h 115"/>
                  <a:gd name="T62" fmla="*/ 0 w 58"/>
                  <a:gd name="T63" fmla="*/ 0 h 115"/>
                  <a:gd name="T64" fmla="*/ 0 w 58"/>
                  <a:gd name="T65" fmla="*/ 0 h 115"/>
                  <a:gd name="T66" fmla="*/ 0 w 58"/>
                  <a:gd name="T67" fmla="*/ 0 h 115"/>
                  <a:gd name="T68" fmla="*/ 0 w 58"/>
                  <a:gd name="T69" fmla="*/ 0 h 1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8" h="115">
                    <a:moveTo>
                      <a:pt x="19" y="115"/>
                    </a:moveTo>
                    <a:lnTo>
                      <a:pt x="19" y="115"/>
                    </a:lnTo>
                    <a:lnTo>
                      <a:pt x="19" y="106"/>
                    </a:lnTo>
                    <a:lnTo>
                      <a:pt x="29" y="96"/>
                    </a:lnTo>
                    <a:lnTo>
                      <a:pt x="39" y="77"/>
                    </a:lnTo>
                    <a:lnTo>
                      <a:pt x="48" y="77"/>
                    </a:lnTo>
                    <a:lnTo>
                      <a:pt x="48" y="67"/>
                    </a:lnTo>
                    <a:lnTo>
                      <a:pt x="58" y="58"/>
                    </a:lnTo>
                    <a:lnTo>
                      <a:pt x="58" y="48"/>
                    </a:lnTo>
                    <a:lnTo>
                      <a:pt x="58" y="38"/>
                    </a:lnTo>
                    <a:lnTo>
                      <a:pt x="58" y="29"/>
                    </a:lnTo>
                    <a:lnTo>
                      <a:pt x="58" y="19"/>
                    </a:lnTo>
                    <a:lnTo>
                      <a:pt x="48" y="1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19" y="0"/>
                    </a:lnTo>
                    <a:lnTo>
                      <a:pt x="19" y="19"/>
                    </a:lnTo>
                    <a:lnTo>
                      <a:pt x="19" y="38"/>
                    </a:lnTo>
                    <a:lnTo>
                      <a:pt x="9" y="38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0" y="87"/>
                    </a:lnTo>
                    <a:lnTo>
                      <a:pt x="0" y="96"/>
                    </a:lnTo>
                    <a:lnTo>
                      <a:pt x="9" y="96"/>
                    </a:lnTo>
                    <a:lnTo>
                      <a:pt x="9" y="106"/>
                    </a:lnTo>
                    <a:lnTo>
                      <a:pt x="19" y="11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8" name="Freeform 292"/>
              <p:cNvSpPr>
                <a:spLocks/>
              </p:cNvSpPr>
              <p:nvPr/>
            </p:nvSpPr>
            <p:spPr bwMode="auto">
              <a:xfrm rot="-3438596">
                <a:off x="715" y="2667"/>
                <a:ext cx="15" cy="41"/>
              </a:xfrm>
              <a:custGeom>
                <a:avLst/>
                <a:gdLst>
                  <a:gd name="T0" fmla="*/ 0 w 58"/>
                  <a:gd name="T1" fmla="*/ 0 h 115"/>
                  <a:gd name="T2" fmla="*/ 0 w 58"/>
                  <a:gd name="T3" fmla="*/ 0 h 115"/>
                  <a:gd name="T4" fmla="*/ 0 w 58"/>
                  <a:gd name="T5" fmla="*/ 0 h 115"/>
                  <a:gd name="T6" fmla="*/ 0 w 58"/>
                  <a:gd name="T7" fmla="*/ 0 h 115"/>
                  <a:gd name="T8" fmla="*/ 0 w 58"/>
                  <a:gd name="T9" fmla="*/ 0 h 115"/>
                  <a:gd name="T10" fmla="*/ 0 w 58"/>
                  <a:gd name="T11" fmla="*/ 0 h 115"/>
                  <a:gd name="T12" fmla="*/ 0 w 58"/>
                  <a:gd name="T13" fmla="*/ 0 h 115"/>
                  <a:gd name="T14" fmla="*/ 0 w 58"/>
                  <a:gd name="T15" fmla="*/ 0 h 115"/>
                  <a:gd name="T16" fmla="*/ 0 w 58"/>
                  <a:gd name="T17" fmla="*/ 0 h 115"/>
                  <a:gd name="T18" fmla="*/ 0 w 58"/>
                  <a:gd name="T19" fmla="*/ 0 h 115"/>
                  <a:gd name="T20" fmla="*/ 0 w 58"/>
                  <a:gd name="T21" fmla="*/ 0 h 115"/>
                  <a:gd name="T22" fmla="*/ 0 w 58"/>
                  <a:gd name="T23" fmla="*/ 0 h 115"/>
                  <a:gd name="T24" fmla="*/ 0 w 58"/>
                  <a:gd name="T25" fmla="*/ 0 h 115"/>
                  <a:gd name="T26" fmla="*/ 0 w 58"/>
                  <a:gd name="T27" fmla="*/ 0 h 115"/>
                  <a:gd name="T28" fmla="*/ 0 w 58"/>
                  <a:gd name="T29" fmla="*/ 0 h 115"/>
                  <a:gd name="T30" fmla="*/ 0 w 58"/>
                  <a:gd name="T31" fmla="*/ 0 h 115"/>
                  <a:gd name="T32" fmla="*/ 0 w 58"/>
                  <a:gd name="T33" fmla="*/ 0 h 115"/>
                  <a:gd name="T34" fmla="*/ 0 w 58"/>
                  <a:gd name="T35" fmla="*/ 0 h 115"/>
                  <a:gd name="T36" fmla="*/ 0 w 58"/>
                  <a:gd name="T37" fmla="*/ 0 h 115"/>
                  <a:gd name="T38" fmla="*/ 0 w 58"/>
                  <a:gd name="T39" fmla="*/ 0 h 115"/>
                  <a:gd name="T40" fmla="*/ 0 w 58"/>
                  <a:gd name="T41" fmla="*/ 0 h 115"/>
                  <a:gd name="T42" fmla="*/ 0 w 58"/>
                  <a:gd name="T43" fmla="*/ 0 h 115"/>
                  <a:gd name="T44" fmla="*/ 0 w 58"/>
                  <a:gd name="T45" fmla="*/ 0 h 115"/>
                  <a:gd name="T46" fmla="*/ 0 w 58"/>
                  <a:gd name="T47" fmla="*/ 0 h 115"/>
                  <a:gd name="T48" fmla="*/ 0 w 58"/>
                  <a:gd name="T49" fmla="*/ 0 h 115"/>
                  <a:gd name="T50" fmla="*/ 0 w 58"/>
                  <a:gd name="T51" fmla="*/ 0 h 115"/>
                  <a:gd name="T52" fmla="*/ 0 w 58"/>
                  <a:gd name="T53" fmla="*/ 0 h 115"/>
                  <a:gd name="T54" fmla="*/ 0 w 58"/>
                  <a:gd name="T55" fmla="*/ 0 h 115"/>
                  <a:gd name="T56" fmla="*/ 0 w 58"/>
                  <a:gd name="T57" fmla="*/ 0 h 11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8" h="115">
                    <a:moveTo>
                      <a:pt x="19" y="115"/>
                    </a:moveTo>
                    <a:lnTo>
                      <a:pt x="19" y="106"/>
                    </a:lnTo>
                    <a:lnTo>
                      <a:pt x="29" y="96"/>
                    </a:lnTo>
                    <a:lnTo>
                      <a:pt x="39" y="77"/>
                    </a:lnTo>
                    <a:lnTo>
                      <a:pt x="48" y="77"/>
                    </a:lnTo>
                    <a:lnTo>
                      <a:pt x="48" y="67"/>
                    </a:lnTo>
                    <a:lnTo>
                      <a:pt x="58" y="58"/>
                    </a:lnTo>
                    <a:lnTo>
                      <a:pt x="58" y="48"/>
                    </a:lnTo>
                    <a:lnTo>
                      <a:pt x="58" y="38"/>
                    </a:lnTo>
                    <a:lnTo>
                      <a:pt x="58" y="29"/>
                    </a:lnTo>
                    <a:lnTo>
                      <a:pt x="58" y="19"/>
                    </a:lnTo>
                    <a:lnTo>
                      <a:pt x="48" y="1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19" y="0"/>
                    </a:lnTo>
                    <a:lnTo>
                      <a:pt x="19" y="19"/>
                    </a:lnTo>
                    <a:lnTo>
                      <a:pt x="19" y="38"/>
                    </a:lnTo>
                    <a:lnTo>
                      <a:pt x="9" y="38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0" y="87"/>
                    </a:lnTo>
                    <a:lnTo>
                      <a:pt x="0" y="96"/>
                    </a:lnTo>
                    <a:lnTo>
                      <a:pt x="9" y="96"/>
                    </a:lnTo>
                    <a:lnTo>
                      <a:pt x="9" y="106"/>
                    </a:lnTo>
                    <a:lnTo>
                      <a:pt x="19" y="115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9" name="Freeform 293"/>
              <p:cNvSpPr>
                <a:spLocks/>
              </p:cNvSpPr>
              <p:nvPr/>
            </p:nvSpPr>
            <p:spPr bwMode="auto">
              <a:xfrm rot="-3438596">
                <a:off x="727" y="2686"/>
                <a:ext cx="29" cy="24"/>
              </a:xfrm>
              <a:custGeom>
                <a:avLst/>
                <a:gdLst>
                  <a:gd name="T0" fmla="*/ 0 w 107"/>
                  <a:gd name="T1" fmla="*/ 0 h 67"/>
                  <a:gd name="T2" fmla="*/ 0 w 107"/>
                  <a:gd name="T3" fmla="*/ 0 h 67"/>
                  <a:gd name="T4" fmla="*/ 0 w 107"/>
                  <a:gd name="T5" fmla="*/ 0 h 67"/>
                  <a:gd name="T6" fmla="*/ 0 w 107"/>
                  <a:gd name="T7" fmla="*/ 0 h 67"/>
                  <a:gd name="T8" fmla="*/ 0 w 107"/>
                  <a:gd name="T9" fmla="*/ 0 h 67"/>
                  <a:gd name="T10" fmla="*/ 0 w 107"/>
                  <a:gd name="T11" fmla="*/ 0 h 67"/>
                  <a:gd name="T12" fmla="*/ 0 w 107"/>
                  <a:gd name="T13" fmla="*/ 0 h 67"/>
                  <a:gd name="T14" fmla="*/ 0 w 107"/>
                  <a:gd name="T15" fmla="*/ 0 h 67"/>
                  <a:gd name="T16" fmla="*/ 0 w 107"/>
                  <a:gd name="T17" fmla="*/ 0 h 67"/>
                  <a:gd name="T18" fmla="*/ 0 w 107"/>
                  <a:gd name="T19" fmla="*/ 0 h 67"/>
                  <a:gd name="T20" fmla="*/ 0 w 107"/>
                  <a:gd name="T21" fmla="*/ 0 h 67"/>
                  <a:gd name="T22" fmla="*/ 0 w 107"/>
                  <a:gd name="T23" fmla="*/ 0 h 67"/>
                  <a:gd name="T24" fmla="*/ 0 w 107"/>
                  <a:gd name="T25" fmla="*/ 0 h 67"/>
                  <a:gd name="T26" fmla="*/ 0 w 107"/>
                  <a:gd name="T27" fmla="*/ 0 h 67"/>
                  <a:gd name="T28" fmla="*/ 0 w 107"/>
                  <a:gd name="T29" fmla="*/ 0 h 67"/>
                  <a:gd name="T30" fmla="*/ 0 w 107"/>
                  <a:gd name="T31" fmla="*/ 0 h 67"/>
                  <a:gd name="T32" fmla="*/ 0 w 107"/>
                  <a:gd name="T33" fmla="*/ 0 h 67"/>
                  <a:gd name="T34" fmla="*/ 0 w 107"/>
                  <a:gd name="T35" fmla="*/ 0 h 67"/>
                  <a:gd name="T36" fmla="*/ 0 w 107"/>
                  <a:gd name="T37" fmla="*/ 0 h 67"/>
                  <a:gd name="T38" fmla="*/ 0 w 107"/>
                  <a:gd name="T39" fmla="*/ 0 h 67"/>
                  <a:gd name="T40" fmla="*/ 0 w 107"/>
                  <a:gd name="T41" fmla="*/ 0 h 67"/>
                  <a:gd name="T42" fmla="*/ 0 w 107"/>
                  <a:gd name="T43" fmla="*/ 0 h 67"/>
                  <a:gd name="T44" fmla="*/ 0 w 107"/>
                  <a:gd name="T45" fmla="*/ 0 h 67"/>
                  <a:gd name="T46" fmla="*/ 0 w 107"/>
                  <a:gd name="T47" fmla="*/ 0 h 67"/>
                  <a:gd name="T48" fmla="*/ 0 w 107"/>
                  <a:gd name="T49" fmla="*/ 0 h 67"/>
                  <a:gd name="T50" fmla="*/ 0 w 107"/>
                  <a:gd name="T51" fmla="*/ 0 h 67"/>
                  <a:gd name="T52" fmla="*/ 0 w 107"/>
                  <a:gd name="T53" fmla="*/ 0 h 67"/>
                  <a:gd name="T54" fmla="*/ 0 w 107"/>
                  <a:gd name="T55" fmla="*/ 0 h 67"/>
                  <a:gd name="T56" fmla="*/ 0 w 107"/>
                  <a:gd name="T57" fmla="*/ 0 h 67"/>
                  <a:gd name="T58" fmla="*/ 0 w 107"/>
                  <a:gd name="T59" fmla="*/ 0 h 67"/>
                  <a:gd name="T60" fmla="*/ 0 w 107"/>
                  <a:gd name="T61" fmla="*/ 0 h 67"/>
                  <a:gd name="T62" fmla="*/ 0 w 107"/>
                  <a:gd name="T63" fmla="*/ 0 h 67"/>
                  <a:gd name="T64" fmla="*/ 0 w 107"/>
                  <a:gd name="T65" fmla="*/ 0 h 67"/>
                  <a:gd name="T66" fmla="*/ 0 w 107"/>
                  <a:gd name="T67" fmla="*/ 0 h 67"/>
                  <a:gd name="T68" fmla="*/ 0 w 107"/>
                  <a:gd name="T69" fmla="*/ 0 h 6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7" h="67">
                    <a:moveTo>
                      <a:pt x="0" y="48"/>
                    </a:moveTo>
                    <a:lnTo>
                      <a:pt x="0" y="48"/>
                    </a:lnTo>
                    <a:lnTo>
                      <a:pt x="10" y="57"/>
                    </a:lnTo>
                    <a:lnTo>
                      <a:pt x="29" y="57"/>
                    </a:lnTo>
                    <a:lnTo>
                      <a:pt x="39" y="57"/>
                    </a:lnTo>
                    <a:lnTo>
                      <a:pt x="39" y="67"/>
                    </a:lnTo>
                    <a:lnTo>
                      <a:pt x="49" y="67"/>
                    </a:lnTo>
                    <a:lnTo>
                      <a:pt x="59" y="67"/>
                    </a:lnTo>
                    <a:lnTo>
                      <a:pt x="68" y="67"/>
                    </a:lnTo>
                    <a:lnTo>
                      <a:pt x="78" y="57"/>
                    </a:lnTo>
                    <a:lnTo>
                      <a:pt x="88" y="57"/>
                    </a:lnTo>
                    <a:lnTo>
                      <a:pt x="88" y="48"/>
                    </a:lnTo>
                    <a:lnTo>
                      <a:pt x="97" y="48"/>
                    </a:lnTo>
                    <a:lnTo>
                      <a:pt x="107" y="38"/>
                    </a:lnTo>
                    <a:lnTo>
                      <a:pt x="107" y="28"/>
                    </a:lnTo>
                    <a:lnTo>
                      <a:pt x="97" y="19"/>
                    </a:lnTo>
                    <a:lnTo>
                      <a:pt x="88" y="9"/>
                    </a:lnTo>
                    <a:lnTo>
                      <a:pt x="78" y="9"/>
                    </a:lnTo>
                    <a:lnTo>
                      <a:pt x="68" y="9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10" y="28"/>
                    </a:lnTo>
                    <a:lnTo>
                      <a:pt x="0" y="3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0" name="Freeform 294"/>
              <p:cNvSpPr>
                <a:spLocks/>
              </p:cNvSpPr>
              <p:nvPr/>
            </p:nvSpPr>
            <p:spPr bwMode="auto">
              <a:xfrm rot="-3438596">
                <a:off x="727" y="2686"/>
                <a:ext cx="29" cy="24"/>
              </a:xfrm>
              <a:custGeom>
                <a:avLst/>
                <a:gdLst>
                  <a:gd name="T0" fmla="*/ 0 w 107"/>
                  <a:gd name="T1" fmla="*/ 0 h 67"/>
                  <a:gd name="T2" fmla="*/ 0 w 107"/>
                  <a:gd name="T3" fmla="*/ 0 h 67"/>
                  <a:gd name="T4" fmla="*/ 0 w 107"/>
                  <a:gd name="T5" fmla="*/ 0 h 67"/>
                  <a:gd name="T6" fmla="*/ 0 w 107"/>
                  <a:gd name="T7" fmla="*/ 0 h 67"/>
                  <a:gd name="T8" fmla="*/ 0 w 107"/>
                  <a:gd name="T9" fmla="*/ 0 h 67"/>
                  <a:gd name="T10" fmla="*/ 0 w 107"/>
                  <a:gd name="T11" fmla="*/ 0 h 67"/>
                  <a:gd name="T12" fmla="*/ 0 w 107"/>
                  <a:gd name="T13" fmla="*/ 0 h 67"/>
                  <a:gd name="T14" fmla="*/ 0 w 107"/>
                  <a:gd name="T15" fmla="*/ 0 h 67"/>
                  <a:gd name="T16" fmla="*/ 0 w 107"/>
                  <a:gd name="T17" fmla="*/ 0 h 67"/>
                  <a:gd name="T18" fmla="*/ 0 w 107"/>
                  <a:gd name="T19" fmla="*/ 0 h 67"/>
                  <a:gd name="T20" fmla="*/ 0 w 107"/>
                  <a:gd name="T21" fmla="*/ 0 h 67"/>
                  <a:gd name="T22" fmla="*/ 0 w 107"/>
                  <a:gd name="T23" fmla="*/ 0 h 67"/>
                  <a:gd name="T24" fmla="*/ 0 w 107"/>
                  <a:gd name="T25" fmla="*/ 0 h 67"/>
                  <a:gd name="T26" fmla="*/ 0 w 107"/>
                  <a:gd name="T27" fmla="*/ 0 h 67"/>
                  <a:gd name="T28" fmla="*/ 0 w 107"/>
                  <a:gd name="T29" fmla="*/ 0 h 67"/>
                  <a:gd name="T30" fmla="*/ 0 w 107"/>
                  <a:gd name="T31" fmla="*/ 0 h 67"/>
                  <a:gd name="T32" fmla="*/ 0 w 107"/>
                  <a:gd name="T33" fmla="*/ 0 h 67"/>
                  <a:gd name="T34" fmla="*/ 0 w 107"/>
                  <a:gd name="T35" fmla="*/ 0 h 67"/>
                  <a:gd name="T36" fmla="*/ 0 w 107"/>
                  <a:gd name="T37" fmla="*/ 0 h 67"/>
                  <a:gd name="T38" fmla="*/ 0 w 107"/>
                  <a:gd name="T39" fmla="*/ 0 h 67"/>
                  <a:gd name="T40" fmla="*/ 0 w 107"/>
                  <a:gd name="T41" fmla="*/ 0 h 67"/>
                  <a:gd name="T42" fmla="*/ 0 w 107"/>
                  <a:gd name="T43" fmla="*/ 0 h 67"/>
                  <a:gd name="T44" fmla="*/ 0 w 107"/>
                  <a:gd name="T45" fmla="*/ 0 h 67"/>
                  <a:gd name="T46" fmla="*/ 0 w 107"/>
                  <a:gd name="T47" fmla="*/ 0 h 67"/>
                  <a:gd name="T48" fmla="*/ 0 w 107"/>
                  <a:gd name="T49" fmla="*/ 0 h 67"/>
                  <a:gd name="T50" fmla="*/ 0 w 107"/>
                  <a:gd name="T51" fmla="*/ 0 h 67"/>
                  <a:gd name="T52" fmla="*/ 0 w 107"/>
                  <a:gd name="T53" fmla="*/ 0 h 67"/>
                  <a:gd name="T54" fmla="*/ 0 w 107"/>
                  <a:gd name="T55" fmla="*/ 0 h 67"/>
                  <a:gd name="T56" fmla="*/ 0 w 107"/>
                  <a:gd name="T57" fmla="*/ 0 h 67"/>
                  <a:gd name="T58" fmla="*/ 0 w 107"/>
                  <a:gd name="T59" fmla="*/ 0 h 67"/>
                  <a:gd name="T60" fmla="*/ 0 w 107"/>
                  <a:gd name="T61" fmla="*/ 0 h 6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7" h="67">
                    <a:moveTo>
                      <a:pt x="0" y="48"/>
                    </a:moveTo>
                    <a:lnTo>
                      <a:pt x="10" y="57"/>
                    </a:lnTo>
                    <a:lnTo>
                      <a:pt x="29" y="57"/>
                    </a:lnTo>
                    <a:lnTo>
                      <a:pt x="39" y="57"/>
                    </a:lnTo>
                    <a:lnTo>
                      <a:pt x="39" y="67"/>
                    </a:lnTo>
                    <a:lnTo>
                      <a:pt x="49" y="67"/>
                    </a:lnTo>
                    <a:lnTo>
                      <a:pt x="59" y="67"/>
                    </a:lnTo>
                    <a:lnTo>
                      <a:pt x="68" y="67"/>
                    </a:lnTo>
                    <a:lnTo>
                      <a:pt x="78" y="57"/>
                    </a:lnTo>
                    <a:lnTo>
                      <a:pt x="88" y="57"/>
                    </a:lnTo>
                    <a:lnTo>
                      <a:pt x="88" y="48"/>
                    </a:lnTo>
                    <a:lnTo>
                      <a:pt x="97" y="48"/>
                    </a:lnTo>
                    <a:lnTo>
                      <a:pt x="107" y="38"/>
                    </a:lnTo>
                    <a:lnTo>
                      <a:pt x="107" y="28"/>
                    </a:lnTo>
                    <a:lnTo>
                      <a:pt x="97" y="19"/>
                    </a:lnTo>
                    <a:lnTo>
                      <a:pt x="88" y="9"/>
                    </a:lnTo>
                    <a:lnTo>
                      <a:pt x="78" y="9"/>
                    </a:lnTo>
                    <a:lnTo>
                      <a:pt x="68" y="9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10" y="28"/>
                    </a:lnTo>
                    <a:lnTo>
                      <a:pt x="0" y="38"/>
                    </a:lnTo>
                    <a:lnTo>
                      <a:pt x="0" y="48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1" name="Freeform 295"/>
              <p:cNvSpPr>
                <a:spLocks/>
              </p:cNvSpPr>
              <p:nvPr/>
            </p:nvSpPr>
            <p:spPr bwMode="auto">
              <a:xfrm rot="-3438596">
                <a:off x="721" y="2688"/>
                <a:ext cx="13" cy="34"/>
              </a:xfrm>
              <a:custGeom>
                <a:avLst/>
                <a:gdLst>
                  <a:gd name="T0" fmla="*/ 0 w 48"/>
                  <a:gd name="T1" fmla="*/ 0 h 96"/>
                  <a:gd name="T2" fmla="*/ 0 w 48"/>
                  <a:gd name="T3" fmla="*/ 0 h 96"/>
                  <a:gd name="T4" fmla="*/ 0 w 48"/>
                  <a:gd name="T5" fmla="*/ 0 h 96"/>
                  <a:gd name="T6" fmla="*/ 0 w 48"/>
                  <a:gd name="T7" fmla="*/ 0 h 96"/>
                  <a:gd name="T8" fmla="*/ 0 w 48"/>
                  <a:gd name="T9" fmla="*/ 0 h 96"/>
                  <a:gd name="T10" fmla="*/ 0 w 48"/>
                  <a:gd name="T11" fmla="*/ 0 h 96"/>
                  <a:gd name="T12" fmla="*/ 0 w 48"/>
                  <a:gd name="T13" fmla="*/ 0 h 96"/>
                  <a:gd name="T14" fmla="*/ 0 w 48"/>
                  <a:gd name="T15" fmla="*/ 0 h 96"/>
                  <a:gd name="T16" fmla="*/ 0 w 48"/>
                  <a:gd name="T17" fmla="*/ 0 h 96"/>
                  <a:gd name="T18" fmla="*/ 0 w 48"/>
                  <a:gd name="T19" fmla="*/ 0 h 96"/>
                  <a:gd name="T20" fmla="*/ 0 w 48"/>
                  <a:gd name="T21" fmla="*/ 0 h 96"/>
                  <a:gd name="T22" fmla="*/ 0 w 48"/>
                  <a:gd name="T23" fmla="*/ 0 h 96"/>
                  <a:gd name="T24" fmla="*/ 0 w 48"/>
                  <a:gd name="T25" fmla="*/ 0 h 96"/>
                  <a:gd name="T26" fmla="*/ 0 w 48"/>
                  <a:gd name="T27" fmla="*/ 0 h 96"/>
                  <a:gd name="T28" fmla="*/ 0 w 48"/>
                  <a:gd name="T29" fmla="*/ 0 h 96"/>
                  <a:gd name="T30" fmla="*/ 0 w 48"/>
                  <a:gd name="T31" fmla="*/ 0 h 96"/>
                  <a:gd name="T32" fmla="*/ 0 w 48"/>
                  <a:gd name="T33" fmla="*/ 0 h 96"/>
                  <a:gd name="T34" fmla="*/ 0 w 48"/>
                  <a:gd name="T35" fmla="*/ 0 h 96"/>
                  <a:gd name="T36" fmla="*/ 0 w 48"/>
                  <a:gd name="T37" fmla="*/ 0 h 96"/>
                  <a:gd name="T38" fmla="*/ 0 w 48"/>
                  <a:gd name="T39" fmla="*/ 0 h 96"/>
                  <a:gd name="T40" fmla="*/ 0 w 48"/>
                  <a:gd name="T41" fmla="*/ 0 h 96"/>
                  <a:gd name="T42" fmla="*/ 0 w 48"/>
                  <a:gd name="T43" fmla="*/ 0 h 96"/>
                  <a:gd name="T44" fmla="*/ 0 w 48"/>
                  <a:gd name="T45" fmla="*/ 0 h 96"/>
                  <a:gd name="T46" fmla="*/ 0 w 48"/>
                  <a:gd name="T47" fmla="*/ 0 h 96"/>
                  <a:gd name="T48" fmla="*/ 0 w 48"/>
                  <a:gd name="T49" fmla="*/ 0 h 96"/>
                  <a:gd name="T50" fmla="*/ 0 w 48"/>
                  <a:gd name="T51" fmla="*/ 0 h 96"/>
                  <a:gd name="T52" fmla="*/ 0 w 48"/>
                  <a:gd name="T53" fmla="*/ 0 h 96"/>
                  <a:gd name="T54" fmla="*/ 0 w 48"/>
                  <a:gd name="T55" fmla="*/ 0 h 96"/>
                  <a:gd name="T56" fmla="*/ 0 w 48"/>
                  <a:gd name="T57" fmla="*/ 0 h 96"/>
                  <a:gd name="T58" fmla="*/ 0 w 48"/>
                  <a:gd name="T59" fmla="*/ 0 h 96"/>
                  <a:gd name="T60" fmla="*/ 0 w 48"/>
                  <a:gd name="T61" fmla="*/ 0 h 96"/>
                  <a:gd name="T62" fmla="*/ 0 w 48"/>
                  <a:gd name="T63" fmla="*/ 0 h 96"/>
                  <a:gd name="T64" fmla="*/ 0 w 48"/>
                  <a:gd name="T65" fmla="*/ 0 h 96"/>
                  <a:gd name="T66" fmla="*/ 0 w 48"/>
                  <a:gd name="T67" fmla="*/ 0 h 96"/>
                  <a:gd name="T68" fmla="*/ 0 w 48"/>
                  <a:gd name="T69" fmla="*/ 0 h 96"/>
                  <a:gd name="T70" fmla="*/ 0 w 48"/>
                  <a:gd name="T71" fmla="*/ 0 h 96"/>
                  <a:gd name="T72" fmla="*/ 0 w 48"/>
                  <a:gd name="T73" fmla="*/ 0 h 96"/>
                  <a:gd name="T74" fmla="*/ 0 w 48"/>
                  <a:gd name="T75" fmla="*/ 0 h 96"/>
                  <a:gd name="T76" fmla="*/ 0 w 48"/>
                  <a:gd name="T77" fmla="*/ 0 h 96"/>
                  <a:gd name="T78" fmla="*/ 0 w 48"/>
                  <a:gd name="T79" fmla="*/ 0 h 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8" h="96">
                    <a:moveTo>
                      <a:pt x="9" y="96"/>
                    </a:moveTo>
                    <a:lnTo>
                      <a:pt x="9" y="96"/>
                    </a:lnTo>
                    <a:lnTo>
                      <a:pt x="19" y="96"/>
                    </a:lnTo>
                    <a:lnTo>
                      <a:pt x="29" y="96"/>
                    </a:lnTo>
                    <a:lnTo>
                      <a:pt x="29" y="87"/>
                    </a:lnTo>
                    <a:lnTo>
                      <a:pt x="39" y="87"/>
                    </a:lnTo>
                    <a:lnTo>
                      <a:pt x="39" y="77"/>
                    </a:lnTo>
                    <a:lnTo>
                      <a:pt x="4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9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0" y="87"/>
                    </a:lnTo>
                    <a:lnTo>
                      <a:pt x="9" y="9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2" name="Freeform 296"/>
              <p:cNvSpPr>
                <a:spLocks/>
              </p:cNvSpPr>
              <p:nvPr/>
            </p:nvSpPr>
            <p:spPr bwMode="auto">
              <a:xfrm rot="-3438596">
                <a:off x="721" y="2688"/>
                <a:ext cx="13" cy="34"/>
              </a:xfrm>
              <a:custGeom>
                <a:avLst/>
                <a:gdLst>
                  <a:gd name="T0" fmla="*/ 0 w 48"/>
                  <a:gd name="T1" fmla="*/ 0 h 96"/>
                  <a:gd name="T2" fmla="*/ 0 w 48"/>
                  <a:gd name="T3" fmla="*/ 0 h 96"/>
                  <a:gd name="T4" fmla="*/ 0 w 48"/>
                  <a:gd name="T5" fmla="*/ 0 h 96"/>
                  <a:gd name="T6" fmla="*/ 0 w 48"/>
                  <a:gd name="T7" fmla="*/ 0 h 96"/>
                  <a:gd name="T8" fmla="*/ 0 w 48"/>
                  <a:gd name="T9" fmla="*/ 0 h 96"/>
                  <a:gd name="T10" fmla="*/ 0 w 48"/>
                  <a:gd name="T11" fmla="*/ 0 h 96"/>
                  <a:gd name="T12" fmla="*/ 0 w 48"/>
                  <a:gd name="T13" fmla="*/ 0 h 96"/>
                  <a:gd name="T14" fmla="*/ 0 w 48"/>
                  <a:gd name="T15" fmla="*/ 0 h 96"/>
                  <a:gd name="T16" fmla="*/ 0 w 48"/>
                  <a:gd name="T17" fmla="*/ 0 h 96"/>
                  <a:gd name="T18" fmla="*/ 0 w 48"/>
                  <a:gd name="T19" fmla="*/ 0 h 96"/>
                  <a:gd name="T20" fmla="*/ 0 w 48"/>
                  <a:gd name="T21" fmla="*/ 0 h 96"/>
                  <a:gd name="T22" fmla="*/ 0 w 48"/>
                  <a:gd name="T23" fmla="*/ 0 h 96"/>
                  <a:gd name="T24" fmla="*/ 0 w 48"/>
                  <a:gd name="T25" fmla="*/ 0 h 96"/>
                  <a:gd name="T26" fmla="*/ 0 w 48"/>
                  <a:gd name="T27" fmla="*/ 0 h 96"/>
                  <a:gd name="T28" fmla="*/ 0 w 48"/>
                  <a:gd name="T29" fmla="*/ 0 h 96"/>
                  <a:gd name="T30" fmla="*/ 0 w 48"/>
                  <a:gd name="T31" fmla="*/ 0 h 96"/>
                  <a:gd name="T32" fmla="*/ 0 w 48"/>
                  <a:gd name="T33" fmla="*/ 0 h 96"/>
                  <a:gd name="T34" fmla="*/ 0 w 48"/>
                  <a:gd name="T35" fmla="*/ 0 h 96"/>
                  <a:gd name="T36" fmla="*/ 0 w 48"/>
                  <a:gd name="T37" fmla="*/ 0 h 96"/>
                  <a:gd name="T38" fmla="*/ 0 w 48"/>
                  <a:gd name="T39" fmla="*/ 0 h 96"/>
                  <a:gd name="T40" fmla="*/ 0 w 48"/>
                  <a:gd name="T41" fmla="*/ 0 h 96"/>
                  <a:gd name="T42" fmla="*/ 0 w 48"/>
                  <a:gd name="T43" fmla="*/ 0 h 96"/>
                  <a:gd name="T44" fmla="*/ 0 w 48"/>
                  <a:gd name="T45" fmla="*/ 0 h 96"/>
                  <a:gd name="T46" fmla="*/ 0 w 48"/>
                  <a:gd name="T47" fmla="*/ 0 h 96"/>
                  <a:gd name="T48" fmla="*/ 0 w 48"/>
                  <a:gd name="T49" fmla="*/ 0 h 96"/>
                  <a:gd name="T50" fmla="*/ 0 w 48"/>
                  <a:gd name="T51" fmla="*/ 0 h 96"/>
                  <a:gd name="T52" fmla="*/ 0 w 48"/>
                  <a:gd name="T53" fmla="*/ 0 h 96"/>
                  <a:gd name="T54" fmla="*/ 0 w 48"/>
                  <a:gd name="T55" fmla="*/ 0 h 96"/>
                  <a:gd name="T56" fmla="*/ 0 w 48"/>
                  <a:gd name="T57" fmla="*/ 0 h 96"/>
                  <a:gd name="T58" fmla="*/ 0 w 48"/>
                  <a:gd name="T59" fmla="*/ 0 h 9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8" h="96">
                    <a:moveTo>
                      <a:pt x="9" y="96"/>
                    </a:moveTo>
                    <a:lnTo>
                      <a:pt x="19" y="96"/>
                    </a:lnTo>
                    <a:lnTo>
                      <a:pt x="29" y="96"/>
                    </a:lnTo>
                    <a:lnTo>
                      <a:pt x="29" y="87"/>
                    </a:lnTo>
                    <a:lnTo>
                      <a:pt x="39" y="87"/>
                    </a:lnTo>
                    <a:lnTo>
                      <a:pt x="39" y="77"/>
                    </a:lnTo>
                    <a:lnTo>
                      <a:pt x="4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9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0" y="87"/>
                    </a:lnTo>
                    <a:lnTo>
                      <a:pt x="9" y="96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3" name="Freeform 297"/>
              <p:cNvSpPr>
                <a:spLocks/>
              </p:cNvSpPr>
              <p:nvPr/>
            </p:nvSpPr>
            <p:spPr bwMode="auto">
              <a:xfrm rot="-3438596">
                <a:off x="737" y="2706"/>
                <a:ext cx="28" cy="17"/>
              </a:xfrm>
              <a:custGeom>
                <a:avLst/>
                <a:gdLst>
                  <a:gd name="T0" fmla="*/ 0 w 107"/>
                  <a:gd name="T1" fmla="*/ 0 h 48"/>
                  <a:gd name="T2" fmla="*/ 0 w 107"/>
                  <a:gd name="T3" fmla="*/ 0 h 48"/>
                  <a:gd name="T4" fmla="*/ 0 w 107"/>
                  <a:gd name="T5" fmla="*/ 0 h 48"/>
                  <a:gd name="T6" fmla="*/ 0 w 107"/>
                  <a:gd name="T7" fmla="*/ 0 h 48"/>
                  <a:gd name="T8" fmla="*/ 0 w 107"/>
                  <a:gd name="T9" fmla="*/ 0 h 48"/>
                  <a:gd name="T10" fmla="*/ 0 w 107"/>
                  <a:gd name="T11" fmla="*/ 0 h 48"/>
                  <a:gd name="T12" fmla="*/ 0 w 107"/>
                  <a:gd name="T13" fmla="*/ 0 h 48"/>
                  <a:gd name="T14" fmla="*/ 0 w 107"/>
                  <a:gd name="T15" fmla="*/ 0 h 48"/>
                  <a:gd name="T16" fmla="*/ 0 w 107"/>
                  <a:gd name="T17" fmla="*/ 0 h 48"/>
                  <a:gd name="T18" fmla="*/ 0 w 107"/>
                  <a:gd name="T19" fmla="*/ 0 h 48"/>
                  <a:gd name="T20" fmla="*/ 0 w 107"/>
                  <a:gd name="T21" fmla="*/ 0 h 48"/>
                  <a:gd name="T22" fmla="*/ 0 w 107"/>
                  <a:gd name="T23" fmla="*/ 0 h 48"/>
                  <a:gd name="T24" fmla="*/ 0 w 107"/>
                  <a:gd name="T25" fmla="*/ 0 h 48"/>
                  <a:gd name="T26" fmla="*/ 0 w 107"/>
                  <a:gd name="T27" fmla="*/ 0 h 48"/>
                  <a:gd name="T28" fmla="*/ 0 w 107"/>
                  <a:gd name="T29" fmla="*/ 0 h 48"/>
                  <a:gd name="T30" fmla="*/ 0 w 107"/>
                  <a:gd name="T31" fmla="*/ 0 h 48"/>
                  <a:gd name="T32" fmla="*/ 0 w 107"/>
                  <a:gd name="T33" fmla="*/ 0 h 48"/>
                  <a:gd name="T34" fmla="*/ 0 w 107"/>
                  <a:gd name="T35" fmla="*/ 0 h 48"/>
                  <a:gd name="T36" fmla="*/ 0 w 107"/>
                  <a:gd name="T37" fmla="*/ 0 h 48"/>
                  <a:gd name="T38" fmla="*/ 0 w 107"/>
                  <a:gd name="T39" fmla="*/ 0 h 48"/>
                  <a:gd name="T40" fmla="*/ 0 w 107"/>
                  <a:gd name="T41" fmla="*/ 0 h 48"/>
                  <a:gd name="T42" fmla="*/ 0 w 107"/>
                  <a:gd name="T43" fmla="*/ 0 h 48"/>
                  <a:gd name="T44" fmla="*/ 0 w 107"/>
                  <a:gd name="T45" fmla="*/ 0 h 48"/>
                  <a:gd name="T46" fmla="*/ 0 w 107"/>
                  <a:gd name="T47" fmla="*/ 0 h 48"/>
                  <a:gd name="T48" fmla="*/ 0 w 107"/>
                  <a:gd name="T49" fmla="*/ 0 h 48"/>
                  <a:gd name="T50" fmla="*/ 0 w 107"/>
                  <a:gd name="T51" fmla="*/ 0 h 48"/>
                  <a:gd name="T52" fmla="*/ 0 w 107"/>
                  <a:gd name="T53" fmla="*/ 0 h 48"/>
                  <a:gd name="T54" fmla="*/ 0 w 107"/>
                  <a:gd name="T55" fmla="*/ 0 h 48"/>
                  <a:gd name="T56" fmla="*/ 0 w 107"/>
                  <a:gd name="T57" fmla="*/ 0 h 48"/>
                  <a:gd name="T58" fmla="*/ 0 w 107"/>
                  <a:gd name="T59" fmla="*/ 0 h 48"/>
                  <a:gd name="T60" fmla="*/ 0 w 107"/>
                  <a:gd name="T61" fmla="*/ 0 h 48"/>
                  <a:gd name="T62" fmla="*/ 0 w 107"/>
                  <a:gd name="T63" fmla="*/ 0 h 48"/>
                  <a:gd name="T64" fmla="*/ 0 w 107"/>
                  <a:gd name="T65" fmla="*/ 0 h 48"/>
                  <a:gd name="T66" fmla="*/ 0 w 107"/>
                  <a:gd name="T67" fmla="*/ 0 h 48"/>
                  <a:gd name="T68" fmla="*/ 0 w 107"/>
                  <a:gd name="T69" fmla="*/ 0 h 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7" h="48">
                    <a:moveTo>
                      <a:pt x="0" y="29"/>
                    </a:moveTo>
                    <a:lnTo>
                      <a:pt x="0" y="29"/>
                    </a:lnTo>
                    <a:lnTo>
                      <a:pt x="10" y="39"/>
                    </a:lnTo>
                    <a:lnTo>
                      <a:pt x="20" y="39"/>
                    </a:lnTo>
                    <a:lnTo>
                      <a:pt x="29" y="39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9" y="48"/>
                    </a:lnTo>
                    <a:lnTo>
                      <a:pt x="68" y="39"/>
                    </a:lnTo>
                    <a:lnTo>
                      <a:pt x="78" y="39"/>
                    </a:lnTo>
                    <a:lnTo>
                      <a:pt x="88" y="29"/>
                    </a:lnTo>
                    <a:lnTo>
                      <a:pt x="98" y="20"/>
                    </a:lnTo>
                    <a:lnTo>
                      <a:pt x="107" y="20"/>
                    </a:lnTo>
                    <a:lnTo>
                      <a:pt x="98" y="10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4" name="Freeform 298"/>
              <p:cNvSpPr>
                <a:spLocks/>
              </p:cNvSpPr>
              <p:nvPr/>
            </p:nvSpPr>
            <p:spPr bwMode="auto">
              <a:xfrm rot="-3438596">
                <a:off x="737" y="2706"/>
                <a:ext cx="28" cy="17"/>
              </a:xfrm>
              <a:custGeom>
                <a:avLst/>
                <a:gdLst>
                  <a:gd name="T0" fmla="*/ 0 w 107"/>
                  <a:gd name="T1" fmla="*/ 0 h 48"/>
                  <a:gd name="T2" fmla="*/ 0 w 107"/>
                  <a:gd name="T3" fmla="*/ 0 h 48"/>
                  <a:gd name="T4" fmla="*/ 0 w 107"/>
                  <a:gd name="T5" fmla="*/ 0 h 48"/>
                  <a:gd name="T6" fmla="*/ 0 w 107"/>
                  <a:gd name="T7" fmla="*/ 0 h 48"/>
                  <a:gd name="T8" fmla="*/ 0 w 107"/>
                  <a:gd name="T9" fmla="*/ 0 h 48"/>
                  <a:gd name="T10" fmla="*/ 0 w 107"/>
                  <a:gd name="T11" fmla="*/ 0 h 48"/>
                  <a:gd name="T12" fmla="*/ 0 w 107"/>
                  <a:gd name="T13" fmla="*/ 0 h 48"/>
                  <a:gd name="T14" fmla="*/ 0 w 107"/>
                  <a:gd name="T15" fmla="*/ 0 h 48"/>
                  <a:gd name="T16" fmla="*/ 0 w 107"/>
                  <a:gd name="T17" fmla="*/ 0 h 48"/>
                  <a:gd name="T18" fmla="*/ 0 w 107"/>
                  <a:gd name="T19" fmla="*/ 0 h 48"/>
                  <a:gd name="T20" fmla="*/ 0 w 107"/>
                  <a:gd name="T21" fmla="*/ 0 h 48"/>
                  <a:gd name="T22" fmla="*/ 0 w 107"/>
                  <a:gd name="T23" fmla="*/ 0 h 48"/>
                  <a:gd name="T24" fmla="*/ 0 w 107"/>
                  <a:gd name="T25" fmla="*/ 0 h 48"/>
                  <a:gd name="T26" fmla="*/ 0 w 107"/>
                  <a:gd name="T27" fmla="*/ 0 h 48"/>
                  <a:gd name="T28" fmla="*/ 0 w 107"/>
                  <a:gd name="T29" fmla="*/ 0 h 48"/>
                  <a:gd name="T30" fmla="*/ 0 w 107"/>
                  <a:gd name="T31" fmla="*/ 0 h 48"/>
                  <a:gd name="T32" fmla="*/ 0 w 107"/>
                  <a:gd name="T33" fmla="*/ 0 h 48"/>
                  <a:gd name="T34" fmla="*/ 0 w 107"/>
                  <a:gd name="T35" fmla="*/ 0 h 48"/>
                  <a:gd name="T36" fmla="*/ 0 w 107"/>
                  <a:gd name="T37" fmla="*/ 0 h 48"/>
                  <a:gd name="T38" fmla="*/ 0 w 107"/>
                  <a:gd name="T39" fmla="*/ 0 h 48"/>
                  <a:gd name="T40" fmla="*/ 0 w 107"/>
                  <a:gd name="T41" fmla="*/ 0 h 48"/>
                  <a:gd name="T42" fmla="*/ 0 w 107"/>
                  <a:gd name="T43" fmla="*/ 0 h 48"/>
                  <a:gd name="T44" fmla="*/ 0 w 107"/>
                  <a:gd name="T45" fmla="*/ 0 h 48"/>
                  <a:gd name="T46" fmla="*/ 0 w 107"/>
                  <a:gd name="T47" fmla="*/ 0 h 48"/>
                  <a:gd name="T48" fmla="*/ 0 w 107"/>
                  <a:gd name="T49" fmla="*/ 0 h 48"/>
                  <a:gd name="T50" fmla="*/ 0 w 107"/>
                  <a:gd name="T51" fmla="*/ 0 h 48"/>
                  <a:gd name="T52" fmla="*/ 0 w 107"/>
                  <a:gd name="T53" fmla="*/ 0 h 48"/>
                  <a:gd name="T54" fmla="*/ 0 w 107"/>
                  <a:gd name="T55" fmla="*/ 0 h 48"/>
                  <a:gd name="T56" fmla="*/ 0 w 107"/>
                  <a:gd name="T57" fmla="*/ 0 h 48"/>
                  <a:gd name="T58" fmla="*/ 0 w 107"/>
                  <a:gd name="T59" fmla="*/ 0 h 4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7" h="48">
                    <a:moveTo>
                      <a:pt x="0" y="29"/>
                    </a:moveTo>
                    <a:lnTo>
                      <a:pt x="10" y="39"/>
                    </a:lnTo>
                    <a:lnTo>
                      <a:pt x="20" y="39"/>
                    </a:lnTo>
                    <a:lnTo>
                      <a:pt x="29" y="39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9" y="48"/>
                    </a:lnTo>
                    <a:lnTo>
                      <a:pt x="68" y="39"/>
                    </a:lnTo>
                    <a:lnTo>
                      <a:pt x="78" y="39"/>
                    </a:lnTo>
                    <a:lnTo>
                      <a:pt x="88" y="29"/>
                    </a:lnTo>
                    <a:lnTo>
                      <a:pt x="98" y="20"/>
                    </a:lnTo>
                    <a:lnTo>
                      <a:pt x="107" y="20"/>
                    </a:lnTo>
                    <a:lnTo>
                      <a:pt x="98" y="10"/>
                    </a:lnTo>
                    <a:lnTo>
                      <a:pt x="88" y="10"/>
                    </a:lnTo>
                    <a:lnTo>
                      <a:pt x="88" y="0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0" y="29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5" name="Freeform 299"/>
              <p:cNvSpPr>
                <a:spLocks/>
              </p:cNvSpPr>
              <p:nvPr/>
            </p:nvSpPr>
            <p:spPr bwMode="auto">
              <a:xfrm rot="-3438596">
                <a:off x="731" y="2703"/>
                <a:ext cx="13" cy="33"/>
              </a:xfrm>
              <a:custGeom>
                <a:avLst/>
                <a:gdLst>
                  <a:gd name="T0" fmla="*/ 0 w 49"/>
                  <a:gd name="T1" fmla="*/ 0 h 96"/>
                  <a:gd name="T2" fmla="*/ 0 w 49"/>
                  <a:gd name="T3" fmla="*/ 0 h 96"/>
                  <a:gd name="T4" fmla="*/ 0 w 49"/>
                  <a:gd name="T5" fmla="*/ 0 h 96"/>
                  <a:gd name="T6" fmla="*/ 0 w 49"/>
                  <a:gd name="T7" fmla="*/ 0 h 96"/>
                  <a:gd name="T8" fmla="*/ 0 w 49"/>
                  <a:gd name="T9" fmla="*/ 0 h 96"/>
                  <a:gd name="T10" fmla="*/ 0 w 49"/>
                  <a:gd name="T11" fmla="*/ 0 h 96"/>
                  <a:gd name="T12" fmla="*/ 0 w 49"/>
                  <a:gd name="T13" fmla="*/ 0 h 96"/>
                  <a:gd name="T14" fmla="*/ 0 w 49"/>
                  <a:gd name="T15" fmla="*/ 0 h 96"/>
                  <a:gd name="T16" fmla="*/ 0 w 49"/>
                  <a:gd name="T17" fmla="*/ 0 h 96"/>
                  <a:gd name="T18" fmla="*/ 0 w 49"/>
                  <a:gd name="T19" fmla="*/ 0 h 96"/>
                  <a:gd name="T20" fmla="*/ 0 w 49"/>
                  <a:gd name="T21" fmla="*/ 0 h 96"/>
                  <a:gd name="T22" fmla="*/ 0 w 49"/>
                  <a:gd name="T23" fmla="*/ 0 h 96"/>
                  <a:gd name="T24" fmla="*/ 0 w 49"/>
                  <a:gd name="T25" fmla="*/ 0 h 96"/>
                  <a:gd name="T26" fmla="*/ 0 w 49"/>
                  <a:gd name="T27" fmla="*/ 0 h 96"/>
                  <a:gd name="T28" fmla="*/ 0 w 49"/>
                  <a:gd name="T29" fmla="*/ 0 h 96"/>
                  <a:gd name="T30" fmla="*/ 0 w 49"/>
                  <a:gd name="T31" fmla="*/ 0 h 96"/>
                  <a:gd name="T32" fmla="*/ 0 w 49"/>
                  <a:gd name="T33" fmla="*/ 0 h 96"/>
                  <a:gd name="T34" fmla="*/ 0 w 49"/>
                  <a:gd name="T35" fmla="*/ 0 h 96"/>
                  <a:gd name="T36" fmla="*/ 0 w 49"/>
                  <a:gd name="T37" fmla="*/ 0 h 96"/>
                  <a:gd name="T38" fmla="*/ 0 w 49"/>
                  <a:gd name="T39" fmla="*/ 0 h 96"/>
                  <a:gd name="T40" fmla="*/ 0 w 49"/>
                  <a:gd name="T41" fmla="*/ 0 h 96"/>
                  <a:gd name="T42" fmla="*/ 0 w 49"/>
                  <a:gd name="T43" fmla="*/ 0 h 96"/>
                  <a:gd name="T44" fmla="*/ 0 w 49"/>
                  <a:gd name="T45" fmla="*/ 0 h 96"/>
                  <a:gd name="T46" fmla="*/ 0 w 49"/>
                  <a:gd name="T47" fmla="*/ 0 h 96"/>
                  <a:gd name="T48" fmla="*/ 0 w 49"/>
                  <a:gd name="T49" fmla="*/ 0 h 96"/>
                  <a:gd name="T50" fmla="*/ 0 w 49"/>
                  <a:gd name="T51" fmla="*/ 0 h 96"/>
                  <a:gd name="T52" fmla="*/ 0 w 49"/>
                  <a:gd name="T53" fmla="*/ 0 h 96"/>
                  <a:gd name="T54" fmla="*/ 0 w 49"/>
                  <a:gd name="T55" fmla="*/ 0 h 96"/>
                  <a:gd name="T56" fmla="*/ 0 w 49"/>
                  <a:gd name="T57" fmla="*/ 0 h 96"/>
                  <a:gd name="T58" fmla="*/ 0 w 49"/>
                  <a:gd name="T59" fmla="*/ 0 h 96"/>
                  <a:gd name="T60" fmla="*/ 0 w 49"/>
                  <a:gd name="T61" fmla="*/ 0 h 96"/>
                  <a:gd name="T62" fmla="*/ 0 w 49"/>
                  <a:gd name="T63" fmla="*/ 0 h 96"/>
                  <a:gd name="T64" fmla="*/ 0 w 49"/>
                  <a:gd name="T65" fmla="*/ 0 h 96"/>
                  <a:gd name="T66" fmla="*/ 0 w 49"/>
                  <a:gd name="T67" fmla="*/ 0 h 96"/>
                  <a:gd name="T68" fmla="*/ 0 w 49"/>
                  <a:gd name="T69" fmla="*/ 0 h 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9" h="96">
                    <a:moveTo>
                      <a:pt x="0" y="96"/>
                    </a:moveTo>
                    <a:lnTo>
                      <a:pt x="0" y="96"/>
                    </a:lnTo>
                    <a:lnTo>
                      <a:pt x="10" y="87"/>
                    </a:lnTo>
                    <a:lnTo>
                      <a:pt x="20" y="87"/>
                    </a:lnTo>
                    <a:lnTo>
                      <a:pt x="30" y="77"/>
                    </a:lnTo>
                    <a:lnTo>
                      <a:pt x="39" y="68"/>
                    </a:lnTo>
                    <a:lnTo>
                      <a:pt x="49" y="68"/>
                    </a:lnTo>
                    <a:lnTo>
                      <a:pt x="49" y="58"/>
                    </a:lnTo>
                    <a:lnTo>
                      <a:pt x="49" y="48"/>
                    </a:lnTo>
                    <a:lnTo>
                      <a:pt x="49" y="39"/>
                    </a:lnTo>
                    <a:lnTo>
                      <a:pt x="49" y="29"/>
                    </a:lnTo>
                    <a:lnTo>
                      <a:pt x="39" y="19"/>
                    </a:lnTo>
                    <a:lnTo>
                      <a:pt x="30" y="1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10" y="19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68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6" name="Freeform 300"/>
              <p:cNvSpPr>
                <a:spLocks/>
              </p:cNvSpPr>
              <p:nvPr/>
            </p:nvSpPr>
            <p:spPr bwMode="auto">
              <a:xfrm rot="-3438596">
                <a:off x="731" y="2703"/>
                <a:ext cx="13" cy="33"/>
              </a:xfrm>
              <a:custGeom>
                <a:avLst/>
                <a:gdLst>
                  <a:gd name="T0" fmla="*/ 0 w 49"/>
                  <a:gd name="T1" fmla="*/ 0 h 96"/>
                  <a:gd name="T2" fmla="*/ 0 w 49"/>
                  <a:gd name="T3" fmla="*/ 0 h 96"/>
                  <a:gd name="T4" fmla="*/ 0 w 49"/>
                  <a:gd name="T5" fmla="*/ 0 h 96"/>
                  <a:gd name="T6" fmla="*/ 0 w 49"/>
                  <a:gd name="T7" fmla="*/ 0 h 96"/>
                  <a:gd name="T8" fmla="*/ 0 w 49"/>
                  <a:gd name="T9" fmla="*/ 0 h 96"/>
                  <a:gd name="T10" fmla="*/ 0 w 49"/>
                  <a:gd name="T11" fmla="*/ 0 h 96"/>
                  <a:gd name="T12" fmla="*/ 0 w 49"/>
                  <a:gd name="T13" fmla="*/ 0 h 96"/>
                  <a:gd name="T14" fmla="*/ 0 w 49"/>
                  <a:gd name="T15" fmla="*/ 0 h 96"/>
                  <a:gd name="T16" fmla="*/ 0 w 49"/>
                  <a:gd name="T17" fmla="*/ 0 h 96"/>
                  <a:gd name="T18" fmla="*/ 0 w 49"/>
                  <a:gd name="T19" fmla="*/ 0 h 96"/>
                  <a:gd name="T20" fmla="*/ 0 w 49"/>
                  <a:gd name="T21" fmla="*/ 0 h 96"/>
                  <a:gd name="T22" fmla="*/ 0 w 49"/>
                  <a:gd name="T23" fmla="*/ 0 h 96"/>
                  <a:gd name="T24" fmla="*/ 0 w 49"/>
                  <a:gd name="T25" fmla="*/ 0 h 96"/>
                  <a:gd name="T26" fmla="*/ 0 w 49"/>
                  <a:gd name="T27" fmla="*/ 0 h 96"/>
                  <a:gd name="T28" fmla="*/ 0 w 49"/>
                  <a:gd name="T29" fmla="*/ 0 h 96"/>
                  <a:gd name="T30" fmla="*/ 0 w 49"/>
                  <a:gd name="T31" fmla="*/ 0 h 96"/>
                  <a:gd name="T32" fmla="*/ 0 w 49"/>
                  <a:gd name="T33" fmla="*/ 0 h 96"/>
                  <a:gd name="T34" fmla="*/ 0 w 49"/>
                  <a:gd name="T35" fmla="*/ 0 h 96"/>
                  <a:gd name="T36" fmla="*/ 0 w 49"/>
                  <a:gd name="T37" fmla="*/ 0 h 96"/>
                  <a:gd name="T38" fmla="*/ 0 w 49"/>
                  <a:gd name="T39" fmla="*/ 0 h 96"/>
                  <a:gd name="T40" fmla="*/ 0 w 49"/>
                  <a:gd name="T41" fmla="*/ 0 h 96"/>
                  <a:gd name="T42" fmla="*/ 0 w 49"/>
                  <a:gd name="T43" fmla="*/ 0 h 96"/>
                  <a:gd name="T44" fmla="*/ 0 w 49"/>
                  <a:gd name="T45" fmla="*/ 0 h 96"/>
                  <a:gd name="T46" fmla="*/ 0 w 49"/>
                  <a:gd name="T47" fmla="*/ 0 h 9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9" h="96">
                    <a:moveTo>
                      <a:pt x="0" y="96"/>
                    </a:moveTo>
                    <a:lnTo>
                      <a:pt x="10" y="87"/>
                    </a:lnTo>
                    <a:lnTo>
                      <a:pt x="20" y="87"/>
                    </a:lnTo>
                    <a:lnTo>
                      <a:pt x="30" y="77"/>
                    </a:lnTo>
                    <a:lnTo>
                      <a:pt x="39" y="68"/>
                    </a:lnTo>
                    <a:lnTo>
                      <a:pt x="49" y="68"/>
                    </a:lnTo>
                    <a:lnTo>
                      <a:pt x="49" y="58"/>
                    </a:lnTo>
                    <a:lnTo>
                      <a:pt x="49" y="48"/>
                    </a:lnTo>
                    <a:lnTo>
                      <a:pt x="49" y="39"/>
                    </a:lnTo>
                    <a:lnTo>
                      <a:pt x="49" y="29"/>
                    </a:lnTo>
                    <a:lnTo>
                      <a:pt x="39" y="19"/>
                    </a:lnTo>
                    <a:lnTo>
                      <a:pt x="30" y="10"/>
                    </a:lnTo>
                    <a:lnTo>
                      <a:pt x="20" y="0"/>
                    </a:lnTo>
                    <a:lnTo>
                      <a:pt x="10" y="10"/>
                    </a:lnTo>
                    <a:lnTo>
                      <a:pt x="10" y="19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68"/>
                    </a:lnTo>
                    <a:lnTo>
                      <a:pt x="0" y="96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7" name="Freeform 301"/>
              <p:cNvSpPr>
                <a:spLocks/>
              </p:cNvSpPr>
              <p:nvPr/>
            </p:nvSpPr>
            <p:spPr bwMode="auto">
              <a:xfrm rot="-3438596">
                <a:off x="743" y="2717"/>
                <a:ext cx="28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w 107"/>
                  <a:gd name="T57" fmla="*/ 0 h 58"/>
                  <a:gd name="T58" fmla="*/ 0 w 107"/>
                  <a:gd name="T59" fmla="*/ 0 h 58"/>
                  <a:gd name="T60" fmla="*/ 0 w 107"/>
                  <a:gd name="T61" fmla="*/ 0 h 58"/>
                  <a:gd name="T62" fmla="*/ 0 w 107"/>
                  <a:gd name="T63" fmla="*/ 0 h 58"/>
                  <a:gd name="T64" fmla="*/ 0 w 107"/>
                  <a:gd name="T65" fmla="*/ 0 h 58"/>
                  <a:gd name="T66" fmla="*/ 0 w 107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7" h="58">
                    <a:moveTo>
                      <a:pt x="0" y="39"/>
                    </a:moveTo>
                    <a:lnTo>
                      <a:pt x="0" y="39"/>
                    </a:lnTo>
                    <a:lnTo>
                      <a:pt x="10" y="39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8" y="58"/>
                    </a:lnTo>
                    <a:lnTo>
                      <a:pt x="68" y="58"/>
                    </a:lnTo>
                    <a:lnTo>
                      <a:pt x="78" y="48"/>
                    </a:lnTo>
                    <a:lnTo>
                      <a:pt x="88" y="48"/>
                    </a:lnTo>
                    <a:lnTo>
                      <a:pt x="88" y="39"/>
                    </a:lnTo>
                    <a:lnTo>
                      <a:pt x="97" y="39"/>
                    </a:lnTo>
                    <a:lnTo>
                      <a:pt x="107" y="29"/>
                    </a:lnTo>
                    <a:lnTo>
                      <a:pt x="88" y="10"/>
                    </a:lnTo>
                    <a:lnTo>
                      <a:pt x="68" y="1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0" y="19"/>
                    </a:lnTo>
                    <a:lnTo>
                      <a:pt x="0" y="29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8" name="Freeform 302"/>
              <p:cNvSpPr>
                <a:spLocks/>
              </p:cNvSpPr>
              <p:nvPr/>
            </p:nvSpPr>
            <p:spPr bwMode="auto">
              <a:xfrm rot="-3438596">
                <a:off x="743" y="2717"/>
                <a:ext cx="28" cy="21"/>
              </a:xfrm>
              <a:custGeom>
                <a:avLst/>
                <a:gdLst>
                  <a:gd name="T0" fmla="*/ 0 w 107"/>
                  <a:gd name="T1" fmla="*/ 0 h 58"/>
                  <a:gd name="T2" fmla="*/ 0 w 107"/>
                  <a:gd name="T3" fmla="*/ 0 h 58"/>
                  <a:gd name="T4" fmla="*/ 0 w 107"/>
                  <a:gd name="T5" fmla="*/ 0 h 58"/>
                  <a:gd name="T6" fmla="*/ 0 w 107"/>
                  <a:gd name="T7" fmla="*/ 0 h 58"/>
                  <a:gd name="T8" fmla="*/ 0 w 107"/>
                  <a:gd name="T9" fmla="*/ 0 h 58"/>
                  <a:gd name="T10" fmla="*/ 0 w 107"/>
                  <a:gd name="T11" fmla="*/ 0 h 58"/>
                  <a:gd name="T12" fmla="*/ 0 w 107"/>
                  <a:gd name="T13" fmla="*/ 0 h 58"/>
                  <a:gd name="T14" fmla="*/ 0 w 107"/>
                  <a:gd name="T15" fmla="*/ 0 h 58"/>
                  <a:gd name="T16" fmla="*/ 0 w 107"/>
                  <a:gd name="T17" fmla="*/ 0 h 58"/>
                  <a:gd name="T18" fmla="*/ 0 w 107"/>
                  <a:gd name="T19" fmla="*/ 0 h 58"/>
                  <a:gd name="T20" fmla="*/ 0 w 107"/>
                  <a:gd name="T21" fmla="*/ 0 h 58"/>
                  <a:gd name="T22" fmla="*/ 0 w 107"/>
                  <a:gd name="T23" fmla="*/ 0 h 58"/>
                  <a:gd name="T24" fmla="*/ 0 w 107"/>
                  <a:gd name="T25" fmla="*/ 0 h 58"/>
                  <a:gd name="T26" fmla="*/ 0 w 107"/>
                  <a:gd name="T27" fmla="*/ 0 h 58"/>
                  <a:gd name="T28" fmla="*/ 0 w 107"/>
                  <a:gd name="T29" fmla="*/ 0 h 58"/>
                  <a:gd name="T30" fmla="*/ 0 w 107"/>
                  <a:gd name="T31" fmla="*/ 0 h 58"/>
                  <a:gd name="T32" fmla="*/ 0 w 107"/>
                  <a:gd name="T33" fmla="*/ 0 h 58"/>
                  <a:gd name="T34" fmla="*/ 0 w 107"/>
                  <a:gd name="T35" fmla="*/ 0 h 58"/>
                  <a:gd name="T36" fmla="*/ 0 w 107"/>
                  <a:gd name="T37" fmla="*/ 0 h 58"/>
                  <a:gd name="T38" fmla="*/ 0 w 107"/>
                  <a:gd name="T39" fmla="*/ 0 h 58"/>
                  <a:gd name="T40" fmla="*/ 0 w 107"/>
                  <a:gd name="T41" fmla="*/ 0 h 58"/>
                  <a:gd name="T42" fmla="*/ 0 w 107"/>
                  <a:gd name="T43" fmla="*/ 0 h 58"/>
                  <a:gd name="T44" fmla="*/ 0 w 107"/>
                  <a:gd name="T45" fmla="*/ 0 h 58"/>
                  <a:gd name="T46" fmla="*/ 0 w 107"/>
                  <a:gd name="T47" fmla="*/ 0 h 58"/>
                  <a:gd name="T48" fmla="*/ 0 w 107"/>
                  <a:gd name="T49" fmla="*/ 0 h 58"/>
                  <a:gd name="T50" fmla="*/ 0 w 107"/>
                  <a:gd name="T51" fmla="*/ 0 h 58"/>
                  <a:gd name="T52" fmla="*/ 0 w 107"/>
                  <a:gd name="T53" fmla="*/ 0 h 58"/>
                  <a:gd name="T54" fmla="*/ 0 w 107"/>
                  <a:gd name="T55" fmla="*/ 0 h 5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07" h="58">
                    <a:moveTo>
                      <a:pt x="0" y="39"/>
                    </a:moveTo>
                    <a:lnTo>
                      <a:pt x="10" y="39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8"/>
                    </a:lnTo>
                    <a:lnTo>
                      <a:pt x="39" y="58"/>
                    </a:lnTo>
                    <a:lnTo>
                      <a:pt x="49" y="58"/>
                    </a:lnTo>
                    <a:lnTo>
                      <a:pt x="58" y="58"/>
                    </a:lnTo>
                    <a:lnTo>
                      <a:pt x="68" y="58"/>
                    </a:lnTo>
                    <a:lnTo>
                      <a:pt x="78" y="48"/>
                    </a:lnTo>
                    <a:lnTo>
                      <a:pt x="88" y="48"/>
                    </a:lnTo>
                    <a:lnTo>
                      <a:pt x="88" y="39"/>
                    </a:lnTo>
                    <a:lnTo>
                      <a:pt x="97" y="39"/>
                    </a:lnTo>
                    <a:lnTo>
                      <a:pt x="107" y="29"/>
                    </a:lnTo>
                    <a:lnTo>
                      <a:pt x="88" y="10"/>
                    </a:lnTo>
                    <a:lnTo>
                      <a:pt x="68" y="10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0" y="19"/>
                    </a:lnTo>
                    <a:lnTo>
                      <a:pt x="0" y="29"/>
                    </a:lnTo>
                    <a:lnTo>
                      <a:pt x="0" y="39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9" name="Freeform 303"/>
              <p:cNvSpPr>
                <a:spLocks/>
              </p:cNvSpPr>
              <p:nvPr/>
            </p:nvSpPr>
            <p:spPr bwMode="auto">
              <a:xfrm rot="-3438596">
                <a:off x="735" y="2716"/>
                <a:ext cx="13" cy="37"/>
              </a:xfrm>
              <a:custGeom>
                <a:avLst/>
                <a:gdLst>
                  <a:gd name="T0" fmla="*/ 0 w 48"/>
                  <a:gd name="T1" fmla="*/ 0 h 106"/>
                  <a:gd name="T2" fmla="*/ 0 w 48"/>
                  <a:gd name="T3" fmla="*/ 0 h 106"/>
                  <a:gd name="T4" fmla="*/ 0 w 48"/>
                  <a:gd name="T5" fmla="*/ 0 h 106"/>
                  <a:gd name="T6" fmla="*/ 0 w 48"/>
                  <a:gd name="T7" fmla="*/ 0 h 106"/>
                  <a:gd name="T8" fmla="*/ 0 w 48"/>
                  <a:gd name="T9" fmla="*/ 0 h 106"/>
                  <a:gd name="T10" fmla="*/ 0 w 48"/>
                  <a:gd name="T11" fmla="*/ 0 h 106"/>
                  <a:gd name="T12" fmla="*/ 0 w 48"/>
                  <a:gd name="T13" fmla="*/ 0 h 106"/>
                  <a:gd name="T14" fmla="*/ 0 w 48"/>
                  <a:gd name="T15" fmla="*/ 0 h 106"/>
                  <a:gd name="T16" fmla="*/ 0 w 48"/>
                  <a:gd name="T17" fmla="*/ 0 h 106"/>
                  <a:gd name="T18" fmla="*/ 0 w 48"/>
                  <a:gd name="T19" fmla="*/ 0 h 106"/>
                  <a:gd name="T20" fmla="*/ 0 w 48"/>
                  <a:gd name="T21" fmla="*/ 0 h 106"/>
                  <a:gd name="T22" fmla="*/ 0 w 48"/>
                  <a:gd name="T23" fmla="*/ 0 h 106"/>
                  <a:gd name="T24" fmla="*/ 0 w 48"/>
                  <a:gd name="T25" fmla="*/ 0 h 106"/>
                  <a:gd name="T26" fmla="*/ 0 w 48"/>
                  <a:gd name="T27" fmla="*/ 0 h 106"/>
                  <a:gd name="T28" fmla="*/ 0 w 48"/>
                  <a:gd name="T29" fmla="*/ 0 h 106"/>
                  <a:gd name="T30" fmla="*/ 0 w 48"/>
                  <a:gd name="T31" fmla="*/ 0 h 106"/>
                  <a:gd name="T32" fmla="*/ 0 w 48"/>
                  <a:gd name="T33" fmla="*/ 0 h 106"/>
                  <a:gd name="T34" fmla="*/ 0 w 48"/>
                  <a:gd name="T35" fmla="*/ 0 h 106"/>
                  <a:gd name="T36" fmla="*/ 0 w 48"/>
                  <a:gd name="T37" fmla="*/ 0 h 106"/>
                  <a:gd name="T38" fmla="*/ 0 w 48"/>
                  <a:gd name="T39" fmla="*/ 0 h 106"/>
                  <a:gd name="T40" fmla="*/ 0 w 48"/>
                  <a:gd name="T41" fmla="*/ 0 h 106"/>
                  <a:gd name="T42" fmla="*/ 0 w 48"/>
                  <a:gd name="T43" fmla="*/ 0 h 106"/>
                  <a:gd name="T44" fmla="*/ 0 w 48"/>
                  <a:gd name="T45" fmla="*/ 0 h 106"/>
                  <a:gd name="T46" fmla="*/ 0 w 48"/>
                  <a:gd name="T47" fmla="*/ 0 h 106"/>
                  <a:gd name="T48" fmla="*/ 0 w 48"/>
                  <a:gd name="T49" fmla="*/ 0 h 106"/>
                  <a:gd name="T50" fmla="*/ 0 w 48"/>
                  <a:gd name="T51" fmla="*/ 0 h 106"/>
                  <a:gd name="T52" fmla="*/ 0 w 48"/>
                  <a:gd name="T53" fmla="*/ 0 h 106"/>
                  <a:gd name="T54" fmla="*/ 0 w 48"/>
                  <a:gd name="T55" fmla="*/ 0 h 106"/>
                  <a:gd name="T56" fmla="*/ 0 w 48"/>
                  <a:gd name="T57" fmla="*/ 0 h 106"/>
                  <a:gd name="T58" fmla="*/ 0 w 48"/>
                  <a:gd name="T59" fmla="*/ 0 h 106"/>
                  <a:gd name="T60" fmla="*/ 0 w 48"/>
                  <a:gd name="T61" fmla="*/ 0 h 106"/>
                  <a:gd name="T62" fmla="*/ 0 w 48"/>
                  <a:gd name="T63" fmla="*/ 0 h 106"/>
                  <a:gd name="T64" fmla="*/ 0 w 48"/>
                  <a:gd name="T65" fmla="*/ 0 h 106"/>
                  <a:gd name="T66" fmla="*/ 0 w 48"/>
                  <a:gd name="T67" fmla="*/ 0 h 106"/>
                  <a:gd name="T68" fmla="*/ 0 w 48"/>
                  <a:gd name="T69" fmla="*/ 0 h 106"/>
                  <a:gd name="T70" fmla="*/ 0 w 48"/>
                  <a:gd name="T71" fmla="*/ 0 h 106"/>
                  <a:gd name="T72" fmla="*/ 0 w 48"/>
                  <a:gd name="T73" fmla="*/ 0 h 106"/>
                  <a:gd name="T74" fmla="*/ 0 w 48"/>
                  <a:gd name="T75" fmla="*/ 0 h 106"/>
                  <a:gd name="T76" fmla="*/ 0 w 48"/>
                  <a:gd name="T77" fmla="*/ 0 h 106"/>
                  <a:gd name="T78" fmla="*/ 0 w 48"/>
                  <a:gd name="T79" fmla="*/ 0 h 106"/>
                  <a:gd name="T80" fmla="*/ 0 w 48"/>
                  <a:gd name="T81" fmla="*/ 0 h 106"/>
                  <a:gd name="T82" fmla="*/ 0 w 48"/>
                  <a:gd name="T83" fmla="*/ 0 h 106"/>
                  <a:gd name="T84" fmla="*/ 0 w 48"/>
                  <a:gd name="T85" fmla="*/ 0 h 10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8" h="106">
                    <a:moveTo>
                      <a:pt x="9" y="106"/>
                    </a:moveTo>
                    <a:lnTo>
                      <a:pt x="9" y="106"/>
                    </a:lnTo>
                    <a:lnTo>
                      <a:pt x="9" y="96"/>
                    </a:lnTo>
                    <a:lnTo>
                      <a:pt x="19" y="87"/>
                    </a:lnTo>
                    <a:lnTo>
                      <a:pt x="29" y="77"/>
                    </a:lnTo>
                    <a:lnTo>
                      <a:pt x="38" y="77"/>
                    </a:lnTo>
                    <a:lnTo>
                      <a:pt x="3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9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38" y="19"/>
                    </a:lnTo>
                    <a:lnTo>
                      <a:pt x="38" y="10"/>
                    </a:lnTo>
                    <a:lnTo>
                      <a:pt x="29" y="1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9" y="1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9" y="87"/>
                    </a:lnTo>
                    <a:lnTo>
                      <a:pt x="9" y="96"/>
                    </a:lnTo>
                    <a:lnTo>
                      <a:pt x="9" y="10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0" name="Freeform 304"/>
              <p:cNvSpPr>
                <a:spLocks/>
              </p:cNvSpPr>
              <p:nvPr/>
            </p:nvSpPr>
            <p:spPr bwMode="auto">
              <a:xfrm rot="-3438596">
                <a:off x="735" y="2716"/>
                <a:ext cx="13" cy="37"/>
              </a:xfrm>
              <a:custGeom>
                <a:avLst/>
                <a:gdLst>
                  <a:gd name="T0" fmla="*/ 0 w 48"/>
                  <a:gd name="T1" fmla="*/ 0 h 106"/>
                  <a:gd name="T2" fmla="*/ 0 w 48"/>
                  <a:gd name="T3" fmla="*/ 0 h 106"/>
                  <a:gd name="T4" fmla="*/ 0 w 48"/>
                  <a:gd name="T5" fmla="*/ 0 h 106"/>
                  <a:gd name="T6" fmla="*/ 0 w 48"/>
                  <a:gd name="T7" fmla="*/ 0 h 106"/>
                  <a:gd name="T8" fmla="*/ 0 w 48"/>
                  <a:gd name="T9" fmla="*/ 0 h 106"/>
                  <a:gd name="T10" fmla="*/ 0 w 48"/>
                  <a:gd name="T11" fmla="*/ 0 h 106"/>
                  <a:gd name="T12" fmla="*/ 0 w 48"/>
                  <a:gd name="T13" fmla="*/ 0 h 106"/>
                  <a:gd name="T14" fmla="*/ 0 w 48"/>
                  <a:gd name="T15" fmla="*/ 0 h 106"/>
                  <a:gd name="T16" fmla="*/ 0 w 48"/>
                  <a:gd name="T17" fmla="*/ 0 h 106"/>
                  <a:gd name="T18" fmla="*/ 0 w 48"/>
                  <a:gd name="T19" fmla="*/ 0 h 106"/>
                  <a:gd name="T20" fmla="*/ 0 w 48"/>
                  <a:gd name="T21" fmla="*/ 0 h 106"/>
                  <a:gd name="T22" fmla="*/ 0 w 48"/>
                  <a:gd name="T23" fmla="*/ 0 h 106"/>
                  <a:gd name="T24" fmla="*/ 0 w 48"/>
                  <a:gd name="T25" fmla="*/ 0 h 106"/>
                  <a:gd name="T26" fmla="*/ 0 w 48"/>
                  <a:gd name="T27" fmla="*/ 0 h 106"/>
                  <a:gd name="T28" fmla="*/ 0 w 48"/>
                  <a:gd name="T29" fmla="*/ 0 h 106"/>
                  <a:gd name="T30" fmla="*/ 0 w 48"/>
                  <a:gd name="T31" fmla="*/ 0 h 106"/>
                  <a:gd name="T32" fmla="*/ 0 w 48"/>
                  <a:gd name="T33" fmla="*/ 0 h 106"/>
                  <a:gd name="T34" fmla="*/ 0 w 48"/>
                  <a:gd name="T35" fmla="*/ 0 h 106"/>
                  <a:gd name="T36" fmla="*/ 0 w 48"/>
                  <a:gd name="T37" fmla="*/ 0 h 106"/>
                  <a:gd name="T38" fmla="*/ 0 w 48"/>
                  <a:gd name="T39" fmla="*/ 0 h 106"/>
                  <a:gd name="T40" fmla="*/ 0 w 48"/>
                  <a:gd name="T41" fmla="*/ 0 h 106"/>
                  <a:gd name="T42" fmla="*/ 0 w 48"/>
                  <a:gd name="T43" fmla="*/ 0 h 106"/>
                  <a:gd name="T44" fmla="*/ 0 w 48"/>
                  <a:gd name="T45" fmla="*/ 0 h 106"/>
                  <a:gd name="T46" fmla="*/ 0 w 48"/>
                  <a:gd name="T47" fmla="*/ 0 h 106"/>
                  <a:gd name="T48" fmla="*/ 0 w 48"/>
                  <a:gd name="T49" fmla="*/ 0 h 106"/>
                  <a:gd name="T50" fmla="*/ 0 w 48"/>
                  <a:gd name="T51" fmla="*/ 0 h 106"/>
                  <a:gd name="T52" fmla="*/ 0 w 48"/>
                  <a:gd name="T53" fmla="*/ 0 h 106"/>
                  <a:gd name="T54" fmla="*/ 0 w 48"/>
                  <a:gd name="T55" fmla="*/ 0 h 106"/>
                  <a:gd name="T56" fmla="*/ 0 w 48"/>
                  <a:gd name="T57" fmla="*/ 0 h 10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8" h="106">
                    <a:moveTo>
                      <a:pt x="9" y="106"/>
                    </a:moveTo>
                    <a:lnTo>
                      <a:pt x="9" y="106"/>
                    </a:lnTo>
                    <a:lnTo>
                      <a:pt x="9" y="96"/>
                    </a:lnTo>
                    <a:lnTo>
                      <a:pt x="19" y="87"/>
                    </a:lnTo>
                    <a:lnTo>
                      <a:pt x="29" y="77"/>
                    </a:lnTo>
                    <a:lnTo>
                      <a:pt x="38" y="77"/>
                    </a:lnTo>
                    <a:lnTo>
                      <a:pt x="38" y="67"/>
                    </a:lnTo>
                    <a:lnTo>
                      <a:pt x="48" y="58"/>
                    </a:lnTo>
                    <a:lnTo>
                      <a:pt x="48" y="48"/>
                    </a:lnTo>
                    <a:lnTo>
                      <a:pt x="48" y="39"/>
                    </a:lnTo>
                    <a:lnTo>
                      <a:pt x="48" y="29"/>
                    </a:lnTo>
                    <a:lnTo>
                      <a:pt x="48" y="19"/>
                    </a:lnTo>
                    <a:lnTo>
                      <a:pt x="38" y="19"/>
                    </a:lnTo>
                    <a:lnTo>
                      <a:pt x="38" y="10"/>
                    </a:lnTo>
                    <a:lnTo>
                      <a:pt x="29" y="1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9" y="1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9" y="87"/>
                    </a:lnTo>
                    <a:lnTo>
                      <a:pt x="9" y="96"/>
                    </a:lnTo>
                    <a:lnTo>
                      <a:pt x="9" y="106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1" name="Freeform 305"/>
              <p:cNvSpPr>
                <a:spLocks/>
              </p:cNvSpPr>
              <p:nvPr/>
            </p:nvSpPr>
            <p:spPr bwMode="auto">
              <a:xfrm rot="-3438596">
                <a:off x="747" y="2736"/>
                <a:ext cx="24" cy="17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0 h 48"/>
                  <a:gd name="T6" fmla="*/ 0 w 88"/>
                  <a:gd name="T7" fmla="*/ 0 h 48"/>
                  <a:gd name="T8" fmla="*/ 0 w 88"/>
                  <a:gd name="T9" fmla="*/ 0 h 48"/>
                  <a:gd name="T10" fmla="*/ 0 w 88"/>
                  <a:gd name="T11" fmla="*/ 0 h 48"/>
                  <a:gd name="T12" fmla="*/ 0 w 88"/>
                  <a:gd name="T13" fmla="*/ 0 h 48"/>
                  <a:gd name="T14" fmla="*/ 0 w 88"/>
                  <a:gd name="T15" fmla="*/ 0 h 48"/>
                  <a:gd name="T16" fmla="*/ 0 w 88"/>
                  <a:gd name="T17" fmla="*/ 0 h 48"/>
                  <a:gd name="T18" fmla="*/ 0 w 88"/>
                  <a:gd name="T19" fmla="*/ 0 h 48"/>
                  <a:gd name="T20" fmla="*/ 0 w 88"/>
                  <a:gd name="T21" fmla="*/ 0 h 48"/>
                  <a:gd name="T22" fmla="*/ 0 w 88"/>
                  <a:gd name="T23" fmla="*/ 0 h 48"/>
                  <a:gd name="T24" fmla="*/ 0 w 88"/>
                  <a:gd name="T25" fmla="*/ 0 h 48"/>
                  <a:gd name="T26" fmla="*/ 0 w 88"/>
                  <a:gd name="T27" fmla="*/ 0 h 48"/>
                  <a:gd name="T28" fmla="*/ 0 w 88"/>
                  <a:gd name="T29" fmla="*/ 0 h 48"/>
                  <a:gd name="T30" fmla="*/ 0 w 88"/>
                  <a:gd name="T31" fmla="*/ 0 h 48"/>
                  <a:gd name="T32" fmla="*/ 0 w 88"/>
                  <a:gd name="T33" fmla="*/ 0 h 48"/>
                  <a:gd name="T34" fmla="*/ 0 w 88"/>
                  <a:gd name="T35" fmla="*/ 0 h 48"/>
                  <a:gd name="T36" fmla="*/ 0 w 88"/>
                  <a:gd name="T37" fmla="*/ 0 h 48"/>
                  <a:gd name="T38" fmla="*/ 0 w 88"/>
                  <a:gd name="T39" fmla="*/ 0 h 48"/>
                  <a:gd name="T40" fmla="*/ 0 w 88"/>
                  <a:gd name="T41" fmla="*/ 0 h 48"/>
                  <a:gd name="T42" fmla="*/ 0 w 88"/>
                  <a:gd name="T43" fmla="*/ 0 h 48"/>
                  <a:gd name="T44" fmla="*/ 0 w 88"/>
                  <a:gd name="T45" fmla="*/ 0 h 48"/>
                  <a:gd name="T46" fmla="*/ 0 w 88"/>
                  <a:gd name="T47" fmla="*/ 0 h 48"/>
                  <a:gd name="T48" fmla="*/ 0 w 88"/>
                  <a:gd name="T49" fmla="*/ 0 h 48"/>
                  <a:gd name="T50" fmla="*/ 0 w 88"/>
                  <a:gd name="T51" fmla="*/ 0 h 48"/>
                  <a:gd name="T52" fmla="*/ 0 w 88"/>
                  <a:gd name="T53" fmla="*/ 0 h 48"/>
                  <a:gd name="T54" fmla="*/ 0 w 88"/>
                  <a:gd name="T55" fmla="*/ 0 h 48"/>
                  <a:gd name="T56" fmla="*/ 0 w 88"/>
                  <a:gd name="T57" fmla="*/ 0 h 48"/>
                  <a:gd name="T58" fmla="*/ 0 w 88"/>
                  <a:gd name="T59" fmla="*/ 0 h 48"/>
                  <a:gd name="T60" fmla="*/ 0 w 88"/>
                  <a:gd name="T61" fmla="*/ 0 h 48"/>
                  <a:gd name="T62" fmla="*/ 0 w 88"/>
                  <a:gd name="T63" fmla="*/ 0 h 48"/>
                  <a:gd name="T64" fmla="*/ 0 w 88"/>
                  <a:gd name="T65" fmla="*/ 0 h 48"/>
                  <a:gd name="T66" fmla="*/ 0 w 88"/>
                  <a:gd name="T67" fmla="*/ 0 h 48"/>
                  <a:gd name="T68" fmla="*/ 0 w 88"/>
                  <a:gd name="T69" fmla="*/ 0 h 48"/>
                  <a:gd name="T70" fmla="*/ 0 w 88"/>
                  <a:gd name="T71" fmla="*/ 0 h 48"/>
                  <a:gd name="T72" fmla="*/ 0 w 88"/>
                  <a:gd name="T73" fmla="*/ 0 h 48"/>
                  <a:gd name="T74" fmla="*/ 0 w 88"/>
                  <a:gd name="T75" fmla="*/ 0 h 4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88" h="48">
                    <a:moveTo>
                      <a:pt x="0" y="38"/>
                    </a:moveTo>
                    <a:lnTo>
                      <a:pt x="0" y="38"/>
                    </a:lnTo>
                    <a:lnTo>
                      <a:pt x="29" y="3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78" y="29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78" y="9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10" y="29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2" name="Freeform 306"/>
              <p:cNvSpPr>
                <a:spLocks/>
              </p:cNvSpPr>
              <p:nvPr/>
            </p:nvSpPr>
            <p:spPr bwMode="auto">
              <a:xfrm rot="-3438596">
                <a:off x="747" y="2736"/>
                <a:ext cx="24" cy="17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0 h 48"/>
                  <a:gd name="T6" fmla="*/ 0 w 88"/>
                  <a:gd name="T7" fmla="*/ 0 h 48"/>
                  <a:gd name="T8" fmla="*/ 0 w 88"/>
                  <a:gd name="T9" fmla="*/ 0 h 48"/>
                  <a:gd name="T10" fmla="*/ 0 w 88"/>
                  <a:gd name="T11" fmla="*/ 0 h 48"/>
                  <a:gd name="T12" fmla="*/ 0 w 88"/>
                  <a:gd name="T13" fmla="*/ 0 h 48"/>
                  <a:gd name="T14" fmla="*/ 0 w 88"/>
                  <a:gd name="T15" fmla="*/ 0 h 48"/>
                  <a:gd name="T16" fmla="*/ 0 w 88"/>
                  <a:gd name="T17" fmla="*/ 0 h 48"/>
                  <a:gd name="T18" fmla="*/ 0 w 88"/>
                  <a:gd name="T19" fmla="*/ 0 h 48"/>
                  <a:gd name="T20" fmla="*/ 0 w 88"/>
                  <a:gd name="T21" fmla="*/ 0 h 48"/>
                  <a:gd name="T22" fmla="*/ 0 w 88"/>
                  <a:gd name="T23" fmla="*/ 0 h 48"/>
                  <a:gd name="T24" fmla="*/ 0 w 88"/>
                  <a:gd name="T25" fmla="*/ 0 h 48"/>
                  <a:gd name="T26" fmla="*/ 0 w 88"/>
                  <a:gd name="T27" fmla="*/ 0 h 48"/>
                  <a:gd name="T28" fmla="*/ 0 w 88"/>
                  <a:gd name="T29" fmla="*/ 0 h 48"/>
                  <a:gd name="T30" fmla="*/ 0 w 88"/>
                  <a:gd name="T31" fmla="*/ 0 h 48"/>
                  <a:gd name="T32" fmla="*/ 0 w 88"/>
                  <a:gd name="T33" fmla="*/ 0 h 48"/>
                  <a:gd name="T34" fmla="*/ 0 w 88"/>
                  <a:gd name="T35" fmla="*/ 0 h 48"/>
                  <a:gd name="T36" fmla="*/ 0 w 88"/>
                  <a:gd name="T37" fmla="*/ 0 h 48"/>
                  <a:gd name="T38" fmla="*/ 0 w 88"/>
                  <a:gd name="T39" fmla="*/ 0 h 48"/>
                  <a:gd name="T40" fmla="*/ 0 w 88"/>
                  <a:gd name="T41" fmla="*/ 0 h 48"/>
                  <a:gd name="T42" fmla="*/ 0 w 88"/>
                  <a:gd name="T43" fmla="*/ 0 h 48"/>
                  <a:gd name="T44" fmla="*/ 0 w 88"/>
                  <a:gd name="T45" fmla="*/ 0 h 48"/>
                  <a:gd name="T46" fmla="*/ 0 w 88"/>
                  <a:gd name="T47" fmla="*/ 0 h 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8" h="48">
                    <a:moveTo>
                      <a:pt x="0" y="38"/>
                    </a:moveTo>
                    <a:lnTo>
                      <a:pt x="29" y="3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8" y="48"/>
                    </a:lnTo>
                    <a:lnTo>
                      <a:pt x="68" y="4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78" y="29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78" y="9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9" y="0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10" y="29"/>
                    </a:lnTo>
                    <a:lnTo>
                      <a:pt x="0" y="38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3" name="Freeform 307"/>
              <p:cNvSpPr>
                <a:spLocks/>
              </p:cNvSpPr>
              <p:nvPr/>
            </p:nvSpPr>
            <p:spPr bwMode="auto">
              <a:xfrm rot="-3438596">
                <a:off x="742" y="2736"/>
                <a:ext cx="10" cy="30"/>
              </a:xfrm>
              <a:custGeom>
                <a:avLst/>
                <a:gdLst>
                  <a:gd name="T0" fmla="*/ 0 w 39"/>
                  <a:gd name="T1" fmla="*/ 0 h 87"/>
                  <a:gd name="T2" fmla="*/ 0 w 39"/>
                  <a:gd name="T3" fmla="*/ 0 h 87"/>
                  <a:gd name="T4" fmla="*/ 0 w 39"/>
                  <a:gd name="T5" fmla="*/ 0 h 87"/>
                  <a:gd name="T6" fmla="*/ 0 w 39"/>
                  <a:gd name="T7" fmla="*/ 0 h 87"/>
                  <a:gd name="T8" fmla="*/ 0 w 39"/>
                  <a:gd name="T9" fmla="*/ 0 h 87"/>
                  <a:gd name="T10" fmla="*/ 0 w 39"/>
                  <a:gd name="T11" fmla="*/ 0 h 87"/>
                  <a:gd name="T12" fmla="*/ 0 w 39"/>
                  <a:gd name="T13" fmla="*/ 0 h 87"/>
                  <a:gd name="T14" fmla="*/ 0 w 39"/>
                  <a:gd name="T15" fmla="*/ 0 h 87"/>
                  <a:gd name="T16" fmla="*/ 0 w 39"/>
                  <a:gd name="T17" fmla="*/ 0 h 87"/>
                  <a:gd name="T18" fmla="*/ 0 w 39"/>
                  <a:gd name="T19" fmla="*/ 0 h 87"/>
                  <a:gd name="T20" fmla="*/ 0 w 39"/>
                  <a:gd name="T21" fmla="*/ 0 h 87"/>
                  <a:gd name="T22" fmla="*/ 0 w 39"/>
                  <a:gd name="T23" fmla="*/ 0 h 87"/>
                  <a:gd name="T24" fmla="*/ 0 w 39"/>
                  <a:gd name="T25" fmla="*/ 0 h 87"/>
                  <a:gd name="T26" fmla="*/ 0 w 39"/>
                  <a:gd name="T27" fmla="*/ 0 h 87"/>
                  <a:gd name="T28" fmla="*/ 0 w 39"/>
                  <a:gd name="T29" fmla="*/ 0 h 87"/>
                  <a:gd name="T30" fmla="*/ 0 w 39"/>
                  <a:gd name="T31" fmla="*/ 0 h 87"/>
                  <a:gd name="T32" fmla="*/ 0 w 39"/>
                  <a:gd name="T33" fmla="*/ 0 h 87"/>
                  <a:gd name="T34" fmla="*/ 0 w 39"/>
                  <a:gd name="T35" fmla="*/ 0 h 87"/>
                  <a:gd name="T36" fmla="*/ 0 w 39"/>
                  <a:gd name="T37" fmla="*/ 0 h 87"/>
                  <a:gd name="T38" fmla="*/ 0 w 39"/>
                  <a:gd name="T39" fmla="*/ 0 h 87"/>
                  <a:gd name="T40" fmla="*/ 0 w 39"/>
                  <a:gd name="T41" fmla="*/ 0 h 87"/>
                  <a:gd name="T42" fmla="*/ 0 w 39"/>
                  <a:gd name="T43" fmla="*/ 0 h 87"/>
                  <a:gd name="T44" fmla="*/ 0 w 39"/>
                  <a:gd name="T45" fmla="*/ 0 h 87"/>
                  <a:gd name="T46" fmla="*/ 0 w 39"/>
                  <a:gd name="T47" fmla="*/ 0 h 87"/>
                  <a:gd name="T48" fmla="*/ 0 w 39"/>
                  <a:gd name="T49" fmla="*/ 0 h 87"/>
                  <a:gd name="T50" fmla="*/ 0 w 39"/>
                  <a:gd name="T51" fmla="*/ 0 h 87"/>
                  <a:gd name="T52" fmla="*/ 0 w 39"/>
                  <a:gd name="T53" fmla="*/ 0 h 87"/>
                  <a:gd name="T54" fmla="*/ 0 w 39"/>
                  <a:gd name="T55" fmla="*/ 0 h 87"/>
                  <a:gd name="T56" fmla="*/ 0 w 39"/>
                  <a:gd name="T57" fmla="*/ 0 h 87"/>
                  <a:gd name="T58" fmla="*/ 0 w 39"/>
                  <a:gd name="T59" fmla="*/ 0 h 87"/>
                  <a:gd name="T60" fmla="*/ 0 w 39"/>
                  <a:gd name="T61" fmla="*/ 0 h 87"/>
                  <a:gd name="T62" fmla="*/ 0 w 39"/>
                  <a:gd name="T63" fmla="*/ 0 h 8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" h="87">
                    <a:moveTo>
                      <a:pt x="9" y="87"/>
                    </a:moveTo>
                    <a:lnTo>
                      <a:pt x="9" y="87"/>
                    </a:lnTo>
                    <a:lnTo>
                      <a:pt x="9" y="77"/>
                    </a:lnTo>
                    <a:lnTo>
                      <a:pt x="19" y="77"/>
                    </a:lnTo>
                    <a:lnTo>
                      <a:pt x="29" y="68"/>
                    </a:lnTo>
                    <a:lnTo>
                      <a:pt x="39" y="68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39" y="29"/>
                    </a:lnTo>
                    <a:lnTo>
                      <a:pt x="39" y="19"/>
                    </a:lnTo>
                    <a:lnTo>
                      <a:pt x="39" y="1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9" y="1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9" y="68"/>
                    </a:lnTo>
                    <a:lnTo>
                      <a:pt x="9" y="77"/>
                    </a:lnTo>
                    <a:lnTo>
                      <a:pt x="9" y="8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4" name="Freeform 308"/>
              <p:cNvSpPr>
                <a:spLocks/>
              </p:cNvSpPr>
              <p:nvPr/>
            </p:nvSpPr>
            <p:spPr bwMode="auto">
              <a:xfrm rot="-3438596">
                <a:off x="742" y="2736"/>
                <a:ext cx="10" cy="30"/>
              </a:xfrm>
              <a:custGeom>
                <a:avLst/>
                <a:gdLst>
                  <a:gd name="T0" fmla="*/ 0 w 39"/>
                  <a:gd name="T1" fmla="*/ 0 h 87"/>
                  <a:gd name="T2" fmla="*/ 0 w 39"/>
                  <a:gd name="T3" fmla="*/ 0 h 87"/>
                  <a:gd name="T4" fmla="*/ 0 w 39"/>
                  <a:gd name="T5" fmla="*/ 0 h 87"/>
                  <a:gd name="T6" fmla="*/ 0 w 39"/>
                  <a:gd name="T7" fmla="*/ 0 h 87"/>
                  <a:gd name="T8" fmla="*/ 0 w 39"/>
                  <a:gd name="T9" fmla="*/ 0 h 87"/>
                  <a:gd name="T10" fmla="*/ 0 w 39"/>
                  <a:gd name="T11" fmla="*/ 0 h 87"/>
                  <a:gd name="T12" fmla="*/ 0 w 39"/>
                  <a:gd name="T13" fmla="*/ 0 h 87"/>
                  <a:gd name="T14" fmla="*/ 0 w 39"/>
                  <a:gd name="T15" fmla="*/ 0 h 87"/>
                  <a:gd name="T16" fmla="*/ 0 w 39"/>
                  <a:gd name="T17" fmla="*/ 0 h 87"/>
                  <a:gd name="T18" fmla="*/ 0 w 39"/>
                  <a:gd name="T19" fmla="*/ 0 h 87"/>
                  <a:gd name="T20" fmla="*/ 0 w 39"/>
                  <a:gd name="T21" fmla="*/ 0 h 87"/>
                  <a:gd name="T22" fmla="*/ 0 w 39"/>
                  <a:gd name="T23" fmla="*/ 0 h 87"/>
                  <a:gd name="T24" fmla="*/ 0 w 39"/>
                  <a:gd name="T25" fmla="*/ 0 h 87"/>
                  <a:gd name="T26" fmla="*/ 0 w 39"/>
                  <a:gd name="T27" fmla="*/ 0 h 87"/>
                  <a:gd name="T28" fmla="*/ 0 w 39"/>
                  <a:gd name="T29" fmla="*/ 0 h 87"/>
                  <a:gd name="T30" fmla="*/ 0 w 39"/>
                  <a:gd name="T31" fmla="*/ 0 h 87"/>
                  <a:gd name="T32" fmla="*/ 0 w 39"/>
                  <a:gd name="T33" fmla="*/ 0 h 87"/>
                  <a:gd name="T34" fmla="*/ 0 w 39"/>
                  <a:gd name="T35" fmla="*/ 0 h 87"/>
                  <a:gd name="T36" fmla="*/ 0 w 39"/>
                  <a:gd name="T37" fmla="*/ 0 h 87"/>
                  <a:gd name="T38" fmla="*/ 0 w 39"/>
                  <a:gd name="T39" fmla="*/ 0 h 87"/>
                  <a:gd name="T40" fmla="*/ 0 w 39"/>
                  <a:gd name="T41" fmla="*/ 0 h 87"/>
                  <a:gd name="T42" fmla="*/ 0 w 39"/>
                  <a:gd name="T43" fmla="*/ 0 h 87"/>
                  <a:gd name="T44" fmla="*/ 0 w 39"/>
                  <a:gd name="T45" fmla="*/ 0 h 87"/>
                  <a:gd name="T46" fmla="*/ 0 w 39"/>
                  <a:gd name="T47" fmla="*/ 0 h 8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" h="87">
                    <a:moveTo>
                      <a:pt x="9" y="87"/>
                    </a:moveTo>
                    <a:lnTo>
                      <a:pt x="9" y="77"/>
                    </a:lnTo>
                    <a:lnTo>
                      <a:pt x="19" y="77"/>
                    </a:lnTo>
                    <a:lnTo>
                      <a:pt x="29" y="68"/>
                    </a:lnTo>
                    <a:lnTo>
                      <a:pt x="39" y="68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39" y="29"/>
                    </a:lnTo>
                    <a:lnTo>
                      <a:pt x="39" y="19"/>
                    </a:lnTo>
                    <a:lnTo>
                      <a:pt x="39" y="10"/>
                    </a:lnTo>
                    <a:lnTo>
                      <a:pt x="29" y="0"/>
                    </a:lnTo>
                    <a:lnTo>
                      <a:pt x="19" y="10"/>
                    </a:lnTo>
                    <a:lnTo>
                      <a:pt x="9" y="19"/>
                    </a:lnTo>
                    <a:lnTo>
                      <a:pt x="9" y="29"/>
                    </a:lnTo>
                    <a:lnTo>
                      <a:pt x="9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9" y="68"/>
                    </a:lnTo>
                    <a:lnTo>
                      <a:pt x="9" y="77"/>
                    </a:lnTo>
                    <a:lnTo>
                      <a:pt x="9" y="87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5" name="Freeform 309"/>
              <p:cNvSpPr>
                <a:spLocks/>
              </p:cNvSpPr>
              <p:nvPr/>
            </p:nvSpPr>
            <p:spPr bwMode="auto">
              <a:xfrm rot="-3438596">
                <a:off x="753" y="2752"/>
                <a:ext cx="23" cy="17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0 h 48"/>
                  <a:gd name="T6" fmla="*/ 0 w 88"/>
                  <a:gd name="T7" fmla="*/ 0 h 48"/>
                  <a:gd name="T8" fmla="*/ 0 w 88"/>
                  <a:gd name="T9" fmla="*/ 0 h 48"/>
                  <a:gd name="T10" fmla="*/ 0 w 88"/>
                  <a:gd name="T11" fmla="*/ 0 h 48"/>
                  <a:gd name="T12" fmla="*/ 0 w 88"/>
                  <a:gd name="T13" fmla="*/ 0 h 48"/>
                  <a:gd name="T14" fmla="*/ 0 w 88"/>
                  <a:gd name="T15" fmla="*/ 0 h 48"/>
                  <a:gd name="T16" fmla="*/ 0 w 88"/>
                  <a:gd name="T17" fmla="*/ 0 h 48"/>
                  <a:gd name="T18" fmla="*/ 0 w 88"/>
                  <a:gd name="T19" fmla="*/ 0 h 48"/>
                  <a:gd name="T20" fmla="*/ 0 w 88"/>
                  <a:gd name="T21" fmla="*/ 0 h 48"/>
                  <a:gd name="T22" fmla="*/ 0 w 88"/>
                  <a:gd name="T23" fmla="*/ 0 h 48"/>
                  <a:gd name="T24" fmla="*/ 0 w 88"/>
                  <a:gd name="T25" fmla="*/ 0 h 48"/>
                  <a:gd name="T26" fmla="*/ 0 w 88"/>
                  <a:gd name="T27" fmla="*/ 0 h 48"/>
                  <a:gd name="T28" fmla="*/ 0 w 88"/>
                  <a:gd name="T29" fmla="*/ 0 h 48"/>
                  <a:gd name="T30" fmla="*/ 0 w 88"/>
                  <a:gd name="T31" fmla="*/ 0 h 48"/>
                  <a:gd name="T32" fmla="*/ 0 w 88"/>
                  <a:gd name="T33" fmla="*/ 0 h 48"/>
                  <a:gd name="T34" fmla="*/ 0 w 88"/>
                  <a:gd name="T35" fmla="*/ 0 h 48"/>
                  <a:gd name="T36" fmla="*/ 0 w 88"/>
                  <a:gd name="T37" fmla="*/ 0 h 48"/>
                  <a:gd name="T38" fmla="*/ 0 w 88"/>
                  <a:gd name="T39" fmla="*/ 0 h 48"/>
                  <a:gd name="T40" fmla="*/ 0 w 88"/>
                  <a:gd name="T41" fmla="*/ 0 h 48"/>
                  <a:gd name="T42" fmla="*/ 0 w 88"/>
                  <a:gd name="T43" fmla="*/ 0 h 48"/>
                  <a:gd name="T44" fmla="*/ 0 w 88"/>
                  <a:gd name="T45" fmla="*/ 0 h 48"/>
                  <a:gd name="T46" fmla="*/ 0 w 88"/>
                  <a:gd name="T47" fmla="*/ 0 h 48"/>
                  <a:gd name="T48" fmla="*/ 0 w 88"/>
                  <a:gd name="T49" fmla="*/ 0 h 48"/>
                  <a:gd name="T50" fmla="*/ 0 w 88"/>
                  <a:gd name="T51" fmla="*/ 0 h 48"/>
                  <a:gd name="T52" fmla="*/ 0 w 88"/>
                  <a:gd name="T53" fmla="*/ 0 h 48"/>
                  <a:gd name="T54" fmla="*/ 0 w 88"/>
                  <a:gd name="T55" fmla="*/ 0 h 48"/>
                  <a:gd name="T56" fmla="*/ 0 w 88"/>
                  <a:gd name="T57" fmla="*/ 0 h 48"/>
                  <a:gd name="T58" fmla="*/ 0 w 88"/>
                  <a:gd name="T59" fmla="*/ 0 h 48"/>
                  <a:gd name="T60" fmla="*/ 0 w 88"/>
                  <a:gd name="T61" fmla="*/ 0 h 48"/>
                  <a:gd name="T62" fmla="*/ 0 w 88"/>
                  <a:gd name="T63" fmla="*/ 0 h 48"/>
                  <a:gd name="T64" fmla="*/ 0 w 88"/>
                  <a:gd name="T65" fmla="*/ 0 h 48"/>
                  <a:gd name="T66" fmla="*/ 0 w 88"/>
                  <a:gd name="T67" fmla="*/ 0 h 48"/>
                  <a:gd name="T68" fmla="*/ 0 w 88"/>
                  <a:gd name="T69" fmla="*/ 0 h 48"/>
                  <a:gd name="T70" fmla="*/ 0 w 88"/>
                  <a:gd name="T71" fmla="*/ 0 h 48"/>
                  <a:gd name="T72" fmla="*/ 0 w 88"/>
                  <a:gd name="T73" fmla="*/ 0 h 48"/>
                  <a:gd name="T74" fmla="*/ 0 w 88"/>
                  <a:gd name="T75" fmla="*/ 0 h 48"/>
                  <a:gd name="T76" fmla="*/ 0 w 88"/>
                  <a:gd name="T77" fmla="*/ 0 h 48"/>
                  <a:gd name="T78" fmla="*/ 0 w 88"/>
                  <a:gd name="T79" fmla="*/ 0 h 48"/>
                  <a:gd name="T80" fmla="*/ 0 w 88"/>
                  <a:gd name="T81" fmla="*/ 0 h 48"/>
                  <a:gd name="T82" fmla="*/ 0 w 88"/>
                  <a:gd name="T83" fmla="*/ 0 h 48"/>
                  <a:gd name="T84" fmla="*/ 0 w 88"/>
                  <a:gd name="T85" fmla="*/ 0 h 48"/>
                  <a:gd name="T86" fmla="*/ 0 w 88"/>
                  <a:gd name="T87" fmla="*/ 0 h 48"/>
                  <a:gd name="T88" fmla="*/ 0 w 88"/>
                  <a:gd name="T89" fmla="*/ 0 h 48"/>
                  <a:gd name="T90" fmla="*/ 0 w 88"/>
                  <a:gd name="T91" fmla="*/ 0 h 48"/>
                  <a:gd name="T92" fmla="*/ 0 w 88"/>
                  <a:gd name="T93" fmla="*/ 0 h 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8" h="48">
                    <a:moveTo>
                      <a:pt x="0" y="29"/>
                    </a:moveTo>
                    <a:lnTo>
                      <a:pt x="0" y="29"/>
                    </a:lnTo>
                    <a:lnTo>
                      <a:pt x="10" y="39"/>
                    </a:lnTo>
                    <a:lnTo>
                      <a:pt x="20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9" y="39"/>
                    </a:lnTo>
                    <a:lnTo>
                      <a:pt x="68" y="39"/>
                    </a:lnTo>
                    <a:lnTo>
                      <a:pt x="78" y="29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8" y="10"/>
                    </a:lnTo>
                    <a:lnTo>
                      <a:pt x="78" y="1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10" y="1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6" name="Freeform 310"/>
              <p:cNvSpPr>
                <a:spLocks/>
              </p:cNvSpPr>
              <p:nvPr/>
            </p:nvSpPr>
            <p:spPr bwMode="auto">
              <a:xfrm rot="-3438596">
                <a:off x="753" y="2752"/>
                <a:ext cx="23" cy="17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0 h 48"/>
                  <a:gd name="T6" fmla="*/ 0 w 88"/>
                  <a:gd name="T7" fmla="*/ 0 h 48"/>
                  <a:gd name="T8" fmla="*/ 0 w 88"/>
                  <a:gd name="T9" fmla="*/ 0 h 48"/>
                  <a:gd name="T10" fmla="*/ 0 w 88"/>
                  <a:gd name="T11" fmla="*/ 0 h 48"/>
                  <a:gd name="T12" fmla="*/ 0 w 88"/>
                  <a:gd name="T13" fmla="*/ 0 h 48"/>
                  <a:gd name="T14" fmla="*/ 0 w 88"/>
                  <a:gd name="T15" fmla="*/ 0 h 48"/>
                  <a:gd name="T16" fmla="*/ 0 w 88"/>
                  <a:gd name="T17" fmla="*/ 0 h 48"/>
                  <a:gd name="T18" fmla="*/ 0 w 88"/>
                  <a:gd name="T19" fmla="*/ 0 h 48"/>
                  <a:gd name="T20" fmla="*/ 0 w 88"/>
                  <a:gd name="T21" fmla="*/ 0 h 48"/>
                  <a:gd name="T22" fmla="*/ 0 w 88"/>
                  <a:gd name="T23" fmla="*/ 0 h 48"/>
                  <a:gd name="T24" fmla="*/ 0 w 88"/>
                  <a:gd name="T25" fmla="*/ 0 h 48"/>
                  <a:gd name="T26" fmla="*/ 0 w 88"/>
                  <a:gd name="T27" fmla="*/ 0 h 48"/>
                  <a:gd name="T28" fmla="*/ 0 w 88"/>
                  <a:gd name="T29" fmla="*/ 0 h 48"/>
                  <a:gd name="T30" fmla="*/ 0 w 88"/>
                  <a:gd name="T31" fmla="*/ 0 h 48"/>
                  <a:gd name="T32" fmla="*/ 0 w 88"/>
                  <a:gd name="T33" fmla="*/ 0 h 48"/>
                  <a:gd name="T34" fmla="*/ 0 w 88"/>
                  <a:gd name="T35" fmla="*/ 0 h 48"/>
                  <a:gd name="T36" fmla="*/ 0 w 88"/>
                  <a:gd name="T37" fmla="*/ 0 h 48"/>
                  <a:gd name="T38" fmla="*/ 0 w 88"/>
                  <a:gd name="T39" fmla="*/ 0 h 48"/>
                  <a:gd name="T40" fmla="*/ 0 w 88"/>
                  <a:gd name="T41" fmla="*/ 0 h 48"/>
                  <a:gd name="T42" fmla="*/ 0 w 88"/>
                  <a:gd name="T43" fmla="*/ 0 h 48"/>
                  <a:gd name="T44" fmla="*/ 0 w 88"/>
                  <a:gd name="T45" fmla="*/ 0 h 48"/>
                  <a:gd name="T46" fmla="*/ 0 w 88"/>
                  <a:gd name="T47" fmla="*/ 0 h 48"/>
                  <a:gd name="T48" fmla="*/ 0 w 88"/>
                  <a:gd name="T49" fmla="*/ 0 h 48"/>
                  <a:gd name="T50" fmla="*/ 0 w 88"/>
                  <a:gd name="T51" fmla="*/ 0 h 48"/>
                  <a:gd name="T52" fmla="*/ 0 w 88"/>
                  <a:gd name="T53" fmla="*/ 0 h 4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88" h="48">
                    <a:moveTo>
                      <a:pt x="0" y="29"/>
                    </a:moveTo>
                    <a:lnTo>
                      <a:pt x="10" y="39"/>
                    </a:lnTo>
                    <a:lnTo>
                      <a:pt x="20" y="39"/>
                    </a:lnTo>
                    <a:lnTo>
                      <a:pt x="29" y="48"/>
                    </a:lnTo>
                    <a:lnTo>
                      <a:pt x="39" y="48"/>
                    </a:lnTo>
                    <a:lnTo>
                      <a:pt x="49" y="48"/>
                    </a:lnTo>
                    <a:lnTo>
                      <a:pt x="59" y="39"/>
                    </a:lnTo>
                    <a:lnTo>
                      <a:pt x="68" y="39"/>
                    </a:lnTo>
                    <a:lnTo>
                      <a:pt x="78" y="29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8" y="10"/>
                    </a:lnTo>
                    <a:lnTo>
                      <a:pt x="78" y="10"/>
                    </a:ln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0" y="10"/>
                    </a:lnTo>
                    <a:lnTo>
                      <a:pt x="10" y="19"/>
                    </a:lnTo>
                    <a:lnTo>
                      <a:pt x="0" y="29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7" name="Freeform 311"/>
              <p:cNvSpPr>
                <a:spLocks/>
              </p:cNvSpPr>
              <p:nvPr/>
            </p:nvSpPr>
            <p:spPr bwMode="auto">
              <a:xfrm rot="-3438596">
                <a:off x="745" y="2748"/>
                <a:ext cx="10" cy="27"/>
              </a:xfrm>
              <a:custGeom>
                <a:avLst/>
                <a:gdLst>
                  <a:gd name="T0" fmla="*/ 0 w 39"/>
                  <a:gd name="T1" fmla="*/ 0 h 77"/>
                  <a:gd name="T2" fmla="*/ 0 w 39"/>
                  <a:gd name="T3" fmla="*/ 0 h 77"/>
                  <a:gd name="T4" fmla="*/ 0 w 39"/>
                  <a:gd name="T5" fmla="*/ 0 h 77"/>
                  <a:gd name="T6" fmla="*/ 0 w 39"/>
                  <a:gd name="T7" fmla="*/ 0 h 77"/>
                  <a:gd name="T8" fmla="*/ 0 w 39"/>
                  <a:gd name="T9" fmla="*/ 0 h 77"/>
                  <a:gd name="T10" fmla="*/ 0 w 39"/>
                  <a:gd name="T11" fmla="*/ 0 h 77"/>
                  <a:gd name="T12" fmla="*/ 0 w 39"/>
                  <a:gd name="T13" fmla="*/ 0 h 77"/>
                  <a:gd name="T14" fmla="*/ 0 w 39"/>
                  <a:gd name="T15" fmla="*/ 0 h 77"/>
                  <a:gd name="T16" fmla="*/ 0 w 39"/>
                  <a:gd name="T17" fmla="*/ 0 h 77"/>
                  <a:gd name="T18" fmla="*/ 0 w 39"/>
                  <a:gd name="T19" fmla="*/ 0 h 77"/>
                  <a:gd name="T20" fmla="*/ 0 w 39"/>
                  <a:gd name="T21" fmla="*/ 0 h 77"/>
                  <a:gd name="T22" fmla="*/ 0 w 39"/>
                  <a:gd name="T23" fmla="*/ 0 h 77"/>
                  <a:gd name="T24" fmla="*/ 0 w 39"/>
                  <a:gd name="T25" fmla="*/ 0 h 77"/>
                  <a:gd name="T26" fmla="*/ 0 w 39"/>
                  <a:gd name="T27" fmla="*/ 0 h 77"/>
                  <a:gd name="T28" fmla="*/ 0 w 39"/>
                  <a:gd name="T29" fmla="*/ 0 h 77"/>
                  <a:gd name="T30" fmla="*/ 0 w 39"/>
                  <a:gd name="T31" fmla="*/ 0 h 77"/>
                  <a:gd name="T32" fmla="*/ 0 w 39"/>
                  <a:gd name="T33" fmla="*/ 0 h 77"/>
                  <a:gd name="T34" fmla="*/ 0 w 39"/>
                  <a:gd name="T35" fmla="*/ 0 h 77"/>
                  <a:gd name="T36" fmla="*/ 0 w 39"/>
                  <a:gd name="T37" fmla="*/ 0 h 77"/>
                  <a:gd name="T38" fmla="*/ 0 w 39"/>
                  <a:gd name="T39" fmla="*/ 0 h 77"/>
                  <a:gd name="T40" fmla="*/ 0 w 39"/>
                  <a:gd name="T41" fmla="*/ 0 h 77"/>
                  <a:gd name="T42" fmla="*/ 0 w 39"/>
                  <a:gd name="T43" fmla="*/ 0 h 77"/>
                  <a:gd name="T44" fmla="*/ 0 w 39"/>
                  <a:gd name="T45" fmla="*/ 0 h 77"/>
                  <a:gd name="T46" fmla="*/ 0 w 39"/>
                  <a:gd name="T47" fmla="*/ 0 h 77"/>
                  <a:gd name="T48" fmla="*/ 0 w 39"/>
                  <a:gd name="T49" fmla="*/ 0 h 77"/>
                  <a:gd name="T50" fmla="*/ 0 w 39"/>
                  <a:gd name="T51" fmla="*/ 0 h 77"/>
                  <a:gd name="T52" fmla="*/ 0 w 39"/>
                  <a:gd name="T53" fmla="*/ 0 h 77"/>
                  <a:gd name="T54" fmla="*/ 0 w 39"/>
                  <a:gd name="T55" fmla="*/ 0 h 77"/>
                  <a:gd name="T56" fmla="*/ 0 w 39"/>
                  <a:gd name="T57" fmla="*/ 0 h 77"/>
                  <a:gd name="T58" fmla="*/ 0 w 39"/>
                  <a:gd name="T59" fmla="*/ 0 h 77"/>
                  <a:gd name="T60" fmla="*/ 0 w 39"/>
                  <a:gd name="T61" fmla="*/ 0 h 7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9" h="77">
                    <a:moveTo>
                      <a:pt x="20" y="77"/>
                    </a:moveTo>
                    <a:lnTo>
                      <a:pt x="20" y="77"/>
                    </a:lnTo>
                    <a:lnTo>
                      <a:pt x="30" y="67"/>
                    </a:lnTo>
                    <a:lnTo>
                      <a:pt x="39" y="67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39" y="39"/>
                    </a:lnTo>
                    <a:lnTo>
                      <a:pt x="39" y="29"/>
                    </a:lnTo>
                    <a:lnTo>
                      <a:pt x="39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10"/>
                    </a:lnTo>
                    <a:lnTo>
                      <a:pt x="20" y="10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10" y="77"/>
                    </a:lnTo>
                    <a:lnTo>
                      <a:pt x="20" y="77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8" name="Freeform 312"/>
              <p:cNvSpPr>
                <a:spLocks/>
              </p:cNvSpPr>
              <p:nvPr/>
            </p:nvSpPr>
            <p:spPr bwMode="auto">
              <a:xfrm rot="-3438596">
                <a:off x="745" y="2748"/>
                <a:ext cx="10" cy="27"/>
              </a:xfrm>
              <a:custGeom>
                <a:avLst/>
                <a:gdLst>
                  <a:gd name="T0" fmla="*/ 0 w 39"/>
                  <a:gd name="T1" fmla="*/ 0 h 77"/>
                  <a:gd name="T2" fmla="*/ 0 w 39"/>
                  <a:gd name="T3" fmla="*/ 0 h 77"/>
                  <a:gd name="T4" fmla="*/ 0 w 39"/>
                  <a:gd name="T5" fmla="*/ 0 h 77"/>
                  <a:gd name="T6" fmla="*/ 0 w 39"/>
                  <a:gd name="T7" fmla="*/ 0 h 77"/>
                  <a:gd name="T8" fmla="*/ 0 w 39"/>
                  <a:gd name="T9" fmla="*/ 0 h 77"/>
                  <a:gd name="T10" fmla="*/ 0 w 39"/>
                  <a:gd name="T11" fmla="*/ 0 h 77"/>
                  <a:gd name="T12" fmla="*/ 0 w 39"/>
                  <a:gd name="T13" fmla="*/ 0 h 77"/>
                  <a:gd name="T14" fmla="*/ 0 w 39"/>
                  <a:gd name="T15" fmla="*/ 0 h 77"/>
                  <a:gd name="T16" fmla="*/ 0 w 39"/>
                  <a:gd name="T17" fmla="*/ 0 h 77"/>
                  <a:gd name="T18" fmla="*/ 0 w 39"/>
                  <a:gd name="T19" fmla="*/ 0 h 77"/>
                  <a:gd name="T20" fmla="*/ 0 w 39"/>
                  <a:gd name="T21" fmla="*/ 0 h 77"/>
                  <a:gd name="T22" fmla="*/ 0 w 39"/>
                  <a:gd name="T23" fmla="*/ 0 h 77"/>
                  <a:gd name="T24" fmla="*/ 0 w 39"/>
                  <a:gd name="T25" fmla="*/ 0 h 77"/>
                  <a:gd name="T26" fmla="*/ 0 w 39"/>
                  <a:gd name="T27" fmla="*/ 0 h 77"/>
                  <a:gd name="T28" fmla="*/ 0 w 39"/>
                  <a:gd name="T29" fmla="*/ 0 h 77"/>
                  <a:gd name="T30" fmla="*/ 0 w 39"/>
                  <a:gd name="T31" fmla="*/ 0 h 77"/>
                  <a:gd name="T32" fmla="*/ 0 w 39"/>
                  <a:gd name="T33" fmla="*/ 0 h 77"/>
                  <a:gd name="T34" fmla="*/ 0 w 39"/>
                  <a:gd name="T35" fmla="*/ 0 h 77"/>
                  <a:gd name="T36" fmla="*/ 0 w 39"/>
                  <a:gd name="T37" fmla="*/ 0 h 77"/>
                  <a:gd name="T38" fmla="*/ 0 w 39"/>
                  <a:gd name="T39" fmla="*/ 0 h 77"/>
                  <a:gd name="T40" fmla="*/ 0 w 39"/>
                  <a:gd name="T41" fmla="*/ 0 h 77"/>
                  <a:gd name="T42" fmla="*/ 0 w 39"/>
                  <a:gd name="T43" fmla="*/ 0 h 77"/>
                  <a:gd name="T44" fmla="*/ 0 w 39"/>
                  <a:gd name="T45" fmla="*/ 0 h 77"/>
                  <a:gd name="T46" fmla="*/ 0 w 39"/>
                  <a:gd name="T47" fmla="*/ 0 h 77"/>
                  <a:gd name="T48" fmla="*/ 0 w 39"/>
                  <a:gd name="T49" fmla="*/ 0 h 77"/>
                  <a:gd name="T50" fmla="*/ 0 w 39"/>
                  <a:gd name="T51" fmla="*/ 0 h 7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9" h="77">
                    <a:moveTo>
                      <a:pt x="20" y="77"/>
                    </a:moveTo>
                    <a:lnTo>
                      <a:pt x="30" y="67"/>
                    </a:lnTo>
                    <a:lnTo>
                      <a:pt x="39" y="67"/>
                    </a:lnTo>
                    <a:lnTo>
                      <a:pt x="39" y="58"/>
                    </a:lnTo>
                    <a:lnTo>
                      <a:pt x="39" y="48"/>
                    </a:lnTo>
                    <a:lnTo>
                      <a:pt x="39" y="39"/>
                    </a:lnTo>
                    <a:lnTo>
                      <a:pt x="39" y="29"/>
                    </a:lnTo>
                    <a:lnTo>
                      <a:pt x="39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10"/>
                    </a:lnTo>
                    <a:lnTo>
                      <a:pt x="20" y="10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0" y="67"/>
                    </a:lnTo>
                    <a:lnTo>
                      <a:pt x="10" y="77"/>
                    </a:lnTo>
                    <a:lnTo>
                      <a:pt x="20" y="77"/>
                    </a:lnTo>
                  </a:path>
                </a:pathLst>
              </a:custGeom>
              <a:grpFill/>
              <a:ln w="0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629" name="Group 313"/>
              <p:cNvGrpSpPr>
                <a:grpSpLocks/>
              </p:cNvGrpSpPr>
              <p:nvPr/>
            </p:nvGrpSpPr>
            <p:grpSpPr bwMode="auto">
              <a:xfrm>
                <a:off x="720" y="2832"/>
                <a:ext cx="144" cy="281"/>
                <a:chOff x="684" y="1020"/>
                <a:chExt cx="1716" cy="2364"/>
              </a:xfrm>
              <a:grpFill/>
            </p:grpSpPr>
            <p:sp>
              <p:nvSpPr>
                <p:cNvPr id="630" name="Freeform 314"/>
                <p:cNvSpPr>
                  <a:spLocks/>
                </p:cNvSpPr>
                <p:nvPr/>
              </p:nvSpPr>
              <p:spPr bwMode="auto">
                <a:xfrm>
                  <a:off x="1176" y="1140"/>
                  <a:ext cx="468" cy="2160"/>
                </a:xfrm>
                <a:custGeom>
                  <a:avLst/>
                  <a:gdLst>
                    <a:gd name="T0" fmla="*/ 42 w 468"/>
                    <a:gd name="T1" fmla="*/ 24 h 2160"/>
                    <a:gd name="T2" fmla="*/ 138 w 468"/>
                    <a:gd name="T3" fmla="*/ 120 h 2160"/>
                    <a:gd name="T4" fmla="*/ 186 w 468"/>
                    <a:gd name="T5" fmla="*/ 168 h 2160"/>
                    <a:gd name="T6" fmla="*/ 216 w 468"/>
                    <a:gd name="T7" fmla="*/ 210 h 2160"/>
                    <a:gd name="T8" fmla="*/ 252 w 468"/>
                    <a:gd name="T9" fmla="*/ 264 h 2160"/>
                    <a:gd name="T10" fmla="*/ 282 w 468"/>
                    <a:gd name="T11" fmla="*/ 342 h 2160"/>
                    <a:gd name="T12" fmla="*/ 330 w 468"/>
                    <a:gd name="T13" fmla="*/ 480 h 2160"/>
                    <a:gd name="T14" fmla="*/ 360 w 468"/>
                    <a:gd name="T15" fmla="*/ 576 h 2160"/>
                    <a:gd name="T16" fmla="*/ 390 w 468"/>
                    <a:gd name="T17" fmla="*/ 678 h 2160"/>
                    <a:gd name="T18" fmla="*/ 426 w 468"/>
                    <a:gd name="T19" fmla="*/ 846 h 2160"/>
                    <a:gd name="T20" fmla="*/ 450 w 468"/>
                    <a:gd name="T21" fmla="*/ 1020 h 2160"/>
                    <a:gd name="T22" fmla="*/ 462 w 468"/>
                    <a:gd name="T23" fmla="*/ 1086 h 2160"/>
                    <a:gd name="T24" fmla="*/ 468 w 468"/>
                    <a:gd name="T25" fmla="*/ 1176 h 2160"/>
                    <a:gd name="T26" fmla="*/ 468 w 468"/>
                    <a:gd name="T27" fmla="*/ 1302 h 2160"/>
                    <a:gd name="T28" fmla="*/ 456 w 468"/>
                    <a:gd name="T29" fmla="*/ 1506 h 2160"/>
                    <a:gd name="T30" fmla="*/ 444 w 468"/>
                    <a:gd name="T31" fmla="*/ 1776 h 2160"/>
                    <a:gd name="T32" fmla="*/ 444 w 468"/>
                    <a:gd name="T33" fmla="*/ 1830 h 2160"/>
                    <a:gd name="T34" fmla="*/ 432 w 468"/>
                    <a:gd name="T35" fmla="*/ 1902 h 2160"/>
                    <a:gd name="T36" fmla="*/ 420 w 468"/>
                    <a:gd name="T37" fmla="*/ 1980 h 2160"/>
                    <a:gd name="T38" fmla="*/ 414 w 468"/>
                    <a:gd name="T39" fmla="*/ 2040 h 2160"/>
                    <a:gd name="T40" fmla="*/ 414 w 468"/>
                    <a:gd name="T41" fmla="*/ 2070 h 2160"/>
                    <a:gd name="T42" fmla="*/ 414 w 468"/>
                    <a:gd name="T43" fmla="*/ 2100 h 2160"/>
                    <a:gd name="T44" fmla="*/ 414 w 468"/>
                    <a:gd name="T45" fmla="*/ 2112 h 2160"/>
                    <a:gd name="T46" fmla="*/ 414 w 468"/>
                    <a:gd name="T47" fmla="*/ 2124 h 2160"/>
                    <a:gd name="T48" fmla="*/ 402 w 468"/>
                    <a:gd name="T49" fmla="*/ 2142 h 2160"/>
                    <a:gd name="T50" fmla="*/ 396 w 468"/>
                    <a:gd name="T51" fmla="*/ 2148 h 2160"/>
                    <a:gd name="T52" fmla="*/ 378 w 468"/>
                    <a:gd name="T53" fmla="*/ 2154 h 2160"/>
                    <a:gd name="T54" fmla="*/ 372 w 468"/>
                    <a:gd name="T55" fmla="*/ 2160 h 2160"/>
                    <a:gd name="T56" fmla="*/ 354 w 468"/>
                    <a:gd name="T57" fmla="*/ 2160 h 2160"/>
                    <a:gd name="T58" fmla="*/ 342 w 468"/>
                    <a:gd name="T59" fmla="*/ 2154 h 2160"/>
                    <a:gd name="T60" fmla="*/ 330 w 468"/>
                    <a:gd name="T61" fmla="*/ 2148 h 2160"/>
                    <a:gd name="T62" fmla="*/ 318 w 468"/>
                    <a:gd name="T63" fmla="*/ 2136 h 2160"/>
                    <a:gd name="T64" fmla="*/ 306 w 468"/>
                    <a:gd name="T65" fmla="*/ 2124 h 2160"/>
                    <a:gd name="T66" fmla="*/ 306 w 468"/>
                    <a:gd name="T67" fmla="*/ 2106 h 2160"/>
                    <a:gd name="T68" fmla="*/ 306 w 468"/>
                    <a:gd name="T69" fmla="*/ 2076 h 2160"/>
                    <a:gd name="T70" fmla="*/ 306 w 468"/>
                    <a:gd name="T71" fmla="*/ 2046 h 2160"/>
                    <a:gd name="T72" fmla="*/ 306 w 468"/>
                    <a:gd name="T73" fmla="*/ 2004 h 2160"/>
                    <a:gd name="T74" fmla="*/ 318 w 468"/>
                    <a:gd name="T75" fmla="*/ 1944 h 2160"/>
                    <a:gd name="T76" fmla="*/ 330 w 468"/>
                    <a:gd name="T77" fmla="*/ 1836 h 2160"/>
                    <a:gd name="T78" fmla="*/ 330 w 468"/>
                    <a:gd name="T79" fmla="*/ 1794 h 2160"/>
                    <a:gd name="T80" fmla="*/ 342 w 468"/>
                    <a:gd name="T81" fmla="*/ 1638 h 2160"/>
                    <a:gd name="T82" fmla="*/ 354 w 468"/>
                    <a:gd name="T83" fmla="*/ 1398 h 2160"/>
                    <a:gd name="T84" fmla="*/ 354 w 468"/>
                    <a:gd name="T85" fmla="*/ 1302 h 2160"/>
                    <a:gd name="T86" fmla="*/ 354 w 468"/>
                    <a:gd name="T87" fmla="*/ 1212 h 2160"/>
                    <a:gd name="T88" fmla="*/ 354 w 468"/>
                    <a:gd name="T89" fmla="*/ 1122 h 2160"/>
                    <a:gd name="T90" fmla="*/ 348 w 468"/>
                    <a:gd name="T91" fmla="*/ 1050 h 2160"/>
                    <a:gd name="T92" fmla="*/ 342 w 468"/>
                    <a:gd name="T93" fmla="*/ 1014 h 2160"/>
                    <a:gd name="T94" fmla="*/ 306 w 468"/>
                    <a:gd name="T95" fmla="*/ 804 h 2160"/>
                    <a:gd name="T96" fmla="*/ 276 w 468"/>
                    <a:gd name="T97" fmla="*/ 672 h 2160"/>
                    <a:gd name="T98" fmla="*/ 252 w 468"/>
                    <a:gd name="T99" fmla="*/ 576 h 2160"/>
                    <a:gd name="T100" fmla="*/ 216 w 468"/>
                    <a:gd name="T101" fmla="*/ 486 h 2160"/>
                    <a:gd name="T102" fmla="*/ 186 w 468"/>
                    <a:gd name="T103" fmla="*/ 384 h 2160"/>
                    <a:gd name="T104" fmla="*/ 150 w 468"/>
                    <a:gd name="T105" fmla="*/ 312 h 2160"/>
                    <a:gd name="T106" fmla="*/ 114 w 468"/>
                    <a:gd name="T107" fmla="*/ 240 h 2160"/>
                    <a:gd name="T108" fmla="*/ 78 w 468"/>
                    <a:gd name="T109" fmla="*/ 156 h 2160"/>
                    <a:gd name="T110" fmla="*/ 48 w 468"/>
                    <a:gd name="T111" fmla="*/ 90 h 2160"/>
                    <a:gd name="T112" fmla="*/ 18 w 468"/>
                    <a:gd name="T113" fmla="*/ 42 h 2160"/>
                    <a:gd name="T114" fmla="*/ 0 w 468"/>
                    <a:gd name="T115" fmla="*/ 24 h 2160"/>
                    <a:gd name="T116" fmla="*/ 0 w 468"/>
                    <a:gd name="T117" fmla="*/ 12 h 2160"/>
                    <a:gd name="T118" fmla="*/ 12 w 468"/>
                    <a:gd name="T119" fmla="*/ 0 h 2160"/>
                    <a:gd name="T120" fmla="*/ 18 w 468"/>
                    <a:gd name="T121" fmla="*/ 0 h 2160"/>
                    <a:gd name="T122" fmla="*/ 24 w 468"/>
                    <a:gd name="T123" fmla="*/ 0 h 21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468" h="216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42" y="24"/>
                      </a:lnTo>
                      <a:lnTo>
                        <a:pt x="60" y="36"/>
                      </a:lnTo>
                      <a:lnTo>
                        <a:pt x="84" y="60"/>
                      </a:lnTo>
                      <a:lnTo>
                        <a:pt x="138" y="120"/>
                      </a:lnTo>
                      <a:lnTo>
                        <a:pt x="156" y="132"/>
                      </a:lnTo>
                      <a:lnTo>
                        <a:pt x="168" y="144"/>
                      </a:lnTo>
                      <a:lnTo>
                        <a:pt x="186" y="168"/>
                      </a:lnTo>
                      <a:lnTo>
                        <a:pt x="192" y="180"/>
                      </a:lnTo>
                      <a:lnTo>
                        <a:pt x="210" y="192"/>
                      </a:lnTo>
                      <a:lnTo>
                        <a:pt x="216" y="210"/>
                      </a:lnTo>
                      <a:lnTo>
                        <a:pt x="228" y="222"/>
                      </a:lnTo>
                      <a:lnTo>
                        <a:pt x="234" y="240"/>
                      </a:lnTo>
                      <a:lnTo>
                        <a:pt x="252" y="264"/>
                      </a:lnTo>
                      <a:lnTo>
                        <a:pt x="258" y="288"/>
                      </a:lnTo>
                      <a:lnTo>
                        <a:pt x="270" y="312"/>
                      </a:lnTo>
                      <a:lnTo>
                        <a:pt x="282" y="342"/>
                      </a:lnTo>
                      <a:lnTo>
                        <a:pt x="306" y="390"/>
                      </a:lnTo>
                      <a:lnTo>
                        <a:pt x="324" y="444"/>
                      </a:lnTo>
                      <a:lnTo>
                        <a:pt x="330" y="480"/>
                      </a:lnTo>
                      <a:lnTo>
                        <a:pt x="342" y="510"/>
                      </a:lnTo>
                      <a:lnTo>
                        <a:pt x="354" y="540"/>
                      </a:lnTo>
                      <a:lnTo>
                        <a:pt x="360" y="576"/>
                      </a:lnTo>
                      <a:lnTo>
                        <a:pt x="372" y="606"/>
                      </a:lnTo>
                      <a:lnTo>
                        <a:pt x="378" y="642"/>
                      </a:lnTo>
                      <a:lnTo>
                        <a:pt x="390" y="678"/>
                      </a:lnTo>
                      <a:lnTo>
                        <a:pt x="396" y="708"/>
                      </a:lnTo>
                      <a:lnTo>
                        <a:pt x="408" y="780"/>
                      </a:lnTo>
                      <a:lnTo>
                        <a:pt x="426" y="846"/>
                      </a:lnTo>
                      <a:lnTo>
                        <a:pt x="438" y="918"/>
                      </a:lnTo>
                      <a:lnTo>
                        <a:pt x="450" y="990"/>
                      </a:lnTo>
                      <a:lnTo>
                        <a:pt x="450" y="1020"/>
                      </a:lnTo>
                      <a:lnTo>
                        <a:pt x="456" y="1038"/>
                      </a:lnTo>
                      <a:lnTo>
                        <a:pt x="456" y="1050"/>
                      </a:lnTo>
                      <a:lnTo>
                        <a:pt x="462" y="1086"/>
                      </a:lnTo>
                      <a:lnTo>
                        <a:pt x="462" y="1110"/>
                      </a:lnTo>
                      <a:lnTo>
                        <a:pt x="462" y="1146"/>
                      </a:lnTo>
                      <a:lnTo>
                        <a:pt x="468" y="1176"/>
                      </a:lnTo>
                      <a:lnTo>
                        <a:pt x="468" y="1236"/>
                      </a:lnTo>
                      <a:lnTo>
                        <a:pt x="468" y="1266"/>
                      </a:lnTo>
                      <a:lnTo>
                        <a:pt x="468" y="1302"/>
                      </a:lnTo>
                      <a:lnTo>
                        <a:pt x="468" y="1368"/>
                      </a:lnTo>
                      <a:lnTo>
                        <a:pt x="462" y="1434"/>
                      </a:lnTo>
                      <a:lnTo>
                        <a:pt x="456" y="1506"/>
                      </a:lnTo>
                      <a:lnTo>
                        <a:pt x="450" y="1644"/>
                      </a:lnTo>
                      <a:lnTo>
                        <a:pt x="450" y="1716"/>
                      </a:lnTo>
                      <a:lnTo>
                        <a:pt x="444" y="1776"/>
                      </a:lnTo>
                      <a:lnTo>
                        <a:pt x="444" y="1794"/>
                      </a:lnTo>
                      <a:lnTo>
                        <a:pt x="444" y="1818"/>
                      </a:lnTo>
                      <a:lnTo>
                        <a:pt x="444" y="1830"/>
                      </a:lnTo>
                      <a:lnTo>
                        <a:pt x="438" y="1836"/>
                      </a:lnTo>
                      <a:lnTo>
                        <a:pt x="438" y="1860"/>
                      </a:lnTo>
                      <a:lnTo>
                        <a:pt x="432" y="1902"/>
                      </a:lnTo>
                      <a:lnTo>
                        <a:pt x="426" y="1938"/>
                      </a:lnTo>
                      <a:lnTo>
                        <a:pt x="426" y="1956"/>
                      </a:lnTo>
                      <a:lnTo>
                        <a:pt x="420" y="1980"/>
                      </a:lnTo>
                      <a:lnTo>
                        <a:pt x="420" y="2004"/>
                      </a:lnTo>
                      <a:lnTo>
                        <a:pt x="414" y="2022"/>
                      </a:lnTo>
                      <a:lnTo>
                        <a:pt x="414" y="2040"/>
                      </a:lnTo>
                      <a:lnTo>
                        <a:pt x="414" y="2052"/>
                      </a:lnTo>
                      <a:lnTo>
                        <a:pt x="414" y="2058"/>
                      </a:lnTo>
                      <a:lnTo>
                        <a:pt x="414" y="2070"/>
                      </a:lnTo>
                      <a:lnTo>
                        <a:pt x="414" y="2076"/>
                      </a:lnTo>
                      <a:lnTo>
                        <a:pt x="414" y="2088"/>
                      </a:lnTo>
                      <a:lnTo>
                        <a:pt x="414" y="2100"/>
                      </a:lnTo>
                      <a:lnTo>
                        <a:pt x="414" y="2106"/>
                      </a:lnTo>
                      <a:lnTo>
                        <a:pt x="414" y="2112"/>
                      </a:lnTo>
                      <a:lnTo>
                        <a:pt x="414" y="2118"/>
                      </a:lnTo>
                      <a:lnTo>
                        <a:pt x="414" y="2124"/>
                      </a:lnTo>
                      <a:lnTo>
                        <a:pt x="408" y="2130"/>
                      </a:lnTo>
                      <a:lnTo>
                        <a:pt x="408" y="2136"/>
                      </a:lnTo>
                      <a:lnTo>
                        <a:pt x="402" y="2142"/>
                      </a:lnTo>
                      <a:lnTo>
                        <a:pt x="402" y="2148"/>
                      </a:lnTo>
                      <a:lnTo>
                        <a:pt x="396" y="2148"/>
                      </a:lnTo>
                      <a:lnTo>
                        <a:pt x="390" y="2148"/>
                      </a:lnTo>
                      <a:lnTo>
                        <a:pt x="384" y="2154"/>
                      </a:lnTo>
                      <a:lnTo>
                        <a:pt x="378" y="2154"/>
                      </a:lnTo>
                      <a:lnTo>
                        <a:pt x="372" y="2160"/>
                      </a:lnTo>
                      <a:lnTo>
                        <a:pt x="366" y="2160"/>
                      </a:lnTo>
                      <a:lnTo>
                        <a:pt x="360" y="2160"/>
                      </a:lnTo>
                      <a:lnTo>
                        <a:pt x="354" y="2160"/>
                      </a:lnTo>
                      <a:lnTo>
                        <a:pt x="348" y="2154"/>
                      </a:lnTo>
                      <a:lnTo>
                        <a:pt x="342" y="2154"/>
                      </a:lnTo>
                      <a:lnTo>
                        <a:pt x="336" y="2154"/>
                      </a:lnTo>
                      <a:lnTo>
                        <a:pt x="330" y="2148"/>
                      </a:lnTo>
                      <a:lnTo>
                        <a:pt x="324" y="2148"/>
                      </a:lnTo>
                      <a:lnTo>
                        <a:pt x="318" y="2142"/>
                      </a:lnTo>
                      <a:lnTo>
                        <a:pt x="318" y="2136"/>
                      </a:lnTo>
                      <a:lnTo>
                        <a:pt x="312" y="2130"/>
                      </a:lnTo>
                      <a:lnTo>
                        <a:pt x="312" y="2124"/>
                      </a:lnTo>
                      <a:lnTo>
                        <a:pt x="306" y="2124"/>
                      </a:lnTo>
                      <a:lnTo>
                        <a:pt x="306" y="2118"/>
                      </a:lnTo>
                      <a:lnTo>
                        <a:pt x="306" y="2106"/>
                      </a:lnTo>
                      <a:lnTo>
                        <a:pt x="306" y="2100"/>
                      </a:lnTo>
                      <a:lnTo>
                        <a:pt x="306" y="2088"/>
                      </a:lnTo>
                      <a:lnTo>
                        <a:pt x="306" y="2076"/>
                      </a:lnTo>
                      <a:lnTo>
                        <a:pt x="306" y="2064"/>
                      </a:lnTo>
                      <a:lnTo>
                        <a:pt x="306" y="2052"/>
                      </a:lnTo>
                      <a:lnTo>
                        <a:pt x="306" y="2046"/>
                      </a:lnTo>
                      <a:lnTo>
                        <a:pt x="306" y="2034"/>
                      </a:lnTo>
                      <a:lnTo>
                        <a:pt x="306" y="2028"/>
                      </a:lnTo>
                      <a:lnTo>
                        <a:pt x="306" y="2004"/>
                      </a:lnTo>
                      <a:lnTo>
                        <a:pt x="312" y="1980"/>
                      </a:lnTo>
                      <a:lnTo>
                        <a:pt x="312" y="1962"/>
                      </a:lnTo>
                      <a:lnTo>
                        <a:pt x="318" y="1944"/>
                      </a:lnTo>
                      <a:lnTo>
                        <a:pt x="324" y="1902"/>
                      </a:lnTo>
                      <a:lnTo>
                        <a:pt x="330" y="1860"/>
                      </a:lnTo>
                      <a:lnTo>
                        <a:pt x="330" y="1836"/>
                      </a:lnTo>
                      <a:lnTo>
                        <a:pt x="330" y="1812"/>
                      </a:lnTo>
                      <a:lnTo>
                        <a:pt x="330" y="1806"/>
                      </a:lnTo>
                      <a:lnTo>
                        <a:pt x="330" y="1794"/>
                      </a:lnTo>
                      <a:lnTo>
                        <a:pt x="336" y="1770"/>
                      </a:lnTo>
                      <a:lnTo>
                        <a:pt x="336" y="1710"/>
                      </a:lnTo>
                      <a:lnTo>
                        <a:pt x="342" y="1638"/>
                      </a:lnTo>
                      <a:lnTo>
                        <a:pt x="354" y="1506"/>
                      </a:lnTo>
                      <a:lnTo>
                        <a:pt x="354" y="1434"/>
                      </a:lnTo>
                      <a:lnTo>
                        <a:pt x="354" y="1398"/>
                      </a:lnTo>
                      <a:lnTo>
                        <a:pt x="354" y="1368"/>
                      </a:lnTo>
                      <a:lnTo>
                        <a:pt x="354" y="1332"/>
                      </a:lnTo>
                      <a:lnTo>
                        <a:pt x="354" y="1302"/>
                      </a:lnTo>
                      <a:lnTo>
                        <a:pt x="354" y="1272"/>
                      </a:lnTo>
                      <a:lnTo>
                        <a:pt x="354" y="1236"/>
                      </a:lnTo>
                      <a:lnTo>
                        <a:pt x="354" y="1212"/>
                      </a:lnTo>
                      <a:lnTo>
                        <a:pt x="354" y="1182"/>
                      </a:lnTo>
                      <a:lnTo>
                        <a:pt x="354" y="1158"/>
                      </a:lnTo>
                      <a:lnTo>
                        <a:pt x="354" y="1122"/>
                      </a:lnTo>
                      <a:lnTo>
                        <a:pt x="354" y="1092"/>
                      </a:lnTo>
                      <a:lnTo>
                        <a:pt x="354" y="1062"/>
                      </a:lnTo>
                      <a:lnTo>
                        <a:pt x="348" y="1050"/>
                      </a:lnTo>
                      <a:lnTo>
                        <a:pt x="348" y="1038"/>
                      </a:lnTo>
                      <a:lnTo>
                        <a:pt x="348" y="1026"/>
                      </a:lnTo>
                      <a:lnTo>
                        <a:pt x="342" y="1014"/>
                      </a:lnTo>
                      <a:lnTo>
                        <a:pt x="330" y="942"/>
                      </a:lnTo>
                      <a:lnTo>
                        <a:pt x="318" y="870"/>
                      </a:lnTo>
                      <a:lnTo>
                        <a:pt x="306" y="804"/>
                      </a:lnTo>
                      <a:lnTo>
                        <a:pt x="288" y="738"/>
                      </a:lnTo>
                      <a:lnTo>
                        <a:pt x="282" y="702"/>
                      </a:lnTo>
                      <a:lnTo>
                        <a:pt x="276" y="672"/>
                      </a:lnTo>
                      <a:lnTo>
                        <a:pt x="264" y="642"/>
                      </a:lnTo>
                      <a:lnTo>
                        <a:pt x="258" y="606"/>
                      </a:lnTo>
                      <a:lnTo>
                        <a:pt x="252" y="576"/>
                      </a:lnTo>
                      <a:lnTo>
                        <a:pt x="240" y="546"/>
                      </a:lnTo>
                      <a:lnTo>
                        <a:pt x="234" y="510"/>
                      </a:lnTo>
                      <a:lnTo>
                        <a:pt x="216" y="486"/>
                      </a:lnTo>
                      <a:lnTo>
                        <a:pt x="204" y="432"/>
                      </a:lnTo>
                      <a:lnTo>
                        <a:pt x="192" y="408"/>
                      </a:lnTo>
                      <a:lnTo>
                        <a:pt x="186" y="384"/>
                      </a:lnTo>
                      <a:lnTo>
                        <a:pt x="174" y="360"/>
                      </a:lnTo>
                      <a:lnTo>
                        <a:pt x="162" y="336"/>
                      </a:lnTo>
                      <a:lnTo>
                        <a:pt x="150" y="312"/>
                      </a:lnTo>
                      <a:lnTo>
                        <a:pt x="138" y="288"/>
                      </a:lnTo>
                      <a:lnTo>
                        <a:pt x="126" y="264"/>
                      </a:lnTo>
                      <a:lnTo>
                        <a:pt x="114" y="240"/>
                      </a:lnTo>
                      <a:lnTo>
                        <a:pt x="114" y="222"/>
                      </a:lnTo>
                      <a:lnTo>
                        <a:pt x="96" y="192"/>
                      </a:lnTo>
                      <a:lnTo>
                        <a:pt x="78" y="156"/>
                      </a:lnTo>
                      <a:lnTo>
                        <a:pt x="66" y="120"/>
                      </a:lnTo>
                      <a:lnTo>
                        <a:pt x="54" y="102"/>
                      </a:lnTo>
                      <a:lnTo>
                        <a:pt x="48" y="90"/>
                      </a:lnTo>
                      <a:lnTo>
                        <a:pt x="42" y="72"/>
                      </a:lnTo>
                      <a:lnTo>
                        <a:pt x="30" y="54"/>
                      </a:lnTo>
                      <a:lnTo>
                        <a:pt x="18" y="42"/>
                      </a:lnTo>
                      <a:lnTo>
                        <a:pt x="6" y="24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30" y="0"/>
                      </a:lnTo>
                      <a:lnTo>
                        <a:pt x="30" y="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31" name="Freeform 315"/>
                <p:cNvSpPr>
                  <a:spLocks/>
                </p:cNvSpPr>
                <p:nvPr/>
              </p:nvSpPr>
              <p:spPr bwMode="auto">
                <a:xfrm>
                  <a:off x="1176" y="1140"/>
                  <a:ext cx="468" cy="2160"/>
                </a:xfrm>
                <a:custGeom>
                  <a:avLst/>
                  <a:gdLst>
                    <a:gd name="T0" fmla="*/ 60 w 468"/>
                    <a:gd name="T1" fmla="*/ 36 h 2160"/>
                    <a:gd name="T2" fmla="*/ 156 w 468"/>
                    <a:gd name="T3" fmla="*/ 132 h 2160"/>
                    <a:gd name="T4" fmla="*/ 192 w 468"/>
                    <a:gd name="T5" fmla="*/ 180 h 2160"/>
                    <a:gd name="T6" fmla="*/ 228 w 468"/>
                    <a:gd name="T7" fmla="*/ 222 h 2160"/>
                    <a:gd name="T8" fmla="*/ 258 w 468"/>
                    <a:gd name="T9" fmla="*/ 288 h 2160"/>
                    <a:gd name="T10" fmla="*/ 306 w 468"/>
                    <a:gd name="T11" fmla="*/ 390 h 2160"/>
                    <a:gd name="T12" fmla="*/ 342 w 468"/>
                    <a:gd name="T13" fmla="*/ 510 h 2160"/>
                    <a:gd name="T14" fmla="*/ 372 w 468"/>
                    <a:gd name="T15" fmla="*/ 606 h 2160"/>
                    <a:gd name="T16" fmla="*/ 396 w 468"/>
                    <a:gd name="T17" fmla="*/ 708 h 2160"/>
                    <a:gd name="T18" fmla="*/ 438 w 468"/>
                    <a:gd name="T19" fmla="*/ 918 h 2160"/>
                    <a:gd name="T20" fmla="*/ 456 w 468"/>
                    <a:gd name="T21" fmla="*/ 1038 h 2160"/>
                    <a:gd name="T22" fmla="*/ 462 w 468"/>
                    <a:gd name="T23" fmla="*/ 1110 h 2160"/>
                    <a:gd name="T24" fmla="*/ 468 w 468"/>
                    <a:gd name="T25" fmla="*/ 1236 h 2160"/>
                    <a:gd name="T26" fmla="*/ 468 w 468"/>
                    <a:gd name="T27" fmla="*/ 1368 h 2160"/>
                    <a:gd name="T28" fmla="*/ 450 w 468"/>
                    <a:gd name="T29" fmla="*/ 1644 h 2160"/>
                    <a:gd name="T30" fmla="*/ 444 w 468"/>
                    <a:gd name="T31" fmla="*/ 1794 h 2160"/>
                    <a:gd name="T32" fmla="*/ 438 w 468"/>
                    <a:gd name="T33" fmla="*/ 1836 h 2160"/>
                    <a:gd name="T34" fmla="*/ 426 w 468"/>
                    <a:gd name="T35" fmla="*/ 1938 h 2160"/>
                    <a:gd name="T36" fmla="*/ 420 w 468"/>
                    <a:gd name="T37" fmla="*/ 2004 h 2160"/>
                    <a:gd name="T38" fmla="*/ 414 w 468"/>
                    <a:gd name="T39" fmla="*/ 2052 h 2160"/>
                    <a:gd name="T40" fmla="*/ 414 w 468"/>
                    <a:gd name="T41" fmla="*/ 2076 h 2160"/>
                    <a:gd name="T42" fmla="*/ 414 w 468"/>
                    <a:gd name="T43" fmla="*/ 2106 h 2160"/>
                    <a:gd name="T44" fmla="*/ 414 w 468"/>
                    <a:gd name="T45" fmla="*/ 2124 h 2160"/>
                    <a:gd name="T46" fmla="*/ 408 w 468"/>
                    <a:gd name="T47" fmla="*/ 2136 h 2160"/>
                    <a:gd name="T48" fmla="*/ 402 w 468"/>
                    <a:gd name="T49" fmla="*/ 2148 h 2160"/>
                    <a:gd name="T50" fmla="*/ 384 w 468"/>
                    <a:gd name="T51" fmla="*/ 2154 h 2160"/>
                    <a:gd name="T52" fmla="*/ 372 w 468"/>
                    <a:gd name="T53" fmla="*/ 2160 h 2160"/>
                    <a:gd name="T54" fmla="*/ 354 w 468"/>
                    <a:gd name="T55" fmla="*/ 2160 h 2160"/>
                    <a:gd name="T56" fmla="*/ 342 w 468"/>
                    <a:gd name="T57" fmla="*/ 2154 h 2160"/>
                    <a:gd name="T58" fmla="*/ 330 w 468"/>
                    <a:gd name="T59" fmla="*/ 2148 h 2160"/>
                    <a:gd name="T60" fmla="*/ 318 w 468"/>
                    <a:gd name="T61" fmla="*/ 2136 h 2160"/>
                    <a:gd name="T62" fmla="*/ 306 w 468"/>
                    <a:gd name="T63" fmla="*/ 2124 h 2160"/>
                    <a:gd name="T64" fmla="*/ 306 w 468"/>
                    <a:gd name="T65" fmla="*/ 2100 h 2160"/>
                    <a:gd name="T66" fmla="*/ 306 w 468"/>
                    <a:gd name="T67" fmla="*/ 2064 h 2160"/>
                    <a:gd name="T68" fmla="*/ 306 w 468"/>
                    <a:gd name="T69" fmla="*/ 2034 h 2160"/>
                    <a:gd name="T70" fmla="*/ 312 w 468"/>
                    <a:gd name="T71" fmla="*/ 1980 h 2160"/>
                    <a:gd name="T72" fmla="*/ 324 w 468"/>
                    <a:gd name="T73" fmla="*/ 1902 h 2160"/>
                    <a:gd name="T74" fmla="*/ 330 w 468"/>
                    <a:gd name="T75" fmla="*/ 1812 h 2160"/>
                    <a:gd name="T76" fmla="*/ 336 w 468"/>
                    <a:gd name="T77" fmla="*/ 1770 h 2160"/>
                    <a:gd name="T78" fmla="*/ 354 w 468"/>
                    <a:gd name="T79" fmla="*/ 1506 h 2160"/>
                    <a:gd name="T80" fmla="*/ 354 w 468"/>
                    <a:gd name="T81" fmla="*/ 1368 h 2160"/>
                    <a:gd name="T82" fmla="*/ 354 w 468"/>
                    <a:gd name="T83" fmla="*/ 1272 h 2160"/>
                    <a:gd name="T84" fmla="*/ 354 w 468"/>
                    <a:gd name="T85" fmla="*/ 1182 h 2160"/>
                    <a:gd name="T86" fmla="*/ 354 w 468"/>
                    <a:gd name="T87" fmla="*/ 1092 h 2160"/>
                    <a:gd name="T88" fmla="*/ 348 w 468"/>
                    <a:gd name="T89" fmla="*/ 1038 h 2160"/>
                    <a:gd name="T90" fmla="*/ 330 w 468"/>
                    <a:gd name="T91" fmla="*/ 942 h 2160"/>
                    <a:gd name="T92" fmla="*/ 288 w 468"/>
                    <a:gd name="T93" fmla="*/ 738 h 2160"/>
                    <a:gd name="T94" fmla="*/ 264 w 468"/>
                    <a:gd name="T95" fmla="*/ 642 h 2160"/>
                    <a:gd name="T96" fmla="*/ 240 w 468"/>
                    <a:gd name="T97" fmla="*/ 546 h 2160"/>
                    <a:gd name="T98" fmla="*/ 204 w 468"/>
                    <a:gd name="T99" fmla="*/ 432 h 2160"/>
                    <a:gd name="T100" fmla="*/ 174 w 468"/>
                    <a:gd name="T101" fmla="*/ 360 h 2160"/>
                    <a:gd name="T102" fmla="*/ 138 w 468"/>
                    <a:gd name="T103" fmla="*/ 288 h 2160"/>
                    <a:gd name="T104" fmla="*/ 114 w 468"/>
                    <a:gd name="T105" fmla="*/ 222 h 2160"/>
                    <a:gd name="T106" fmla="*/ 66 w 468"/>
                    <a:gd name="T107" fmla="*/ 120 h 2160"/>
                    <a:gd name="T108" fmla="*/ 42 w 468"/>
                    <a:gd name="T109" fmla="*/ 72 h 2160"/>
                    <a:gd name="T110" fmla="*/ 6 w 468"/>
                    <a:gd name="T111" fmla="*/ 24 h 2160"/>
                    <a:gd name="T112" fmla="*/ 0 w 468"/>
                    <a:gd name="T113" fmla="*/ 18 h 2160"/>
                    <a:gd name="T114" fmla="*/ 12 w 468"/>
                    <a:gd name="T115" fmla="*/ 0 h 2160"/>
                    <a:gd name="T116" fmla="*/ 24 w 468"/>
                    <a:gd name="T117" fmla="*/ 0 h 216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468" h="2160">
                      <a:moveTo>
                        <a:pt x="30" y="6"/>
                      </a:moveTo>
                      <a:lnTo>
                        <a:pt x="42" y="24"/>
                      </a:lnTo>
                      <a:lnTo>
                        <a:pt x="60" y="36"/>
                      </a:lnTo>
                      <a:lnTo>
                        <a:pt x="84" y="60"/>
                      </a:lnTo>
                      <a:lnTo>
                        <a:pt x="138" y="120"/>
                      </a:lnTo>
                      <a:lnTo>
                        <a:pt x="156" y="132"/>
                      </a:lnTo>
                      <a:lnTo>
                        <a:pt x="168" y="144"/>
                      </a:lnTo>
                      <a:lnTo>
                        <a:pt x="186" y="168"/>
                      </a:lnTo>
                      <a:lnTo>
                        <a:pt x="192" y="180"/>
                      </a:lnTo>
                      <a:lnTo>
                        <a:pt x="210" y="192"/>
                      </a:lnTo>
                      <a:lnTo>
                        <a:pt x="216" y="210"/>
                      </a:lnTo>
                      <a:lnTo>
                        <a:pt x="228" y="222"/>
                      </a:lnTo>
                      <a:lnTo>
                        <a:pt x="234" y="240"/>
                      </a:lnTo>
                      <a:lnTo>
                        <a:pt x="252" y="264"/>
                      </a:lnTo>
                      <a:lnTo>
                        <a:pt x="258" y="288"/>
                      </a:lnTo>
                      <a:lnTo>
                        <a:pt x="270" y="312"/>
                      </a:lnTo>
                      <a:lnTo>
                        <a:pt x="282" y="342"/>
                      </a:lnTo>
                      <a:lnTo>
                        <a:pt x="306" y="390"/>
                      </a:lnTo>
                      <a:lnTo>
                        <a:pt x="324" y="444"/>
                      </a:lnTo>
                      <a:lnTo>
                        <a:pt x="330" y="480"/>
                      </a:lnTo>
                      <a:lnTo>
                        <a:pt x="342" y="510"/>
                      </a:lnTo>
                      <a:lnTo>
                        <a:pt x="354" y="540"/>
                      </a:lnTo>
                      <a:lnTo>
                        <a:pt x="360" y="576"/>
                      </a:lnTo>
                      <a:lnTo>
                        <a:pt x="372" y="606"/>
                      </a:lnTo>
                      <a:lnTo>
                        <a:pt x="378" y="642"/>
                      </a:lnTo>
                      <a:lnTo>
                        <a:pt x="390" y="678"/>
                      </a:lnTo>
                      <a:lnTo>
                        <a:pt x="396" y="708"/>
                      </a:lnTo>
                      <a:lnTo>
                        <a:pt x="408" y="780"/>
                      </a:lnTo>
                      <a:lnTo>
                        <a:pt x="426" y="846"/>
                      </a:lnTo>
                      <a:lnTo>
                        <a:pt x="438" y="918"/>
                      </a:lnTo>
                      <a:lnTo>
                        <a:pt x="450" y="990"/>
                      </a:lnTo>
                      <a:lnTo>
                        <a:pt x="450" y="1020"/>
                      </a:lnTo>
                      <a:lnTo>
                        <a:pt x="456" y="1038"/>
                      </a:lnTo>
                      <a:lnTo>
                        <a:pt x="456" y="1050"/>
                      </a:lnTo>
                      <a:lnTo>
                        <a:pt x="462" y="1086"/>
                      </a:lnTo>
                      <a:lnTo>
                        <a:pt x="462" y="1110"/>
                      </a:lnTo>
                      <a:lnTo>
                        <a:pt x="462" y="1146"/>
                      </a:lnTo>
                      <a:lnTo>
                        <a:pt x="468" y="1176"/>
                      </a:lnTo>
                      <a:lnTo>
                        <a:pt x="468" y="1236"/>
                      </a:lnTo>
                      <a:lnTo>
                        <a:pt x="468" y="1266"/>
                      </a:lnTo>
                      <a:lnTo>
                        <a:pt x="468" y="1302"/>
                      </a:lnTo>
                      <a:lnTo>
                        <a:pt x="468" y="1368"/>
                      </a:lnTo>
                      <a:lnTo>
                        <a:pt x="462" y="1434"/>
                      </a:lnTo>
                      <a:lnTo>
                        <a:pt x="456" y="1506"/>
                      </a:lnTo>
                      <a:lnTo>
                        <a:pt x="450" y="1644"/>
                      </a:lnTo>
                      <a:lnTo>
                        <a:pt x="450" y="1716"/>
                      </a:lnTo>
                      <a:lnTo>
                        <a:pt x="444" y="1776"/>
                      </a:lnTo>
                      <a:lnTo>
                        <a:pt x="444" y="1794"/>
                      </a:lnTo>
                      <a:lnTo>
                        <a:pt x="444" y="1818"/>
                      </a:lnTo>
                      <a:lnTo>
                        <a:pt x="444" y="1830"/>
                      </a:lnTo>
                      <a:lnTo>
                        <a:pt x="438" y="1836"/>
                      </a:lnTo>
                      <a:lnTo>
                        <a:pt x="438" y="1860"/>
                      </a:lnTo>
                      <a:lnTo>
                        <a:pt x="432" y="1902"/>
                      </a:lnTo>
                      <a:lnTo>
                        <a:pt x="426" y="1938"/>
                      </a:lnTo>
                      <a:lnTo>
                        <a:pt x="426" y="1956"/>
                      </a:lnTo>
                      <a:lnTo>
                        <a:pt x="420" y="1980"/>
                      </a:lnTo>
                      <a:lnTo>
                        <a:pt x="420" y="2004"/>
                      </a:lnTo>
                      <a:lnTo>
                        <a:pt x="414" y="2022"/>
                      </a:lnTo>
                      <a:lnTo>
                        <a:pt x="414" y="2040"/>
                      </a:lnTo>
                      <a:lnTo>
                        <a:pt x="414" y="2052"/>
                      </a:lnTo>
                      <a:lnTo>
                        <a:pt x="414" y="2058"/>
                      </a:lnTo>
                      <a:lnTo>
                        <a:pt x="414" y="2070"/>
                      </a:lnTo>
                      <a:lnTo>
                        <a:pt x="414" y="2076"/>
                      </a:lnTo>
                      <a:lnTo>
                        <a:pt x="414" y="2088"/>
                      </a:lnTo>
                      <a:lnTo>
                        <a:pt x="414" y="2100"/>
                      </a:lnTo>
                      <a:lnTo>
                        <a:pt x="414" y="2106"/>
                      </a:lnTo>
                      <a:lnTo>
                        <a:pt x="414" y="2112"/>
                      </a:lnTo>
                      <a:lnTo>
                        <a:pt x="414" y="2118"/>
                      </a:lnTo>
                      <a:lnTo>
                        <a:pt x="414" y="2124"/>
                      </a:lnTo>
                      <a:lnTo>
                        <a:pt x="408" y="2130"/>
                      </a:lnTo>
                      <a:lnTo>
                        <a:pt x="408" y="2136"/>
                      </a:lnTo>
                      <a:lnTo>
                        <a:pt x="402" y="2142"/>
                      </a:lnTo>
                      <a:lnTo>
                        <a:pt x="402" y="2148"/>
                      </a:lnTo>
                      <a:lnTo>
                        <a:pt x="396" y="2148"/>
                      </a:lnTo>
                      <a:lnTo>
                        <a:pt x="390" y="2148"/>
                      </a:lnTo>
                      <a:lnTo>
                        <a:pt x="384" y="2154"/>
                      </a:lnTo>
                      <a:lnTo>
                        <a:pt x="378" y="2154"/>
                      </a:lnTo>
                      <a:lnTo>
                        <a:pt x="372" y="2160"/>
                      </a:lnTo>
                      <a:lnTo>
                        <a:pt x="366" y="2160"/>
                      </a:lnTo>
                      <a:lnTo>
                        <a:pt x="360" y="2160"/>
                      </a:lnTo>
                      <a:lnTo>
                        <a:pt x="354" y="2160"/>
                      </a:lnTo>
                      <a:lnTo>
                        <a:pt x="348" y="2154"/>
                      </a:lnTo>
                      <a:lnTo>
                        <a:pt x="342" y="2154"/>
                      </a:lnTo>
                      <a:lnTo>
                        <a:pt x="336" y="2154"/>
                      </a:lnTo>
                      <a:lnTo>
                        <a:pt x="330" y="2148"/>
                      </a:lnTo>
                      <a:lnTo>
                        <a:pt x="324" y="2148"/>
                      </a:lnTo>
                      <a:lnTo>
                        <a:pt x="318" y="2142"/>
                      </a:lnTo>
                      <a:lnTo>
                        <a:pt x="318" y="2136"/>
                      </a:lnTo>
                      <a:lnTo>
                        <a:pt x="312" y="2130"/>
                      </a:lnTo>
                      <a:lnTo>
                        <a:pt x="312" y="2124"/>
                      </a:lnTo>
                      <a:lnTo>
                        <a:pt x="306" y="2124"/>
                      </a:lnTo>
                      <a:lnTo>
                        <a:pt x="306" y="2118"/>
                      </a:lnTo>
                      <a:lnTo>
                        <a:pt x="306" y="2106"/>
                      </a:lnTo>
                      <a:lnTo>
                        <a:pt x="306" y="2100"/>
                      </a:lnTo>
                      <a:lnTo>
                        <a:pt x="306" y="2088"/>
                      </a:lnTo>
                      <a:lnTo>
                        <a:pt x="306" y="2076"/>
                      </a:lnTo>
                      <a:lnTo>
                        <a:pt x="306" y="2064"/>
                      </a:lnTo>
                      <a:lnTo>
                        <a:pt x="306" y="2052"/>
                      </a:lnTo>
                      <a:lnTo>
                        <a:pt x="306" y="2046"/>
                      </a:lnTo>
                      <a:lnTo>
                        <a:pt x="306" y="2034"/>
                      </a:lnTo>
                      <a:lnTo>
                        <a:pt x="306" y="2028"/>
                      </a:lnTo>
                      <a:lnTo>
                        <a:pt x="306" y="2004"/>
                      </a:lnTo>
                      <a:lnTo>
                        <a:pt x="312" y="1980"/>
                      </a:lnTo>
                      <a:lnTo>
                        <a:pt x="312" y="1962"/>
                      </a:lnTo>
                      <a:lnTo>
                        <a:pt x="318" y="1944"/>
                      </a:lnTo>
                      <a:lnTo>
                        <a:pt x="324" y="1902"/>
                      </a:lnTo>
                      <a:lnTo>
                        <a:pt x="330" y="1860"/>
                      </a:lnTo>
                      <a:lnTo>
                        <a:pt x="330" y="1836"/>
                      </a:lnTo>
                      <a:lnTo>
                        <a:pt x="330" y="1812"/>
                      </a:lnTo>
                      <a:lnTo>
                        <a:pt x="330" y="1806"/>
                      </a:lnTo>
                      <a:lnTo>
                        <a:pt x="330" y="1794"/>
                      </a:lnTo>
                      <a:lnTo>
                        <a:pt x="336" y="1770"/>
                      </a:lnTo>
                      <a:lnTo>
                        <a:pt x="336" y="1710"/>
                      </a:lnTo>
                      <a:lnTo>
                        <a:pt x="342" y="1638"/>
                      </a:lnTo>
                      <a:lnTo>
                        <a:pt x="354" y="1506"/>
                      </a:lnTo>
                      <a:lnTo>
                        <a:pt x="354" y="1434"/>
                      </a:lnTo>
                      <a:lnTo>
                        <a:pt x="354" y="1398"/>
                      </a:lnTo>
                      <a:lnTo>
                        <a:pt x="354" y="1368"/>
                      </a:lnTo>
                      <a:lnTo>
                        <a:pt x="354" y="1332"/>
                      </a:lnTo>
                      <a:lnTo>
                        <a:pt x="354" y="1302"/>
                      </a:lnTo>
                      <a:lnTo>
                        <a:pt x="354" y="1272"/>
                      </a:lnTo>
                      <a:lnTo>
                        <a:pt x="354" y="1236"/>
                      </a:lnTo>
                      <a:lnTo>
                        <a:pt x="354" y="1212"/>
                      </a:lnTo>
                      <a:lnTo>
                        <a:pt x="354" y="1182"/>
                      </a:lnTo>
                      <a:lnTo>
                        <a:pt x="354" y="1158"/>
                      </a:lnTo>
                      <a:lnTo>
                        <a:pt x="354" y="1122"/>
                      </a:lnTo>
                      <a:lnTo>
                        <a:pt x="354" y="1092"/>
                      </a:lnTo>
                      <a:lnTo>
                        <a:pt x="354" y="1062"/>
                      </a:lnTo>
                      <a:lnTo>
                        <a:pt x="348" y="1050"/>
                      </a:lnTo>
                      <a:lnTo>
                        <a:pt x="348" y="1038"/>
                      </a:lnTo>
                      <a:lnTo>
                        <a:pt x="348" y="1026"/>
                      </a:lnTo>
                      <a:lnTo>
                        <a:pt x="342" y="1014"/>
                      </a:lnTo>
                      <a:lnTo>
                        <a:pt x="330" y="942"/>
                      </a:lnTo>
                      <a:lnTo>
                        <a:pt x="318" y="870"/>
                      </a:lnTo>
                      <a:lnTo>
                        <a:pt x="306" y="804"/>
                      </a:lnTo>
                      <a:lnTo>
                        <a:pt x="288" y="738"/>
                      </a:lnTo>
                      <a:lnTo>
                        <a:pt x="282" y="702"/>
                      </a:lnTo>
                      <a:lnTo>
                        <a:pt x="276" y="672"/>
                      </a:lnTo>
                      <a:lnTo>
                        <a:pt x="264" y="642"/>
                      </a:lnTo>
                      <a:lnTo>
                        <a:pt x="258" y="606"/>
                      </a:lnTo>
                      <a:lnTo>
                        <a:pt x="252" y="576"/>
                      </a:lnTo>
                      <a:lnTo>
                        <a:pt x="240" y="546"/>
                      </a:lnTo>
                      <a:lnTo>
                        <a:pt x="234" y="510"/>
                      </a:lnTo>
                      <a:lnTo>
                        <a:pt x="216" y="486"/>
                      </a:lnTo>
                      <a:lnTo>
                        <a:pt x="204" y="432"/>
                      </a:lnTo>
                      <a:lnTo>
                        <a:pt x="192" y="408"/>
                      </a:lnTo>
                      <a:lnTo>
                        <a:pt x="186" y="384"/>
                      </a:lnTo>
                      <a:lnTo>
                        <a:pt x="174" y="360"/>
                      </a:lnTo>
                      <a:lnTo>
                        <a:pt x="162" y="336"/>
                      </a:lnTo>
                      <a:lnTo>
                        <a:pt x="150" y="312"/>
                      </a:lnTo>
                      <a:lnTo>
                        <a:pt x="138" y="288"/>
                      </a:lnTo>
                      <a:lnTo>
                        <a:pt x="126" y="264"/>
                      </a:lnTo>
                      <a:lnTo>
                        <a:pt x="114" y="240"/>
                      </a:lnTo>
                      <a:lnTo>
                        <a:pt x="114" y="222"/>
                      </a:lnTo>
                      <a:lnTo>
                        <a:pt x="96" y="192"/>
                      </a:lnTo>
                      <a:lnTo>
                        <a:pt x="78" y="156"/>
                      </a:lnTo>
                      <a:lnTo>
                        <a:pt x="66" y="120"/>
                      </a:lnTo>
                      <a:lnTo>
                        <a:pt x="54" y="102"/>
                      </a:lnTo>
                      <a:lnTo>
                        <a:pt x="48" y="90"/>
                      </a:lnTo>
                      <a:lnTo>
                        <a:pt x="42" y="72"/>
                      </a:lnTo>
                      <a:lnTo>
                        <a:pt x="30" y="54"/>
                      </a:lnTo>
                      <a:lnTo>
                        <a:pt x="18" y="42"/>
                      </a:lnTo>
                      <a:lnTo>
                        <a:pt x="6" y="24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30" y="0"/>
                      </a:lnTo>
                      <a:lnTo>
                        <a:pt x="30" y="6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32" name="Freeform 316"/>
                <p:cNvSpPr>
                  <a:spLocks/>
                </p:cNvSpPr>
                <p:nvPr/>
              </p:nvSpPr>
              <p:spPr bwMode="auto">
                <a:xfrm>
                  <a:off x="1464" y="1332"/>
                  <a:ext cx="528" cy="2028"/>
                </a:xfrm>
                <a:custGeom>
                  <a:avLst/>
                  <a:gdLst>
                    <a:gd name="T0" fmla="*/ 90 w 528"/>
                    <a:gd name="T1" fmla="*/ 1938 h 2028"/>
                    <a:gd name="T2" fmla="*/ 66 w 528"/>
                    <a:gd name="T3" fmla="*/ 1836 h 2028"/>
                    <a:gd name="T4" fmla="*/ 42 w 528"/>
                    <a:gd name="T5" fmla="*/ 1764 h 2028"/>
                    <a:gd name="T6" fmla="*/ 24 w 528"/>
                    <a:gd name="T7" fmla="*/ 1668 h 2028"/>
                    <a:gd name="T8" fmla="*/ 18 w 528"/>
                    <a:gd name="T9" fmla="*/ 1614 h 2028"/>
                    <a:gd name="T10" fmla="*/ 6 w 528"/>
                    <a:gd name="T11" fmla="*/ 1548 h 2028"/>
                    <a:gd name="T12" fmla="*/ 6 w 528"/>
                    <a:gd name="T13" fmla="*/ 1488 h 2028"/>
                    <a:gd name="T14" fmla="*/ 0 w 528"/>
                    <a:gd name="T15" fmla="*/ 1422 h 2028"/>
                    <a:gd name="T16" fmla="*/ 18 w 528"/>
                    <a:gd name="T17" fmla="*/ 1284 h 2028"/>
                    <a:gd name="T18" fmla="*/ 36 w 528"/>
                    <a:gd name="T19" fmla="*/ 1128 h 2028"/>
                    <a:gd name="T20" fmla="*/ 72 w 528"/>
                    <a:gd name="T21" fmla="*/ 888 h 2028"/>
                    <a:gd name="T22" fmla="*/ 144 w 528"/>
                    <a:gd name="T23" fmla="*/ 540 h 2028"/>
                    <a:gd name="T24" fmla="*/ 180 w 528"/>
                    <a:gd name="T25" fmla="*/ 408 h 2028"/>
                    <a:gd name="T26" fmla="*/ 210 w 528"/>
                    <a:gd name="T27" fmla="*/ 300 h 2028"/>
                    <a:gd name="T28" fmla="*/ 246 w 528"/>
                    <a:gd name="T29" fmla="*/ 222 h 2028"/>
                    <a:gd name="T30" fmla="*/ 276 w 528"/>
                    <a:gd name="T31" fmla="*/ 168 h 2028"/>
                    <a:gd name="T32" fmla="*/ 306 w 528"/>
                    <a:gd name="T33" fmla="*/ 120 h 2028"/>
                    <a:gd name="T34" fmla="*/ 330 w 528"/>
                    <a:gd name="T35" fmla="*/ 90 h 2028"/>
                    <a:gd name="T36" fmla="*/ 372 w 528"/>
                    <a:gd name="T37" fmla="*/ 48 h 2028"/>
                    <a:gd name="T38" fmla="*/ 414 w 528"/>
                    <a:gd name="T39" fmla="*/ 12 h 2028"/>
                    <a:gd name="T40" fmla="*/ 492 w 528"/>
                    <a:gd name="T41" fmla="*/ 0 h 2028"/>
                    <a:gd name="T42" fmla="*/ 510 w 528"/>
                    <a:gd name="T43" fmla="*/ 0 h 2028"/>
                    <a:gd name="T44" fmla="*/ 522 w 528"/>
                    <a:gd name="T45" fmla="*/ 6 h 2028"/>
                    <a:gd name="T46" fmla="*/ 528 w 528"/>
                    <a:gd name="T47" fmla="*/ 24 h 2028"/>
                    <a:gd name="T48" fmla="*/ 528 w 528"/>
                    <a:gd name="T49" fmla="*/ 36 h 2028"/>
                    <a:gd name="T50" fmla="*/ 516 w 528"/>
                    <a:gd name="T51" fmla="*/ 54 h 2028"/>
                    <a:gd name="T52" fmla="*/ 462 w 528"/>
                    <a:gd name="T53" fmla="*/ 114 h 2028"/>
                    <a:gd name="T54" fmla="*/ 426 w 528"/>
                    <a:gd name="T55" fmla="*/ 144 h 2028"/>
                    <a:gd name="T56" fmla="*/ 390 w 528"/>
                    <a:gd name="T57" fmla="*/ 186 h 2028"/>
                    <a:gd name="T58" fmla="*/ 366 w 528"/>
                    <a:gd name="T59" fmla="*/ 228 h 2028"/>
                    <a:gd name="T60" fmla="*/ 342 w 528"/>
                    <a:gd name="T61" fmla="*/ 276 h 2028"/>
                    <a:gd name="T62" fmla="*/ 312 w 528"/>
                    <a:gd name="T63" fmla="*/ 342 h 2028"/>
                    <a:gd name="T64" fmla="*/ 282 w 528"/>
                    <a:gd name="T65" fmla="*/ 450 h 2028"/>
                    <a:gd name="T66" fmla="*/ 252 w 528"/>
                    <a:gd name="T67" fmla="*/ 570 h 2028"/>
                    <a:gd name="T68" fmla="*/ 198 w 528"/>
                    <a:gd name="T69" fmla="*/ 804 h 2028"/>
                    <a:gd name="T70" fmla="*/ 156 w 528"/>
                    <a:gd name="T71" fmla="*/ 1038 h 2028"/>
                    <a:gd name="T72" fmla="*/ 138 w 528"/>
                    <a:gd name="T73" fmla="*/ 1188 h 2028"/>
                    <a:gd name="T74" fmla="*/ 114 w 528"/>
                    <a:gd name="T75" fmla="*/ 1344 h 2028"/>
                    <a:gd name="T76" fmla="*/ 114 w 528"/>
                    <a:gd name="T77" fmla="*/ 1530 h 2028"/>
                    <a:gd name="T78" fmla="*/ 114 w 528"/>
                    <a:gd name="T79" fmla="*/ 1644 h 2028"/>
                    <a:gd name="T80" fmla="*/ 114 w 528"/>
                    <a:gd name="T81" fmla="*/ 1740 h 2028"/>
                    <a:gd name="T82" fmla="*/ 120 w 528"/>
                    <a:gd name="T83" fmla="*/ 1788 h 2028"/>
                    <a:gd name="T84" fmla="*/ 132 w 528"/>
                    <a:gd name="T85" fmla="*/ 1836 h 2028"/>
                    <a:gd name="T86" fmla="*/ 138 w 528"/>
                    <a:gd name="T87" fmla="*/ 1890 h 2028"/>
                    <a:gd name="T88" fmla="*/ 156 w 528"/>
                    <a:gd name="T89" fmla="*/ 1956 h 2028"/>
                    <a:gd name="T90" fmla="*/ 162 w 528"/>
                    <a:gd name="T91" fmla="*/ 1992 h 2028"/>
                    <a:gd name="T92" fmla="*/ 162 w 528"/>
                    <a:gd name="T93" fmla="*/ 1998 h 2028"/>
                    <a:gd name="T94" fmla="*/ 162 w 528"/>
                    <a:gd name="T95" fmla="*/ 2004 h 2028"/>
                    <a:gd name="T96" fmla="*/ 162 w 528"/>
                    <a:gd name="T97" fmla="*/ 2010 h 2028"/>
                    <a:gd name="T98" fmla="*/ 156 w 528"/>
                    <a:gd name="T99" fmla="*/ 2022 h 2028"/>
                    <a:gd name="T100" fmla="*/ 144 w 528"/>
                    <a:gd name="T101" fmla="*/ 2028 h 2028"/>
                    <a:gd name="T102" fmla="*/ 138 w 528"/>
                    <a:gd name="T103" fmla="*/ 2028 h 2028"/>
                    <a:gd name="T104" fmla="*/ 132 w 528"/>
                    <a:gd name="T105" fmla="*/ 2022 h 2028"/>
                    <a:gd name="T106" fmla="*/ 120 w 528"/>
                    <a:gd name="T107" fmla="*/ 2022 h 2028"/>
                    <a:gd name="T108" fmla="*/ 114 w 528"/>
                    <a:gd name="T109" fmla="*/ 2010 h 202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528" h="2028">
                      <a:moveTo>
                        <a:pt x="114" y="2004"/>
                      </a:moveTo>
                      <a:lnTo>
                        <a:pt x="114" y="2004"/>
                      </a:lnTo>
                      <a:lnTo>
                        <a:pt x="90" y="1938"/>
                      </a:lnTo>
                      <a:lnTo>
                        <a:pt x="84" y="1902"/>
                      </a:lnTo>
                      <a:lnTo>
                        <a:pt x="72" y="1866"/>
                      </a:lnTo>
                      <a:lnTo>
                        <a:pt x="66" y="1836"/>
                      </a:lnTo>
                      <a:lnTo>
                        <a:pt x="60" y="1812"/>
                      </a:lnTo>
                      <a:lnTo>
                        <a:pt x="54" y="1800"/>
                      </a:lnTo>
                      <a:lnTo>
                        <a:pt x="42" y="1764"/>
                      </a:lnTo>
                      <a:lnTo>
                        <a:pt x="36" y="1722"/>
                      </a:lnTo>
                      <a:lnTo>
                        <a:pt x="24" y="1692"/>
                      </a:lnTo>
                      <a:lnTo>
                        <a:pt x="24" y="1668"/>
                      </a:lnTo>
                      <a:lnTo>
                        <a:pt x="18" y="1650"/>
                      </a:lnTo>
                      <a:lnTo>
                        <a:pt x="18" y="1632"/>
                      </a:lnTo>
                      <a:lnTo>
                        <a:pt x="18" y="1614"/>
                      </a:lnTo>
                      <a:lnTo>
                        <a:pt x="12" y="1590"/>
                      </a:lnTo>
                      <a:lnTo>
                        <a:pt x="12" y="1572"/>
                      </a:lnTo>
                      <a:lnTo>
                        <a:pt x="6" y="1548"/>
                      </a:lnTo>
                      <a:lnTo>
                        <a:pt x="6" y="1524"/>
                      </a:lnTo>
                      <a:lnTo>
                        <a:pt x="6" y="1506"/>
                      </a:lnTo>
                      <a:lnTo>
                        <a:pt x="6" y="1488"/>
                      </a:lnTo>
                      <a:lnTo>
                        <a:pt x="0" y="1464"/>
                      </a:lnTo>
                      <a:lnTo>
                        <a:pt x="0" y="1440"/>
                      </a:lnTo>
                      <a:lnTo>
                        <a:pt x="0" y="1422"/>
                      </a:lnTo>
                      <a:lnTo>
                        <a:pt x="0" y="1398"/>
                      </a:lnTo>
                      <a:lnTo>
                        <a:pt x="6" y="1338"/>
                      </a:lnTo>
                      <a:lnTo>
                        <a:pt x="18" y="1284"/>
                      </a:lnTo>
                      <a:lnTo>
                        <a:pt x="18" y="1230"/>
                      </a:lnTo>
                      <a:lnTo>
                        <a:pt x="24" y="1182"/>
                      </a:lnTo>
                      <a:lnTo>
                        <a:pt x="36" y="1128"/>
                      </a:lnTo>
                      <a:lnTo>
                        <a:pt x="42" y="1080"/>
                      </a:lnTo>
                      <a:lnTo>
                        <a:pt x="60" y="984"/>
                      </a:lnTo>
                      <a:lnTo>
                        <a:pt x="72" y="888"/>
                      </a:lnTo>
                      <a:lnTo>
                        <a:pt x="90" y="792"/>
                      </a:lnTo>
                      <a:lnTo>
                        <a:pt x="138" y="588"/>
                      </a:lnTo>
                      <a:lnTo>
                        <a:pt x="144" y="540"/>
                      </a:lnTo>
                      <a:lnTo>
                        <a:pt x="156" y="498"/>
                      </a:lnTo>
                      <a:lnTo>
                        <a:pt x="168" y="450"/>
                      </a:lnTo>
                      <a:lnTo>
                        <a:pt x="180" y="408"/>
                      </a:lnTo>
                      <a:lnTo>
                        <a:pt x="192" y="366"/>
                      </a:lnTo>
                      <a:lnTo>
                        <a:pt x="210" y="318"/>
                      </a:lnTo>
                      <a:lnTo>
                        <a:pt x="210" y="300"/>
                      </a:lnTo>
                      <a:lnTo>
                        <a:pt x="222" y="282"/>
                      </a:lnTo>
                      <a:lnTo>
                        <a:pt x="240" y="240"/>
                      </a:lnTo>
                      <a:lnTo>
                        <a:pt x="246" y="222"/>
                      </a:lnTo>
                      <a:lnTo>
                        <a:pt x="258" y="204"/>
                      </a:lnTo>
                      <a:lnTo>
                        <a:pt x="264" y="192"/>
                      </a:lnTo>
                      <a:lnTo>
                        <a:pt x="276" y="168"/>
                      </a:lnTo>
                      <a:lnTo>
                        <a:pt x="282" y="156"/>
                      </a:lnTo>
                      <a:lnTo>
                        <a:pt x="300" y="138"/>
                      </a:lnTo>
                      <a:lnTo>
                        <a:pt x="306" y="120"/>
                      </a:lnTo>
                      <a:lnTo>
                        <a:pt x="312" y="114"/>
                      </a:lnTo>
                      <a:lnTo>
                        <a:pt x="318" y="108"/>
                      </a:lnTo>
                      <a:lnTo>
                        <a:pt x="330" y="90"/>
                      </a:lnTo>
                      <a:lnTo>
                        <a:pt x="342" y="72"/>
                      </a:lnTo>
                      <a:lnTo>
                        <a:pt x="354" y="66"/>
                      </a:lnTo>
                      <a:lnTo>
                        <a:pt x="372" y="48"/>
                      </a:lnTo>
                      <a:lnTo>
                        <a:pt x="384" y="36"/>
                      </a:lnTo>
                      <a:lnTo>
                        <a:pt x="402" y="24"/>
                      </a:lnTo>
                      <a:lnTo>
                        <a:pt x="414" y="12"/>
                      </a:lnTo>
                      <a:lnTo>
                        <a:pt x="426" y="0"/>
                      </a:lnTo>
                      <a:lnTo>
                        <a:pt x="480" y="0"/>
                      </a:lnTo>
                      <a:lnTo>
                        <a:pt x="492" y="0"/>
                      </a:lnTo>
                      <a:lnTo>
                        <a:pt x="498" y="0"/>
                      </a:lnTo>
                      <a:lnTo>
                        <a:pt x="504" y="0"/>
                      </a:lnTo>
                      <a:lnTo>
                        <a:pt x="510" y="0"/>
                      </a:lnTo>
                      <a:lnTo>
                        <a:pt x="516" y="0"/>
                      </a:lnTo>
                      <a:lnTo>
                        <a:pt x="522" y="6"/>
                      </a:lnTo>
                      <a:lnTo>
                        <a:pt x="528" y="12"/>
                      </a:lnTo>
                      <a:lnTo>
                        <a:pt x="528" y="18"/>
                      </a:lnTo>
                      <a:lnTo>
                        <a:pt x="528" y="24"/>
                      </a:lnTo>
                      <a:lnTo>
                        <a:pt x="528" y="30"/>
                      </a:lnTo>
                      <a:lnTo>
                        <a:pt x="528" y="36"/>
                      </a:lnTo>
                      <a:lnTo>
                        <a:pt x="522" y="42"/>
                      </a:lnTo>
                      <a:lnTo>
                        <a:pt x="522" y="48"/>
                      </a:lnTo>
                      <a:lnTo>
                        <a:pt x="516" y="54"/>
                      </a:lnTo>
                      <a:lnTo>
                        <a:pt x="486" y="96"/>
                      </a:lnTo>
                      <a:lnTo>
                        <a:pt x="474" y="102"/>
                      </a:lnTo>
                      <a:lnTo>
                        <a:pt x="462" y="114"/>
                      </a:lnTo>
                      <a:lnTo>
                        <a:pt x="450" y="126"/>
                      </a:lnTo>
                      <a:lnTo>
                        <a:pt x="432" y="138"/>
                      </a:lnTo>
                      <a:lnTo>
                        <a:pt x="426" y="144"/>
                      </a:lnTo>
                      <a:lnTo>
                        <a:pt x="414" y="162"/>
                      </a:lnTo>
                      <a:lnTo>
                        <a:pt x="402" y="174"/>
                      </a:lnTo>
                      <a:lnTo>
                        <a:pt x="390" y="186"/>
                      </a:lnTo>
                      <a:lnTo>
                        <a:pt x="378" y="198"/>
                      </a:lnTo>
                      <a:lnTo>
                        <a:pt x="372" y="216"/>
                      </a:lnTo>
                      <a:lnTo>
                        <a:pt x="366" y="228"/>
                      </a:lnTo>
                      <a:lnTo>
                        <a:pt x="354" y="240"/>
                      </a:lnTo>
                      <a:lnTo>
                        <a:pt x="348" y="258"/>
                      </a:lnTo>
                      <a:lnTo>
                        <a:pt x="342" y="276"/>
                      </a:lnTo>
                      <a:lnTo>
                        <a:pt x="330" y="294"/>
                      </a:lnTo>
                      <a:lnTo>
                        <a:pt x="330" y="306"/>
                      </a:lnTo>
                      <a:lnTo>
                        <a:pt x="312" y="342"/>
                      </a:lnTo>
                      <a:lnTo>
                        <a:pt x="300" y="378"/>
                      </a:lnTo>
                      <a:lnTo>
                        <a:pt x="288" y="414"/>
                      </a:lnTo>
                      <a:lnTo>
                        <a:pt x="282" y="450"/>
                      </a:lnTo>
                      <a:lnTo>
                        <a:pt x="270" y="486"/>
                      </a:lnTo>
                      <a:lnTo>
                        <a:pt x="258" y="534"/>
                      </a:lnTo>
                      <a:lnTo>
                        <a:pt x="252" y="570"/>
                      </a:lnTo>
                      <a:lnTo>
                        <a:pt x="240" y="612"/>
                      </a:lnTo>
                      <a:lnTo>
                        <a:pt x="222" y="708"/>
                      </a:lnTo>
                      <a:lnTo>
                        <a:pt x="198" y="804"/>
                      </a:lnTo>
                      <a:lnTo>
                        <a:pt x="186" y="900"/>
                      </a:lnTo>
                      <a:lnTo>
                        <a:pt x="162" y="996"/>
                      </a:lnTo>
                      <a:lnTo>
                        <a:pt x="156" y="1038"/>
                      </a:lnTo>
                      <a:lnTo>
                        <a:pt x="150" y="1086"/>
                      </a:lnTo>
                      <a:lnTo>
                        <a:pt x="138" y="1140"/>
                      </a:lnTo>
                      <a:lnTo>
                        <a:pt x="138" y="1188"/>
                      </a:lnTo>
                      <a:lnTo>
                        <a:pt x="126" y="1236"/>
                      </a:lnTo>
                      <a:lnTo>
                        <a:pt x="120" y="1290"/>
                      </a:lnTo>
                      <a:lnTo>
                        <a:pt x="114" y="1344"/>
                      </a:lnTo>
                      <a:lnTo>
                        <a:pt x="114" y="1398"/>
                      </a:lnTo>
                      <a:lnTo>
                        <a:pt x="114" y="1488"/>
                      </a:lnTo>
                      <a:lnTo>
                        <a:pt x="114" y="1530"/>
                      </a:lnTo>
                      <a:lnTo>
                        <a:pt x="114" y="1572"/>
                      </a:lnTo>
                      <a:lnTo>
                        <a:pt x="114" y="1608"/>
                      </a:lnTo>
                      <a:lnTo>
                        <a:pt x="114" y="1644"/>
                      </a:lnTo>
                      <a:lnTo>
                        <a:pt x="114" y="1686"/>
                      </a:lnTo>
                      <a:lnTo>
                        <a:pt x="114" y="1716"/>
                      </a:lnTo>
                      <a:lnTo>
                        <a:pt x="114" y="1740"/>
                      </a:lnTo>
                      <a:lnTo>
                        <a:pt x="114" y="1752"/>
                      </a:lnTo>
                      <a:lnTo>
                        <a:pt x="120" y="1770"/>
                      </a:lnTo>
                      <a:lnTo>
                        <a:pt x="120" y="1788"/>
                      </a:lnTo>
                      <a:lnTo>
                        <a:pt x="126" y="1806"/>
                      </a:lnTo>
                      <a:lnTo>
                        <a:pt x="126" y="1824"/>
                      </a:lnTo>
                      <a:lnTo>
                        <a:pt x="132" y="1836"/>
                      </a:lnTo>
                      <a:lnTo>
                        <a:pt x="132" y="1860"/>
                      </a:lnTo>
                      <a:lnTo>
                        <a:pt x="138" y="1872"/>
                      </a:lnTo>
                      <a:lnTo>
                        <a:pt x="138" y="1890"/>
                      </a:lnTo>
                      <a:lnTo>
                        <a:pt x="144" y="1926"/>
                      </a:lnTo>
                      <a:lnTo>
                        <a:pt x="150" y="1938"/>
                      </a:lnTo>
                      <a:lnTo>
                        <a:pt x="156" y="1956"/>
                      </a:lnTo>
                      <a:lnTo>
                        <a:pt x="156" y="1962"/>
                      </a:lnTo>
                      <a:lnTo>
                        <a:pt x="162" y="1974"/>
                      </a:lnTo>
                      <a:lnTo>
                        <a:pt x="162" y="1992"/>
                      </a:lnTo>
                      <a:lnTo>
                        <a:pt x="162" y="1998"/>
                      </a:lnTo>
                      <a:lnTo>
                        <a:pt x="162" y="2004"/>
                      </a:lnTo>
                      <a:lnTo>
                        <a:pt x="162" y="2010"/>
                      </a:lnTo>
                      <a:lnTo>
                        <a:pt x="162" y="2016"/>
                      </a:lnTo>
                      <a:lnTo>
                        <a:pt x="156" y="2022"/>
                      </a:lnTo>
                      <a:lnTo>
                        <a:pt x="150" y="2022"/>
                      </a:lnTo>
                      <a:lnTo>
                        <a:pt x="144" y="2028"/>
                      </a:lnTo>
                      <a:lnTo>
                        <a:pt x="138" y="2028"/>
                      </a:lnTo>
                      <a:lnTo>
                        <a:pt x="132" y="2028"/>
                      </a:lnTo>
                      <a:lnTo>
                        <a:pt x="132" y="2022"/>
                      </a:lnTo>
                      <a:lnTo>
                        <a:pt x="126" y="2022"/>
                      </a:lnTo>
                      <a:lnTo>
                        <a:pt x="120" y="2022"/>
                      </a:lnTo>
                      <a:lnTo>
                        <a:pt x="120" y="2016"/>
                      </a:lnTo>
                      <a:lnTo>
                        <a:pt x="114" y="2010"/>
                      </a:lnTo>
                      <a:lnTo>
                        <a:pt x="114" y="2004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33" name="Freeform 317"/>
                <p:cNvSpPr>
                  <a:spLocks/>
                </p:cNvSpPr>
                <p:nvPr/>
              </p:nvSpPr>
              <p:spPr bwMode="auto">
                <a:xfrm>
                  <a:off x="1464" y="1332"/>
                  <a:ext cx="528" cy="2028"/>
                </a:xfrm>
                <a:custGeom>
                  <a:avLst/>
                  <a:gdLst>
                    <a:gd name="T0" fmla="*/ 84 w 528"/>
                    <a:gd name="T1" fmla="*/ 1902 h 2028"/>
                    <a:gd name="T2" fmla="*/ 60 w 528"/>
                    <a:gd name="T3" fmla="*/ 1812 h 2028"/>
                    <a:gd name="T4" fmla="*/ 36 w 528"/>
                    <a:gd name="T5" fmla="*/ 1722 h 2028"/>
                    <a:gd name="T6" fmla="*/ 18 w 528"/>
                    <a:gd name="T7" fmla="*/ 1650 h 2028"/>
                    <a:gd name="T8" fmla="*/ 12 w 528"/>
                    <a:gd name="T9" fmla="*/ 1590 h 2028"/>
                    <a:gd name="T10" fmla="*/ 6 w 528"/>
                    <a:gd name="T11" fmla="*/ 1524 h 2028"/>
                    <a:gd name="T12" fmla="*/ 0 w 528"/>
                    <a:gd name="T13" fmla="*/ 1464 h 2028"/>
                    <a:gd name="T14" fmla="*/ 0 w 528"/>
                    <a:gd name="T15" fmla="*/ 1398 h 2028"/>
                    <a:gd name="T16" fmla="*/ 18 w 528"/>
                    <a:gd name="T17" fmla="*/ 1230 h 2028"/>
                    <a:gd name="T18" fmla="*/ 42 w 528"/>
                    <a:gd name="T19" fmla="*/ 1080 h 2028"/>
                    <a:gd name="T20" fmla="*/ 90 w 528"/>
                    <a:gd name="T21" fmla="*/ 792 h 2028"/>
                    <a:gd name="T22" fmla="*/ 156 w 528"/>
                    <a:gd name="T23" fmla="*/ 498 h 2028"/>
                    <a:gd name="T24" fmla="*/ 192 w 528"/>
                    <a:gd name="T25" fmla="*/ 366 h 2028"/>
                    <a:gd name="T26" fmla="*/ 222 w 528"/>
                    <a:gd name="T27" fmla="*/ 282 h 2028"/>
                    <a:gd name="T28" fmla="*/ 258 w 528"/>
                    <a:gd name="T29" fmla="*/ 204 h 2028"/>
                    <a:gd name="T30" fmla="*/ 282 w 528"/>
                    <a:gd name="T31" fmla="*/ 156 h 2028"/>
                    <a:gd name="T32" fmla="*/ 312 w 528"/>
                    <a:gd name="T33" fmla="*/ 114 h 2028"/>
                    <a:gd name="T34" fmla="*/ 342 w 528"/>
                    <a:gd name="T35" fmla="*/ 72 h 2028"/>
                    <a:gd name="T36" fmla="*/ 384 w 528"/>
                    <a:gd name="T37" fmla="*/ 36 h 2028"/>
                    <a:gd name="T38" fmla="*/ 426 w 528"/>
                    <a:gd name="T39" fmla="*/ 0 h 2028"/>
                    <a:gd name="T40" fmla="*/ 498 w 528"/>
                    <a:gd name="T41" fmla="*/ 0 h 2028"/>
                    <a:gd name="T42" fmla="*/ 516 w 528"/>
                    <a:gd name="T43" fmla="*/ 0 h 2028"/>
                    <a:gd name="T44" fmla="*/ 528 w 528"/>
                    <a:gd name="T45" fmla="*/ 18 h 2028"/>
                    <a:gd name="T46" fmla="*/ 528 w 528"/>
                    <a:gd name="T47" fmla="*/ 30 h 2028"/>
                    <a:gd name="T48" fmla="*/ 522 w 528"/>
                    <a:gd name="T49" fmla="*/ 48 h 2028"/>
                    <a:gd name="T50" fmla="*/ 474 w 528"/>
                    <a:gd name="T51" fmla="*/ 102 h 2028"/>
                    <a:gd name="T52" fmla="*/ 432 w 528"/>
                    <a:gd name="T53" fmla="*/ 138 h 2028"/>
                    <a:gd name="T54" fmla="*/ 402 w 528"/>
                    <a:gd name="T55" fmla="*/ 174 h 2028"/>
                    <a:gd name="T56" fmla="*/ 372 w 528"/>
                    <a:gd name="T57" fmla="*/ 216 h 2028"/>
                    <a:gd name="T58" fmla="*/ 348 w 528"/>
                    <a:gd name="T59" fmla="*/ 258 h 2028"/>
                    <a:gd name="T60" fmla="*/ 330 w 528"/>
                    <a:gd name="T61" fmla="*/ 306 h 2028"/>
                    <a:gd name="T62" fmla="*/ 288 w 528"/>
                    <a:gd name="T63" fmla="*/ 414 h 2028"/>
                    <a:gd name="T64" fmla="*/ 258 w 528"/>
                    <a:gd name="T65" fmla="*/ 534 h 2028"/>
                    <a:gd name="T66" fmla="*/ 222 w 528"/>
                    <a:gd name="T67" fmla="*/ 708 h 2028"/>
                    <a:gd name="T68" fmla="*/ 162 w 528"/>
                    <a:gd name="T69" fmla="*/ 996 h 2028"/>
                    <a:gd name="T70" fmla="*/ 138 w 528"/>
                    <a:gd name="T71" fmla="*/ 1140 h 2028"/>
                    <a:gd name="T72" fmla="*/ 120 w 528"/>
                    <a:gd name="T73" fmla="*/ 1290 h 2028"/>
                    <a:gd name="T74" fmla="*/ 114 w 528"/>
                    <a:gd name="T75" fmla="*/ 1488 h 2028"/>
                    <a:gd name="T76" fmla="*/ 114 w 528"/>
                    <a:gd name="T77" fmla="*/ 1608 h 2028"/>
                    <a:gd name="T78" fmla="*/ 114 w 528"/>
                    <a:gd name="T79" fmla="*/ 1716 h 2028"/>
                    <a:gd name="T80" fmla="*/ 120 w 528"/>
                    <a:gd name="T81" fmla="*/ 1770 h 2028"/>
                    <a:gd name="T82" fmla="*/ 126 w 528"/>
                    <a:gd name="T83" fmla="*/ 1824 h 2028"/>
                    <a:gd name="T84" fmla="*/ 138 w 528"/>
                    <a:gd name="T85" fmla="*/ 1872 h 2028"/>
                    <a:gd name="T86" fmla="*/ 150 w 528"/>
                    <a:gd name="T87" fmla="*/ 1938 h 2028"/>
                    <a:gd name="T88" fmla="*/ 162 w 528"/>
                    <a:gd name="T89" fmla="*/ 1974 h 2028"/>
                    <a:gd name="T90" fmla="*/ 162 w 528"/>
                    <a:gd name="T91" fmla="*/ 2004 h 2028"/>
                    <a:gd name="T92" fmla="*/ 162 w 528"/>
                    <a:gd name="T93" fmla="*/ 2016 h 2028"/>
                    <a:gd name="T94" fmla="*/ 144 w 528"/>
                    <a:gd name="T95" fmla="*/ 2028 h 2028"/>
                    <a:gd name="T96" fmla="*/ 132 w 528"/>
                    <a:gd name="T97" fmla="*/ 2028 h 2028"/>
                    <a:gd name="T98" fmla="*/ 120 w 528"/>
                    <a:gd name="T99" fmla="*/ 2022 h 2028"/>
                    <a:gd name="T100" fmla="*/ 114 w 528"/>
                    <a:gd name="T101" fmla="*/ 2004 h 202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28" h="2028">
                      <a:moveTo>
                        <a:pt x="114" y="2004"/>
                      </a:moveTo>
                      <a:lnTo>
                        <a:pt x="90" y="1938"/>
                      </a:lnTo>
                      <a:lnTo>
                        <a:pt x="84" y="1902"/>
                      </a:lnTo>
                      <a:lnTo>
                        <a:pt x="72" y="1866"/>
                      </a:lnTo>
                      <a:lnTo>
                        <a:pt x="66" y="1836"/>
                      </a:lnTo>
                      <a:lnTo>
                        <a:pt x="60" y="1812"/>
                      </a:lnTo>
                      <a:lnTo>
                        <a:pt x="54" y="1800"/>
                      </a:lnTo>
                      <a:lnTo>
                        <a:pt x="42" y="1764"/>
                      </a:lnTo>
                      <a:lnTo>
                        <a:pt x="36" y="1722"/>
                      </a:lnTo>
                      <a:lnTo>
                        <a:pt x="24" y="1692"/>
                      </a:lnTo>
                      <a:lnTo>
                        <a:pt x="24" y="1668"/>
                      </a:lnTo>
                      <a:lnTo>
                        <a:pt x="18" y="1650"/>
                      </a:lnTo>
                      <a:lnTo>
                        <a:pt x="18" y="1632"/>
                      </a:lnTo>
                      <a:lnTo>
                        <a:pt x="18" y="1614"/>
                      </a:lnTo>
                      <a:lnTo>
                        <a:pt x="12" y="1590"/>
                      </a:lnTo>
                      <a:lnTo>
                        <a:pt x="12" y="1572"/>
                      </a:lnTo>
                      <a:lnTo>
                        <a:pt x="6" y="1548"/>
                      </a:lnTo>
                      <a:lnTo>
                        <a:pt x="6" y="1524"/>
                      </a:lnTo>
                      <a:lnTo>
                        <a:pt x="6" y="1506"/>
                      </a:lnTo>
                      <a:lnTo>
                        <a:pt x="6" y="1488"/>
                      </a:lnTo>
                      <a:lnTo>
                        <a:pt x="0" y="1464"/>
                      </a:lnTo>
                      <a:lnTo>
                        <a:pt x="0" y="1440"/>
                      </a:lnTo>
                      <a:lnTo>
                        <a:pt x="0" y="1422"/>
                      </a:lnTo>
                      <a:lnTo>
                        <a:pt x="0" y="1398"/>
                      </a:lnTo>
                      <a:lnTo>
                        <a:pt x="6" y="1338"/>
                      </a:lnTo>
                      <a:lnTo>
                        <a:pt x="18" y="1284"/>
                      </a:lnTo>
                      <a:lnTo>
                        <a:pt x="18" y="1230"/>
                      </a:lnTo>
                      <a:lnTo>
                        <a:pt x="24" y="1182"/>
                      </a:lnTo>
                      <a:lnTo>
                        <a:pt x="36" y="1128"/>
                      </a:lnTo>
                      <a:lnTo>
                        <a:pt x="42" y="1080"/>
                      </a:lnTo>
                      <a:lnTo>
                        <a:pt x="60" y="984"/>
                      </a:lnTo>
                      <a:lnTo>
                        <a:pt x="72" y="888"/>
                      </a:lnTo>
                      <a:lnTo>
                        <a:pt x="90" y="792"/>
                      </a:lnTo>
                      <a:lnTo>
                        <a:pt x="138" y="588"/>
                      </a:lnTo>
                      <a:lnTo>
                        <a:pt x="144" y="540"/>
                      </a:lnTo>
                      <a:lnTo>
                        <a:pt x="156" y="498"/>
                      </a:lnTo>
                      <a:lnTo>
                        <a:pt x="168" y="450"/>
                      </a:lnTo>
                      <a:lnTo>
                        <a:pt x="180" y="408"/>
                      </a:lnTo>
                      <a:lnTo>
                        <a:pt x="192" y="366"/>
                      </a:lnTo>
                      <a:lnTo>
                        <a:pt x="210" y="318"/>
                      </a:lnTo>
                      <a:lnTo>
                        <a:pt x="210" y="300"/>
                      </a:lnTo>
                      <a:lnTo>
                        <a:pt x="222" y="282"/>
                      </a:lnTo>
                      <a:lnTo>
                        <a:pt x="240" y="240"/>
                      </a:lnTo>
                      <a:lnTo>
                        <a:pt x="246" y="222"/>
                      </a:lnTo>
                      <a:lnTo>
                        <a:pt x="258" y="204"/>
                      </a:lnTo>
                      <a:lnTo>
                        <a:pt x="264" y="192"/>
                      </a:lnTo>
                      <a:lnTo>
                        <a:pt x="276" y="168"/>
                      </a:lnTo>
                      <a:lnTo>
                        <a:pt x="282" y="156"/>
                      </a:lnTo>
                      <a:lnTo>
                        <a:pt x="300" y="138"/>
                      </a:lnTo>
                      <a:lnTo>
                        <a:pt x="306" y="120"/>
                      </a:lnTo>
                      <a:lnTo>
                        <a:pt x="312" y="114"/>
                      </a:lnTo>
                      <a:lnTo>
                        <a:pt x="318" y="108"/>
                      </a:lnTo>
                      <a:lnTo>
                        <a:pt x="330" y="90"/>
                      </a:lnTo>
                      <a:lnTo>
                        <a:pt x="342" y="72"/>
                      </a:lnTo>
                      <a:lnTo>
                        <a:pt x="354" y="66"/>
                      </a:lnTo>
                      <a:lnTo>
                        <a:pt x="372" y="48"/>
                      </a:lnTo>
                      <a:lnTo>
                        <a:pt x="384" y="36"/>
                      </a:lnTo>
                      <a:lnTo>
                        <a:pt x="402" y="24"/>
                      </a:lnTo>
                      <a:lnTo>
                        <a:pt x="414" y="12"/>
                      </a:lnTo>
                      <a:lnTo>
                        <a:pt x="426" y="0"/>
                      </a:lnTo>
                      <a:lnTo>
                        <a:pt x="480" y="0"/>
                      </a:lnTo>
                      <a:lnTo>
                        <a:pt x="492" y="0"/>
                      </a:lnTo>
                      <a:lnTo>
                        <a:pt x="498" y="0"/>
                      </a:lnTo>
                      <a:lnTo>
                        <a:pt x="504" y="0"/>
                      </a:lnTo>
                      <a:lnTo>
                        <a:pt x="510" y="0"/>
                      </a:lnTo>
                      <a:lnTo>
                        <a:pt x="516" y="0"/>
                      </a:lnTo>
                      <a:lnTo>
                        <a:pt x="522" y="6"/>
                      </a:lnTo>
                      <a:lnTo>
                        <a:pt x="528" y="12"/>
                      </a:lnTo>
                      <a:lnTo>
                        <a:pt x="528" y="18"/>
                      </a:lnTo>
                      <a:lnTo>
                        <a:pt x="528" y="24"/>
                      </a:lnTo>
                      <a:lnTo>
                        <a:pt x="528" y="30"/>
                      </a:lnTo>
                      <a:lnTo>
                        <a:pt x="528" y="36"/>
                      </a:lnTo>
                      <a:lnTo>
                        <a:pt x="522" y="42"/>
                      </a:lnTo>
                      <a:lnTo>
                        <a:pt x="522" y="48"/>
                      </a:lnTo>
                      <a:lnTo>
                        <a:pt x="516" y="54"/>
                      </a:lnTo>
                      <a:lnTo>
                        <a:pt x="486" y="96"/>
                      </a:lnTo>
                      <a:lnTo>
                        <a:pt x="474" y="102"/>
                      </a:lnTo>
                      <a:lnTo>
                        <a:pt x="462" y="114"/>
                      </a:lnTo>
                      <a:lnTo>
                        <a:pt x="450" y="126"/>
                      </a:lnTo>
                      <a:lnTo>
                        <a:pt x="432" y="138"/>
                      </a:lnTo>
                      <a:lnTo>
                        <a:pt x="426" y="144"/>
                      </a:lnTo>
                      <a:lnTo>
                        <a:pt x="414" y="162"/>
                      </a:lnTo>
                      <a:lnTo>
                        <a:pt x="402" y="174"/>
                      </a:lnTo>
                      <a:lnTo>
                        <a:pt x="390" y="186"/>
                      </a:lnTo>
                      <a:lnTo>
                        <a:pt x="378" y="198"/>
                      </a:lnTo>
                      <a:lnTo>
                        <a:pt x="372" y="216"/>
                      </a:lnTo>
                      <a:lnTo>
                        <a:pt x="366" y="228"/>
                      </a:lnTo>
                      <a:lnTo>
                        <a:pt x="354" y="240"/>
                      </a:lnTo>
                      <a:lnTo>
                        <a:pt x="348" y="258"/>
                      </a:lnTo>
                      <a:lnTo>
                        <a:pt x="342" y="276"/>
                      </a:lnTo>
                      <a:lnTo>
                        <a:pt x="330" y="294"/>
                      </a:lnTo>
                      <a:lnTo>
                        <a:pt x="330" y="306"/>
                      </a:lnTo>
                      <a:lnTo>
                        <a:pt x="312" y="342"/>
                      </a:lnTo>
                      <a:lnTo>
                        <a:pt x="300" y="378"/>
                      </a:lnTo>
                      <a:lnTo>
                        <a:pt x="288" y="414"/>
                      </a:lnTo>
                      <a:lnTo>
                        <a:pt x="282" y="450"/>
                      </a:lnTo>
                      <a:lnTo>
                        <a:pt x="270" y="486"/>
                      </a:lnTo>
                      <a:lnTo>
                        <a:pt x="258" y="534"/>
                      </a:lnTo>
                      <a:lnTo>
                        <a:pt x="252" y="570"/>
                      </a:lnTo>
                      <a:lnTo>
                        <a:pt x="240" y="612"/>
                      </a:lnTo>
                      <a:lnTo>
                        <a:pt x="222" y="708"/>
                      </a:lnTo>
                      <a:lnTo>
                        <a:pt x="198" y="804"/>
                      </a:lnTo>
                      <a:lnTo>
                        <a:pt x="186" y="900"/>
                      </a:lnTo>
                      <a:lnTo>
                        <a:pt x="162" y="996"/>
                      </a:lnTo>
                      <a:lnTo>
                        <a:pt x="156" y="1038"/>
                      </a:lnTo>
                      <a:lnTo>
                        <a:pt x="150" y="1086"/>
                      </a:lnTo>
                      <a:lnTo>
                        <a:pt x="138" y="1140"/>
                      </a:lnTo>
                      <a:lnTo>
                        <a:pt x="138" y="1188"/>
                      </a:lnTo>
                      <a:lnTo>
                        <a:pt x="126" y="1236"/>
                      </a:lnTo>
                      <a:lnTo>
                        <a:pt x="120" y="1290"/>
                      </a:lnTo>
                      <a:lnTo>
                        <a:pt x="114" y="1344"/>
                      </a:lnTo>
                      <a:lnTo>
                        <a:pt x="114" y="1398"/>
                      </a:lnTo>
                      <a:lnTo>
                        <a:pt x="114" y="1488"/>
                      </a:lnTo>
                      <a:lnTo>
                        <a:pt x="114" y="1530"/>
                      </a:lnTo>
                      <a:lnTo>
                        <a:pt x="114" y="1572"/>
                      </a:lnTo>
                      <a:lnTo>
                        <a:pt x="114" y="1608"/>
                      </a:lnTo>
                      <a:lnTo>
                        <a:pt x="114" y="1644"/>
                      </a:lnTo>
                      <a:lnTo>
                        <a:pt x="114" y="1686"/>
                      </a:lnTo>
                      <a:lnTo>
                        <a:pt x="114" y="1716"/>
                      </a:lnTo>
                      <a:lnTo>
                        <a:pt x="114" y="1740"/>
                      </a:lnTo>
                      <a:lnTo>
                        <a:pt x="114" y="1752"/>
                      </a:lnTo>
                      <a:lnTo>
                        <a:pt x="120" y="1770"/>
                      </a:lnTo>
                      <a:lnTo>
                        <a:pt x="120" y="1788"/>
                      </a:lnTo>
                      <a:lnTo>
                        <a:pt x="126" y="1806"/>
                      </a:lnTo>
                      <a:lnTo>
                        <a:pt x="126" y="1824"/>
                      </a:lnTo>
                      <a:lnTo>
                        <a:pt x="132" y="1836"/>
                      </a:lnTo>
                      <a:lnTo>
                        <a:pt x="132" y="1860"/>
                      </a:lnTo>
                      <a:lnTo>
                        <a:pt x="138" y="1872"/>
                      </a:lnTo>
                      <a:lnTo>
                        <a:pt x="138" y="1890"/>
                      </a:lnTo>
                      <a:lnTo>
                        <a:pt x="144" y="1926"/>
                      </a:lnTo>
                      <a:lnTo>
                        <a:pt x="150" y="1938"/>
                      </a:lnTo>
                      <a:lnTo>
                        <a:pt x="156" y="1956"/>
                      </a:lnTo>
                      <a:lnTo>
                        <a:pt x="156" y="1962"/>
                      </a:lnTo>
                      <a:lnTo>
                        <a:pt x="162" y="1974"/>
                      </a:lnTo>
                      <a:lnTo>
                        <a:pt x="162" y="1992"/>
                      </a:lnTo>
                      <a:lnTo>
                        <a:pt x="162" y="1998"/>
                      </a:lnTo>
                      <a:lnTo>
                        <a:pt x="162" y="2004"/>
                      </a:lnTo>
                      <a:lnTo>
                        <a:pt x="162" y="2010"/>
                      </a:lnTo>
                      <a:lnTo>
                        <a:pt x="162" y="2016"/>
                      </a:lnTo>
                      <a:lnTo>
                        <a:pt x="156" y="2022"/>
                      </a:lnTo>
                      <a:lnTo>
                        <a:pt x="150" y="2022"/>
                      </a:lnTo>
                      <a:lnTo>
                        <a:pt x="144" y="2028"/>
                      </a:lnTo>
                      <a:lnTo>
                        <a:pt x="138" y="2028"/>
                      </a:lnTo>
                      <a:lnTo>
                        <a:pt x="132" y="2028"/>
                      </a:lnTo>
                      <a:lnTo>
                        <a:pt x="132" y="2022"/>
                      </a:lnTo>
                      <a:lnTo>
                        <a:pt x="126" y="2022"/>
                      </a:lnTo>
                      <a:lnTo>
                        <a:pt x="120" y="2022"/>
                      </a:lnTo>
                      <a:lnTo>
                        <a:pt x="120" y="2016"/>
                      </a:lnTo>
                      <a:lnTo>
                        <a:pt x="114" y="2010"/>
                      </a:lnTo>
                      <a:lnTo>
                        <a:pt x="114" y="2004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34" name="Freeform 318"/>
                <p:cNvSpPr>
                  <a:spLocks/>
                </p:cNvSpPr>
                <p:nvPr/>
              </p:nvSpPr>
              <p:spPr bwMode="auto">
                <a:xfrm>
                  <a:off x="1584" y="1578"/>
                  <a:ext cx="816" cy="1710"/>
                </a:xfrm>
                <a:custGeom>
                  <a:avLst/>
                  <a:gdLst>
                    <a:gd name="T0" fmla="*/ 6 w 816"/>
                    <a:gd name="T1" fmla="*/ 1686 h 1710"/>
                    <a:gd name="T2" fmla="*/ 0 w 816"/>
                    <a:gd name="T3" fmla="*/ 1632 h 1710"/>
                    <a:gd name="T4" fmla="*/ 6 w 816"/>
                    <a:gd name="T5" fmla="*/ 1578 h 1710"/>
                    <a:gd name="T6" fmla="*/ 12 w 816"/>
                    <a:gd name="T7" fmla="*/ 1524 h 1710"/>
                    <a:gd name="T8" fmla="*/ 18 w 816"/>
                    <a:gd name="T9" fmla="*/ 1458 h 1710"/>
                    <a:gd name="T10" fmla="*/ 42 w 816"/>
                    <a:gd name="T11" fmla="*/ 1350 h 1710"/>
                    <a:gd name="T12" fmla="*/ 60 w 816"/>
                    <a:gd name="T13" fmla="*/ 1260 h 1710"/>
                    <a:gd name="T14" fmla="*/ 66 w 816"/>
                    <a:gd name="T15" fmla="*/ 1188 h 1710"/>
                    <a:gd name="T16" fmla="*/ 78 w 816"/>
                    <a:gd name="T17" fmla="*/ 1128 h 1710"/>
                    <a:gd name="T18" fmla="*/ 114 w 816"/>
                    <a:gd name="T19" fmla="*/ 1020 h 1710"/>
                    <a:gd name="T20" fmla="*/ 132 w 816"/>
                    <a:gd name="T21" fmla="*/ 936 h 1710"/>
                    <a:gd name="T22" fmla="*/ 162 w 816"/>
                    <a:gd name="T23" fmla="*/ 816 h 1710"/>
                    <a:gd name="T24" fmla="*/ 216 w 816"/>
                    <a:gd name="T25" fmla="*/ 600 h 1710"/>
                    <a:gd name="T26" fmla="*/ 258 w 816"/>
                    <a:gd name="T27" fmla="*/ 474 h 1710"/>
                    <a:gd name="T28" fmla="*/ 306 w 816"/>
                    <a:gd name="T29" fmla="*/ 348 h 1710"/>
                    <a:gd name="T30" fmla="*/ 336 w 816"/>
                    <a:gd name="T31" fmla="*/ 276 h 1710"/>
                    <a:gd name="T32" fmla="*/ 396 w 816"/>
                    <a:gd name="T33" fmla="*/ 150 h 1710"/>
                    <a:gd name="T34" fmla="*/ 432 w 816"/>
                    <a:gd name="T35" fmla="*/ 78 h 1710"/>
                    <a:gd name="T36" fmla="*/ 456 w 816"/>
                    <a:gd name="T37" fmla="*/ 42 h 1710"/>
                    <a:gd name="T38" fmla="*/ 480 w 816"/>
                    <a:gd name="T39" fmla="*/ 18 h 1710"/>
                    <a:gd name="T40" fmla="*/ 504 w 816"/>
                    <a:gd name="T41" fmla="*/ 6 h 1710"/>
                    <a:gd name="T42" fmla="*/ 510 w 816"/>
                    <a:gd name="T43" fmla="*/ 0 h 1710"/>
                    <a:gd name="T44" fmla="*/ 528 w 816"/>
                    <a:gd name="T45" fmla="*/ 0 h 1710"/>
                    <a:gd name="T46" fmla="*/ 552 w 816"/>
                    <a:gd name="T47" fmla="*/ 6 h 1710"/>
                    <a:gd name="T48" fmla="*/ 576 w 816"/>
                    <a:gd name="T49" fmla="*/ 24 h 1710"/>
                    <a:gd name="T50" fmla="*/ 612 w 816"/>
                    <a:gd name="T51" fmla="*/ 54 h 1710"/>
                    <a:gd name="T52" fmla="*/ 636 w 816"/>
                    <a:gd name="T53" fmla="*/ 90 h 1710"/>
                    <a:gd name="T54" fmla="*/ 660 w 816"/>
                    <a:gd name="T55" fmla="*/ 138 h 1710"/>
                    <a:gd name="T56" fmla="*/ 684 w 816"/>
                    <a:gd name="T57" fmla="*/ 192 h 1710"/>
                    <a:gd name="T58" fmla="*/ 720 w 816"/>
                    <a:gd name="T59" fmla="*/ 282 h 1710"/>
                    <a:gd name="T60" fmla="*/ 762 w 816"/>
                    <a:gd name="T61" fmla="*/ 426 h 1710"/>
                    <a:gd name="T62" fmla="*/ 792 w 816"/>
                    <a:gd name="T63" fmla="*/ 516 h 1710"/>
                    <a:gd name="T64" fmla="*/ 816 w 816"/>
                    <a:gd name="T65" fmla="*/ 576 h 1710"/>
                    <a:gd name="T66" fmla="*/ 810 w 816"/>
                    <a:gd name="T67" fmla="*/ 576 h 1710"/>
                    <a:gd name="T68" fmla="*/ 756 w 816"/>
                    <a:gd name="T69" fmla="*/ 462 h 1710"/>
                    <a:gd name="T70" fmla="*/ 648 w 816"/>
                    <a:gd name="T71" fmla="*/ 246 h 1710"/>
                    <a:gd name="T72" fmla="*/ 576 w 816"/>
                    <a:gd name="T73" fmla="*/ 108 h 1710"/>
                    <a:gd name="T74" fmla="*/ 558 w 816"/>
                    <a:gd name="T75" fmla="*/ 72 h 1710"/>
                    <a:gd name="T76" fmla="*/ 546 w 816"/>
                    <a:gd name="T77" fmla="*/ 54 h 1710"/>
                    <a:gd name="T78" fmla="*/ 528 w 816"/>
                    <a:gd name="T79" fmla="*/ 48 h 1710"/>
                    <a:gd name="T80" fmla="*/ 516 w 816"/>
                    <a:gd name="T81" fmla="*/ 48 h 1710"/>
                    <a:gd name="T82" fmla="*/ 504 w 816"/>
                    <a:gd name="T83" fmla="*/ 66 h 1710"/>
                    <a:gd name="T84" fmla="*/ 480 w 816"/>
                    <a:gd name="T85" fmla="*/ 96 h 1710"/>
                    <a:gd name="T86" fmla="*/ 456 w 816"/>
                    <a:gd name="T87" fmla="*/ 138 h 1710"/>
                    <a:gd name="T88" fmla="*/ 426 w 816"/>
                    <a:gd name="T89" fmla="*/ 210 h 1710"/>
                    <a:gd name="T90" fmla="*/ 372 w 816"/>
                    <a:gd name="T91" fmla="*/ 336 h 1710"/>
                    <a:gd name="T92" fmla="*/ 324 w 816"/>
                    <a:gd name="T93" fmla="*/ 450 h 1710"/>
                    <a:gd name="T94" fmla="*/ 282 w 816"/>
                    <a:gd name="T95" fmla="*/ 576 h 1710"/>
                    <a:gd name="T96" fmla="*/ 246 w 816"/>
                    <a:gd name="T97" fmla="*/ 702 h 1710"/>
                    <a:gd name="T98" fmla="*/ 210 w 816"/>
                    <a:gd name="T99" fmla="*/ 834 h 1710"/>
                    <a:gd name="T100" fmla="*/ 180 w 816"/>
                    <a:gd name="T101" fmla="*/ 978 h 1710"/>
                    <a:gd name="T102" fmla="*/ 150 w 816"/>
                    <a:gd name="T103" fmla="*/ 1080 h 1710"/>
                    <a:gd name="T104" fmla="*/ 126 w 816"/>
                    <a:gd name="T105" fmla="*/ 1176 h 1710"/>
                    <a:gd name="T106" fmla="*/ 114 w 816"/>
                    <a:gd name="T107" fmla="*/ 1254 h 1710"/>
                    <a:gd name="T108" fmla="*/ 90 w 816"/>
                    <a:gd name="T109" fmla="*/ 1326 h 1710"/>
                    <a:gd name="T110" fmla="*/ 42 w 816"/>
                    <a:gd name="T111" fmla="*/ 1464 h 1710"/>
                    <a:gd name="T112" fmla="*/ 24 w 816"/>
                    <a:gd name="T113" fmla="*/ 1530 h 1710"/>
                    <a:gd name="T114" fmla="*/ 18 w 816"/>
                    <a:gd name="T115" fmla="*/ 1596 h 1710"/>
                    <a:gd name="T116" fmla="*/ 18 w 816"/>
                    <a:gd name="T117" fmla="*/ 1686 h 1710"/>
                    <a:gd name="T118" fmla="*/ 18 w 816"/>
                    <a:gd name="T119" fmla="*/ 1704 h 1710"/>
                    <a:gd name="T120" fmla="*/ 12 w 816"/>
                    <a:gd name="T121" fmla="*/ 1710 h 1710"/>
                    <a:gd name="T122" fmla="*/ 12 w 816"/>
                    <a:gd name="T123" fmla="*/ 1704 h 1710"/>
                    <a:gd name="T124" fmla="*/ 12 w 816"/>
                    <a:gd name="T125" fmla="*/ 1704 h 171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816" h="1710">
                      <a:moveTo>
                        <a:pt x="12" y="1704"/>
                      </a:moveTo>
                      <a:lnTo>
                        <a:pt x="12" y="1704"/>
                      </a:lnTo>
                      <a:lnTo>
                        <a:pt x="6" y="1686"/>
                      </a:lnTo>
                      <a:lnTo>
                        <a:pt x="6" y="1662"/>
                      </a:lnTo>
                      <a:lnTo>
                        <a:pt x="0" y="1650"/>
                      </a:lnTo>
                      <a:lnTo>
                        <a:pt x="0" y="1632"/>
                      </a:lnTo>
                      <a:lnTo>
                        <a:pt x="0" y="1614"/>
                      </a:lnTo>
                      <a:lnTo>
                        <a:pt x="0" y="1596"/>
                      </a:lnTo>
                      <a:lnTo>
                        <a:pt x="6" y="1578"/>
                      </a:lnTo>
                      <a:lnTo>
                        <a:pt x="6" y="1560"/>
                      </a:lnTo>
                      <a:lnTo>
                        <a:pt x="6" y="1542"/>
                      </a:lnTo>
                      <a:lnTo>
                        <a:pt x="12" y="1524"/>
                      </a:lnTo>
                      <a:lnTo>
                        <a:pt x="12" y="1512"/>
                      </a:lnTo>
                      <a:lnTo>
                        <a:pt x="18" y="1494"/>
                      </a:lnTo>
                      <a:lnTo>
                        <a:pt x="18" y="1458"/>
                      </a:lnTo>
                      <a:lnTo>
                        <a:pt x="24" y="1422"/>
                      </a:lnTo>
                      <a:lnTo>
                        <a:pt x="36" y="1386"/>
                      </a:lnTo>
                      <a:lnTo>
                        <a:pt x="42" y="1350"/>
                      </a:lnTo>
                      <a:lnTo>
                        <a:pt x="48" y="1320"/>
                      </a:lnTo>
                      <a:lnTo>
                        <a:pt x="54" y="1278"/>
                      </a:lnTo>
                      <a:lnTo>
                        <a:pt x="60" y="1260"/>
                      </a:lnTo>
                      <a:lnTo>
                        <a:pt x="66" y="1248"/>
                      </a:lnTo>
                      <a:lnTo>
                        <a:pt x="66" y="1206"/>
                      </a:lnTo>
                      <a:lnTo>
                        <a:pt x="66" y="1188"/>
                      </a:lnTo>
                      <a:lnTo>
                        <a:pt x="72" y="1170"/>
                      </a:lnTo>
                      <a:lnTo>
                        <a:pt x="72" y="1152"/>
                      </a:lnTo>
                      <a:lnTo>
                        <a:pt x="78" y="1128"/>
                      </a:lnTo>
                      <a:lnTo>
                        <a:pt x="96" y="1074"/>
                      </a:lnTo>
                      <a:lnTo>
                        <a:pt x="102" y="1044"/>
                      </a:lnTo>
                      <a:lnTo>
                        <a:pt x="114" y="1020"/>
                      </a:lnTo>
                      <a:lnTo>
                        <a:pt x="114" y="990"/>
                      </a:lnTo>
                      <a:lnTo>
                        <a:pt x="126" y="966"/>
                      </a:lnTo>
                      <a:lnTo>
                        <a:pt x="132" y="936"/>
                      </a:lnTo>
                      <a:lnTo>
                        <a:pt x="138" y="900"/>
                      </a:lnTo>
                      <a:lnTo>
                        <a:pt x="150" y="858"/>
                      </a:lnTo>
                      <a:lnTo>
                        <a:pt x="162" y="816"/>
                      </a:lnTo>
                      <a:lnTo>
                        <a:pt x="180" y="732"/>
                      </a:lnTo>
                      <a:lnTo>
                        <a:pt x="204" y="648"/>
                      </a:lnTo>
                      <a:lnTo>
                        <a:pt x="216" y="600"/>
                      </a:lnTo>
                      <a:lnTo>
                        <a:pt x="234" y="552"/>
                      </a:lnTo>
                      <a:lnTo>
                        <a:pt x="240" y="510"/>
                      </a:lnTo>
                      <a:lnTo>
                        <a:pt x="258" y="474"/>
                      </a:lnTo>
                      <a:lnTo>
                        <a:pt x="276" y="432"/>
                      </a:lnTo>
                      <a:lnTo>
                        <a:pt x="288" y="390"/>
                      </a:lnTo>
                      <a:lnTo>
                        <a:pt x="306" y="348"/>
                      </a:lnTo>
                      <a:lnTo>
                        <a:pt x="324" y="312"/>
                      </a:lnTo>
                      <a:lnTo>
                        <a:pt x="330" y="294"/>
                      </a:lnTo>
                      <a:lnTo>
                        <a:pt x="336" y="276"/>
                      </a:lnTo>
                      <a:lnTo>
                        <a:pt x="354" y="240"/>
                      </a:lnTo>
                      <a:lnTo>
                        <a:pt x="378" y="180"/>
                      </a:lnTo>
                      <a:lnTo>
                        <a:pt x="396" y="150"/>
                      </a:lnTo>
                      <a:lnTo>
                        <a:pt x="408" y="120"/>
                      </a:lnTo>
                      <a:lnTo>
                        <a:pt x="426" y="96"/>
                      </a:lnTo>
                      <a:lnTo>
                        <a:pt x="432" y="78"/>
                      </a:lnTo>
                      <a:lnTo>
                        <a:pt x="438" y="66"/>
                      </a:lnTo>
                      <a:lnTo>
                        <a:pt x="450" y="54"/>
                      </a:lnTo>
                      <a:lnTo>
                        <a:pt x="456" y="42"/>
                      </a:lnTo>
                      <a:lnTo>
                        <a:pt x="462" y="30"/>
                      </a:lnTo>
                      <a:lnTo>
                        <a:pt x="474" y="18"/>
                      </a:lnTo>
                      <a:lnTo>
                        <a:pt x="480" y="18"/>
                      </a:lnTo>
                      <a:lnTo>
                        <a:pt x="486" y="12"/>
                      </a:lnTo>
                      <a:lnTo>
                        <a:pt x="492" y="6"/>
                      </a:lnTo>
                      <a:lnTo>
                        <a:pt x="504" y="6"/>
                      </a:lnTo>
                      <a:lnTo>
                        <a:pt x="504" y="0"/>
                      </a:lnTo>
                      <a:lnTo>
                        <a:pt x="510" y="0"/>
                      </a:lnTo>
                      <a:lnTo>
                        <a:pt x="522" y="0"/>
                      </a:lnTo>
                      <a:lnTo>
                        <a:pt x="528" y="0"/>
                      </a:lnTo>
                      <a:lnTo>
                        <a:pt x="540" y="0"/>
                      </a:lnTo>
                      <a:lnTo>
                        <a:pt x="546" y="6"/>
                      </a:lnTo>
                      <a:lnTo>
                        <a:pt x="552" y="6"/>
                      </a:lnTo>
                      <a:lnTo>
                        <a:pt x="558" y="12"/>
                      </a:lnTo>
                      <a:lnTo>
                        <a:pt x="564" y="18"/>
                      </a:lnTo>
                      <a:lnTo>
                        <a:pt x="576" y="24"/>
                      </a:lnTo>
                      <a:lnTo>
                        <a:pt x="588" y="36"/>
                      </a:lnTo>
                      <a:lnTo>
                        <a:pt x="600" y="48"/>
                      </a:lnTo>
                      <a:lnTo>
                        <a:pt x="612" y="54"/>
                      </a:lnTo>
                      <a:lnTo>
                        <a:pt x="624" y="72"/>
                      </a:lnTo>
                      <a:lnTo>
                        <a:pt x="630" y="78"/>
                      </a:lnTo>
                      <a:lnTo>
                        <a:pt x="636" y="90"/>
                      </a:lnTo>
                      <a:lnTo>
                        <a:pt x="642" y="102"/>
                      </a:lnTo>
                      <a:lnTo>
                        <a:pt x="648" y="108"/>
                      </a:lnTo>
                      <a:lnTo>
                        <a:pt x="660" y="138"/>
                      </a:lnTo>
                      <a:lnTo>
                        <a:pt x="672" y="150"/>
                      </a:lnTo>
                      <a:lnTo>
                        <a:pt x="672" y="168"/>
                      </a:lnTo>
                      <a:lnTo>
                        <a:pt x="684" y="192"/>
                      </a:lnTo>
                      <a:lnTo>
                        <a:pt x="696" y="222"/>
                      </a:lnTo>
                      <a:lnTo>
                        <a:pt x="708" y="252"/>
                      </a:lnTo>
                      <a:lnTo>
                        <a:pt x="720" y="282"/>
                      </a:lnTo>
                      <a:lnTo>
                        <a:pt x="732" y="336"/>
                      </a:lnTo>
                      <a:lnTo>
                        <a:pt x="750" y="396"/>
                      </a:lnTo>
                      <a:lnTo>
                        <a:pt x="762" y="426"/>
                      </a:lnTo>
                      <a:lnTo>
                        <a:pt x="768" y="456"/>
                      </a:lnTo>
                      <a:lnTo>
                        <a:pt x="780" y="486"/>
                      </a:lnTo>
                      <a:lnTo>
                        <a:pt x="792" y="516"/>
                      </a:lnTo>
                      <a:lnTo>
                        <a:pt x="798" y="546"/>
                      </a:lnTo>
                      <a:lnTo>
                        <a:pt x="816" y="576"/>
                      </a:lnTo>
                      <a:lnTo>
                        <a:pt x="810" y="576"/>
                      </a:lnTo>
                      <a:lnTo>
                        <a:pt x="780" y="522"/>
                      </a:lnTo>
                      <a:lnTo>
                        <a:pt x="756" y="462"/>
                      </a:lnTo>
                      <a:lnTo>
                        <a:pt x="702" y="354"/>
                      </a:lnTo>
                      <a:lnTo>
                        <a:pt x="672" y="300"/>
                      </a:lnTo>
                      <a:lnTo>
                        <a:pt x="648" y="246"/>
                      </a:lnTo>
                      <a:lnTo>
                        <a:pt x="624" y="192"/>
                      </a:lnTo>
                      <a:lnTo>
                        <a:pt x="594" y="138"/>
                      </a:lnTo>
                      <a:lnTo>
                        <a:pt x="576" y="108"/>
                      </a:lnTo>
                      <a:lnTo>
                        <a:pt x="570" y="90"/>
                      </a:lnTo>
                      <a:lnTo>
                        <a:pt x="564" y="84"/>
                      </a:lnTo>
                      <a:lnTo>
                        <a:pt x="558" y="72"/>
                      </a:lnTo>
                      <a:lnTo>
                        <a:pt x="552" y="66"/>
                      </a:lnTo>
                      <a:lnTo>
                        <a:pt x="552" y="60"/>
                      </a:lnTo>
                      <a:lnTo>
                        <a:pt x="546" y="54"/>
                      </a:lnTo>
                      <a:lnTo>
                        <a:pt x="534" y="48"/>
                      </a:lnTo>
                      <a:lnTo>
                        <a:pt x="528" y="48"/>
                      </a:lnTo>
                      <a:lnTo>
                        <a:pt x="516" y="48"/>
                      </a:lnTo>
                      <a:lnTo>
                        <a:pt x="510" y="54"/>
                      </a:lnTo>
                      <a:lnTo>
                        <a:pt x="504" y="66"/>
                      </a:lnTo>
                      <a:lnTo>
                        <a:pt x="492" y="72"/>
                      </a:lnTo>
                      <a:lnTo>
                        <a:pt x="480" y="90"/>
                      </a:lnTo>
                      <a:lnTo>
                        <a:pt x="480" y="96"/>
                      </a:lnTo>
                      <a:lnTo>
                        <a:pt x="468" y="114"/>
                      </a:lnTo>
                      <a:lnTo>
                        <a:pt x="462" y="126"/>
                      </a:lnTo>
                      <a:lnTo>
                        <a:pt x="456" y="138"/>
                      </a:lnTo>
                      <a:lnTo>
                        <a:pt x="450" y="150"/>
                      </a:lnTo>
                      <a:lnTo>
                        <a:pt x="438" y="180"/>
                      </a:lnTo>
                      <a:lnTo>
                        <a:pt x="426" y="210"/>
                      </a:lnTo>
                      <a:lnTo>
                        <a:pt x="408" y="264"/>
                      </a:lnTo>
                      <a:lnTo>
                        <a:pt x="384" y="294"/>
                      </a:lnTo>
                      <a:lnTo>
                        <a:pt x="372" y="336"/>
                      </a:lnTo>
                      <a:lnTo>
                        <a:pt x="354" y="372"/>
                      </a:lnTo>
                      <a:lnTo>
                        <a:pt x="336" y="408"/>
                      </a:lnTo>
                      <a:lnTo>
                        <a:pt x="324" y="450"/>
                      </a:lnTo>
                      <a:lnTo>
                        <a:pt x="306" y="492"/>
                      </a:lnTo>
                      <a:lnTo>
                        <a:pt x="294" y="528"/>
                      </a:lnTo>
                      <a:lnTo>
                        <a:pt x="282" y="576"/>
                      </a:lnTo>
                      <a:lnTo>
                        <a:pt x="270" y="618"/>
                      </a:lnTo>
                      <a:lnTo>
                        <a:pt x="258" y="660"/>
                      </a:lnTo>
                      <a:lnTo>
                        <a:pt x="246" y="702"/>
                      </a:lnTo>
                      <a:lnTo>
                        <a:pt x="234" y="744"/>
                      </a:lnTo>
                      <a:lnTo>
                        <a:pt x="222" y="792"/>
                      </a:lnTo>
                      <a:lnTo>
                        <a:pt x="210" y="834"/>
                      </a:lnTo>
                      <a:lnTo>
                        <a:pt x="198" y="912"/>
                      </a:lnTo>
                      <a:lnTo>
                        <a:pt x="186" y="948"/>
                      </a:lnTo>
                      <a:lnTo>
                        <a:pt x="180" y="978"/>
                      </a:lnTo>
                      <a:lnTo>
                        <a:pt x="168" y="1032"/>
                      </a:lnTo>
                      <a:lnTo>
                        <a:pt x="162" y="1056"/>
                      </a:lnTo>
                      <a:lnTo>
                        <a:pt x="150" y="1080"/>
                      </a:lnTo>
                      <a:lnTo>
                        <a:pt x="132" y="1140"/>
                      </a:lnTo>
                      <a:lnTo>
                        <a:pt x="132" y="1158"/>
                      </a:lnTo>
                      <a:lnTo>
                        <a:pt x="126" y="1176"/>
                      </a:lnTo>
                      <a:lnTo>
                        <a:pt x="126" y="1200"/>
                      </a:lnTo>
                      <a:lnTo>
                        <a:pt x="120" y="1218"/>
                      </a:lnTo>
                      <a:lnTo>
                        <a:pt x="114" y="1254"/>
                      </a:lnTo>
                      <a:lnTo>
                        <a:pt x="108" y="1278"/>
                      </a:lnTo>
                      <a:lnTo>
                        <a:pt x="102" y="1290"/>
                      </a:lnTo>
                      <a:lnTo>
                        <a:pt x="90" y="1326"/>
                      </a:lnTo>
                      <a:lnTo>
                        <a:pt x="78" y="1362"/>
                      </a:lnTo>
                      <a:lnTo>
                        <a:pt x="60" y="1428"/>
                      </a:lnTo>
                      <a:lnTo>
                        <a:pt x="42" y="1464"/>
                      </a:lnTo>
                      <a:lnTo>
                        <a:pt x="36" y="1494"/>
                      </a:lnTo>
                      <a:lnTo>
                        <a:pt x="30" y="1512"/>
                      </a:lnTo>
                      <a:lnTo>
                        <a:pt x="24" y="1530"/>
                      </a:lnTo>
                      <a:lnTo>
                        <a:pt x="18" y="1566"/>
                      </a:lnTo>
                      <a:lnTo>
                        <a:pt x="18" y="1578"/>
                      </a:lnTo>
                      <a:lnTo>
                        <a:pt x="18" y="1596"/>
                      </a:lnTo>
                      <a:lnTo>
                        <a:pt x="12" y="1632"/>
                      </a:lnTo>
                      <a:lnTo>
                        <a:pt x="12" y="1662"/>
                      </a:lnTo>
                      <a:lnTo>
                        <a:pt x="18" y="1686"/>
                      </a:lnTo>
                      <a:lnTo>
                        <a:pt x="18" y="1704"/>
                      </a:lnTo>
                      <a:lnTo>
                        <a:pt x="18" y="1710"/>
                      </a:lnTo>
                      <a:lnTo>
                        <a:pt x="12" y="1710"/>
                      </a:lnTo>
                      <a:lnTo>
                        <a:pt x="12" y="1704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35" name="Freeform 319"/>
                <p:cNvSpPr>
                  <a:spLocks/>
                </p:cNvSpPr>
                <p:nvPr/>
              </p:nvSpPr>
              <p:spPr bwMode="auto">
                <a:xfrm>
                  <a:off x="1584" y="1578"/>
                  <a:ext cx="816" cy="1710"/>
                </a:xfrm>
                <a:custGeom>
                  <a:avLst/>
                  <a:gdLst>
                    <a:gd name="T0" fmla="*/ 6 w 816"/>
                    <a:gd name="T1" fmla="*/ 1662 h 1710"/>
                    <a:gd name="T2" fmla="*/ 0 w 816"/>
                    <a:gd name="T3" fmla="*/ 1614 h 1710"/>
                    <a:gd name="T4" fmla="*/ 6 w 816"/>
                    <a:gd name="T5" fmla="*/ 1560 h 1710"/>
                    <a:gd name="T6" fmla="*/ 12 w 816"/>
                    <a:gd name="T7" fmla="*/ 1512 h 1710"/>
                    <a:gd name="T8" fmla="*/ 24 w 816"/>
                    <a:gd name="T9" fmla="*/ 1422 h 1710"/>
                    <a:gd name="T10" fmla="*/ 48 w 816"/>
                    <a:gd name="T11" fmla="*/ 1320 h 1710"/>
                    <a:gd name="T12" fmla="*/ 66 w 816"/>
                    <a:gd name="T13" fmla="*/ 1248 h 1710"/>
                    <a:gd name="T14" fmla="*/ 72 w 816"/>
                    <a:gd name="T15" fmla="*/ 1170 h 1710"/>
                    <a:gd name="T16" fmla="*/ 96 w 816"/>
                    <a:gd name="T17" fmla="*/ 1074 h 1710"/>
                    <a:gd name="T18" fmla="*/ 114 w 816"/>
                    <a:gd name="T19" fmla="*/ 990 h 1710"/>
                    <a:gd name="T20" fmla="*/ 138 w 816"/>
                    <a:gd name="T21" fmla="*/ 900 h 1710"/>
                    <a:gd name="T22" fmla="*/ 180 w 816"/>
                    <a:gd name="T23" fmla="*/ 732 h 1710"/>
                    <a:gd name="T24" fmla="*/ 234 w 816"/>
                    <a:gd name="T25" fmla="*/ 552 h 1710"/>
                    <a:gd name="T26" fmla="*/ 276 w 816"/>
                    <a:gd name="T27" fmla="*/ 432 h 1710"/>
                    <a:gd name="T28" fmla="*/ 324 w 816"/>
                    <a:gd name="T29" fmla="*/ 312 h 1710"/>
                    <a:gd name="T30" fmla="*/ 354 w 816"/>
                    <a:gd name="T31" fmla="*/ 240 h 1710"/>
                    <a:gd name="T32" fmla="*/ 408 w 816"/>
                    <a:gd name="T33" fmla="*/ 120 h 1710"/>
                    <a:gd name="T34" fmla="*/ 438 w 816"/>
                    <a:gd name="T35" fmla="*/ 66 h 1710"/>
                    <a:gd name="T36" fmla="*/ 462 w 816"/>
                    <a:gd name="T37" fmla="*/ 30 h 1710"/>
                    <a:gd name="T38" fmla="*/ 486 w 816"/>
                    <a:gd name="T39" fmla="*/ 12 h 1710"/>
                    <a:gd name="T40" fmla="*/ 504 w 816"/>
                    <a:gd name="T41" fmla="*/ 0 h 1710"/>
                    <a:gd name="T42" fmla="*/ 522 w 816"/>
                    <a:gd name="T43" fmla="*/ 0 h 1710"/>
                    <a:gd name="T44" fmla="*/ 540 w 816"/>
                    <a:gd name="T45" fmla="*/ 0 h 1710"/>
                    <a:gd name="T46" fmla="*/ 558 w 816"/>
                    <a:gd name="T47" fmla="*/ 12 h 1710"/>
                    <a:gd name="T48" fmla="*/ 588 w 816"/>
                    <a:gd name="T49" fmla="*/ 36 h 1710"/>
                    <a:gd name="T50" fmla="*/ 624 w 816"/>
                    <a:gd name="T51" fmla="*/ 72 h 1710"/>
                    <a:gd name="T52" fmla="*/ 642 w 816"/>
                    <a:gd name="T53" fmla="*/ 102 h 1710"/>
                    <a:gd name="T54" fmla="*/ 672 w 816"/>
                    <a:gd name="T55" fmla="*/ 150 h 1710"/>
                    <a:gd name="T56" fmla="*/ 696 w 816"/>
                    <a:gd name="T57" fmla="*/ 222 h 1710"/>
                    <a:gd name="T58" fmla="*/ 732 w 816"/>
                    <a:gd name="T59" fmla="*/ 336 h 1710"/>
                    <a:gd name="T60" fmla="*/ 768 w 816"/>
                    <a:gd name="T61" fmla="*/ 456 h 1710"/>
                    <a:gd name="T62" fmla="*/ 798 w 816"/>
                    <a:gd name="T63" fmla="*/ 546 h 1710"/>
                    <a:gd name="T64" fmla="*/ 810 w 816"/>
                    <a:gd name="T65" fmla="*/ 576 h 1710"/>
                    <a:gd name="T66" fmla="*/ 702 w 816"/>
                    <a:gd name="T67" fmla="*/ 354 h 1710"/>
                    <a:gd name="T68" fmla="*/ 624 w 816"/>
                    <a:gd name="T69" fmla="*/ 192 h 1710"/>
                    <a:gd name="T70" fmla="*/ 570 w 816"/>
                    <a:gd name="T71" fmla="*/ 90 h 1710"/>
                    <a:gd name="T72" fmla="*/ 552 w 816"/>
                    <a:gd name="T73" fmla="*/ 66 h 1710"/>
                    <a:gd name="T74" fmla="*/ 534 w 816"/>
                    <a:gd name="T75" fmla="*/ 48 h 1710"/>
                    <a:gd name="T76" fmla="*/ 516 w 816"/>
                    <a:gd name="T77" fmla="*/ 48 h 1710"/>
                    <a:gd name="T78" fmla="*/ 492 w 816"/>
                    <a:gd name="T79" fmla="*/ 72 h 1710"/>
                    <a:gd name="T80" fmla="*/ 468 w 816"/>
                    <a:gd name="T81" fmla="*/ 114 h 1710"/>
                    <a:gd name="T82" fmla="*/ 450 w 816"/>
                    <a:gd name="T83" fmla="*/ 150 h 1710"/>
                    <a:gd name="T84" fmla="*/ 408 w 816"/>
                    <a:gd name="T85" fmla="*/ 264 h 1710"/>
                    <a:gd name="T86" fmla="*/ 354 w 816"/>
                    <a:gd name="T87" fmla="*/ 372 h 1710"/>
                    <a:gd name="T88" fmla="*/ 306 w 816"/>
                    <a:gd name="T89" fmla="*/ 492 h 1710"/>
                    <a:gd name="T90" fmla="*/ 270 w 816"/>
                    <a:gd name="T91" fmla="*/ 618 h 1710"/>
                    <a:gd name="T92" fmla="*/ 234 w 816"/>
                    <a:gd name="T93" fmla="*/ 744 h 1710"/>
                    <a:gd name="T94" fmla="*/ 198 w 816"/>
                    <a:gd name="T95" fmla="*/ 912 h 1710"/>
                    <a:gd name="T96" fmla="*/ 168 w 816"/>
                    <a:gd name="T97" fmla="*/ 1032 h 1710"/>
                    <a:gd name="T98" fmla="*/ 132 w 816"/>
                    <a:gd name="T99" fmla="*/ 1140 h 1710"/>
                    <a:gd name="T100" fmla="*/ 126 w 816"/>
                    <a:gd name="T101" fmla="*/ 1200 h 1710"/>
                    <a:gd name="T102" fmla="*/ 108 w 816"/>
                    <a:gd name="T103" fmla="*/ 1278 h 1710"/>
                    <a:gd name="T104" fmla="*/ 78 w 816"/>
                    <a:gd name="T105" fmla="*/ 1362 h 1710"/>
                    <a:gd name="T106" fmla="*/ 36 w 816"/>
                    <a:gd name="T107" fmla="*/ 1494 h 1710"/>
                    <a:gd name="T108" fmla="*/ 18 w 816"/>
                    <a:gd name="T109" fmla="*/ 1566 h 1710"/>
                    <a:gd name="T110" fmla="*/ 12 w 816"/>
                    <a:gd name="T111" fmla="*/ 1632 h 1710"/>
                    <a:gd name="T112" fmla="*/ 18 w 816"/>
                    <a:gd name="T113" fmla="*/ 1704 h 1710"/>
                    <a:gd name="T114" fmla="*/ 12 w 816"/>
                    <a:gd name="T115" fmla="*/ 1704 h 171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816" h="1710">
                      <a:moveTo>
                        <a:pt x="12" y="1704"/>
                      </a:moveTo>
                      <a:lnTo>
                        <a:pt x="6" y="1686"/>
                      </a:lnTo>
                      <a:lnTo>
                        <a:pt x="6" y="1662"/>
                      </a:lnTo>
                      <a:lnTo>
                        <a:pt x="0" y="1650"/>
                      </a:lnTo>
                      <a:lnTo>
                        <a:pt x="0" y="1632"/>
                      </a:lnTo>
                      <a:lnTo>
                        <a:pt x="0" y="1614"/>
                      </a:lnTo>
                      <a:lnTo>
                        <a:pt x="0" y="1596"/>
                      </a:lnTo>
                      <a:lnTo>
                        <a:pt x="6" y="1578"/>
                      </a:lnTo>
                      <a:lnTo>
                        <a:pt x="6" y="1560"/>
                      </a:lnTo>
                      <a:lnTo>
                        <a:pt x="6" y="1542"/>
                      </a:lnTo>
                      <a:lnTo>
                        <a:pt x="12" y="1524"/>
                      </a:lnTo>
                      <a:lnTo>
                        <a:pt x="12" y="1512"/>
                      </a:lnTo>
                      <a:lnTo>
                        <a:pt x="18" y="1494"/>
                      </a:lnTo>
                      <a:lnTo>
                        <a:pt x="18" y="1458"/>
                      </a:lnTo>
                      <a:lnTo>
                        <a:pt x="24" y="1422"/>
                      </a:lnTo>
                      <a:lnTo>
                        <a:pt x="36" y="1386"/>
                      </a:lnTo>
                      <a:lnTo>
                        <a:pt x="42" y="1350"/>
                      </a:lnTo>
                      <a:lnTo>
                        <a:pt x="48" y="1320"/>
                      </a:lnTo>
                      <a:lnTo>
                        <a:pt x="54" y="1278"/>
                      </a:lnTo>
                      <a:lnTo>
                        <a:pt x="60" y="1260"/>
                      </a:lnTo>
                      <a:lnTo>
                        <a:pt x="66" y="1248"/>
                      </a:lnTo>
                      <a:lnTo>
                        <a:pt x="66" y="1206"/>
                      </a:lnTo>
                      <a:lnTo>
                        <a:pt x="66" y="1188"/>
                      </a:lnTo>
                      <a:lnTo>
                        <a:pt x="72" y="1170"/>
                      </a:lnTo>
                      <a:lnTo>
                        <a:pt x="72" y="1152"/>
                      </a:lnTo>
                      <a:lnTo>
                        <a:pt x="78" y="1128"/>
                      </a:lnTo>
                      <a:lnTo>
                        <a:pt x="96" y="1074"/>
                      </a:lnTo>
                      <a:lnTo>
                        <a:pt x="102" y="1044"/>
                      </a:lnTo>
                      <a:lnTo>
                        <a:pt x="114" y="1020"/>
                      </a:lnTo>
                      <a:lnTo>
                        <a:pt x="114" y="990"/>
                      </a:lnTo>
                      <a:lnTo>
                        <a:pt x="126" y="966"/>
                      </a:lnTo>
                      <a:lnTo>
                        <a:pt x="132" y="936"/>
                      </a:lnTo>
                      <a:lnTo>
                        <a:pt x="138" y="900"/>
                      </a:lnTo>
                      <a:lnTo>
                        <a:pt x="150" y="858"/>
                      </a:lnTo>
                      <a:lnTo>
                        <a:pt x="162" y="816"/>
                      </a:lnTo>
                      <a:lnTo>
                        <a:pt x="180" y="732"/>
                      </a:lnTo>
                      <a:lnTo>
                        <a:pt x="204" y="648"/>
                      </a:lnTo>
                      <a:lnTo>
                        <a:pt x="216" y="600"/>
                      </a:lnTo>
                      <a:lnTo>
                        <a:pt x="234" y="552"/>
                      </a:lnTo>
                      <a:lnTo>
                        <a:pt x="240" y="510"/>
                      </a:lnTo>
                      <a:lnTo>
                        <a:pt x="258" y="474"/>
                      </a:lnTo>
                      <a:lnTo>
                        <a:pt x="276" y="432"/>
                      </a:lnTo>
                      <a:lnTo>
                        <a:pt x="288" y="390"/>
                      </a:lnTo>
                      <a:lnTo>
                        <a:pt x="306" y="348"/>
                      </a:lnTo>
                      <a:lnTo>
                        <a:pt x="324" y="312"/>
                      </a:lnTo>
                      <a:lnTo>
                        <a:pt x="330" y="294"/>
                      </a:lnTo>
                      <a:lnTo>
                        <a:pt x="336" y="276"/>
                      </a:lnTo>
                      <a:lnTo>
                        <a:pt x="354" y="240"/>
                      </a:lnTo>
                      <a:lnTo>
                        <a:pt x="378" y="180"/>
                      </a:lnTo>
                      <a:lnTo>
                        <a:pt x="396" y="150"/>
                      </a:lnTo>
                      <a:lnTo>
                        <a:pt x="408" y="120"/>
                      </a:lnTo>
                      <a:lnTo>
                        <a:pt x="426" y="96"/>
                      </a:lnTo>
                      <a:lnTo>
                        <a:pt x="432" y="78"/>
                      </a:lnTo>
                      <a:lnTo>
                        <a:pt x="438" y="66"/>
                      </a:lnTo>
                      <a:lnTo>
                        <a:pt x="450" y="54"/>
                      </a:lnTo>
                      <a:lnTo>
                        <a:pt x="456" y="42"/>
                      </a:lnTo>
                      <a:lnTo>
                        <a:pt x="462" y="30"/>
                      </a:lnTo>
                      <a:lnTo>
                        <a:pt x="474" y="18"/>
                      </a:lnTo>
                      <a:lnTo>
                        <a:pt x="480" y="18"/>
                      </a:lnTo>
                      <a:lnTo>
                        <a:pt x="486" y="12"/>
                      </a:lnTo>
                      <a:lnTo>
                        <a:pt x="492" y="6"/>
                      </a:lnTo>
                      <a:lnTo>
                        <a:pt x="504" y="6"/>
                      </a:lnTo>
                      <a:lnTo>
                        <a:pt x="504" y="0"/>
                      </a:lnTo>
                      <a:lnTo>
                        <a:pt x="510" y="0"/>
                      </a:lnTo>
                      <a:lnTo>
                        <a:pt x="522" y="0"/>
                      </a:lnTo>
                      <a:lnTo>
                        <a:pt x="528" y="0"/>
                      </a:lnTo>
                      <a:lnTo>
                        <a:pt x="540" y="0"/>
                      </a:lnTo>
                      <a:lnTo>
                        <a:pt x="546" y="6"/>
                      </a:lnTo>
                      <a:lnTo>
                        <a:pt x="552" y="6"/>
                      </a:lnTo>
                      <a:lnTo>
                        <a:pt x="558" y="12"/>
                      </a:lnTo>
                      <a:lnTo>
                        <a:pt x="564" y="18"/>
                      </a:lnTo>
                      <a:lnTo>
                        <a:pt x="576" y="24"/>
                      </a:lnTo>
                      <a:lnTo>
                        <a:pt x="588" y="36"/>
                      </a:lnTo>
                      <a:lnTo>
                        <a:pt x="600" y="48"/>
                      </a:lnTo>
                      <a:lnTo>
                        <a:pt x="612" y="54"/>
                      </a:lnTo>
                      <a:lnTo>
                        <a:pt x="624" y="72"/>
                      </a:lnTo>
                      <a:lnTo>
                        <a:pt x="630" y="78"/>
                      </a:lnTo>
                      <a:lnTo>
                        <a:pt x="636" y="90"/>
                      </a:lnTo>
                      <a:lnTo>
                        <a:pt x="642" y="102"/>
                      </a:lnTo>
                      <a:lnTo>
                        <a:pt x="648" y="108"/>
                      </a:lnTo>
                      <a:lnTo>
                        <a:pt x="660" y="138"/>
                      </a:lnTo>
                      <a:lnTo>
                        <a:pt x="672" y="150"/>
                      </a:lnTo>
                      <a:lnTo>
                        <a:pt x="672" y="168"/>
                      </a:lnTo>
                      <a:lnTo>
                        <a:pt x="684" y="192"/>
                      </a:lnTo>
                      <a:lnTo>
                        <a:pt x="696" y="222"/>
                      </a:lnTo>
                      <a:lnTo>
                        <a:pt x="708" y="252"/>
                      </a:lnTo>
                      <a:lnTo>
                        <a:pt x="720" y="282"/>
                      </a:lnTo>
                      <a:lnTo>
                        <a:pt x="732" y="336"/>
                      </a:lnTo>
                      <a:lnTo>
                        <a:pt x="750" y="396"/>
                      </a:lnTo>
                      <a:lnTo>
                        <a:pt x="762" y="426"/>
                      </a:lnTo>
                      <a:lnTo>
                        <a:pt x="768" y="456"/>
                      </a:lnTo>
                      <a:lnTo>
                        <a:pt x="780" y="486"/>
                      </a:lnTo>
                      <a:lnTo>
                        <a:pt x="792" y="516"/>
                      </a:lnTo>
                      <a:lnTo>
                        <a:pt x="798" y="546"/>
                      </a:lnTo>
                      <a:lnTo>
                        <a:pt x="816" y="576"/>
                      </a:lnTo>
                      <a:lnTo>
                        <a:pt x="810" y="576"/>
                      </a:lnTo>
                      <a:lnTo>
                        <a:pt x="780" y="522"/>
                      </a:lnTo>
                      <a:lnTo>
                        <a:pt x="756" y="462"/>
                      </a:lnTo>
                      <a:lnTo>
                        <a:pt x="702" y="354"/>
                      </a:lnTo>
                      <a:lnTo>
                        <a:pt x="672" y="300"/>
                      </a:lnTo>
                      <a:lnTo>
                        <a:pt x="648" y="246"/>
                      </a:lnTo>
                      <a:lnTo>
                        <a:pt x="624" y="192"/>
                      </a:lnTo>
                      <a:lnTo>
                        <a:pt x="594" y="138"/>
                      </a:lnTo>
                      <a:lnTo>
                        <a:pt x="576" y="108"/>
                      </a:lnTo>
                      <a:lnTo>
                        <a:pt x="570" y="90"/>
                      </a:lnTo>
                      <a:lnTo>
                        <a:pt x="564" y="84"/>
                      </a:lnTo>
                      <a:lnTo>
                        <a:pt x="558" y="72"/>
                      </a:lnTo>
                      <a:lnTo>
                        <a:pt x="552" y="66"/>
                      </a:lnTo>
                      <a:lnTo>
                        <a:pt x="552" y="60"/>
                      </a:lnTo>
                      <a:lnTo>
                        <a:pt x="546" y="54"/>
                      </a:lnTo>
                      <a:lnTo>
                        <a:pt x="534" y="48"/>
                      </a:lnTo>
                      <a:lnTo>
                        <a:pt x="528" y="48"/>
                      </a:lnTo>
                      <a:lnTo>
                        <a:pt x="516" y="48"/>
                      </a:lnTo>
                      <a:lnTo>
                        <a:pt x="510" y="54"/>
                      </a:lnTo>
                      <a:lnTo>
                        <a:pt x="504" y="66"/>
                      </a:lnTo>
                      <a:lnTo>
                        <a:pt x="492" y="72"/>
                      </a:lnTo>
                      <a:lnTo>
                        <a:pt x="480" y="90"/>
                      </a:lnTo>
                      <a:lnTo>
                        <a:pt x="480" y="96"/>
                      </a:lnTo>
                      <a:lnTo>
                        <a:pt x="468" y="114"/>
                      </a:lnTo>
                      <a:lnTo>
                        <a:pt x="462" y="126"/>
                      </a:lnTo>
                      <a:lnTo>
                        <a:pt x="456" y="138"/>
                      </a:lnTo>
                      <a:lnTo>
                        <a:pt x="450" y="150"/>
                      </a:lnTo>
                      <a:lnTo>
                        <a:pt x="438" y="180"/>
                      </a:lnTo>
                      <a:lnTo>
                        <a:pt x="426" y="210"/>
                      </a:lnTo>
                      <a:lnTo>
                        <a:pt x="408" y="264"/>
                      </a:lnTo>
                      <a:lnTo>
                        <a:pt x="384" y="294"/>
                      </a:lnTo>
                      <a:lnTo>
                        <a:pt x="372" y="336"/>
                      </a:lnTo>
                      <a:lnTo>
                        <a:pt x="354" y="372"/>
                      </a:lnTo>
                      <a:lnTo>
                        <a:pt x="336" y="408"/>
                      </a:lnTo>
                      <a:lnTo>
                        <a:pt x="324" y="450"/>
                      </a:lnTo>
                      <a:lnTo>
                        <a:pt x="306" y="492"/>
                      </a:lnTo>
                      <a:lnTo>
                        <a:pt x="294" y="528"/>
                      </a:lnTo>
                      <a:lnTo>
                        <a:pt x="282" y="576"/>
                      </a:lnTo>
                      <a:lnTo>
                        <a:pt x="270" y="618"/>
                      </a:lnTo>
                      <a:lnTo>
                        <a:pt x="258" y="660"/>
                      </a:lnTo>
                      <a:lnTo>
                        <a:pt x="246" y="702"/>
                      </a:lnTo>
                      <a:lnTo>
                        <a:pt x="234" y="744"/>
                      </a:lnTo>
                      <a:lnTo>
                        <a:pt x="222" y="792"/>
                      </a:lnTo>
                      <a:lnTo>
                        <a:pt x="210" y="834"/>
                      </a:lnTo>
                      <a:lnTo>
                        <a:pt x="198" y="912"/>
                      </a:lnTo>
                      <a:lnTo>
                        <a:pt x="186" y="948"/>
                      </a:lnTo>
                      <a:lnTo>
                        <a:pt x="180" y="978"/>
                      </a:lnTo>
                      <a:lnTo>
                        <a:pt x="168" y="1032"/>
                      </a:lnTo>
                      <a:lnTo>
                        <a:pt x="162" y="1056"/>
                      </a:lnTo>
                      <a:lnTo>
                        <a:pt x="150" y="1080"/>
                      </a:lnTo>
                      <a:lnTo>
                        <a:pt x="132" y="1140"/>
                      </a:lnTo>
                      <a:lnTo>
                        <a:pt x="132" y="1158"/>
                      </a:lnTo>
                      <a:lnTo>
                        <a:pt x="126" y="1176"/>
                      </a:lnTo>
                      <a:lnTo>
                        <a:pt x="126" y="1200"/>
                      </a:lnTo>
                      <a:lnTo>
                        <a:pt x="120" y="1218"/>
                      </a:lnTo>
                      <a:lnTo>
                        <a:pt x="114" y="1254"/>
                      </a:lnTo>
                      <a:lnTo>
                        <a:pt x="108" y="1278"/>
                      </a:lnTo>
                      <a:lnTo>
                        <a:pt x="102" y="1290"/>
                      </a:lnTo>
                      <a:lnTo>
                        <a:pt x="90" y="1326"/>
                      </a:lnTo>
                      <a:lnTo>
                        <a:pt x="78" y="1362"/>
                      </a:lnTo>
                      <a:lnTo>
                        <a:pt x="60" y="1428"/>
                      </a:lnTo>
                      <a:lnTo>
                        <a:pt x="42" y="1464"/>
                      </a:lnTo>
                      <a:lnTo>
                        <a:pt x="36" y="1494"/>
                      </a:lnTo>
                      <a:lnTo>
                        <a:pt x="30" y="1512"/>
                      </a:lnTo>
                      <a:lnTo>
                        <a:pt x="24" y="1530"/>
                      </a:lnTo>
                      <a:lnTo>
                        <a:pt x="18" y="1566"/>
                      </a:lnTo>
                      <a:lnTo>
                        <a:pt x="18" y="1578"/>
                      </a:lnTo>
                      <a:lnTo>
                        <a:pt x="18" y="1596"/>
                      </a:lnTo>
                      <a:lnTo>
                        <a:pt x="12" y="1632"/>
                      </a:lnTo>
                      <a:lnTo>
                        <a:pt x="12" y="1662"/>
                      </a:lnTo>
                      <a:lnTo>
                        <a:pt x="18" y="1686"/>
                      </a:lnTo>
                      <a:lnTo>
                        <a:pt x="18" y="1704"/>
                      </a:lnTo>
                      <a:lnTo>
                        <a:pt x="18" y="1710"/>
                      </a:lnTo>
                      <a:lnTo>
                        <a:pt x="12" y="1710"/>
                      </a:lnTo>
                      <a:lnTo>
                        <a:pt x="12" y="1704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36" name="Freeform 320"/>
                <p:cNvSpPr>
                  <a:spLocks/>
                </p:cNvSpPr>
                <p:nvPr/>
              </p:nvSpPr>
              <p:spPr bwMode="auto">
                <a:xfrm>
                  <a:off x="708" y="1200"/>
                  <a:ext cx="1062" cy="2118"/>
                </a:xfrm>
                <a:custGeom>
                  <a:avLst/>
                  <a:gdLst>
                    <a:gd name="T0" fmla="*/ 978 w 1062"/>
                    <a:gd name="T1" fmla="*/ 2058 h 2118"/>
                    <a:gd name="T2" fmla="*/ 960 w 1062"/>
                    <a:gd name="T3" fmla="*/ 1962 h 2118"/>
                    <a:gd name="T4" fmla="*/ 876 w 1062"/>
                    <a:gd name="T5" fmla="*/ 1680 h 2118"/>
                    <a:gd name="T6" fmla="*/ 810 w 1062"/>
                    <a:gd name="T7" fmla="*/ 1452 h 2118"/>
                    <a:gd name="T8" fmla="*/ 756 w 1062"/>
                    <a:gd name="T9" fmla="*/ 1266 h 2118"/>
                    <a:gd name="T10" fmla="*/ 726 w 1062"/>
                    <a:gd name="T11" fmla="*/ 1170 h 2118"/>
                    <a:gd name="T12" fmla="*/ 690 w 1062"/>
                    <a:gd name="T13" fmla="*/ 1074 h 2118"/>
                    <a:gd name="T14" fmla="*/ 678 w 1062"/>
                    <a:gd name="T15" fmla="*/ 1026 h 2118"/>
                    <a:gd name="T16" fmla="*/ 630 w 1062"/>
                    <a:gd name="T17" fmla="*/ 858 h 2118"/>
                    <a:gd name="T18" fmla="*/ 570 w 1062"/>
                    <a:gd name="T19" fmla="*/ 654 h 2118"/>
                    <a:gd name="T20" fmla="*/ 528 w 1062"/>
                    <a:gd name="T21" fmla="*/ 534 h 2118"/>
                    <a:gd name="T22" fmla="*/ 480 w 1062"/>
                    <a:gd name="T23" fmla="*/ 426 h 2118"/>
                    <a:gd name="T24" fmla="*/ 444 w 1062"/>
                    <a:gd name="T25" fmla="*/ 348 h 2118"/>
                    <a:gd name="T26" fmla="*/ 408 w 1062"/>
                    <a:gd name="T27" fmla="*/ 288 h 2118"/>
                    <a:gd name="T28" fmla="*/ 366 w 1062"/>
                    <a:gd name="T29" fmla="*/ 228 h 2118"/>
                    <a:gd name="T30" fmla="*/ 318 w 1062"/>
                    <a:gd name="T31" fmla="*/ 168 h 2118"/>
                    <a:gd name="T32" fmla="*/ 282 w 1062"/>
                    <a:gd name="T33" fmla="*/ 132 h 2118"/>
                    <a:gd name="T34" fmla="*/ 240 w 1062"/>
                    <a:gd name="T35" fmla="*/ 96 h 2118"/>
                    <a:gd name="T36" fmla="*/ 192 w 1062"/>
                    <a:gd name="T37" fmla="*/ 66 h 2118"/>
                    <a:gd name="T38" fmla="*/ 132 w 1062"/>
                    <a:gd name="T39" fmla="*/ 36 h 2118"/>
                    <a:gd name="T40" fmla="*/ 72 w 1062"/>
                    <a:gd name="T41" fmla="*/ 18 h 2118"/>
                    <a:gd name="T42" fmla="*/ 6 w 1062"/>
                    <a:gd name="T43" fmla="*/ 6 h 2118"/>
                    <a:gd name="T44" fmla="*/ 0 w 1062"/>
                    <a:gd name="T45" fmla="*/ 0 h 2118"/>
                    <a:gd name="T46" fmla="*/ 6 w 1062"/>
                    <a:gd name="T47" fmla="*/ 0 h 2118"/>
                    <a:gd name="T48" fmla="*/ 54 w 1062"/>
                    <a:gd name="T49" fmla="*/ 12 h 2118"/>
                    <a:gd name="T50" fmla="*/ 144 w 1062"/>
                    <a:gd name="T51" fmla="*/ 30 h 2118"/>
                    <a:gd name="T52" fmla="*/ 216 w 1062"/>
                    <a:gd name="T53" fmla="*/ 54 h 2118"/>
                    <a:gd name="T54" fmla="*/ 270 w 1062"/>
                    <a:gd name="T55" fmla="*/ 78 h 2118"/>
                    <a:gd name="T56" fmla="*/ 336 w 1062"/>
                    <a:gd name="T57" fmla="*/ 114 h 2118"/>
                    <a:gd name="T58" fmla="*/ 384 w 1062"/>
                    <a:gd name="T59" fmla="*/ 150 h 2118"/>
                    <a:gd name="T60" fmla="*/ 432 w 1062"/>
                    <a:gd name="T61" fmla="*/ 186 h 2118"/>
                    <a:gd name="T62" fmla="*/ 462 w 1062"/>
                    <a:gd name="T63" fmla="*/ 228 h 2118"/>
                    <a:gd name="T64" fmla="*/ 504 w 1062"/>
                    <a:gd name="T65" fmla="*/ 276 h 2118"/>
                    <a:gd name="T66" fmla="*/ 534 w 1062"/>
                    <a:gd name="T67" fmla="*/ 324 h 2118"/>
                    <a:gd name="T68" fmla="*/ 576 w 1062"/>
                    <a:gd name="T69" fmla="*/ 420 h 2118"/>
                    <a:gd name="T70" fmla="*/ 630 w 1062"/>
                    <a:gd name="T71" fmla="*/ 534 h 2118"/>
                    <a:gd name="T72" fmla="*/ 702 w 1062"/>
                    <a:gd name="T73" fmla="*/ 738 h 2118"/>
                    <a:gd name="T74" fmla="*/ 786 w 1062"/>
                    <a:gd name="T75" fmla="*/ 1020 h 2118"/>
                    <a:gd name="T76" fmla="*/ 804 w 1062"/>
                    <a:gd name="T77" fmla="*/ 1068 h 2118"/>
                    <a:gd name="T78" fmla="*/ 834 w 1062"/>
                    <a:gd name="T79" fmla="*/ 1164 h 2118"/>
                    <a:gd name="T80" fmla="*/ 900 w 1062"/>
                    <a:gd name="T81" fmla="*/ 1374 h 2118"/>
                    <a:gd name="T82" fmla="*/ 1002 w 1062"/>
                    <a:gd name="T83" fmla="*/ 1752 h 2118"/>
                    <a:gd name="T84" fmla="*/ 1056 w 1062"/>
                    <a:gd name="T85" fmla="*/ 1950 h 2118"/>
                    <a:gd name="T86" fmla="*/ 1062 w 1062"/>
                    <a:gd name="T87" fmla="*/ 2040 h 2118"/>
                    <a:gd name="T88" fmla="*/ 1062 w 1062"/>
                    <a:gd name="T89" fmla="*/ 2082 h 2118"/>
                    <a:gd name="T90" fmla="*/ 1062 w 1062"/>
                    <a:gd name="T91" fmla="*/ 2088 h 2118"/>
                    <a:gd name="T92" fmla="*/ 1056 w 1062"/>
                    <a:gd name="T93" fmla="*/ 2106 h 2118"/>
                    <a:gd name="T94" fmla="*/ 1044 w 1062"/>
                    <a:gd name="T95" fmla="*/ 2112 h 2118"/>
                    <a:gd name="T96" fmla="*/ 1020 w 1062"/>
                    <a:gd name="T97" fmla="*/ 2118 h 2118"/>
                    <a:gd name="T98" fmla="*/ 1002 w 1062"/>
                    <a:gd name="T99" fmla="*/ 2112 h 2118"/>
                    <a:gd name="T100" fmla="*/ 990 w 1062"/>
                    <a:gd name="T101" fmla="*/ 2106 h 2118"/>
                    <a:gd name="T102" fmla="*/ 990 w 1062"/>
                    <a:gd name="T103" fmla="*/ 2094 h 211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062" h="2118">
                      <a:moveTo>
                        <a:pt x="984" y="2088"/>
                      </a:moveTo>
                      <a:lnTo>
                        <a:pt x="984" y="2088"/>
                      </a:lnTo>
                      <a:lnTo>
                        <a:pt x="978" y="2058"/>
                      </a:lnTo>
                      <a:lnTo>
                        <a:pt x="972" y="2022"/>
                      </a:lnTo>
                      <a:lnTo>
                        <a:pt x="966" y="1992"/>
                      </a:lnTo>
                      <a:lnTo>
                        <a:pt x="960" y="1962"/>
                      </a:lnTo>
                      <a:lnTo>
                        <a:pt x="930" y="1866"/>
                      </a:lnTo>
                      <a:lnTo>
                        <a:pt x="906" y="1776"/>
                      </a:lnTo>
                      <a:lnTo>
                        <a:pt x="876" y="1680"/>
                      </a:lnTo>
                      <a:lnTo>
                        <a:pt x="852" y="1584"/>
                      </a:lnTo>
                      <a:lnTo>
                        <a:pt x="822" y="1494"/>
                      </a:lnTo>
                      <a:lnTo>
                        <a:pt x="810" y="1452"/>
                      </a:lnTo>
                      <a:lnTo>
                        <a:pt x="798" y="1404"/>
                      </a:lnTo>
                      <a:lnTo>
                        <a:pt x="774" y="1314"/>
                      </a:lnTo>
                      <a:lnTo>
                        <a:pt x="756" y="1266"/>
                      </a:lnTo>
                      <a:lnTo>
                        <a:pt x="744" y="1218"/>
                      </a:lnTo>
                      <a:lnTo>
                        <a:pt x="732" y="1194"/>
                      </a:lnTo>
                      <a:lnTo>
                        <a:pt x="726" y="1170"/>
                      </a:lnTo>
                      <a:lnTo>
                        <a:pt x="708" y="1122"/>
                      </a:lnTo>
                      <a:lnTo>
                        <a:pt x="702" y="1098"/>
                      </a:lnTo>
                      <a:lnTo>
                        <a:pt x="690" y="1074"/>
                      </a:lnTo>
                      <a:lnTo>
                        <a:pt x="684" y="1050"/>
                      </a:lnTo>
                      <a:lnTo>
                        <a:pt x="678" y="1038"/>
                      </a:lnTo>
                      <a:lnTo>
                        <a:pt x="678" y="1026"/>
                      </a:lnTo>
                      <a:lnTo>
                        <a:pt x="666" y="984"/>
                      </a:lnTo>
                      <a:lnTo>
                        <a:pt x="654" y="942"/>
                      </a:lnTo>
                      <a:lnTo>
                        <a:pt x="630" y="858"/>
                      </a:lnTo>
                      <a:lnTo>
                        <a:pt x="606" y="780"/>
                      </a:lnTo>
                      <a:lnTo>
                        <a:pt x="582" y="690"/>
                      </a:lnTo>
                      <a:lnTo>
                        <a:pt x="570" y="654"/>
                      </a:lnTo>
                      <a:lnTo>
                        <a:pt x="558" y="612"/>
                      </a:lnTo>
                      <a:lnTo>
                        <a:pt x="540" y="570"/>
                      </a:lnTo>
                      <a:lnTo>
                        <a:pt x="528" y="534"/>
                      </a:lnTo>
                      <a:lnTo>
                        <a:pt x="510" y="498"/>
                      </a:lnTo>
                      <a:lnTo>
                        <a:pt x="498" y="456"/>
                      </a:lnTo>
                      <a:lnTo>
                        <a:pt x="480" y="426"/>
                      </a:lnTo>
                      <a:lnTo>
                        <a:pt x="468" y="402"/>
                      </a:lnTo>
                      <a:lnTo>
                        <a:pt x="462" y="384"/>
                      </a:lnTo>
                      <a:lnTo>
                        <a:pt x="444" y="348"/>
                      </a:lnTo>
                      <a:lnTo>
                        <a:pt x="438" y="336"/>
                      </a:lnTo>
                      <a:lnTo>
                        <a:pt x="426" y="324"/>
                      </a:lnTo>
                      <a:lnTo>
                        <a:pt x="408" y="288"/>
                      </a:lnTo>
                      <a:lnTo>
                        <a:pt x="396" y="276"/>
                      </a:lnTo>
                      <a:lnTo>
                        <a:pt x="384" y="252"/>
                      </a:lnTo>
                      <a:lnTo>
                        <a:pt x="366" y="228"/>
                      </a:lnTo>
                      <a:lnTo>
                        <a:pt x="354" y="210"/>
                      </a:lnTo>
                      <a:lnTo>
                        <a:pt x="342" y="198"/>
                      </a:lnTo>
                      <a:lnTo>
                        <a:pt x="318" y="168"/>
                      </a:lnTo>
                      <a:lnTo>
                        <a:pt x="312" y="156"/>
                      </a:lnTo>
                      <a:lnTo>
                        <a:pt x="294" y="144"/>
                      </a:lnTo>
                      <a:lnTo>
                        <a:pt x="282" y="132"/>
                      </a:lnTo>
                      <a:lnTo>
                        <a:pt x="264" y="120"/>
                      </a:lnTo>
                      <a:lnTo>
                        <a:pt x="252" y="108"/>
                      </a:lnTo>
                      <a:lnTo>
                        <a:pt x="240" y="96"/>
                      </a:lnTo>
                      <a:lnTo>
                        <a:pt x="222" y="84"/>
                      </a:lnTo>
                      <a:lnTo>
                        <a:pt x="204" y="78"/>
                      </a:lnTo>
                      <a:lnTo>
                        <a:pt x="192" y="66"/>
                      </a:lnTo>
                      <a:lnTo>
                        <a:pt x="168" y="60"/>
                      </a:lnTo>
                      <a:lnTo>
                        <a:pt x="150" y="48"/>
                      </a:lnTo>
                      <a:lnTo>
                        <a:pt x="132" y="36"/>
                      </a:lnTo>
                      <a:lnTo>
                        <a:pt x="114" y="36"/>
                      </a:lnTo>
                      <a:lnTo>
                        <a:pt x="96" y="24"/>
                      </a:lnTo>
                      <a:lnTo>
                        <a:pt x="72" y="18"/>
                      </a:lnTo>
                      <a:lnTo>
                        <a:pt x="48" y="12"/>
                      </a:lnTo>
                      <a:lnTo>
                        <a:pt x="30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54" y="12"/>
                      </a:lnTo>
                      <a:lnTo>
                        <a:pt x="78" y="12"/>
                      </a:lnTo>
                      <a:lnTo>
                        <a:pt x="102" y="18"/>
                      </a:lnTo>
                      <a:lnTo>
                        <a:pt x="144" y="30"/>
                      </a:lnTo>
                      <a:lnTo>
                        <a:pt x="168" y="36"/>
                      </a:lnTo>
                      <a:lnTo>
                        <a:pt x="192" y="42"/>
                      </a:lnTo>
                      <a:lnTo>
                        <a:pt x="216" y="54"/>
                      </a:lnTo>
                      <a:lnTo>
                        <a:pt x="234" y="60"/>
                      </a:lnTo>
                      <a:lnTo>
                        <a:pt x="252" y="66"/>
                      </a:lnTo>
                      <a:lnTo>
                        <a:pt x="270" y="78"/>
                      </a:lnTo>
                      <a:lnTo>
                        <a:pt x="288" y="84"/>
                      </a:lnTo>
                      <a:lnTo>
                        <a:pt x="306" y="96"/>
                      </a:lnTo>
                      <a:lnTo>
                        <a:pt x="336" y="114"/>
                      </a:lnTo>
                      <a:lnTo>
                        <a:pt x="354" y="132"/>
                      </a:lnTo>
                      <a:lnTo>
                        <a:pt x="372" y="138"/>
                      </a:lnTo>
                      <a:lnTo>
                        <a:pt x="384" y="150"/>
                      </a:lnTo>
                      <a:lnTo>
                        <a:pt x="402" y="162"/>
                      </a:lnTo>
                      <a:lnTo>
                        <a:pt x="414" y="180"/>
                      </a:lnTo>
                      <a:lnTo>
                        <a:pt x="432" y="186"/>
                      </a:lnTo>
                      <a:lnTo>
                        <a:pt x="438" y="204"/>
                      </a:lnTo>
                      <a:lnTo>
                        <a:pt x="456" y="216"/>
                      </a:lnTo>
                      <a:lnTo>
                        <a:pt x="462" y="228"/>
                      </a:lnTo>
                      <a:lnTo>
                        <a:pt x="480" y="246"/>
                      </a:lnTo>
                      <a:lnTo>
                        <a:pt x="486" y="258"/>
                      </a:lnTo>
                      <a:lnTo>
                        <a:pt x="504" y="276"/>
                      </a:lnTo>
                      <a:lnTo>
                        <a:pt x="510" y="294"/>
                      </a:lnTo>
                      <a:lnTo>
                        <a:pt x="522" y="306"/>
                      </a:lnTo>
                      <a:lnTo>
                        <a:pt x="534" y="324"/>
                      </a:lnTo>
                      <a:lnTo>
                        <a:pt x="540" y="348"/>
                      </a:lnTo>
                      <a:lnTo>
                        <a:pt x="558" y="378"/>
                      </a:lnTo>
                      <a:lnTo>
                        <a:pt x="576" y="420"/>
                      </a:lnTo>
                      <a:lnTo>
                        <a:pt x="594" y="456"/>
                      </a:lnTo>
                      <a:lnTo>
                        <a:pt x="606" y="498"/>
                      </a:lnTo>
                      <a:lnTo>
                        <a:pt x="630" y="534"/>
                      </a:lnTo>
                      <a:lnTo>
                        <a:pt x="642" y="576"/>
                      </a:lnTo>
                      <a:lnTo>
                        <a:pt x="672" y="660"/>
                      </a:lnTo>
                      <a:lnTo>
                        <a:pt x="702" y="738"/>
                      </a:lnTo>
                      <a:lnTo>
                        <a:pt x="726" y="828"/>
                      </a:lnTo>
                      <a:lnTo>
                        <a:pt x="780" y="996"/>
                      </a:lnTo>
                      <a:lnTo>
                        <a:pt x="786" y="1020"/>
                      </a:lnTo>
                      <a:lnTo>
                        <a:pt x="792" y="1026"/>
                      </a:lnTo>
                      <a:lnTo>
                        <a:pt x="798" y="1044"/>
                      </a:lnTo>
                      <a:lnTo>
                        <a:pt x="804" y="1068"/>
                      </a:lnTo>
                      <a:lnTo>
                        <a:pt x="810" y="1092"/>
                      </a:lnTo>
                      <a:lnTo>
                        <a:pt x="828" y="1140"/>
                      </a:lnTo>
                      <a:lnTo>
                        <a:pt x="834" y="1164"/>
                      </a:lnTo>
                      <a:lnTo>
                        <a:pt x="846" y="1182"/>
                      </a:lnTo>
                      <a:lnTo>
                        <a:pt x="870" y="1278"/>
                      </a:lnTo>
                      <a:lnTo>
                        <a:pt x="900" y="1374"/>
                      </a:lnTo>
                      <a:lnTo>
                        <a:pt x="924" y="1464"/>
                      </a:lnTo>
                      <a:lnTo>
                        <a:pt x="948" y="1560"/>
                      </a:lnTo>
                      <a:lnTo>
                        <a:pt x="1002" y="1752"/>
                      </a:lnTo>
                      <a:lnTo>
                        <a:pt x="1026" y="1842"/>
                      </a:lnTo>
                      <a:lnTo>
                        <a:pt x="1050" y="1938"/>
                      </a:lnTo>
                      <a:lnTo>
                        <a:pt x="1056" y="1950"/>
                      </a:lnTo>
                      <a:lnTo>
                        <a:pt x="1056" y="1968"/>
                      </a:lnTo>
                      <a:lnTo>
                        <a:pt x="1062" y="2004"/>
                      </a:lnTo>
                      <a:lnTo>
                        <a:pt x="1062" y="2040"/>
                      </a:lnTo>
                      <a:lnTo>
                        <a:pt x="1062" y="2058"/>
                      </a:lnTo>
                      <a:lnTo>
                        <a:pt x="1062" y="2076"/>
                      </a:lnTo>
                      <a:lnTo>
                        <a:pt x="1062" y="2082"/>
                      </a:lnTo>
                      <a:lnTo>
                        <a:pt x="1062" y="2088"/>
                      </a:lnTo>
                      <a:lnTo>
                        <a:pt x="1062" y="2094"/>
                      </a:lnTo>
                      <a:lnTo>
                        <a:pt x="1062" y="2100"/>
                      </a:lnTo>
                      <a:lnTo>
                        <a:pt x="1056" y="2106"/>
                      </a:lnTo>
                      <a:lnTo>
                        <a:pt x="1056" y="2112"/>
                      </a:lnTo>
                      <a:lnTo>
                        <a:pt x="1050" y="2112"/>
                      </a:lnTo>
                      <a:lnTo>
                        <a:pt x="1044" y="2112"/>
                      </a:lnTo>
                      <a:lnTo>
                        <a:pt x="1038" y="2118"/>
                      </a:lnTo>
                      <a:lnTo>
                        <a:pt x="1032" y="2118"/>
                      </a:lnTo>
                      <a:lnTo>
                        <a:pt x="1020" y="2118"/>
                      </a:lnTo>
                      <a:lnTo>
                        <a:pt x="1014" y="2118"/>
                      </a:lnTo>
                      <a:lnTo>
                        <a:pt x="1008" y="2118"/>
                      </a:lnTo>
                      <a:lnTo>
                        <a:pt x="1002" y="2112"/>
                      </a:lnTo>
                      <a:lnTo>
                        <a:pt x="996" y="2112"/>
                      </a:lnTo>
                      <a:lnTo>
                        <a:pt x="990" y="2106"/>
                      </a:lnTo>
                      <a:lnTo>
                        <a:pt x="990" y="2100"/>
                      </a:lnTo>
                      <a:lnTo>
                        <a:pt x="990" y="2094"/>
                      </a:lnTo>
                      <a:lnTo>
                        <a:pt x="984" y="208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37" name="Freeform 321"/>
                <p:cNvSpPr>
                  <a:spLocks/>
                </p:cNvSpPr>
                <p:nvPr/>
              </p:nvSpPr>
              <p:spPr bwMode="auto">
                <a:xfrm>
                  <a:off x="708" y="1200"/>
                  <a:ext cx="1062" cy="2118"/>
                </a:xfrm>
                <a:custGeom>
                  <a:avLst/>
                  <a:gdLst>
                    <a:gd name="T0" fmla="*/ 972 w 1062"/>
                    <a:gd name="T1" fmla="*/ 2022 h 2118"/>
                    <a:gd name="T2" fmla="*/ 930 w 1062"/>
                    <a:gd name="T3" fmla="*/ 1866 h 2118"/>
                    <a:gd name="T4" fmla="*/ 852 w 1062"/>
                    <a:gd name="T5" fmla="*/ 1584 h 2118"/>
                    <a:gd name="T6" fmla="*/ 798 w 1062"/>
                    <a:gd name="T7" fmla="*/ 1404 h 2118"/>
                    <a:gd name="T8" fmla="*/ 744 w 1062"/>
                    <a:gd name="T9" fmla="*/ 1218 h 2118"/>
                    <a:gd name="T10" fmla="*/ 708 w 1062"/>
                    <a:gd name="T11" fmla="*/ 1122 h 2118"/>
                    <a:gd name="T12" fmla="*/ 684 w 1062"/>
                    <a:gd name="T13" fmla="*/ 1050 h 2118"/>
                    <a:gd name="T14" fmla="*/ 666 w 1062"/>
                    <a:gd name="T15" fmla="*/ 984 h 2118"/>
                    <a:gd name="T16" fmla="*/ 606 w 1062"/>
                    <a:gd name="T17" fmla="*/ 780 h 2118"/>
                    <a:gd name="T18" fmla="*/ 558 w 1062"/>
                    <a:gd name="T19" fmla="*/ 612 h 2118"/>
                    <a:gd name="T20" fmla="*/ 510 w 1062"/>
                    <a:gd name="T21" fmla="*/ 498 h 2118"/>
                    <a:gd name="T22" fmla="*/ 468 w 1062"/>
                    <a:gd name="T23" fmla="*/ 402 h 2118"/>
                    <a:gd name="T24" fmla="*/ 438 w 1062"/>
                    <a:gd name="T25" fmla="*/ 336 h 2118"/>
                    <a:gd name="T26" fmla="*/ 396 w 1062"/>
                    <a:gd name="T27" fmla="*/ 276 h 2118"/>
                    <a:gd name="T28" fmla="*/ 354 w 1062"/>
                    <a:gd name="T29" fmla="*/ 210 h 2118"/>
                    <a:gd name="T30" fmla="*/ 312 w 1062"/>
                    <a:gd name="T31" fmla="*/ 156 h 2118"/>
                    <a:gd name="T32" fmla="*/ 264 w 1062"/>
                    <a:gd name="T33" fmla="*/ 120 h 2118"/>
                    <a:gd name="T34" fmla="*/ 222 w 1062"/>
                    <a:gd name="T35" fmla="*/ 84 h 2118"/>
                    <a:gd name="T36" fmla="*/ 168 w 1062"/>
                    <a:gd name="T37" fmla="*/ 60 h 2118"/>
                    <a:gd name="T38" fmla="*/ 114 w 1062"/>
                    <a:gd name="T39" fmla="*/ 36 h 2118"/>
                    <a:gd name="T40" fmla="*/ 48 w 1062"/>
                    <a:gd name="T41" fmla="*/ 12 h 2118"/>
                    <a:gd name="T42" fmla="*/ 0 w 1062"/>
                    <a:gd name="T43" fmla="*/ 6 h 2118"/>
                    <a:gd name="T44" fmla="*/ 54 w 1062"/>
                    <a:gd name="T45" fmla="*/ 12 h 2118"/>
                    <a:gd name="T46" fmla="*/ 144 w 1062"/>
                    <a:gd name="T47" fmla="*/ 30 h 2118"/>
                    <a:gd name="T48" fmla="*/ 216 w 1062"/>
                    <a:gd name="T49" fmla="*/ 54 h 2118"/>
                    <a:gd name="T50" fmla="*/ 270 w 1062"/>
                    <a:gd name="T51" fmla="*/ 78 h 2118"/>
                    <a:gd name="T52" fmla="*/ 336 w 1062"/>
                    <a:gd name="T53" fmla="*/ 114 h 2118"/>
                    <a:gd name="T54" fmla="*/ 384 w 1062"/>
                    <a:gd name="T55" fmla="*/ 150 h 2118"/>
                    <a:gd name="T56" fmla="*/ 432 w 1062"/>
                    <a:gd name="T57" fmla="*/ 186 h 2118"/>
                    <a:gd name="T58" fmla="*/ 462 w 1062"/>
                    <a:gd name="T59" fmla="*/ 228 h 2118"/>
                    <a:gd name="T60" fmla="*/ 504 w 1062"/>
                    <a:gd name="T61" fmla="*/ 276 h 2118"/>
                    <a:gd name="T62" fmla="*/ 534 w 1062"/>
                    <a:gd name="T63" fmla="*/ 324 h 2118"/>
                    <a:gd name="T64" fmla="*/ 576 w 1062"/>
                    <a:gd name="T65" fmla="*/ 420 h 2118"/>
                    <a:gd name="T66" fmla="*/ 630 w 1062"/>
                    <a:gd name="T67" fmla="*/ 534 h 2118"/>
                    <a:gd name="T68" fmla="*/ 702 w 1062"/>
                    <a:gd name="T69" fmla="*/ 738 h 2118"/>
                    <a:gd name="T70" fmla="*/ 786 w 1062"/>
                    <a:gd name="T71" fmla="*/ 1020 h 2118"/>
                    <a:gd name="T72" fmla="*/ 804 w 1062"/>
                    <a:gd name="T73" fmla="*/ 1068 h 2118"/>
                    <a:gd name="T74" fmla="*/ 834 w 1062"/>
                    <a:gd name="T75" fmla="*/ 1164 h 2118"/>
                    <a:gd name="T76" fmla="*/ 900 w 1062"/>
                    <a:gd name="T77" fmla="*/ 1374 h 2118"/>
                    <a:gd name="T78" fmla="*/ 1002 w 1062"/>
                    <a:gd name="T79" fmla="*/ 1752 h 2118"/>
                    <a:gd name="T80" fmla="*/ 1056 w 1062"/>
                    <a:gd name="T81" fmla="*/ 1950 h 2118"/>
                    <a:gd name="T82" fmla="*/ 1062 w 1062"/>
                    <a:gd name="T83" fmla="*/ 2040 h 2118"/>
                    <a:gd name="T84" fmla="*/ 1062 w 1062"/>
                    <a:gd name="T85" fmla="*/ 2082 h 2118"/>
                    <a:gd name="T86" fmla="*/ 1062 w 1062"/>
                    <a:gd name="T87" fmla="*/ 2094 h 2118"/>
                    <a:gd name="T88" fmla="*/ 1056 w 1062"/>
                    <a:gd name="T89" fmla="*/ 2112 h 2118"/>
                    <a:gd name="T90" fmla="*/ 1038 w 1062"/>
                    <a:gd name="T91" fmla="*/ 2118 h 2118"/>
                    <a:gd name="T92" fmla="*/ 1014 w 1062"/>
                    <a:gd name="T93" fmla="*/ 2118 h 2118"/>
                    <a:gd name="T94" fmla="*/ 996 w 1062"/>
                    <a:gd name="T95" fmla="*/ 2112 h 2118"/>
                    <a:gd name="T96" fmla="*/ 990 w 1062"/>
                    <a:gd name="T97" fmla="*/ 2094 h 211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062" h="2118">
                      <a:moveTo>
                        <a:pt x="984" y="2088"/>
                      </a:moveTo>
                      <a:lnTo>
                        <a:pt x="978" y="2058"/>
                      </a:lnTo>
                      <a:lnTo>
                        <a:pt x="972" y="2022"/>
                      </a:lnTo>
                      <a:lnTo>
                        <a:pt x="966" y="1992"/>
                      </a:lnTo>
                      <a:lnTo>
                        <a:pt x="960" y="1962"/>
                      </a:lnTo>
                      <a:lnTo>
                        <a:pt x="930" y="1866"/>
                      </a:lnTo>
                      <a:lnTo>
                        <a:pt x="906" y="1776"/>
                      </a:lnTo>
                      <a:lnTo>
                        <a:pt x="876" y="1680"/>
                      </a:lnTo>
                      <a:lnTo>
                        <a:pt x="852" y="1584"/>
                      </a:lnTo>
                      <a:lnTo>
                        <a:pt x="822" y="1494"/>
                      </a:lnTo>
                      <a:lnTo>
                        <a:pt x="810" y="1452"/>
                      </a:lnTo>
                      <a:lnTo>
                        <a:pt x="798" y="1404"/>
                      </a:lnTo>
                      <a:lnTo>
                        <a:pt x="774" y="1314"/>
                      </a:lnTo>
                      <a:lnTo>
                        <a:pt x="756" y="1266"/>
                      </a:lnTo>
                      <a:lnTo>
                        <a:pt x="744" y="1218"/>
                      </a:lnTo>
                      <a:lnTo>
                        <a:pt x="732" y="1194"/>
                      </a:lnTo>
                      <a:lnTo>
                        <a:pt x="726" y="1170"/>
                      </a:lnTo>
                      <a:lnTo>
                        <a:pt x="708" y="1122"/>
                      </a:lnTo>
                      <a:lnTo>
                        <a:pt x="702" y="1098"/>
                      </a:lnTo>
                      <a:lnTo>
                        <a:pt x="690" y="1074"/>
                      </a:lnTo>
                      <a:lnTo>
                        <a:pt x="684" y="1050"/>
                      </a:lnTo>
                      <a:lnTo>
                        <a:pt x="678" y="1038"/>
                      </a:lnTo>
                      <a:lnTo>
                        <a:pt x="678" y="1026"/>
                      </a:lnTo>
                      <a:lnTo>
                        <a:pt x="666" y="984"/>
                      </a:lnTo>
                      <a:lnTo>
                        <a:pt x="654" y="942"/>
                      </a:lnTo>
                      <a:lnTo>
                        <a:pt x="630" y="858"/>
                      </a:lnTo>
                      <a:lnTo>
                        <a:pt x="606" y="780"/>
                      </a:lnTo>
                      <a:lnTo>
                        <a:pt x="582" y="690"/>
                      </a:lnTo>
                      <a:lnTo>
                        <a:pt x="570" y="654"/>
                      </a:lnTo>
                      <a:lnTo>
                        <a:pt x="558" y="612"/>
                      </a:lnTo>
                      <a:lnTo>
                        <a:pt x="540" y="570"/>
                      </a:lnTo>
                      <a:lnTo>
                        <a:pt x="528" y="534"/>
                      </a:lnTo>
                      <a:lnTo>
                        <a:pt x="510" y="498"/>
                      </a:lnTo>
                      <a:lnTo>
                        <a:pt x="498" y="456"/>
                      </a:lnTo>
                      <a:lnTo>
                        <a:pt x="480" y="426"/>
                      </a:lnTo>
                      <a:lnTo>
                        <a:pt x="468" y="402"/>
                      </a:lnTo>
                      <a:lnTo>
                        <a:pt x="462" y="384"/>
                      </a:lnTo>
                      <a:lnTo>
                        <a:pt x="444" y="348"/>
                      </a:lnTo>
                      <a:lnTo>
                        <a:pt x="438" y="336"/>
                      </a:lnTo>
                      <a:lnTo>
                        <a:pt x="426" y="324"/>
                      </a:lnTo>
                      <a:lnTo>
                        <a:pt x="408" y="288"/>
                      </a:lnTo>
                      <a:lnTo>
                        <a:pt x="396" y="276"/>
                      </a:lnTo>
                      <a:lnTo>
                        <a:pt x="384" y="252"/>
                      </a:lnTo>
                      <a:lnTo>
                        <a:pt x="366" y="228"/>
                      </a:lnTo>
                      <a:lnTo>
                        <a:pt x="354" y="210"/>
                      </a:lnTo>
                      <a:lnTo>
                        <a:pt x="342" y="198"/>
                      </a:lnTo>
                      <a:lnTo>
                        <a:pt x="318" y="168"/>
                      </a:lnTo>
                      <a:lnTo>
                        <a:pt x="312" y="156"/>
                      </a:lnTo>
                      <a:lnTo>
                        <a:pt x="294" y="144"/>
                      </a:lnTo>
                      <a:lnTo>
                        <a:pt x="282" y="132"/>
                      </a:lnTo>
                      <a:lnTo>
                        <a:pt x="264" y="120"/>
                      </a:lnTo>
                      <a:lnTo>
                        <a:pt x="252" y="108"/>
                      </a:lnTo>
                      <a:lnTo>
                        <a:pt x="240" y="96"/>
                      </a:lnTo>
                      <a:lnTo>
                        <a:pt x="222" y="84"/>
                      </a:lnTo>
                      <a:lnTo>
                        <a:pt x="204" y="78"/>
                      </a:lnTo>
                      <a:lnTo>
                        <a:pt x="192" y="66"/>
                      </a:lnTo>
                      <a:lnTo>
                        <a:pt x="168" y="60"/>
                      </a:lnTo>
                      <a:lnTo>
                        <a:pt x="150" y="48"/>
                      </a:lnTo>
                      <a:lnTo>
                        <a:pt x="132" y="36"/>
                      </a:lnTo>
                      <a:lnTo>
                        <a:pt x="114" y="36"/>
                      </a:lnTo>
                      <a:lnTo>
                        <a:pt x="96" y="24"/>
                      </a:lnTo>
                      <a:lnTo>
                        <a:pt x="72" y="18"/>
                      </a:lnTo>
                      <a:lnTo>
                        <a:pt x="48" y="12"/>
                      </a:lnTo>
                      <a:lnTo>
                        <a:pt x="30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54" y="12"/>
                      </a:lnTo>
                      <a:lnTo>
                        <a:pt x="78" y="12"/>
                      </a:lnTo>
                      <a:lnTo>
                        <a:pt x="102" y="18"/>
                      </a:lnTo>
                      <a:lnTo>
                        <a:pt x="144" y="30"/>
                      </a:lnTo>
                      <a:lnTo>
                        <a:pt x="168" y="36"/>
                      </a:lnTo>
                      <a:lnTo>
                        <a:pt x="192" y="42"/>
                      </a:lnTo>
                      <a:lnTo>
                        <a:pt x="216" y="54"/>
                      </a:lnTo>
                      <a:lnTo>
                        <a:pt x="234" y="60"/>
                      </a:lnTo>
                      <a:lnTo>
                        <a:pt x="252" y="66"/>
                      </a:lnTo>
                      <a:lnTo>
                        <a:pt x="270" y="78"/>
                      </a:lnTo>
                      <a:lnTo>
                        <a:pt x="288" y="84"/>
                      </a:lnTo>
                      <a:lnTo>
                        <a:pt x="306" y="96"/>
                      </a:lnTo>
                      <a:lnTo>
                        <a:pt x="336" y="114"/>
                      </a:lnTo>
                      <a:lnTo>
                        <a:pt x="354" y="132"/>
                      </a:lnTo>
                      <a:lnTo>
                        <a:pt x="372" y="138"/>
                      </a:lnTo>
                      <a:lnTo>
                        <a:pt x="384" y="150"/>
                      </a:lnTo>
                      <a:lnTo>
                        <a:pt x="402" y="162"/>
                      </a:lnTo>
                      <a:lnTo>
                        <a:pt x="414" y="180"/>
                      </a:lnTo>
                      <a:lnTo>
                        <a:pt x="432" y="186"/>
                      </a:lnTo>
                      <a:lnTo>
                        <a:pt x="438" y="204"/>
                      </a:lnTo>
                      <a:lnTo>
                        <a:pt x="456" y="216"/>
                      </a:lnTo>
                      <a:lnTo>
                        <a:pt x="462" y="228"/>
                      </a:lnTo>
                      <a:lnTo>
                        <a:pt x="480" y="246"/>
                      </a:lnTo>
                      <a:lnTo>
                        <a:pt x="486" y="258"/>
                      </a:lnTo>
                      <a:lnTo>
                        <a:pt x="504" y="276"/>
                      </a:lnTo>
                      <a:lnTo>
                        <a:pt x="510" y="294"/>
                      </a:lnTo>
                      <a:lnTo>
                        <a:pt x="522" y="306"/>
                      </a:lnTo>
                      <a:lnTo>
                        <a:pt x="534" y="324"/>
                      </a:lnTo>
                      <a:lnTo>
                        <a:pt x="540" y="348"/>
                      </a:lnTo>
                      <a:lnTo>
                        <a:pt x="558" y="378"/>
                      </a:lnTo>
                      <a:lnTo>
                        <a:pt x="576" y="420"/>
                      </a:lnTo>
                      <a:lnTo>
                        <a:pt x="594" y="456"/>
                      </a:lnTo>
                      <a:lnTo>
                        <a:pt x="606" y="498"/>
                      </a:lnTo>
                      <a:lnTo>
                        <a:pt x="630" y="534"/>
                      </a:lnTo>
                      <a:lnTo>
                        <a:pt x="642" y="576"/>
                      </a:lnTo>
                      <a:lnTo>
                        <a:pt x="672" y="660"/>
                      </a:lnTo>
                      <a:lnTo>
                        <a:pt x="702" y="738"/>
                      </a:lnTo>
                      <a:lnTo>
                        <a:pt x="726" y="828"/>
                      </a:lnTo>
                      <a:lnTo>
                        <a:pt x="780" y="996"/>
                      </a:lnTo>
                      <a:lnTo>
                        <a:pt x="786" y="1020"/>
                      </a:lnTo>
                      <a:lnTo>
                        <a:pt x="792" y="1026"/>
                      </a:lnTo>
                      <a:lnTo>
                        <a:pt x="798" y="1044"/>
                      </a:lnTo>
                      <a:lnTo>
                        <a:pt x="804" y="1068"/>
                      </a:lnTo>
                      <a:lnTo>
                        <a:pt x="810" y="1092"/>
                      </a:lnTo>
                      <a:lnTo>
                        <a:pt x="828" y="1140"/>
                      </a:lnTo>
                      <a:lnTo>
                        <a:pt x="834" y="1164"/>
                      </a:lnTo>
                      <a:lnTo>
                        <a:pt x="846" y="1182"/>
                      </a:lnTo>
                      <a:lnTo>
                        <a:pt x="870" y="1278"/>
                      </a:lnTo>
                      <a:lnTo>
                        <a:pt x="900" y="1374"/>
                      </a:lnTo>
                      <a:lnTo>
                        <a:pt x="924" y="1464"/>
                      </a:lnTo>
                      <a:lnTo>
                        <a:pt x="948" y="1560"/>
                      </a:lnTo>
                      <a:lnTo>
                        <a:pt x="1002" y="1752"/>
                      </a:lnTo>
                      <a:lnTo>
                        <a:pt x="1026" y="1842"/>
                      </a:lnTo>
                      <a:lnTo>
                        <a:pt x="1050" y="1938"/>
                      </a:lnTo>
                      <a:lnTo>
                        <a:pt x="1056" y="1950"/>
                      </a:lnTo>
                      <a:lnTo>
                        <a:pt x="1056" y="1968"/>
                      </a:lnTo>
                      <a:lnTo>
                        <a:pt x="1062" y="2004"/>
                      </a:lnTo>
                      <a:lnTo>
                        <a:pt x="1062" y="2040"/>
                      </a:lnTo>
                      <a:lnTo>
                        <a:pt x="1062" y="2058"/>
                      </a:lnTo>
                      <a:lnTo>
                        <a:pt x="1062" y="2076"/>
                      </a:lnTo>
                      <a:lnTo>
                        <a:pt x="1062" y="2082"/>
                      </a:lnTo>
                      <a:lnTo>
                        <a:pt x="1062" y="2088"/>
                      </a:lnTo>
                      <a:lnTo>
                        <a:pt x="1062" y="2094"/>
                      </a:lnTo>
                      <a:lnTo>
                        <a:pt x="1062" y="2100"/>
                      </a:lnTo>
                      <a:lnTo>
                        <a:pt x="1056" y="2106"/>
                      </a:lnTo>
                      <a:lnTo>
                        <a:pt x="1056" y="2112"/>
                      </a:lnTo>
                      <a:lnTo>
                        <a:pt x="1050" y="2112"/>
                      </a:lnTo>
                      <a:lnTo>
                        <a:pt x="1044" y="2112"/>
                      </a:lnTo>
                      <a:lnTo>
                        <a:pt x="1038" y="2118"/>
                      </a:lnTo>
                      <a:lnTo>
                        <a:pt x="1032" y="2118"/>
                      </a:lnTo>
                      <a:lnTo>
                        <a:pt x="1020" y="2118"/>
                      </a:lnTo>
                      <a:lnTo>
                        <a:pt x="1014" y="2118"/>
                      </a:lnTo>
                      <a:lnTo>
                        <a:pt x="1008" y="2118"/>
                      </a:lnTo>
                      <a:lnTo>
                        <a:pt x="1002" y="2112"/>
                      </a:lnTo>
                      <a:lnTo>
                        <a:pt x="996" y="2112"/>
                      </a:lnTo>
                      <a:lnTo>
                        <a:pt x="990" y="2106"/>
                      </a:lnTo>
                      <a:lnTo>
                        <a:pt x="990" y="2100"/>
                      </a:lnTo>
                      <a:lnTo>
                        <a:pt x="990" y="2094"/>
                      </a:lnTo>
                      <a:lnTo>
                        <a:pt x="984" y="2088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38" name="Freeform 322"/>
                <p:cNvSpPr>
                  <a:spLocks/>
                </p:cNvSpPr>
                <p:nvPr/>
              </p:nvSpPr>
              <p:spPr bwMode="auto">
                <a:xfrm>
                  <a:off x="1572" y="1020"/>
                  <a:ext cx="186" cy="2250"/>
                </a:xfrm>
                <a:custGeom>
                  <a:avLst/>
                  <a:gdLst>
                    <a:gd name="T0" fmla="*/ 54 w 186"/>
                    <a:gd name="T1" fmla="*/ 2220 h 2250"/>
                    <a:gd name="T2" fmla="*/ 54 w 186"/>
                    <a:gd name="T3" fmla="*/ 2172 h 2250"/>
                    <a:gd name="T4" fmla="*/ 54 w 186"/>
                    <a:gd name="T5" fmla="*/ 2136 h 2250"/>
                    <a:gd name="T6" fmla="*/ 54 w 186"/>
                    <a:gd name="T7" fmla="*/ 2076 h 2250"/>
                    <a:gd name="T8" fmla="*/ 48 w 186"/>
                    <a:gd name="T9" fmla="*/ 2004 h 2250"/>
                    <a:gd name="T10" fmla="*/ 30 w 186"/>
                    <a:gd name="T11" fmla="*/ 1890 h 2250"/>
                    <a:gd name="T12" fmla="*/ 18 w 186"/>
                    <a:gd name="T13" fmla="*/ 1788 h 2250"/>
                    <a:gd name="T14" fmla="*/ 6 w 186"/>
                    <a:gd name="T15" fmla="*/ 1674 h 2250"/>
                    <a:gd name="T16" fmla="*/ 0 w 186"/>
                    <a:gd name="T17" fmla="*/ 1524 h 2250"/>
                    <a:gd name="T18" fmla="*/ 0 w 186"/>
                    <a:gd name="T19" fmla="*/ 1416 h 2250"/>
                    <a:gd name="T20" fmla="*/ 0 w 186"/>
                    <a:gd name="T21" fmla="*/ 1302 h 2250"/>
                    <a:gd name="T22" fmla="*/ 6 w 186"/>
                    <a:gd name="T23" fmla="*/ 1194 h 2250"/>
                    <a:gd name="T24" fmla="*/ 6 w 186"/>
                    <a:gd name="T25" fmla="*/ 1086 h 2250"/>
                    <a:gd name="T26" fmla="*/ 12 w 186"/>
                    <a:gd name="T27" fmla="*/ 990 h 2250"/>
                    <a:gd name="T28" fmla="*/ 12 w 186"/>
                    <a:gd name="T29" fmla="*/ 840 h 2250"/>
                    <a:gd name="T30" fmla="*/ 18 w 186"/>
                    <a:gd name="T31" fmla="*/ 702 h 2250"/>
                    <a:gd name="T32" fmla="*/ 30 w 186"/>
                    <a:gd name="T33" fmla="*/ 606 h 2250"/>
                    <a:gd name="T34" fmla="*/ 42 w 186"/>
                    <a:gd name="T35" fmla="*/ 492 h 2250"/>
                    <a:gd name="T36" fmla="*/ 54 w 186"/>
                    <a:gd name="T37" fmla="*/ 396 h 2250"/>
                    <a:gd name="T38" fmla="*/ 66 w 186"/>
                    <a:gd name="T39" fmla="*/ 312 h 2250"/>
                    <a:gd name="T40" fmla="*/ 78 w 186"/>
                    <a:gd name="T41" fmla="*/ 246 h 2250"/>
                    <a:gd name="T42" fmla="*/ 102 w 186"/>
                    <a:gd name="T43" fmla="*/ 162 h 2250"/>
                    <a:gd name="T44" fmla="*/ 126 w 186"/>
                    <a:gd name="T45" fmla="*/ 96 h 2250"/>
                    <a:gd name="T46" fmla="*/ 156 w 186"/>
                    <a:gd name="T47" fmla="*/ 42 h 2250"/>
                    <a:gd name="T48" fmla="*/ 180 w 186"/>
                    <a:gd name="T49" fmla="*/ 0 h 2250"/>
                    <a:gd name="T50" fmla="*/ 186 w 186"/>
                    <a:gd name="T51" fmla="*/ 0 h 2250"/>
                    <a:gd name="T52" fmla="*/ 186 w 186"/>
                    <a:gd name="T53" fmla="*/ 6 h 2250"/>
                    <a:gd name="T54" fmla="*/ 168 w 186"/>
                    <a:gd name="T55" fmla="*/ 30 h 2250"/>
                    <a:gd name="T56" fmla="*/ 150 w 186"/>
                    <a:gd name="T57" fmla="*/ 72 h 2250"/>
                    <a:gd name="T58" fmla="*/ 144 w 186"/>
                    <a:gd name="T59" fmla="*/ 114 h 2250"/>
                    <a:gd name="T60" fmla="*/ 138 w 186"/>
                    <a:gd name="T61" fmla="*/ 168 h 2250"/>
                    <a:gd name="T62" fmla="*/ 132 w 186"/>
                    <a:gd name="T63" fmla="*/ 258 h 2250"/>
                    <a:gd name="T64" fmla="*/ 138 w 186"/>
                    <a:gd name="T65" fmla="*/ 408 h 2250"/>
                    <a:gd name="T66" fmla="*/ 126 w 186"/>
                    <a:gd name="T67" fmla="*/ 504 h 2250"/>
                    <a:gd name="T68" fmla="*/ 114 w 186"/>
                    <a:gd name="T69" fmla="*/ 570 h 2250"/>
                    <a:gd name="T70" fmla="*/ 102 w 186"/>
                    <a:gd name="T71" fmla="*/ 684 h 2250"/>
                    <a:gd name="T72" fmla="*/ 102 w 186"/>
                    <a:gd name="T73" fmla="*/ 804 h 2250"/>
                    <a:gd name="T74" fmla="*/ 102 w 186"/>
                    <a:gd name="T75" fmla="*/ 918 h 2250"/>
                    <a:gd name="T76" fmla="*/ 96 w 186"/>
                    <a:gd name="T77" fmla="*/ 1110 h 2250"/>
                    <a:gd name="T78" fmla="*/ 84 w 186"/>
                    <a:gd name="T79" fmla="*/ 1230 h 2250"/>
                    <a:gd name="T80" fmla="*/ 78 w 186"/>
                    <a:gd name="T81" fmla="*/ 1338 h 2250"/>
                    <a:gd name="T82" fmla="*/ 78 w 186"/>
                    <a:gd name="T83" fmla="*/ 1446 h 2250"/>
                    <a:gd name="T84" fmla="*/ 78 w 186"/>
                    <a:gd name="T85" fmla="*/ 1560 h 2250"/>
                    <a:gd name="T86" fmla="*/ 84 w 186"/>
                    <a:gd name="T87" fmla="*/ 1638 h 2250"/>
                    <a:gd name="T88" fmla="*/ 96 w 186"/>
                    <a:gd name="T89" fmla="*/ 1782 h 2250"/>
                    <a:gd name="T90" fmla="*/ 102 w 186"/>
                    <a:gd name="T91" fmla="*/ 1860 h 2250"/>
                    <a:gd name="T92" fmla="*/ 102 w 186"/>
                    <a:gd name="T93" fmla="*/ 1932 h 2250"/>
                    <a:gd name="T94" fmla="*/ 102 w 186"/>
                    <a:gd name="T95" fmla="*/ 2004 h 2250"/>
                    <a:gd name="T96" fmla="*/ 102 w 186"/>
                    <a:gd name="T97" fmla="*/ 2076 h 2250"/>
                    <a:gd name="T98" fmla="*/ 84 w 186"/>
                    <a:gd name="T99" fmla="*/ 2238 h 2250"/>
                    <a:gd name="T100" fmla="*/ 84 w 186"/>
                    <a:gd name="T101" fmla="*/ 2244 h 2250"/>
                    <a:gd name="T102" fmla="*/ 78 w 186"/>
                    <a:gd name="T103" fmla="*/ 2244 h 2250"/>
                    <a:gd name="T104" fmla="*/ 72 w 186"/>
                    <a:gd name="T105" fmla="*/ 2250 h 2250"/>
                    <a:gd name="T106" fmla="*/ 66 w 186"/>
                    <a:gd name="T107" fmla="*/ 2250 h 2250"/>
                    <a:gd name="T108" fmla="*/ 54 w 186"/>
                    <a:gd name="T109" fmla="*/ 2244 h 2250"/>
                    <a:gd name="T110" fmla="*/ 54 w 186"/>
                    <a:gd name="T111" fmla="*/ 2244 h 2250"/>
                    <a:gd name="T112" fmla="*/ 54 w 186"/>
                    <a:gd name="T113" fmla="*/ 2238 h 225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86" h="2250">
                      <a:moveTo>
                        <a:pt x="54" y="2232"/>
                      </a:moveTo>
                      <a:lnTo>
                        <a:pt x="54" y="2232"/>
                      </a:lnTo>
                      <a:lnTo>
                        <a:pt x="54" y="2220"/>
                      </a:lnTo>
                      <a:lnTo>
                        <a:pt x="54" y="2202"/>
                      </a:lnTo>
                      <a:lnTo>
                        <a:pt x="54" y="2190"/>
                      </a:lnTo>
                      <a:lnTo>
                        <a:pt x="54" y="2172"/>
                      </a:lnTo>
                      <a:lnTo>
                        <a:pt x="54" y="2166"/>
                      </a:lnTo>
                      <a:lnTo>
                        <a:pt x="54" y="2148"/>
                      </a:lnTo>
                      <a:lnTo>
                        <a:pt x="54" y="2136"/>
                      </a:lnTo>
                      <a:lnTo>
                        <a:pt x="54" y="2124"/>
                      </a:lnTo>
                      <a:lnTo>
                        <a:pt x="54" y="2100"/>
                      </a:lnTo>
                      <a:lnTo>
                        <a:pt x="54" y="2076"/>
                      </a:lnTo>
                      <a:lnTo>
                        <a:pt x="54" y="2052"/>
                      </a:lnTo>
                      <a:lnTo>
                        <a:pt x="48" y="2028"/>
                      </a:lnTo>
                      <a:lnTo>
                        <a:pt x="48" y="2004"/>
                      </a:lnTo>
                      <a:lnTo>
                        <a:pt x="42" y="1980"/>
                      </a:lnTo>
                      <a:lnTo>
                        <a:pt x="30" y="1938"/>
                      </a:lnTo>
                      <a:lnTo>
                        <a:pt x="30" y="1890"/>
                      </a:lnTo>
                      <a:lnTo>
                        <a:pt x="24" y="1866"/>
                      </a:lnTo>
                      <a:lnTo>
                        <a:pt x="24" y="1842"/>
                      </a:lnTo>
                      <a:lnTo>
                        <a:pt x="18" y="1788"/>
                      </a:lnTo>
                      <a:lnTo>
                        <a:pt x="12" y="1740"/>
                      </a:lnTo>
                      <a:lnTo>
                        <a:pt x="6" y="1698"/>
                      </a:lnTo>
                      <a:lnTo>
                        <a:pt x="6" y="1674"/>
                      </a:lnTo>
                      <a:lnTo>
                        <a:pt x="6" y="1644"/>
                      </a:lnTo>
                      <a:lnTo>
                        <a:pt x="6" y="1566"/>
                      </a:lnTo>
                      <a:lnTo>
                        <a:pt x="0" y="1524"/>
                      </a:lnTo>
                      <a:lnTo>
                        <a:pt x="0" y="1488"/>
                      </a:lnTo>
                      <a:lnTo>
                        <a:pt x="0" y="1446"/>
                      </a:lnTo>
                      <a:lnTo>
                        <a:pt x="0" y="1416"/>
                      </a:lnTo>
                      <a:lnTo>
                        <a:pt x="0" y="1374"/>
                      </a:lnTo>
                      <a:lnTo>
                        <a:pt x="0" y="1344"/>
                      </a:lnTo>
                      <a:lnTo>
                        <a:pt x="0" y="1302"/>
                      </a:lnTo>
                      <a:lnTo>
                        <a:pt x="0" y="1272"/>
                      </a:lnTo>
                      <a:lnTo>
                        <a:pt x="0" y="1230"/>
                      </a:lnTo>
                      <a:lnTo>
                        <a:pt x="6" y="1194"/>
                      </a:lnTo>
                      <a:lnTo>
                        <a:pt x="6" y="1152"/>
                      </a:lnTo>
                      <a:lnTo>
                        <a:pt x="6" y="1110"/>
                      </a:lnTo>
                      <a:lnTo>
                        <a:pt x="6" y="1086"/>
                      </a:lnTo>
                      <a:lnTo>
                        <a:pt x="6" y="1062"/>
                      </a:lnTo>
                      <a:lnTo>
                        <a:pt x="12" y="1020"/>
                      </a:lnTo>
                      <a:lnTo>
                        <a:pt x="12" y="990"/>
                      </a:lnTo>
                      <a:lnTo>
                        <a:pt x="12" y="948"/>
                      </a:lnTo>
                      <a:lnTo>
                        <a:pt x="12" y="876"/>
                      </a:lnTo>
                      <a:lnTo>
                        <a:pt x="12" y="840"/>
                      </a:lnTo>
                      <a:lnTo>
                        <a:pt x="12" y="798"/>
                      </a:lnTo>
                      <a:lnTo>
                        <a:pt x="18" y="720"/>
                      </a:lnTo>
                      <a:lnTo>
                        <a:pt x="18" y="702"/>
                      </a:lnTo>
                      <a:lnTo>
                        <a:pt x="18" y="678"/>
                      </a:lnTo>
                      <a:lnTo>
                        <a:pt x="24" y="642"/>
                      </a:lnTo>
                      <a:lnTo>
                        <a:pt x="30" y="606"/>
                      </a:lnTo>
                      <a:lnTo>
                        <a:pt x="30" y="564"/>
                      </a:lnTo>
                      <a:lnTo>
                        <a:pt x="36" y="528"/>
                      </a:lnTo>
                      <a:lnTo>
                        <a:pt x="42" y="492"/>
                      </a:lnTo>
                      <a:lnTo>
                        <a:pt x="48" y="456"/>
                      </a:lnTo>
                      <a:lnTo>
                        <a:pt x="54" y="426"/>
                      </a:lnTo>
                      <a:lnTo>
                        <a:pt x="54" y="396"/>
                      </a:lnTo>
                      <a:lnTo>
                        <a:pt x="54" y="366"/>
                      </a:lnTo>
                      <a:lnTo>
                        <a:pt x="60" y="336"/>
                      </a:lnTo>
                      <a:lnTo>
                        <a:pt x="66" y="312"/>
                      </a:lnTo>
                      <a:lnTo>
                        <a:pt x="66" y="294"/>
                      </a:lnTo>
                      <a:lnTo>
                        <a:pt x="72" y="282"/>
                      </a:lnTo>
                      <a:lnTo>
                        <a:pt x="78" y="246"/>
                      </a:lnTo>
                      <a:lnTo>
                        <a:pt x="84" y="216"/>
                      </a:lnTo>
                      <a:lnTo>
                        <a:pt x="90" y="192"/>
                      </a:lnTo>
                      <a:lnTo>
                        <a:pt x="102" y="162"/>
                      </a:lnTo>
                      <a:lnTo>
                        <a:pt x="108" y="132"/>
                      </a:lnTo>
                      <a:lnTo>
                        <a:pt x="120" y="108"/>
                      </a:lnTo>
                      <a:lnTo>
                        <a:pt x="126" y="96"/>
                      </a:lnTo>
                      <a:lnTo>
                        <a:pt x="132" y="84"/>
                      </a:lnTo>
                      <a:lnTo>
                        <a:pt x="144" y="60"/>
                      </a:lnTo>
                      <a:lnTo>
                        <a:pt x="156" y="42"/>
                      </a:lnTo>
                      <a:lnTo>
                        <a:pt x="168" y="24"/>
                      </a:lnTo>
                      <a:lnTo>
                        <a:pt x="180" y="0"/>
                      </a:lnTo>
                      <a:lnTo>
                        <a:pt x="186" y="0"/>
                      </a:lnTo>
                      <a:lnTo>
                        <a:pt x="186" y="6"/>
                      </a:lnTo>
                      <a:lnTo>
                        <a:pt x="180" y="18"/>
                      </a:lnTo>
                      <a:lnTo>
                        <a:pt x="174" y="24"/>
                      </a:lnTo>
                      <a:lnTo>
                        <a:pt x="168" y="30"/>
                      </a:lnTo>
                      <a:lnTo>
                        <a:pt x="162" y="42"/>
                      </a:lnTo>
                      <a:lnTo>
                        <a:pt x="156" y="66"/>
                      </a:lnTo>
                      <a:lnTo>
                        <a:pt x="150" y="72"/>
                      </a:lnTo>
                      <a:lnTo>
                        <a:pt x="150" y="90"/>
                      </a:lnTo>
                      <a:lnTo>
                        <a:pt x="150" y="96"/>
                      </a:lnTo>
                      <a:lnTo>
                        <a:pt x="144" y="114"/>
                      </a:lnTo>
                      <a:lnTo>
                        <a:pt x="138" y="144"/>
                      </a:lnTo>
                      <a:lnTo>
                        <a:pt x="138" y="150"/>
                      </a:lnTo>
                      <a:lnTo>
                        <a:pt x="138" y="168"/>
                      </a:lnTo>
                      <a:lnTo>
                        <a:pt x="132" y="198"/>
                      </a:lnTo>
                      <a:lnTo>
                        <a:pt x="132" y="228"/>
                      </a:lnTo>
                      <a:lnTo>
                        <a:pt x="132" y="258"/>
                      </a:lnTo>
                      <a:lnTo>
                        <a:pt x="132" y="318"/>
                      </a:lnTo>
                      <a:lnTo>
                        <a:pt x="138" y="384"/>
                      </a:lnTo>
                      <a:lnTo>
                        <a:pt x="138" y="408"/>
                      </a:lnTo>
                      <a:lnTo>
                        <a:pt x="138" y="432"/>
                      </a:lnTo>
                      <a:lnTo>
                        <a:pt x="132" y="468"/>
                      </a:lnTo>
                      <a:lnTo>
                        <a:pt x="126" y="504"/>
                      </a:lnTo>
                      <a:lnTo>
                        <a:pt x="126" y="516"/>
                      </a:lnTo>
                      <a:lnTo>
                        <a:pt x="120" y="534"/>
                      </a:lnTo>
                      <a:lnTo>
                        <a:pt x="114" y="570"/>
                      </a:lnTo>
                      <a:lnTo>
                        <a:pt x="108" y="606"/>
                      </a:lnTo>
                      <a:lnTo>
                        <a:pt x="108" y="648"/>
                      </a:lnTo>
                      <a:lnTo>
                        <a:pt x="102" y="684"/>
                      </a:lnTo>
                      <a:lnTo>
                        <a:pt x="102" y="726"/>
                      </a:lnTo>
                      <a:lnTo>
                        <a:pt x="102" y="768"/>
                      </a:lnTo>
                      <a:lnTo>
                        <a:pt x="102" y="804"/>
                      </a:lnTo>
                      <a:lnTo>
                        <a:pt x="102" y="846"/>
                      </a:lnTo>
                      <a:lnTo>
                        <a:pt x="102" y="882"/>
                      </a:lnTo>
                      <a:lnTo>
                        <a:pt x="102" y="918"/>
                      </a:lnTo>
                      <a:lnTo>
                        <a:pt x="102" y="954"/>
                      </a:lnTo>
                      <a:lnTo>
                        <a:pt x="102" y="1020"/>
                      </a:lnTo>
                      <a:lnTo>
                        <a:pt x="96" y="1110"/>
                      </a:lnTo>
                      <a:lnTo>
                        <a:pt x="90" y="1152"/>
                      </a:lnTo>
                      <a:lnTo>
                        <a:pt x="90" y="1194"/>
                      </a:lnTo>
                      <a:lnTo>
                        <a:pt x="84" y="1230"/>
                      </a:lnTo>
                      <a:lnTo>
                        <a:pt x="84" y="1266"/>
                      </a:lnTo>
                      <a:lnTo>
                        <a:pt x="78" y="1302"/>
                      </a:lnTo>
                      <a:lnTo>
                        <a:pt x="78" y="1338"/>
                      </a:lnTo>
                      <a:lnTo>
                        <a:pt x="78" y="1374"/>
                      </a:lnTo>
                      <a:lnTo>
                        <a:pt x="78" y="1410"/>
                      </a:lnTo>
                      <a:lnTo>
                        <a:pt x="78" y="1446"/>
                      </a:lnTo>
                      <a:lnTo>
                        <a:pt x="78" y="1482"/>
                      </a:lnTo>
                      <a:lnTo>
                        <a:pt x="78" y="1518"/>
                      </a:lnTo>
                      <a:lnTo>
                        <a:pt x="78" y="1560"/>
                      </a:lnTo>
                      <a:lnTo>
                        <a:pt x="84" y="1596"/>
                      </a:lnTo>
                      <a:lnTo>
                        <a:pt x="84" y="1620"/>
                      </a:lnTo>
                      <a:lnTo>
                        <a:pt x="84" y="1638"/>
                      </a:lnTo>
                      <a:lnTo>
                        <a:pt x="90" y="1692"/>
                      </a:lnTo>
                      <a:lnTo>
                        <a:pt x="96" y="1734"/>
                      </a:lnTo>
                      <a:lnTo>
                        <a:pt x="96" y="1782"/>
                      </a:lnTo>
                      <a:lnTo>
                        <a:pt x="102" y="1836"/>
                      </a:lnTo>
                      <a:lnTo>
                        <a:pt x="102" y="1848"/>
                      </a:lnTo>
                      <a:lnTo>
                        <a:pt x="102" y="1860"/>
                      </a:lnTo>
                      <a:lnTo>
                        <a:pt x="102" y="1884"/>
                      </a:lnTo>
                      <a:lnTo>
                        <a:pt x="102" y="1908"/>
                      </a:lnTo>
                      <a:lnTo>
                        <a:pt x="102" y="1932"/>
                      </a:lnTo>
                      <a:lnTo>
                        <a:pt x="102" y="1956"/>
                      </a:lnTo>
                      <a:lnTo>
                        <a:pt x="102" y="1980"/>
                      </a:lnTo>
                      <a:lnTo>
                        <a:pt x="102" y="2004"/>
                      </a:lnTo>
                      <a:lnTo>
                        <a:pt x="102" y="2028"/>
                      </a:lnTo>
                      <a:lnTo>
                        <a:pt x="102" y="2052"/>
                      </a:lnTo>
                      <a:lnTo>
                        <a:pt x="102" y="2076"/>
                      </a:lnTo>
                      <a:lnTo>
                        <a:pt x="96" y="2124"/>
                      </a:lnTo>
                      <a:lnTo>
                        <a:pt x="90" y="2178"/>
                      </a:lnTo>
                      <a:lnTo>
                        <a:pt x="84" y="2238"/>
                      </a:lnTo>
                      <a:lnTo>
                        <a:pt x="84" y="2244"/>
                      </a:lnTo>
                      <a:lnTo>
                        <a:pt x="78" y="2244"/>
                      </a:lnTo>
                      <a:lnTo>
                        <a:pt x="78" y="2250"/>
                      </a:lnTo>
                      <a:lnTo>
                        <a:pt x="72" y="2250"/>
                      </a:lnTo>
                      <a:lnTo>
                        <a:pt x="66" y="2250"/>
                      </a:lnTo>
                      <a:lnTo>
                        <a:pt x="60" y="2244"/>
                      </a:lnTo>
                      <a:lnTo>
                        <a:pt x="54" y="2244"/>
                      </a:lnTo>
                      <a:lnTo>
                        <a:pt x="54" y="2238"/>
                      </a:lnTo>
                      <a:lnTo>
                        <a:pt x="54" y="2232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39" name="Freeform 323"/>
                <p:cNvSpPr>
                  <a:spLocks/>
                </p:cNvSpPr>
                <p:nvPr/>
              </p:nvSpPr>
              <p:spPr bwMode="auto">
                <a:xfrm>
                  <a:off x="1572" y="1020"/>
                  <a:ext cx="186" cy="2250"/>
                </a:xfrm>
                <a:custGeom>
                  <a:avLst/>
                  <a:gdLst>
                    <a:gd name="T0" fmla="*/ 54 w 186"/>
                    <a:gd name="T1" fmla="*/ 2202 h 2250"/>
                    <a:gd name="T2" fmla="*/ 54 w 186"/>
                    <a:gd name="T3" fmla="*/ 2166 h 2250"/>
                    <a:gd name="T4" fmla="*/ 54 w 186"/>
                    <a:gd name="T5" fmla="*/ 2124 h 2250"/>
                    <a:gd name="T6" fmla="*/ 54 w 186"/>
                    <a:gd name="T7" fmla="*/ 2052 h 2250"/>
                    <a:gd name="T8" fmla="*/ 42 w 186"/>
                    <a:gd name="T9" fmla="*/ 1980 h 2250"/>
                    <a:gd name="T10" fmla="*/ 24 w 186"/>
                    <a:gd name="T11" fmla="*/ 1866 h 2250"/>
                    <a:gd name="T12" fmla="*/ 12 w 186"/>
                    <a:gd name="T13" fmla="*/ 1740 h 2250"/>
                    <a:gd name="T14" fmla="*/ 6 w 186"/>
                    <a:gd name="T15" fmla="*/ 1644 h 2250"/>
                    <a:gd name="T16" fmla="*/ 0 w 186"/>
                    <a:gd name="T17" fmla="*/ 1488 h 2250"/>
                    <a:gd name="T18" fmla="*/ 0 w 186"/>
                    <a:gd name="T19" fmla="*/ 1374 h 2250"/>
                    <a:gd name="T20" fmla="*/ 0 w 186"/>
                    <a:gd name="T21" fmla="*/ 1272 h 2250"/>
                    <a:gd name="T22" fmla="*/ 6 w 186"/>
                    <a:gd name="T23" fmla="*/ 1152 h 2250"/>
                    <a:gd name="T24" fmla="*/ 6 w 186"/>
                    <a:gd name="T25" fmla="*/ 1062 h 2250"/>
                    <a:gd name="T26" fmla="*/ 12 w 186"/>
                    <a:gd name="T27" fmla="*/ 948 h 2250"/>
                    <a:gd name="T28" fmla="*/ 12 w 186"/>
                    <a:gd name="T29" fmla="*/ 798 h 2250"/>
                    <a:gd name="T30" fmla="*/ 18 w 186"/>
                    <a:gd name="T31" fmla="*/ 678 h 2250"/>
                    <a:gd name="T32" fmla="*/ 30 w 186"/>
                    <a:gd name="T33" fmla="*/ 564 h 2250"/>
                    <a:gd name="T34" fmla="*/ 48 w 186"/>
                    <a:gd name="T35" fmla="*/ 456 h 2250"/>
                    <a:gd name="T36" fmla="*/ 54 w 186"/>
                    <a:gd name="T37" fmla="*/ 366 h 2250"/>
                    <a:gd name="T38" fmla="*/ 66 w 186"/>
                    <a:gd name="T39" fmla="*/ 294 h 2250"/>
                    <a:gd name="T40" fmla="*/ 84 w 186"/>
                    <a:gd name="T41" fmla="*/ 216 h 2250"/>
                    <a:gd name="T42" fmla="*/ 108 w 186"/>
                    <a:gd name="T43" fmla="*/ 132 h 2250"/>
                    <a:gd name="T44" fmla="*/ 132 w 186"/>
                    <a:gd name="T45" fmla="*/ 84 h 2250"/>
                    <a:gd name="T46" fmla="*/ 168 w 186"/>
                    <a:gd name="T47" fmla="*/ 24 h 2250"/>
                    <a:gd name="T48" fmla="*/ 186 w 186"/>
                    <a:gd name="T49" fmla="*/ 6 h 2250"/>
                    <a:gd name="T50" fmla="*/ 168 w 186"/>
                    <a:gd name="T51" fmla="*/ 30 h 2250"/>
                    <a:gd name="T52" fmla="*/ 150 w 186"/>
                    <a:gd name="T53" fmla="*/ 72 h 2250"/>
                    <a:gd name="T54" fmla="*/ 144 w 186"/>
                    <a:gd name="T55" fmla="*/ 114 h 2250"/>
                    <a:gd name="T56" fmla="*/ 138 w 186"/>
                    <a:gd name="T57" fmla="*/ 168 h 2250"/>
                    <a:gd name="T58" fmla="*/ 132 w 186"/>
                    <a:gd name="T59" fmla="*/ 258 h 2250"/>
                    <a:gd name="T60" fmla="*/ 138 w 186"/>
                    <a:gd name="T61" fmla="*/ 408 h 2250"/>
                    <a:gd name="T62" fmla="*/ 126 w 186"/>
                    <a:gd name="T63" fmla="*/ 504 h 2250"/>
                    <a:gd name="T64" fmla="*/ 114 w 186"/>
                    <a:gd name="T65" fmla="*/ 570 h 2250"/>
                    <a:gd name="T66" fmla="*/ 102 w 186"/>
                    <a:gd name="T67" fmla="*/ 684 h 2250"/>
                    <a:gd name="T68" fmla="*/ 102 w 186"/>
                    <a:gd name="T69" fmla="*/ 804 h 2250"/>
                    <a:gd name="T70" fmla="*/ 102 w 186"/>
                    <a:gd name="T71" fmla="*/ 918 h 2250"/>
                    <a:gd name="T72" fmla="*/ 96 w 186"/>
                    <a:gd name="T73" fmla="*/ 1110 h 2250"/>
                    <a:gd name="T74" fmla="*/ 84 w 186"/>
                    <a:gd name="T75" fmla="*/ 1230 h 2250"/>
                    <a:gd name="T76" fmla="*/ 78 w 186"/>
                    <a:gd name="T77" fmla="*/ 1338 h 2250"/>
                    <a:gd name="T78" fmla="*/ 78 w 186"/>
                    <a:gd name="T79" fmla="*/ 1446 h 2250"/>
                    <a:gd name="T80" fmla="*/ 78 w 186"/>
                    <a:gd name="T81" fmla="*/ 1560 h 2250"/>
                    <a:gd name="T82" fmla="*/ 84 w 186"/>
                    <a:gd name="T83" fmla="*/ 1638 h 2250"/>
                    <a:gd name="T84" fmla="*/ 96 w 186"/>
                    <a:gd name="T85" fmla="*/ 1782 h 2250"/>
                    <a:gd name="T86" fmla="*/ 102 w 186"/>
                    <a:gd name="T87" fmla="*/ 1860 h 2250"/>
                    <a:gd name="T88" fmla="*/ 102 w 186"/>
                    <a:gd name="T89" fmla="*/ 1932 h 2250"/>
                    <a:gd name="T90" fmla="*/ 102 w 186"/>
                    <a:gd name="T91" fmla="*/ 2004 h 2250"/>
                    <a:gd name="T92" fmla="*/ 102 w 186"/>
                    <a:gd name="T93" fmla="*/ 2076 h 2250"/>
                    <a:gd name="T94" fmla="*/ 84 w 186"/>
                    <a:gd name="T95" fmla="*/ 2238 h 2250"/>
                    <a:gd name="T96" fmla="*/ 78 w 186"/>
                    <a:gd name="T97" fmla="*/ 2244 h 2250"/>
                    <a:gd name="T98" fmla="*/ 66 w 186"/>
                    <a:gd name="T99" fmla="*/ 2250 h 2250"/>
                    <a:gd name="T100" fmla="*/ 54 w 186"/>
                    <a:gd name="T101" fmla="*/ 2244 h 225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86" h="2250">
                      <a:moveTo>
                        <a:pt x="54" y="2232"/>
                      </a:moveTo>
                      <a:lnTo>
                        <a:pt x="54" y="2220"/>
                      </a:lnTo>
                      <a:lnTo>
                        <a:pt x="54" y="2202"/>
                      </a:lnTo>
                      <a:lnTo>
                        <a:pt x="54" y="2190"/>
                      </a:lnTo>
                      <a:lnTo>
                        <a:pt x="54" y="2172"/>
                      </a:lnTo>
                      <a:lnTo>
                        <a:pt x="54" y="2166"/>
                      </a:lnTo>
                      <a:lnTo>
                        <a:pt x="54" y="2148"/>
                      </a:lnTo>
                      <a:lnTo>
                        <a:pt x="54" y="2136"/>
                      </a:lnTo>
                      <a:lnTo>
                        <a:pt x="54" y="2124"/>
                      </a:lnTo>
                      <a:lnTo>
                        <a:pt x="54" y="2100"/>
                      </a:lnTo>
                      <a:lnTo>
                        <a:pt x="54" y="2076"/>
                      </a:lnTo>
                      <a:lnTo>
                        <a:pt x="54" y="2052"/>
                      </a:lnTo>
                      <a:lnTo>
                        <a:pt x="48" y="2028"/>
                      </a:lnTo>
                      <a:lnTo>
                        <a:pt x="48" y="2004"/>
                      </a:lnTo>
                      <a:lnTo>
                        <a:pt x="42" y="1980"/>
                      </a:lnTo>
                      <a:lnTo>
                        <a:pt x="30" y="1938"/>
                      </a:lnTo>
                      <a:lnTo>
                        <a:pt x="30" y="1890"/>
                      </a:lnTo>
                      <a:lnTo>
                        <a:pt x="24" y="1866"/>
                      </a:lnTo>
                      <a:lnTo>
                        <a:pt x="24" y="1842"/>
                      </a:lnTo>
                      <a:lnTo>
                        <a:pt x="18" y="1788"/>
                      </a:lnTo>
                      <a:lnTo>
                        <a:pt x="12" y="1740"/>
                      </a:lnTo>
                      <a:lnTo>
                        <a:pt x="6" y="1698"/>
                      </a:lnTo>
                      <a:lnTo>
                        <a:pt x="6" y="1674"/>
                      </a:lnTo>
                      <a:lnTo>
                        <a:pt x="6" y="1644"/>
                      </a:lnTo>
                      <a:lnTo>
                        <a:pt x="6" y="1566"/>
                      </a:lnTo>
                      <a:lnTo>
                        <a:pt x="0" y="1524"/>
                      </a:lnTo>
                      <a:lnTo>
                        <a:pt x="0" y="1488"/>
                      </a:lnTo>
                      <a:lnTo>
                        <a:pt x="0" y="1446"/>
                      </a:lnTo>
                      <a:lnTo>
                        <a:pt x="0" y="1416"/>
                      </a:lnTo>
                      <a:lnTo>
                        <a:pt x="0" y="1374"/>
                      </a:lnTo>
                      <a:lnTo>
                        <a:pt x="0" y="1344"/>
                      </a:lnTo>
                      <a:lnTo>
                        <a:pt x="0" y="1302"/>
                      </a:lnTo>
                      <a:lnTo>
                        <a:pt x="0" y="1272"/>
                      </a:lnTo>
                      <a:lnTo>
                        <a:pt x="0" y="1230"/>
                      </a:lnTo>
                      <a:lnTo>
                        <a:pt x="6" y="1194"/>
                      </a:lnTo>
                      <a:lnTo>
                        <a:pt x="6" y="1152"/>
                      </a:lnTo>
                      <a:lnTo>
                        <a:pt x="6" y="1110"/>
                      </a:lnTo>
                      <a:lnTo>
                        <a:pt x="6" y="1086"/>
                      </a:lnTo>
                      <a:lnTo>
                        <a:pt x="6" y="1062"/>
                      </a:lnTo>
                      <a:lnTo>
                        <a:pt x="12" y="1020"/>
                      </a:lnTo>
                      <a:lnTo>
                        <a:pt x="12" y="990"/>
                      </a:lnTo>
                      <a:lnTo>
                        <a:pt x="12" y="948"/>
                      </a:lnTo>
                      <a:lnTo>
                        <a:pt x="12" y="876"/>
                      </a:lnTo>
                      <a:lnTo>
                        <a:pt x="12" y="840"/>
                      </a:lnTo>
                      <a:lnTo>
                        <a:pt x="12" y="798"/>
                      </a:lnTo>
                      <a:lnTo>
                        <a:pt x="18" y="720"/>
                      </a:lnTo>
                      <a:lnTo>
                        <a:pt x="18" y="702"/>
                      </a:lnTo>
                      <a:lnTo>
                        <a:pt x="18" y="678"/>
                      </a:lnTo>
                      <a:lnTo>
                        <a:pt x="24" y="642"/>
                      </a:lnTo>
                      <a:lnTo>
                        <a:pt x="30" y="606"/>
                      </a:lnTo>
                      <a:lnTo>
                        <a:pt x="30" y="564"/>
                      </a:lnTo>
                      <a:lnTo>
                        <a:pt x="36" y="528"/>
                      </a:lnTo>
                      <a:lnTo>
                        <a:pt x="42" y="492"/>
                      </a:lnTo>
                      <a:lnTo>
                        <a:pt x="48" y="456"/>
                      </a:lnTo>
                      <a:lnTo>
                        <a:pt x="54" y="426"/>
                      </a:lnTo>
                      <a:lnTo>
                        <a:pt x="54" y="396"/>
                      </a:lnTo>
                      <a:lnTo>
                        <a:pt x="54" y="366"/>
                      </a:lnTo>
                      <a:lnTo>
                        <a:pt x="60" y="336"/>
                      </a:lnTo>
                      <a:lnTo>
                        <a:pt x="66" y="312"/>
                      </a:lnTo>
                      <a:lnTo>
                        <a:pt x="66" y="294"/>
                      </a:lnTo>
                      <a:lnTo>
                        <a:pt x="72" y="282"/>
                      </a:lnTo>
                      <a:lnTo>
                        <a:pt x="78" y="246"/>
                      </a:lnTo>
                      <a:lnTo>
                        <a:pt x="84" y="216"/>
                      </a:lnTo>
                      <a:lnTo>
                        <a:pt x="90" y="192"/>
                      </a:lnTo>
                      <a:lnTo>
                        <a:pt x="102" y="162"/>
                      </a:lnTo>
                      <a:lnTo>
                        <a:pt x="108" y="132"/>
                      </a:lnTo>
                      <a:lnTo>
                        <a:pt x="120" y="108"/>
                      </a:lnTo>
                      <a:lnTo>
                        <a:pt x="126" y="96"/>
                      </a:lnTo>
                      <a:lnTo>
                        <a:pt x="132" y="84"/>
                      </a:lnTo>
                      <a:lnTo>
                        <a:pt x="144" y="60"/>
                      </a:lnTo>
                      <a:lnTo>
                        <a:pt x="156" y="42"/>
                      </a:lnTo>
                      <a:lnTo>
                        <a:pt x="168" y="24"/>
                      </a:lnTo>
                      <a:lnTo>
                        <a:pt x="180" y="0"/>
                      </a:lnTo>
                      <a:lnTo>
                        <a:pt x="186" y="0"/>
                      </a:lnTo>
                      <a:lnTo>
                        <a:pt x="186" y="6"/>
                      </a:lnTo>
                      <a:lnTo>
                        <a:pt x="180" y="18"/>
                      </a:lnTo>
                      <a:lnTo>
                        <a:pt x="174" y="24"/>
                      </a:lnTo>
                      <a:lnTo>
                        <a:pt x="168" y="30"/>
                      </a:lnTo>
                      <a:lnTo>
                        <a:pt x="162" y="42"/>
                      </a:lnTo>
                      <a:lnTo>
                        <a:pt x="156" y="66"/>
                      </a:lnTo>
                      <a:lnTo>
                        <a:pt x="150" y="72"/>
                      </a:lnTo>
                      <a:lnTo>
                        <a:pt x="150" y="90"/>
                      </a:lnTo>
                      <a:lnTo>
                        <a:pt x="150" y="96"/>
                      </a:lnTo>
                      <a:lnTo>
                        <a:pt x="144" y="114"/>
                      </a:lnTo>
                      <a:lnTo>
                        <a:pt x="138" y="144"/>
                      </a:lnTo>
                      <a:lnTo>
                        <a:pt x="138" y="150"/>
                      </a:lnTo>
                      <a:lnTo>
                        <a:pt x="138" y="168"/>
                      </a:lnTo>
                      <a:lnTo>
                        <a:pt x="132" y="198"/>
                      </a:lnTo>
                      <a:lnTo>
                        <a:pt x="132" y="228"/>
                      </a:lnTo>
                      <a:lnTo>
                        <a:pt x="132" y="258"/>
                      </a:lnTo>
                      <a:lnTo>
                        <a:pt x="132" y="318"/>
                      </a:lnTo>
                      <a:lnTo>
                        <a:pt x="138" y="384"/>
                      </a:lnTo>
                      <a:lnTo>
                        <a:pt x="138" y="408"/>
                      </a:lnTo>
                      <a:lnTo>
                        <a:pt x="138" y="432"/>
                      </a:lnTo>
                      <a:lnTo>
                        <a:pt x="132" y="468"/>
                      </a:lnTo>
                      <a:lnTo>
                        <a:pt x="126" y="504"/>
                      </a:lnTo>
                      <a:lnTo>
                        <a:pt x="126" y="516"/>
                      </a:lnTo>
                      <a:lnTo>
                        <a:pt x="120" y="534"/>
                      </a:lnTo>
                      <a:lnTo>
                        <a:pt x="114" y="570"/>
                      </a:lnTo>
                      <a:lnTo>
                        <a:pt x="108" y="606"/>
                      </a:lnTo>
                      <a:lnTo>
                        <a:pt x="108" y="648"/>
                      </a:lnTo>
                      <a:lnTo>
                        <a:pt x="102" y="684"/>
                      </a:lnTo>
                      <a:lnTo>
                        <a:pt x="102" y="726"/>
                      </a:lnTo>
                      <a:lnTo>
                        <a:pt x="102" y="768"/>
                      </a:lnTo>
                      <a:lnTo>
                        <a:pt x="102" y="804"/>
                      </a:lnTo>
                      <a:lnTo>
                        <a:pt x="102" y="846"/>
                      </a:lnTo>
                      <a:lnTo>
                        <a:pt x="102" y="882"/>
                      </a:lnTo>
                      <a:lnTo>
                        <a:pt x="102" y="918"/>
                      </a:lnTo>
                      <a:lnTo>
                        <a:pt x="102" y="954"/>
                      </a:lnTo>
                      <a:lnTo>
                        <a:pt x="102" y="1020"/>
                      </a:lnTo>
                      <a:lnTo>
                        <a:pt x="96" y="1110"/>
                      </a:lnTo>
                      <a:lnTo>
                        <a:pt x="90" y="1152"/>
                      </a:lnTo>
                      <a:lnTo>
                        <a:pt x="90" y="1194"/>
                      </a:lnTo>
                      <a:lnTo>
                        <a:pt x="84" y="1230"/>
                      </a:lnTo>
                      <a:lnTo>
                        <a:pt x="84" y="1266"/>
                      </a:lnTo>
                      <a:lnTo>
                        <a:pt x="78" y="1302"/>
                      </a:lnTo>
                      <a:lnTo>
                        <a:pt x="78" y="1338"/>
                      </a:lnTo>
                      <a:lnTo>
                        <a:pt x="78" y="1374"/>
                      </a:lnTo>
                      <a:lnTo>
                        <a:pt x="78" y="1410"/>
                      </a:lnTo>
                      <a:lnTo>
                        <a:pt x="78" y="1446"/>
                      </a:lnTo>
                      <a:lnTo>
                        <a:pt x="78" y="1482"/>
                      </a:lnTo>
                      <a:lnTo>
                        <a:pt x="78" y="1518"/>
                      </a:lnTo>
                      <a:lnTo>
                        <a:pt x="78" y="1560"/>
                      </a:lnTo>
                      <a:lnTo>
                        <a:pt x="84" y="1596"/>
                      </a:lnTo>
                      <a:lnTo>
                        <a:pt x="84" y="1620"/>
                      </a:lnTo>
                      <a:lnTo>
                        <a:pt x="84" y="1638"/>
                      </a:lnTo>
                      <a:lnTo>
                        <a:pt x="90" y="1692"/>
                      </a:lnTo>
                      <a:lnTo>
                        <a:pt x="96" y="1734"/>
                      </a:lnTo>
                      <a:lnTo>
                        <a:pt x="96" y="1782"/>
                      </a:lnTo>
                      <a:lnTo>
                        <a:pt x="102" y="1836"/>
                      </a:lnTo>
                      <a:lnTo>
                        <a:pt x="102" y="1848"/>
                      </a:lnTo>
                      <a:lnTo>
                        <a:pt x="102" y="1860"/>
                      </a:lnTo>
                      <a:lnTo>
                        <a:pt x="102" y="1884"/>
                      </a:lnTo>
                      <a:lnTo>
                        <a:pt x="102" y="1908"/>
                      </a:lnTo>
                      <a:lnTo>
                        <a:pt x="102" y="1932"/>
                      </a:lnTo>
                      <a:lnTo>
                        <a:pt x="102" y="1956"/>
                      </a:lnTo>
                      <a:lnTo>
                        <a:pt x="102" y="1980"/>
                      </a:lnTo>
                      <a:lnTo>
                        <a:pt x="102" y="2004"/>
                      </a:lnTo>
                      <a:lnTo>
                        <a:pt x="102" y="2028"/>
                      </a:lnTo>
                      <a:lnTo>
                        <a:pt x="102" y="2052"/>
                      </a:lnTo>
                      <a:lnTo>
                        <a:pt x="102" y="2076"/>
                      </a:lnTo>
                      <a:lnTo>
                        <a:pt x="96" y="2124"/>
                      </a:lnTo>
                      <a:lnTo>
                        <a:pt x="90" y="2178"/>
                      </a:lnTo>
                      <a:lnTo>
                        <a:pt x="84" y="2238"/>
                      </a:lnTo>
                      <a:lnTo>
                        <a:pt x="84" y="2244"/>
                      </a:lnTo>
                      <a:lnTo>
                        <a:pt x="78" y="2244"/>
                      </a:lnTo>
                      <a:lnTo>
                        <a:pt x="78" y="2250"/>
                      </a:lnTo>
                      <a:lnTo>
                        <a:pt x="72" y="2250"/>
                      </a:lnTo>
                      <a:lnTo>
                        <a:pt x="66" y="2250"/>
                      </a:lnTo>
                      <a:lnTo>
                        <a:pt x="60" y="2244"/>
                      </a:lnTo>
                      <a:lnTo>
                        <a:pt x="54" y="2244"/>
                      </a:lnTo>
                      <a:lnTo>
                        <a:pt x="54" y="2238"/>
                      </a:lnTo>
                      <a:lnTo>
                        <a:pt x="54" y="2232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0" name="Freeform 324"/>
                <p:cNvSpPr>
                  <a:spLocks/>
                </p:cNvSpPr>
                <p:nvPr/>
              </p:nvSpPr>
              <p:spPr bwMode="auto">
                <a:xfrm>
                  <a:off x="684" y="1572"/>
                  <a:ext cx="1014" cy="1674"/>
                </a:xfrm>
                <a:custGeom>
                  <a:avLst/>
                  <a:gdLst>
                    <a:gd name="T0" fmla="*/ 954 w 1014"/>
                    <a:gd name="T1" fmla="*/ 1662 h 1674"/>
                    <a:gd name="T2" fmla="*/ 930 w 1014"/>
                    <a:gd name="T3" fmla="*/ 1638 h 1674"/>
                    <a:gd name="T4" fmla="*/ 906 w 1014"/>
                    <a:gd name="T5" fmla="*/ 1608 h 1674"/>
                    <a:gd name="T6" fmla="*/ 882 w 1014"/>
                    <a:gd name="T7" fmla="*/ 1572 h 1674"/>
                    <a:gd name="T8" fmla="*/ 858 w 1014"/>
                    <a:gd name="T9" fmla="*/ 1542 h 1674"/>
                    <a:gd name="T10" fmla="*/ 804 w 1014"/>
                    <a:gd name="T11" fmla="*/ 1446 h 1674"/>
                    <a:gd name="T12" fmla="*/ 756 w 1014"/>
                    <a:gd name="T13" fmla="*/ 1344 h 1674"/>
                    <a:gd name="T14" fmla="*/ 726 w 1014"/>
                    <a:gd name="T15" fmla="*/ 1290 h 1674"/>
                    <a:gd name="T16" fmla="*/ 714 w 1014"/>
                    <a:gd name="T17" fmla="*/ 1254 h 1674"/>
                    <a:gd name="T18" fmla="*/ 696 w 1014"/>
                    <a:gd name="T19" fmla="*/ 1206 h 1674"/>
                    <a:gd name="T20" fmla="*/ 654 w 1014"/>
                    <a:gd name="T21" fmla="*/ 1098 h 1674"/>
                    <a:gd name="T22" fmla="*/ 624 w 1014"/>
                    <a:gd name="T23" fmla="*/ 990 h 1674"/>
                    <a:gd name="T24" fmla="*/ 594 w 1014"/>
                    <a:gd name="T25" fmla="*/ 918 h 1674"/>
                    <a:gd name="T26" fmla="*/ 564 w 1014"/>
                    <a:gd name="T27" fmla="*/ 846 h 1674"/>
                    <a:gd name="T28" fmla="*/ 492 w 1014"/>
                    <a:gd name="T29" fmla="*/ 702 h 1674"/>
                    <a:gd name="T30" fmla="*/ 426 w 1014"/>
                    <a:gd name="T31" fmla="*/ 564 h 1674"/>
                    <a:gd name="T32" fmla="*/ 330 w 1014"/>
                    <a:gd name="T33" fmla="*/ 378 h 1674"/>
                    <a:gd name="T34" fmla="*/ 264 w 1014"/>
                    <a:gd name="T35" fmla="*/ 270 h 1674"/>
                    <a:gd name="T36" fmla="*/ 204 w 1014"/>
                    <a:gd name="T37" fmla="*/ 180 h 1674"/>
                    <a:gd name="T38" fmla="*/ 162 w 1014"/>
                    <a:gd name="T39" fmla="*/ 132 h 1674"/>
                    <a:gd name="T40" fmla="*/ 120 w 1014"/>
                    <a:gd name="T41" fmla="*/ 90 h 1674"/>
                    <a:gd name="T42" fmla="*/ 72 w 1014"/>
                    <a:gd name="T43" fmla="*/ 54 h 1674"/>
                    <a:gd name="T44" fmla="*/ 24 w 1014"/>
                    <a:gd name="T45" fmla="*/ 18 h 1674"/>
                    <a:gd name="T46" fmla="*/ 0 w 1014"/>
                    <a:gd name="T47" fmla="*/ 0 h 1674"/>
                    <a:gd name="T48" fmla="*/ 0 w 1014"/>
                    <a:gd name="T49" fmla="*/ 0 h 1674"/>
                    <a:gd name="T50" fmla="*/ 24 w 1014"/>
                    <a:gd name="T51" fmla="*/ 12 h 1674"/>
                    <a:gd name="T52" fmla="*/ 96 w 1014"/>
                    <a:gd name="T53" fmla="*/ 54 h 1674"/>
                    <a:gd name="T54" fmla="*/ 156 w 1014"/>
                    <a:gd name="T55" fmla="*/ 90 h 1674"/>
                    <a:gd name="T56" fmla="*/ 228 w 1014"/>
                    <a:gd name="T57" fmla="*/ 144 h 1674"/>
                    <a:gd name="T58" fmla="*/ 288 w 1014"/>
                    <a:gd name="T59" fmla="*/ 204 h 1674"/>
                    <a:gd name="T60" fmla="*/ 354 w 1014"/>
                    <a:gd name="T61" fmla="*/ 270 h 1674"/>
                    <a:gd name="T62" fmla="*/ 408 w 1014"/>
                    <a:gd name="T63" fmla="*/ 336 h 1674"/>
                    <a:gd name="T64" fmla="*/ 444 w 1014"/>
                    <a:gd name="T65" fmla="*/ 390 h 1674"/>
                    <a:gd name="T66" fmla="*/ 480 w 1014"/>
                    <a:gd name="T67" fmla="*/ 438 h 1674"/>
                    <a:gd name="T68" fmla="*/ 522 w 1014"/>
                    <a:gd name="T69" fmla="*/ 516 h 1674"/>
                    <a:gd name="T70" fmla="*/ 594 w 1014"/>
                    <a:gd name="T71" fmla="*/ 654 h 1674"/>
                    <a:gd name="T72" fmla="*/ 660 w 1014"/>
                    <a:gd name="T73" fmla="*/ 798 h 1674"/>
                    <a:gd name="T74" fmla="*/ 696 w 1014"/>
                    <a:gd name="T75" fmla="*/ 870 h 1674"/>
                    <a:gd name="T76" fmla="*/ 726 w 1014"/>
                    <a:gd name="T77" fmla="*/ 948 h 1674"/>
                    <a:gd name="T78" fmla="*/ 756 w 1014"/>
                    <a:gd name="T79" fmla="*/ 1050 h 1674"/>
                    <a:gd name="T80" fmla="*/ 792 w 1014"/>
                    <a:gd name="T81" fmla="*/ 1152 h 1674"/>
                    <a:gd name="T82" fmla="*/ 822 w 1014"/>
                    <a:gd name="T83" fmla="*/ 1230 h 1674"/>
                    <a:gd name="T84" fmla="*/ 846 w 1014"/>
                    <a:gd name="T85" fmla="*/ 1272 h 1674"/>
                    <a:gd name="T86" fmla="*/ 864 w 1014"/>
                    <a:gd name="T87" fmla="*/ 1314 h 1674"/>
                    <a:gd name="T88" fmla="*/ 888 w 1014"/>
                    <a:gd name="T89" fmla="*/ 1392 h 1674"/>
                    <a:gd name="T90" fmla="*/ 918 w 1014"/>
                    <a:gd name="T91" fmla="*/ 1464 h 1674"/>
                    <a:gd name="T92" fmla="*/ 936 w 1014"/>
                    <a:gd name="T93" fmla="*/ 1512 h 1674"/>
                    <a:gd name="T94" fmla="*/ 942 w 1014"/>
                    <a:gd name="T95" fmla="*/ 1536 h 1674"/>
                    <a:gd name="T96" fmla="*/ 966 w 1014"/>
                    <a:gd name="T97" fmla="*/ 1572 h 1674"/>
                    <a:gd name="T98" fmla="*/ 978 w 1014"/>
                    <a:gd name="T99" fmla="*/ 1590 h 1674"/>
                    <a:gd name="T100" fmla="*/ 1002 w 1014"/>
                    <a:gd name="T101" fmla="*/ 1614 h 1674"/>
                    <a:gd name="T102" fmla="*/ 1014 w 1014"/>
                    <a:gd name="T103" fmla="*/ 1626 h 1674"/>
                    <a:gd name="T104" fmla="*/ 1014 w 1014"/>
                    <a:gd name="T105" fmla="*/ 1638 h 1674"/>
                    <a:gd name="T106" fmla="*/ 1014 w 1014"/>
                    <a:gd name="T107" fmla="*/ 1650 h 1674"/>
                    <a:gd name="T108" fmla="*/ 1002 w 1014"/>
                    <a:gd name="T109" fmla="*/ 1668 h 1674"/>
                    <a:gd name="T110" fmla="*/ 984 w 1014"/>
                    <a:gd name="T111" fmla="*/ 1674 h 1674"/>
                    <a:gd name="T112" fmla="*/ 966 w 1014"/>
                    <a:gd name="T113" fmla="*/ 1674 h 167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014" h="1674">
                      <a:moveTo>
                        <a:pt x="960" y="1668"/>
                      </a:moveTo>
                      <a:lnTo>
                        <a:pt x="960" y="1668"/>
                      </a:lnTo>
                      <a:lnTo>
                        <a:pt x="954" y="1662"/>
                      </a:lnTo>
                      <a:lnTo>
                        <a:pt x="948" y="1656"/>
                      </a:lnTo>
                      <a:lnTo>
                        <a:pt x="942" y="1644"/>
                      </a:lnTo>
                      <a:lnTo>
                        <a:pt x="930" y="1638"/>
                      </a:lnTo>
                      <a:lnTo>
                        <a:pt x="918" y="1626"/>
                      </a:lnTo>
                      <a:lnTo>
                        <a:pt x="912" y="1620"/>
                      </a:lnTo>
                      <a:lnTo>
                        <a:pt x="906" y="1608"/>
                      </a:lnTo>
                      <a:lnTo>
                        <a:pt x="894" y="1596"/>
                      </a:lnTo>
                      <a:lnTo>
                        <a:pt x="888" y="1590"/>
                      </a:lnTo>
                      <a:lnTo>
                        <a:pt x="882" y="1572"/>
                      </a:lnTo>
                      <a:lnTo>
                        <a:pt x="870" y="1566"/>
                      </a:lnTo>
                      <a:lnTo>
                        <a:pt x="870" y="1554"/>
                      </a:lnTo>
                      <a:lnTo>
                        <a:pt x="858" y="1542"/>
                      </a:lnTo>
                      <a:lnTo>
                        <a:pt x="846" y="1518"/>
                      </a:lnTo>
                      <a:lnTo>
                        <a:pt x="834" y="1494"/>
                      </a:lnTo>
                      <a:lnTo>
                        <a:pt x="804" y="1446"/>
                      </a:lnTo>
                      <a:lnTo>
                        <a:pt x="780" y="1392"/>
                      </a:lnTo>
                      <a:lnTo>
                        <a:pt x="774" y="1368"/>
                      </a:lnTo>
                      <a:lnTo>
                        <a:pt x="756" y="1344"/>
                      </a:lnTo>
                      <a:lnTo>
                        <a:pt x="750" y="1326"/>
                      </a:lnTo>
                      <a:lnTo>
                        <a:pt x="732" y="1302"/>
                      </a:lnTo>
                      <a:lnTo>
                        <a:pt x="726" y="1290"/>
                      </a:lnTo>
                      <a:lnTo>
                        <a:pt x="726" y="1278"/>
                      </a:lnTo>
                      <a:lnTo>
                        <a:pt x="720" y="1266"/>
                      </a:lnTo>
                      <a:lnTo>
                        <a:pt x="714" y="1254"/>
                      </a:lnTo>
                      <a:lnTo>
                        <a:pt x="708" y="1242"/>
                      </a:lnTo>
                      <a:lnTo>
                        <a:pt x="702" y="1230"/>
                      </a:lnTo>
                      <a:lnTo>
                        <a:pt x="696" y="1206"/>
                      </a:lnTo>
                      <a:lnTo>
                        <a:pt x="684" y="1176"/>
                      </a:lnTo>
                      <a:lnTo>
                        <a:pt x="678" y="1152"/>
                      </a:lnTo>
                      <a:lnTo>
                        <a:pt x="654" y="1098"/>
                      </a:lnTo>
                      <a:lnTo>
                        <a:pt x="642" y="1044"/>
                      </a:lnTo>
                      <a:lnTo>
                        <a:pt x="630" y="1020"/>
                      </a:lnTo>
                      <a:lnTo>
                        <a:pt x="624" y="990"/>
                      </a:lnTo>
                      <a:lnTo>
                        <a:pt x="612" y="966"/>
                      </a:lnTo>
                      <a:lnTo>
                        <a:pt x="606" y="942"/>
                      </a:lnTo>
                      <a:lnTo>
                        <a:pt x="594" y="918"/>
                      </a:lnTo>
                      <a:lnTo>
                        <a:pt x="582" y="894"/>
                      </a:lnTo>
                      <a:lnTo>
                        <a:pt x="576" y="870"/>
                      </a:lnTo>
                      <a:lnTo>
                        <a:pt x="564" y="846"/>
                      </a:lnTo>
                      <a:lnTo>
                        <a:pt x="540" y="798"/>
                      </a:lnTo>
                      <a:lnTo>
                        <a:pt x="516" y="750"/>
                      </a:lnTo>
                      <a:lnTo>
                        <a:pt x="492" y="702"/>
                      </a:lnTo>
                      <a:lnTo>
                        <a:pt x="468" y="654"/>
                      </a:lnTo>
                      <a:lnTo>
                        <a:pt x="444" y="612"/>
                      </a:lnTo>
                      <a:lnTo>
                        <a:pt x="426" y="564"/>
                      </a:lnTo>
                      <a:lnTo>
                        <a:pt x="402" y="528"/>
                      </a:lnTo>
                      <a:lnTo>
                        <a:pt x="366" y="456"/>
                      </a:lnTo>
                      <a:lnTo>
                        <a:pt x="330" y="378"/>
                      </a:lnTo>
                      <a:lnTo>
                        <a:pt x="306" y="342"/>
                      </a:lnTo>
                      <a:lnTo>
                        <a:pt x="288" y="306"/>
                      </a:lnTo>
                      <a:lnTo>
                        <a:pt x="264" y="270"/>
                      </a:lnTo>
                      <a:lnTo>
                        <a:pt x="240" y="234"/>
                      </a:lnTo>
                      <a:lnTo>
                        <a:pt x="216" y="198"/>
                      </a:lnTo>
                      <a:lnTo>
                        <a:pt x="204" y="180"/>
                      </a:lnTo>
                      <a:lnTo>
                        <a:pt x="192" y="168"/>
                      </a:lnTo>
                      <a:lnTo>
                        <a:pt x="174" y="150"/>
                      </a:lnTo>
                      <a:lnTo>
                        <a:pt x="162" y="132"/>
                      </a:lnTo>
                      <a:lnTo>
                        <a:pt x="150" y="120"/>
                      </a:lnTo>
                      <a:lnTo>
                        <a:pt x="138" y="102"/>
                      </a:lnTo>
                      <a:lnTo>
                        <a:pt x="120" y="90"/>
                      </a:lnTo>
                      <a:lnTo>
                        <a:pt x="102" y="78"/>
                      </a:lnTo>
                      <a:lnTo>
                        <a:pt x="90" y="60"/>
                      </a:lnTo>
                      <a:lnTo>
                        <a:pt x="72" y="54"/>
                      </a:lnTo>
                      <a:lnTo>
                        <a:pt x="54" y="36"/>
                      </a:lnTo>
                      <a:lnTo>
                        <a:pt x="42" y="24"/>
                      </a:lnTo>
                      <a:lnTo>
                        <a:pt x="24" y="1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24" y="12"/>
                      </a:lnTo>
                      <a:lnTo>
                        <a:pt x="48" y="24"/>
                      </a:lnTo>
                      <a:lnTo>
                        <a:pt x="78" y="42"/>
                      </a:lnTo>
                      <a:lnTo>
                        <a:pt x="96" y="54"/>
                      </a:lnTo>
                      <a:lnTo>
                        <a:pt x="120" y="66"/>
                      </a:lnTo>
                      <a:lnTo>
                        <a:pt x="138" y="78"/>
                      </a:lnTo>
                      <a:lnTo>
                        <a:pt x="156" y="90"/>
                      </a:lnTo>
                      <a:lnTo>
                        <a:pt x="174" y="102"/>
                      </a:lnTo>
                      <a:lnTo>
                        <a:pt x="192" y="120"/>
                      </a:lnTo>
                      <a:lnTo>
                        <a:pt x="228" y="144"/>
                      </a:lnTo>
                      <a:lnTo>
                        <a:pt x="240" y="156"/>
                      </a:lnTo>
                      <a:lnTo>
                        <a:pt x="264" y="174"/>
                      </a:lnTo>
                      <a:lnTo>
                        <a:pt x="288" y="204"/>
                      </a:lnTo>
                      <a:lnTo>
                        <a:pt x="312" y="222"/>
                      </a:lnTo>
                      <a:lnTo>
                        <a:pt x="324" y="234"/>
                      </a:lnTo>
                      <a:lnTo>
                        <a:pt x="354" y="270"/>
                      </a:lnTo>
                      <a:lnTo>
                        <a:pt x="384" y="300"/>
                      </a:lnTo>
                      <a:lnTo>
                        <a:pt x="396" y="318"/>
                      </a:lnTo>
                      <a:lnTo>
                        <a:pt x="408" y="336"/>
                      </a:lnTo>
                      <a:lnTo>
                        <a:pt x="420" y="348"/>
                      </a:lnTo>
                      <a:lnTo>
                        <a:pt x="438" y="366"/>
                      </a:lnTo>
                      <a:lnTo>
                        <a:pt x="444" y="390"/>
                      </a:lnTo>
                      <a:lnTo>
                        <a:pt x="462" y="402"/>
                      </a:lnTo>
                      <a:lnTo>
                        <a:pt x="468" y="420"/>
                      </a:lnTo>
                      <a:lnTo>
                        <a:pt x="480" y="438"/>
                      </a:lnTo>
                      <a:lnTo>
                        <a:pt x="486" y="456"/>
                      </a:lnTo>
                      <a:lnTo>
                        <a:pt x="498" y="474"/>
                      </a:lnTo>
                      <a:lnTo>
                        <a:pt x="522" y="516"/>
                      </a:lnTo>
                      <a:lnTo>
                        <a:pt x="546" y="558"/>
                      </a:lnTo>
                      <a:lnTo>
                        <a:pt x="570" y="606"/>
                      </a:lnTo>
                      <a:lnTo>
                        <a:pt x="594" y="654"/>
                      </a:lnTo>
                      <a:lnTo>
                        <a:pt x="618" y="702"/>
                      </a:lnTo>
                      <a:lnTo>
                        <a:pt x="642" y="750"/>
                      </a:lnTo>
                      <a:lnTo>
                        <a:pt x="660" y="798"/>
                      </a:lnTo>
                      <a:lnTo>
                        <a:pt x="672" y="822"/>
                      </a:lnTo>
                      <a:lnTo>
                        <a:pt x="684" y="846"/>
                      </a:lnTo>
                      <a:lnTo>
                        <a:pt x="696" y="870"/>
                      </a:lnTo>
                      <a:lnTo>
                        <a:pt x="702" y="894"/>
                      </a:lnTo>
                      <a:lnTo>
                        <a:pt x="714" y="918"/>
                      </a:lnTo>
                      <a:lnTo>
                        <a:pt x="726" y="948"/>
                      </a:lnTo>
                      <a:lnTo>
                        <a:pt x="732" y="972"/>
                      </a:lnTo>
                      <a:lnTo>
                        <a:pt x="738" y="996"/>
                      </a:lnTo>
                      <a:lnTo>
                        <a:pt x="756" y="1050"/>
                      </a:lnTo>
                      <a:lnTo>
                        <a:pt x="774" y="1104"/>
                      </a:lnTo>
                      <a:lnTo>
                        <a:pt x="780" y="1128"/>
                      </a:lnTo>
                      <a:lnTo>
                        <a:pt x="792" y="1152"/>
                      </a:lnTo>
                      <a:lnTo>
                        <a:pt x="798" y="1182"/>
                      </a:lnTo>
                      <a:lnTo>
                        <a:pt x="810" y="1206"/>
                      </a:lnTo>
                      <a:lnTo>
                        <a:pt x="822" y="1230"/>
                      </a:lnTo>
                      <a:lnTo>
                        <a:pt x="828" y="1254"/>
                      </a:lnTo>
                      <a:lnTo>
                        <a:pt x="840" y="1260"/>
                      </a:lnTo>
                      <a:lnTo>
                        <a:pt x="846" y="1272"/>
                      </a:lnTo>
                      <a:lnTo>
                        <a:pt x="846" y="1284"/>
                      </a:lnTo>
                      <a:lnTo>
                        <a:pt x="852" y="1296"/>
                      </a:lnTo>
                      <a:lnTo>
                        <a:pt x="864" y="1314"/>
                      </a:lnTo>
                      <a:lnTo>
                        <a:pt x="870" y="1338"/>
                      </a:lnTo>
                      <a:lnTo>
                        <a:pt x="876" y="1362"/>
                      </a:lnTo>
                      <a:lnTo>
                        <a:pt x="888" y="1392"/>
                      </a:lnTo>
                      <a:lnTo>
                        <a:pt x="894" y="1416"/>
                      </a:lnTo>
                      <a:lnTo>
                        <a:pt x="906" y="1440"/>
                      </a:lnTo>
                      <a:lnTo>
                        <a:pt x="918" y="1464"/>
                      </a:lnTo>
                      <a:lnTo>
                        <a:pt x="924" y="1488"/>
                      </a:lnTo>
                      <a:lnTo>
                        <a:pt x="930" y="1500"/>
                      </a:lnTo>
                      <a:lnTo>
                        <a:pt x="936" y="1512"/>
                      </a:lnTo>
                      <a:lnTo>
                        <a:pt x="942" y="1524"/>
                      </a:lnTo>
                      <a:lnTo>
                        <a:pt x="942" y="1530"/>
                      </a:lnTo>
                      <a:lnTo>
                        <a:pt x="942" y="1536"/>
                      </a:lnTo>
                      <a:lnTo>
                        <a:pt x="948" y="1548"/>
                      </a:lnTo>
                      <a:lnTo>
                        <a:pt x="960" y="1560"/>
                      </a:lnTo>
                      <a:lnTo>
                        <a:pt x="966" y="1572"/>
                      </a:lnTo>
                      <a:lnTo>
                        <a:pt x="966" y="1578"/>
                      </a:lnTo>
                      <a:lnTo>
                        <a:pt x="978" y="1590"/>
                      </a:lnTo>
                      <a:lnTo>
                        <a:pt x="990" y="1596"/>
                      </a:lnTo>
                      <a:lnTo>
                        <a:pt x="990" y="1608"/>
                      </a:lnTo>
                      <a:lnTo>
                        <a:pt x="1002" y="1614"/>
                      </a:lnTo>
                      <a:lnTo>
                        <a:pt x="1008" y="1620"/>
                      </a:lnTo>
                      <a:lnTo>
                        <a:pt x="1014" y="1626"/>
                      </a:lnTo>
                      <a:lnTo>
                        <a:pt x="1014" y="1632"/>
                      </a:lnTo>
                      <a:lnTo>
                        <a:pt x="1014" y="1638"/>
                      </a:lnTo>
                      <a:lnTo>
                        <a:pt x="1014" y="1644"/>
                      </a:lnTo>
                      <a:lnTo>
                        <a:pt x="1014" y="1650"/>
                      </a:lnTo>
                      <a:lnTo>
                        <a:pt x="1008" y="1656"/>
                      </a:lnTo>
                      <a:lnTo>
                        <a:pt x="1008" y="1662"/>
                      </a:lnTo>
                      <a:lnTo>
                        <a:pt x="1002" y="1668"/>
                      </a:lnTo>
                      <a:lnTo>
                        <a:pt x="996" y="1668"/>
                      </a:lnTo>
                      <a:lnTo>
                        <a:pt x="990" y="1674"/>
                      </a:lnTo>
                      <a:lnTo>
                        <a:pt x="984" y="1674"/>
                      </a:lnTo>
                      <a:lnTo>
                        <a:pt x="978" y="1674"/>
                      </a:lnTo>
                      <a:lnTo>
                        <a:pt x="972" y="1674"/>
                      </a:lnTo>
                      <a:lnTo>
                        <a:pt x="966" y="1674"/>
                      </a:lnTo>
                      <a:lnTo>
                        <a:pt x="966" y="1668"/>
                      </a:lnTo>
                      <a:lnTo>
                        <a:pt x="960" y="166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1" name="Freeform 325"/>
                <p:cNvSpPr>
                  <a:spLocks/>
                </p:cNvSpPr>
                <p:nvPr/>
              </p:nvSpPr>
              <p:spPr bwMode="auto">
                <a:xfrm>
                  <a:off x="684" y="1572"/>
                  <a:ext cx="1014" cy="1674"/>
                </a:xfrm>
                <a:custGeom>
                  <a:avLst/>
                  <a:gdLst>
                    <a:gd name="T0" fmla="*/ 948 w 1014"/>
                    <a:gd name="T1" fmla="*/ 1656 h 1674"/>
                    <a:gd name="T2" fmla="*/ 918 w 1014"/>
                    <a:gd name="T3" fmla="*/ 1626 h 1674"/>
                    <a:gd name="T4" fmla="*/ 894 w 1014"/>
                    <a:gd name="T5" fmla="*/ 1596 h 1674"/>
                    <a:gd name="T6" fmla="*/ 870 w 1014"/>
                    <a:gd name="T7" fmla="*/ 1566 h 1674"/>
                    <a:gd name="T8" fmla="*/ 846 w 1014"/>
                    <a:gd name="T9" fmla="*/ 1518 h 1674"/>
                    <a:gd name="T10" fmla="*/ 780 w 1014"/>
                    <a:gd name="T11" fmla="*/ 1392 h 1674"/>
                    <a:gd name="T12" fmla="*/ 750 w 1014"/>
                    <a:gd name="T13" fmla="*/ 1326 h 1674"/>
                    <a:gd name="T14" fmla="*/ 726 w 1014"/>
                    <a:gd name="T15" fmla="*/ 1278 h 1674"/>
                    <a:gd name="T16" fmla="*/ 708 w 1014"/>
                    <a:gd name="T17" fmla="*/ 1242 h 1674"/>
                    <a:gd name="T18" fmla="*/ 684 w 1014"/>
                    <a:gd name="T19" fmla="*/ 1176 h 1674"/>
                    <a:gd name="T20" fmla="*/ 642 w 1014"/>
                    <a:gd name="T21" fmla="*/ 1044 h 1674"/>
                    <a:gd name="T22" fmla="*/ 612 w 1014"/>
                    <a:gd name="T23" fmla="*/ 966 h 1674"/>
                    <a:gd name="T24" fmla="*/ 582 w 1014"/>
                    <a:gd name="T25" fmla="*/ 894 h 1674"/>
                    <a:gd name="T26" fmla="*/ 540 w 1014"/>
                    <a:gd name="T27" fmla="*/ 798 h 1674"/>
                    <a:gd name="T28" fmla="*/ 468 w 1014"/>
                    <a:gd name="T29" fmla="*/ 654 h 1674"/>
                    <a:gd name="T30" fmla="*/ 402 w 1014"/>
                    <a:gd name="T31" fmla="*/ 528 h 1674"/>
                    <a:gd name="T32" fmla="*/ 306 w 1014"/>
                    <a:gd name="T33" fmla="*/ 342 h 1674"/>
                    <a:gd name="T34" fmla="*/ 240 w 1014"/>
                    <a:gd name="T35" fmla="*/ 234 h 1674"/>
                    <a:gd name="T36" fmla="*/ 192 w 1014"/>
                    <a:gd name="T37" fmla="*/ 168 h 1674"/>
                    <a:gd name="T38" fmla="*/ 150 w 1014"/>
                    <a:gd name="T39" fmla="*/ 120 h 1674"/>
                    <a:gd name="T40" fmla="*/ 102 w 1014"/>
                    <a:gd name="T41" fmla="*/ 78 h 1674"/>
                    <a:gd name="T42" fmla="*/ 54 w 1014"/>
                    <a:gd name="T43" fmla="*/ 36 h 1674"/>
                    <a:gd name="T44" fmla="*/ 0 w 1014"/>
                    <a:gd name="T45" fmla="*/ 6 h 1674"/>
                    <a:gd name="T46" fmla="*/ 24 w 1014"/>
                    <a:gd name="T47" fmla="*/ 12 h 1674"/>
                    <a:gd name="T48" fmla="*/ 96 w 1014"/>
                    <a:gd name="T49" fmla="*/ 54 h 1674"/>
                    <a:gd name="T50" fmla="*/ 156 w 1014"/>
                    <a:gd name="T51" fmla="*/ 90 h 1674"/>
                    <a:gd name="T52" fmla="*/ 228 w 1014"/>
                    <a:gd name="T53" fmla="*/ 144 h 1674"/>
                    <a:gd name="T54" fmla="*/ 288 w 1014"/>
                    <a:gd name="T55" fmla="*/ 204 h 1674"/>
                    <a:gd name="T56" fmla="*/ 354 w 1014"/>
                    <a:gd name="T57" fmla="*/ 270 h 1674"/>
                    <a:gd name="T58" fmla="*/ 408 w 1014"/>
                    <a:gd name="T59" fmla="*/ 336 h 1674"/>
                    <a:gd name="T60" fmla="*/ 444 w 1014"/>
                    <a:gd name="T61" fmla="*/ 390 h 1674"/>
                    <a:gd name="T62" fmla="*/ 480 w 1014"/>
                    <a:gd name="T63" fmla="*/ 438 h 1674"/>
                    <a:gd name="T64" fmla="*/ 522 w 1014"/>
                    <a:gd name="T65" fmla="*/ 516 h 1674"/>
                    <a:gd name="T66" fmla="*/ 594 w 1014"/>
                    <a:gd name="T67" fmla="*/ 654 h 1674"/>
                    <a:gd name="T68" fmla="*/ 660 w 1014"/>
                    <a:gd name="T69" fmla="*/ 798 h 1674"/>
                    <a:gd name="T70" fmla="*/ 696 w 1014"/>
                    <a:gd name="T71" fmla="*/ 870 h 1674"/>
                    <a:gd name="T72" fmla="*/ 726 w 1014"/>
                    <a:gd name="T73" fmla="*/ 948 h 1674"/>
                    <a:gd name="T74" fmla="*/ 756 w 1014"/>
                    <a:gd name="T75" fmla="*/ 1050 h 1674"/>
                    <a:gd name="T76" fmla="*/ 792 w 1014"/>
                    <a:gd name="T77" fmla="*/ 1152 h 1674"/>
                    <a:gd name="T78" fmla="*/ 822 w 1014"/>
                    <a:gd name="T79" fmla="*/ 1230 h 1674"/>
                    <a:gd name="T80" fmla="*/ 846 w 1014"/>
                    <a:gd name="T81" fmla="*/ 1272 h 1674"/>
                    <a:gd name="T82" fmla="*/ 864 w 1014"/>
                    <a:gd name="T83" fmla="*/ 1314 h 1674"/>
                    <a:gd name="T84" fmla="*/ 888 w 1014"/>
                    <a:gd name="T85" fmla="*/ 1392 h 1674"/>
                    <a:gd name="T86" fmla="*/ 918 w 1014"/>
                    <a:gd name="T87" fmla="*/ 1464 h 1674"/>
                    <a:gd name="T88" fmla="*/ 936 w 1014"/>
                    <a:gd name="T89" fmla="*/ 1512 h 1674"/>
                    <a:gd name="T90" fmla="*/ 942 w 1014"/>
                    <a:gd name="T91" fmla="*/ 1536 h 1674"/>
                    <a:gd name="T92" fmla="*/ 966 w 1014"/>
                    <a:gd name="T93" fmla="*/ 1572 h 1674"/>
                    <a:gd name="T94" fmla="*/ 978 w 1014"/>
                    <a:gd name="T95" fmla="*/ 1590 h 1674"/>
                    <a:gd name="T96" fmla="*/ 1002 w 1014"/>
                    <a:gd name="T97" fmla="*/ 1614 h 1674"/>
                    <a:gd name="T98" fmla="*/ 1014 w 1014"/>
                    <a:gd name="T99" fmla="*/ 1626 h 1674"/>
                    <a:gd name="T100" fmla="*/ 1014 w 1014"/>
                    <a:gd name="T101" fmla="*/ 1638 h 1674"/>
                    <a:gd name="T102" fmla="*/ 1014 w 1014"/>
                    <a:gd name="T103" fmla="*/ 1650 h 1674"/>
                    <a:gd name="T104" fmla="*/ 1002 w 1014"/>
                    <a:gd name="T105" fmla="*/ 1668 h 1674"/>
                    <a:gd name="T106" fmla="*/ 984 w 1014"/>
                    <a:gd name="T107" fmla="*/ 1674 h 1674"/>
                    <a:gd name="T108" fmla="*/ 966 w 1014"/>
                    <a:gd name="T109" fmla="*/ 1674 h 167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014" h="1674">
                      <a:moveTo>
                        <a:pt x="960" y="1668"/>
                      </a:moveTo>
                      <a:lnTo>
                        <a:pt x="954" y="1662"/>
                      </a:lnTo>
                      <a:lnTo>
                        <a:pt x="948" y="1656"/>
                      </a:lnTo>
                      <a:lnTo>
                        <a:pt x="942" y="1644"/>
                      </a:lnTo>
                      <a:lnTo>
                        <a:pt x="930" y="1638"/>
                      </a:lnTo>
                      <a:lnTo>
                        <a:pt x="918" y="1626"/>
                      </a:lnTo>
                      <a:lnTo>
                        <a:pt x="912" y="1620"/>
                      </a:lnTo>
                      <a:lnTo>
                        <a:pt x="906" y="1608"/>
                      </a:lnTo>
                      <a:lnTo>
                        <a:pt x="894" y="1596"/>
                      </a:lnTo>
                      <a:lnTo>
                        <a:pt x="888" y="1590"/>
                      </a:lnTo>
                      <a:lnTo>
                        <a:pt x="882" y="1572"/>
                      </a:lnTo>
                      <a:lnTo>
                        <a:pt x="870" y="1566"/>
                      </a:lnTo>
                      <a:lnTo>
                        <a:pt x="870" y="1554"/>
                      </a:lnTo>
                      <a:lnTo>
                        <a:pt x="858" y="1542"/>
                      </a:lnTo>
                      <a:lnTo>
                        <a:pt x="846" y="1518"/>
                      </a:lnTo>
                      <a:lnTo>
                        <a:pt x="834" y="1494"/>
                      </a:lnTo>
                      <a:lnTo>
                        <a:pt x="804" y="1446"/>
                      </a:lnTo>
                      <a:lnTo>
                        <a:pt x="780" y="1392"/>
                      </a:lnTo>
                      <a:lnTo>
                        <a:pt x="774" y="1368"/>
                      </a:lnTo>
                      <a:lnTo>
                        <a:pt x="756" y="1344"/>
                      </a:lnTo>
                      <a:lnTo>
                        <a:pt x="750" y="1326"/>
                      </a:lnTo>
                      <a:lnTo>
                        <a:pt x="732" y="1302"/>
                      </a:lnTo>
                      <a:lnTo>
                        <a:pt x="726" y="1290"/>
                      </a:lnTo>
                      <a:lnTo>
                        <a:pt x="726" y="1278"/>
                      </a:lnTo>
                      <a:lnTo>
                        <a:pt x="720" y="1266"/>
                      </a:lnTo>
                      <a:lnTo>
                        <a:pt x="714" y="1254"/>
                      </a:lnTo>
                      <a:lnTo>
                        <a:pt x="708" y="1242"/>
                      </a:lnTo>
                      <a:lnTo>
                        <a:pt x="702" y="1230"/>
                      </a:lnTo>
                      <a:lnTo>
                        <a:pt x="696" y="1206"/>
                      </a:lnTo>
                      <a:lnTo>
                        <a:pt x="684" y="1176"/>
                      </a:lnTo>
                      <a:lnTo>
                        <a:pt x="678" y="1152"/>
                      </a:lnTo>
                      <a:lnTo>
                        <a:pt x="654" y="1098"/>
                      </a:lnTo>
                      <a:lnTo>
                        <a:pt x="642" y="1044"/>
                      </a:lnTo>
                      <a:lnTo>
                        <a:pt x="630" y="1020"/>
                      </a:lnTo>
                      <a:lnTo>
                        <a:pt x="624" y="990"/>
                      </a:lnTo>
                      <a:lnTo>
                        <a:pt x="612" y="966"/>
                      </a:lnTo>
                      <a:lnTo>
                        <a:pt x="606" y="942"/>
                      </a:lnTo>
                      <a:lnTo>
                        <a:pt x="594" y="918"/>
                      </a:lnTo>
                      <a:lnTo>
                        <a:pt x="582" y="894"/>
                      </a:lnTo>
                      <a:lnTo>
                        <a:pt x="576" y="870"/>
                      </a:lnTo>
                      <a:lnTo>
                        <a:pt x="564" y="846"/>
                      </a:lnTo>
                      <a:lnTo>
                        <a:pt x="540" y="798"/>
                      </a:lnTo>
                      <a:lnTo>
                        <a:pt x="516" y="750"/>
                      </a:lnTo>
                      <a:lnTo>
                        <a:pt x="492" y="702"/>
                      </a:lnTo>
                      <a:lnTo>
                        <a:pt x="468" y="654"/>
                      </a:lnTo>
                      <a:lnTo>
                        <a:pt x="444" y="612"/>
                      </a:lnTo>
                      <a:lnTo>
                        <a:pt x="426" y="564"/>
                      </a:lnTo>
                      <a:lnTo>
                        <a:pt x="402" y="528"/>
                      </a:lnTo>
                      <a:lnTo>
                        <a:pt x="366" y="456"/>
                      </a:lnTo>
                      <a:lnTo>
                        <a:pt x="330" y="378"/>
                      </a:lnTo>
                      <a:lnTo>
                        <a:pt x="306" y="342"/>
                      </a:lnTo>
                      <a:lnTo>
                        <a:pt x="288" y="306"/>
                      </a:lnTo>
                      <a:lnTo>
                        <a:pt x="264" y="270"/>
                      </a:lnTo>
                      <a:lnTo>
                        <a:pt x="240" y="234"/>
                      </a:lnTo>
                      <a:lnTo>
                        <a:pt x="216" y="198"/>
                      </a:lnTo>
                      <a:lnTo>
                        <a:pt x="204" y="180"/>
                      </a:lnTo>
                      <a:lnTo>
                        <a:pt x="192" y="168"/>
                      </a:lnTo>
                      <a:lnTo>
                        <a:pt x="174" y="150"/>
                      </a:lnTo>
                      <a:lnTo>
                        <a:pt x="162" y="132"/>
                      </a:lnTo>
                      <a:lnTo>
                        <a:pt x="150" y="120"/>
                      </a:lnTo>
                      <a:lnTo>
                        <a:pt x="138" y="102"/>
                      </a:lnTo>
                      <a:lnTo>
                        <a:pt x="120" y="90"/>
                      </a:lnTo>
                      <a:lnTo>
                        <a:pt x="102" y="78"/>
                      </a:lnTo>
                      <a:lnTo>
                        <a:pt x="90" y="60"/>
                      </a:lnTo>
                      <a:lnTo>
                        <a:pt x="72" y="54"/>
                      </a:lnTo>
                      <a:lnTo>
                        <a:pt x="54" y="36"/>
                      </a:lnTo>
                      <a:lnTo>
                        <a:pt x="42" y="24"/>
                      </a:lnTo>
                      <a:lnTo>
                        <a:pt x="24" y="1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24" y="12"/>
                      </a:lnTo>
                      <a:lnTo>
                        <a:pt x="48" y="24"/>
                      </a:lnTo>
                      <a:lnTo>
                        <a:pt x="78" y="42"/>
                      </a:lnTo>
                      <a:lnTo>
                        <a:pt x="96" y="54"/>
                      </a:lnTo>
                      <a:lnTo>
                        <a:pt x="120" y="66"/>
                      </a:lnTo>
                      <a:lnTo>
                        <a:pt x="138" y="78"/>
                      </a:lnTo>
                      <a:lnTo>
                        <a:pt x="156" y="90"/>
                      </a:lnTo>
                      <a:lnTo>
                        <a:pt x="174" y="102"/>
                      </a:lnTo>
                      <a:lnTo>
                        <a:pt x="192" y="120"/>
                      </a:lnTo>
                      <a:lnTo>
                        <a:pt x="228" y="144"/>
                      </a:lnTo>
                      <a:lnTo>
                        <a:pt x="240" y="156"/>
                      </a:lnTo>
                      <a:lnTo>
                        <a:pt x="264" y="174"/>
                      </a:lnTo>
                      <a:lnTo>
                        <a:pt x="288" y="204"/>
                      </a:lnTo>
                      <a:lnTo>
                        <a:pt x="312" y="222"/>
                      </a:lnTo>
                      <a:lnTo>
                        <a:pt x="324" y="234"/>
                      </a:lnTo>
                      <a:lnTo>
                        <a:pt x="354" y="270"/>
                      </a:lnTo>
                      <a:lnTo>
                        <a:pt x="384" y="300"/>
                      </a:lnTo>
                      <a:lnTo>
                        <a:pt x="396" y="318"/>
                      </a:lnTo>
                      <a:lnTo>
                        <a:pt x="408" y="336"/>
                      </a:lnTo>
                      <a:lnTo>
                        <a:pt x="420" y="348"/>
                      </a:lnTo>
                      <a:lnTo>
                        <a:pt x="438" y="366"/>
                      </a:lnTo>
                      <a:lnTo>
                        <a:pt x="444" y="390"/>
                      </a:lnTo>
                      <a:lnTo>
                        <a:pt x="462" y="402"/>
                      </a:lnTo>
                      <a:lnTo>
                        <a:pt x="468" y="420"/>
                      </a:lnTo>
                      <a:lnTo>
                        <a:pt x="480" y="438"/>
                      </a:lnTo>
                      <a:lnTo>
                        <a:pt x="486" y="456"/>
                      </a:lnTo>
                      <a:lnTo>
                        <a:pt x="498" y="474"/>
                      </a:lnTo>
                      <a:lnTo>
                        <a:pt x="522" y="516"/>
                      </a:lnTo>
                      <a:lnTo>
                        <a:pt x="546" y="558"/>
                      </a:lnTo>
                      <a:lnTo>
                        <a:pt x="570" y="606"/>
                      </a:lnTo>
                      <a:lnTo>
                        <a:pt x="594" y="654"/>
                      </a:lnTo>
                      <a:lnTo>
                        <a:pt x="618" y="702"/>
                      </a:lnTo>
                      <a:lnTo>
                        <a:pt x="642" y="750"/>
                      </a:lnTo>
                      <a:lnTo>
                        <a:pt x="660" y="798"/>
                      </a:lnTo>
                      <a:lnTo>
                        <a:pt x="672" y="822"/>
                      </a:lnTo>
                      <a:lnTo>
                        <a:pt x="684" y="846"/>
                      </a:lnTo>
                      <a:lnTo>
                        <a:pt x="696" y="870"/>
                      </a:lnTo>
                      <a:lnTo>
                        <a:pt x="702" y="894"/>
                      </a:lnTo>
                      <a:lnTo>
                        <a:pt x="714" y="918"/>
                      </a:lnTo>
                      <a:lnTo>
                        <a:pt x="726" y="948"/>
                      </a:lnTo>
                      <a:lnTo>
                        <a:pt x="732" y="972"/>
                      </a:lnTo>
                      <a:lnTo>
                        <a:pt x="738" y="996"/>
                      </a:lnTo>
                      <a:lnTo>
                        <a:pt x="756" y="1050"/>
                      </a:lnTo>
                      <a:lnTo>
                        <a:pt x="774" y="1104"/>
                      </a:lnTo>
                      <a:lnTo>
                        <a:pt x="780" y="1128"/>
                      </a:lnTo>
                      <a:lnTo>
                        <a:pt x="792" y="1152"/>
                      </a:lnTo>
                      <a:lnTo>
                        <a:pt x="798" y="1182"/>
                      </a:lnTo>
                      <a:lnTo>
                        <a:pt x="810" y="1206"/>
                      </a:lnTo>
                      <a:lnTo>
                        <a:pt x="822" y="1230"/>
                      </a:lnTo>
                      <a:lnTo>
                        <a:pt x="828" y="1254"/>
                      </a:lnTo>
                      <a:lnTo>
                        <a:pt x="840" y="1260"/>
                      </a:lnTo>
                      <a:lnTo>
                        <a:pt x="846" y="1272"/>
                      </a:lnTo>
                      <a:lnTo>
                        <a:pt x="846" y="1284"/>
                      </a:lnTo>
                      <a:lnTo>
                        <a:pt x="852" y="1296"/>
                      </a:lnTo>
                      <a:lnTo>
                        <a:pt x="864" y="1314"/>
                      </a:lnTo>
                      <a:lnTo>
                        <a:pt x="870" y="1338"/>
                      </a:lnTo>
                      <a:lnTo>
                        <a:pt x="876" y="1362"/>
                      </a:lnTo>
                      <a:lnTo>
                        <a:pt x="888" y="1392"/>
                      </a:lnTo>
                      <a:lnTo>
                        <a:pt x="894" y="1416"/>
                      </a:lnTo>
                      <a:lnTo>
                        <a:pt x="906" y="1440"/>
                      </a:lnTo>
                      <a:lnTo>
                        <a:pt x="918" y="1464"/>
                      </a:lnTo>
                      <a:lnTo>
                        <a:pt x="924" y="1488"/>
                      </a:lnTo>
                      <a:lnTo>
                        <a:pt x="930" y="1500"/>
                      </a:lnTo>
                      <a:lnTo>
                        <a:pt x="936" y="1512"/>
                      </a:lnTo>
                      <a:lnTo>
                        <a:pt x="942" y="1524"/>
                      </a:lnTo>
                      <a:lnTo>
                        <a:pt x="942" y="1530"/>
                      </a:lnTo>
                      <a:lnTo>
                        <a:pt x="942" y="1536"/>
                      </a:lnTo>
                      <a:lnTo>
                        <a:pt x="948" y="1548"/>
                      </a:lnTo>
                      <a:lnTo>
                        <a:pt x="960" y="1560"/>
                      </a:lnTo>
                      <a:lnTo>
                        <a:pt x="966" y="1572"/>
                      </a:lnTo>
                      <a:lnTo>
                        <a:pt x="966" y="1578"/>
                      </a:lnTo>
                      <a:lnTo>
                        <a:pt x="978" y="1590"/>
                      </a:lnTo>
                      <a:lnTo>
                        <a:pt x="990" y="1596"/>
                      </a:lnTo>
                      <a:lnTo>
                        <a:pt x="990" y="1608"/>
                      </a:lnTo>
                      <a:lnTo>
                        <a:pt x="1002" y="1614"/>
                      </a:lnTo>
                      <a:lnTo>
                        <a:pt x="1008" y="1620"/>
                      </a:lnTo>
                      <a:lnTo>
                        <a:pt x="1014" y="1626"/>
                      </a:lnTo>
                      <a:lnTo>
                        <a:pt x="1014" y="1632"/>
                      </a:lnTo>
                      <a:lnTo>
                        <a:pt x="1014" y="1638"/>
                      </a:lnTo>
                      <a:lnTo>
                        <a:pt x="1014" y="1644"/>
                      </a:lnTo>
                      <a:lnTo>
                        <a:pt x="1014" y="1650"/>
                      </a:lnTo>
                      <a:lnTo>
                        <a:pt x="1008" y="1656"/>
                      </a:lnTo>
                      <a:lnTo>
                        <a:pt x="1008" y="1662"/>
                      </a:lnTo>
                      <a:lnTo>
                        <a:pt x="1002" y="1668"/>
                      </a:lnTo>
                      <a:lnTo>
                        <a:pt x="996" y="1668"/>
                      </a:lnTo>
                      <a:lnTo>
                        <a:pt x="990" y="1674"/>
                      </a:lnTo>
                      <a:lnTo>
                        <a:pt x="984" y="1674"/>
                      </a:lnTo>
                      <a:lnTo>
                        <a:pt x="978" y="1674"/>
                      </a:lnTo>
                      <a:lnTo>
                        <a:pt x="972" y="1674"/>
                      </a:lnTo>
                      <a:lnTo>
                        <a:pt x="966" y="1674"/>
                      </a:lnTo>
                      <a:lnTo>
                        <a:pt x="966" y="1668"/>
                      </a:lnTo>
                      <a:lnTo>
                        <a:pt x="960" y="1668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2" name="Freeform 326"/>
                <p:cNvSpPr>
                  <a:spLocks/>
                </p:cNvSpPr>
                <p:nvPr/>
              </p:nvSpPr>
              <p:spPr bwMode="auto">
                <a:xfrm>
                  <a:off x="684" y="1626"/>
                  <a:ext cx="942" cy="1692"/>
                </a:xfrm>
                <a:custGeom>
                  <a:avLst/>
                  <a:gdLst>
                    <a:gd name="T0" fmla="*/ 804 w 942"/>
                    <a:gd name="T1" fmla="*/ 1542 h 1692"/>
                    <a:gd name="T2" fmla="*/ 732 w 942"/>
                    <a:gd name="T3" fmla="*/ 1242 h 1692"/>
                    <a:gd name="T4" fmla="*/ 654 w 942"/>
                    <a:gd name="T5" fmla="*/ 906 h 1692"/>
                    <a:gd name="T6" fmla="*/ 600 w 942"/>
                    <a:gd name="T7" fmla="*/ 672 h 1692"/>
                    <a:gd name="T8" fmla="*/ 558 w 942"/>
                    <a:gd name="T9" fmla="*/ 462 h 1692"/>
                    <a:gd name="T10" fmla="*/ 534 w 942"/>
                    <a:gd name="T11" fmla="*/ 240 h 1692"/>
                    <a:gd name="T12" fmla="*/ 522 w 942"/>
                    <a:gd name="T13" fmla="*/ 162 h 1692"/>
                    <a:gd name="T14" fmla="*/ 510 w 942"/>
                    <a:gd name="T15" fmla="*/ 114 h 1692"/>
                    <a:gd name="T16" fmla="*/ 504 w 942"/>
                    <a:gd name="T17" fmla="*/ 90 h 1692"/>
                    <a:gd name="T18" fmla="*/ 492 w 942"/>
                    <a:gd name="T19" fmla="*/ 78 h 1692"/>
                    <a:gd name="T20" fmla="*/ 480 w 942"/>
                    <a:gd name="T21" fmla="*/ 72 h 1692"/>
                    <a:gd name="T22" fmla="*/ 462 w 942"/>
                    <a:gd name="T23" fmla="*/ 84 h 1692"/>
                    <a:gd name="T24" fmla="*/ 438 w 942"/>
                    <a:gd name="T25" fmla="*/ 96 h 1692"/>
                    <a:gd name="T26" fmla="*/ 378 w 942"/>
                    <a:gd name="T27" fmla="*/ 144 h 1692"/>
                    <a:gd name="T28" fmla="*/ 342 w 942"/>
                    <a:gd name="T29" fmla="*/ 174 h 1692"/>
                    <a:gd name="T30" fmla="*/ 264 w 942"/>
                    <a:gd name="T31" fmla="*/ 216 h 1692"/>
                    <a:gd name="T32" fmla="*/ 102 w 942"/>
                    <a:gd name="T33" fmla="*/ 288 h 1692"/>
                    <a:gd name="T34" fmla="*/ 48 w 942"/>
                    <a:gd name="T35" fmla="*/ 324 h 1692"/>
                    <a:gd name="T36" fmla="*/ 6 w 942"/>
                    <a:gd name="T37" fmla="*/ 348 h 1692"/>
                    <a:gd name="T38" fmla="*/ 0 w 942"/>
                    <a:gd name="T39" fmla="*/ 348 h 1692"/>
                    <a:gd name="T40" fmla="*/ 0 w 942"/>
                    <a:gd name="T41" fmla="*/ 342 h 1692"/>
                    <a:gd name="T42" fmla="*/ 72 w 942"/>
                    <a:gd name="T43" fmla="*/ 282 h 1692"/>
                    <a:gd name="T44" fmla="*/ 168 w 942"/>
                    <a:gd name="T45" fmla="*/ 198 h 1692"/>
                    <a:gd name="T46" fmla="*/ 222 w 942"/>
                    <a:gd name="T47" fmla="*/ 150 h 1692"/>
                    <a:gd name="T48" fmla="*/ 282 w 942"/>
                    <a:gd name="T49" fmla="*/ 114 h 1692"/>
                    <a:gd name="T50" fmla="*/ 360 w 942"/>
                    <a:gd name="T51" fmla="*/ 66 h 1692"/>
                    <a:gd name="T52" fmla="*/ 426 w 942"/>
                    <a:gd name="T53" fmla="*/ 36 h 1692"/>
                    <a:gd name="T54" fmla="*/ 486 w 942"/>
                    <a:gd name="T55" fmla="*/ 12 h 1692"/>
                    <a:gd name="T56" fmla="*/ 528 w 942"/>
                    <a:gd name="T57" fmla="*/ 0 h 1692"/>
                    <a:gd name="T58" fmla="*/ 558 w 942"/>
                    <a:gd name="T59" fmla="*/ 0 h 1692"/>
                    <a:gd name="T60" fmla="*/ 582 w 942"/>
                    <a:gd name="T61" fmla="*/ 12 h 1692"/>
                    <a:gd name="T62" fmla="*/ 594 w 942"/>
                    <a:gd name="T63" fmla="*/ 24 h 1692"/>
                    <a:gd name="T64" fmla="*/ 606 w 942"/>
                    <a:gd name="T65" fmla="*/ 48 h 1692"/>
                    <a:gd name="T66" fmla="*/ 618 w 942"/>
                    <a:gd name="T67" fmla="*/ 84 h 1692"/>
                    <a:gd name="T68" fmla="*/ 630 w 942"/>
                    <a:gd name="T69" fmla="*/ 150 h 1692"/>
                    <a:gd name="T70" fmla="*/ 654 w 942"/>
                    <a:gd name="T71" fmla="*/ 318 h 1692"/>
                    <a:gd name="T72" fmla="*/ 678 w 942"/>
                    <a:gd name="T73" fmla="*/ 492 h 1692"/>
                    <a:gd name="T74" fmla="*/ 726 w 942"/>
                    <a:gd name="T75" fmla="*/ 732 h 1692"/>
                    <a:gd name="T76" fmla="*/ 780 w 942"/>
                    <a:gd name="T77" fmla="*/ 966 h 1692"/>
                    <a:gd name="T78" fmla="*/ 864 w 942"/>
                    <a:gd name="T79" fmla="*/ 1314 h 1692"/>
                    <a:gd name="T80" fmla="*/ 936 w 942"/>
                    <a:gd name="T81" fmla="*/ 1626 h 1692"/>
                    <a:gd name="T82" fmla="*/ 942 w 942"/>
                    <a:gd name="T83" fmla="*/ 1638 h 1692"/>
                    <a:gd name="T84" fmla="*/ 936 w 942"/>
                    <a:gd name="T85" fmla="*/ 1650 h 1692"/>
                    <a:gd name="T86" fmla="*/ 936 w 942"/>
                    <a:gd name="T87" fmla="*/ 1662 h 1692"/>
                    <a:gd name="T88" fmla="*/ 924 w 942"/>
                    <a:gd name="T89" fmla="*/ 1674 h 1692"/>
                    <a:gd name="T90" fmla="*/ 912 w 942"/>
                    <a:gd name="T91" fmla="*/ 1686 h 1692"/>
                    <a:gd name="T92" fmla="*/ 900 w 942"/>
                    <a:gd name="T93" fmla="*/ 1692 h 1692"/>
                    <a:gd name="T94" fmla="*/ 882 w 942"/>
                    <a:gd name="T95" fmla="*/ 1692 h 1692"/>
                    <a:gd name="T96" fmla="*/ 870 w 942"/>
                    <a:gd name="T97" fmla="*/ 1692 h 1692"/>
                    <a:gd name="T98" fmla="*/ 852 w 942"/>
                    <a:gd name="T99" fmla="*/ 1686 h 1692"/>
                    <a:gd name="T100" fmla="*/ 846 w 942"/>
                    <a:gd name="T101" fmla="*/ 1680 h 1692"/>
                    <a:gd name="T102" fmla="*/ 834 w 942"/>
                    <a:gd name="T103" fmla="*/ 1662 h 169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942" h="1692">
                      <a:moveTo>
                        <a:pt x="828" y="1650"/>
                      </a:moveTo>
                      <a:lnTo>
                        <a:pt x="828" y="1650"/>
                      </a:lnTo>
                      <a:lnTo>
                        <a:pt x="804" y="1542"/>
                      </a:lnTo>
                      <a:lnTo>
                        <a:pt x="780" y="1434"/>
                      </a:lnTo>
                      <a:lnTo>
                        <a:pt x="756" y="1332"/>
                      </a:lnTo>
                      <a:lnTo>
                        <a:pt x="732" y="1242"/>
                      </a:lnTo>
                      <a:lnTo>
                        <a:pt x="690" y="1068"/>
                      </a:lnTo>
                      <a:lnTo>
                        <a:pt x="672" y="984"/>
                      </a:lnTo>
                      <a:lnTo>
                        <a:pt x="654" y="906"/>
                      </a:lnTo>
                      <a:lnTo>
                        <a:pt x="630" y="822"/>
                      </a:lnTo>
                      <a:lnTo>
                        <a:pt x="612" y="744"/>
                      </a:lnTo>
                      <a:lnTo>
                        <a:pt x="600" y="672"/>
                      </a:lnTo>
                      <a:lnTo>
                        <a:pt x="582" y="588"/>
                      </a:lnTo>
                      <a:lnTo>
                        <a:pt x="570" y="504"/>
                      </a:lnTo>
                      <a:lnTo>
                        <a:pt x="558" y="462"/>
                      </a:lnTo>
                      <a:lnTo>
                        <a:pt x="558" y="420"/>
                      </a:lnTo>
                      <a:lnTo>
                        <a:pt x="540" y="336"/>
                      </a:lnTo>
                      <a:lnTo>
                        <a:pt x="534" y="240"/>
                      </a:lnTo>
                      <a:lnTo>
                        <a:pt x="528" y="204"/>
                      </a:lnTo>
                      <a:lnTo>
                        <a:pt x="528" y="186"/>
                      </a:lnTo>
                      <a:lnTo>
                        <a:pt x="522" y="162"/>
                      </a:lnTo>
                      <a:lnTo>
                        <a:pt x="522" y="144"/>
                      </a:lnTo>
                      <a:lnTo>
                        <a:pt x="516" y="120"/>
                      </a:lnTo>
                      <a:lnTo>
                        <a:pt x="510" y="114"/>
                      </a:lnTo>
                      <a:lnTo>
                        <a:pt x="510" y="102"/>
                      </a:lnTo>
                      <a:lnTo>
                        <a:pt x="510" y="96"/>
                      </a:lnTo>
                      <a:lnTo>
                        <a:pt x="504" y="90"/>
                      </a:lnTo>
                      <a:lnTo>
                        <a:pt x="504" y="84"/>
                      </a:lnTo>
                      <a:lnTo>
                        <a:pt x="498" y="78"/>
                      </a:lnTo>
                      <a:lnTo>
                        <a:pt x="492" y="78"/>
                      </a:lnTo>
                      <a:lnTo>
                        <a:pt x="486" y="78"/>
                      </a:lnTo>
                      <a:lnTo>
                        <a:pt x="486" y="72"/>
                      </a:lnTo>
                      <a:lnTo>
                        <a:pt x="480" y="72"/>
                      </a:lnTo>
                      <a:lnTo>
                        <a:pt x="474" y="78"/>
                      </a:lnTo>
                      <a:lnTo>
                        <a:pt x="468" y="78"/>
                      </a:lnTo>
                      <a:lnTo>
                        <a:pt x="462" y="84"/>
                      </a:lnTo>
                      <a:lnTo>
                        <a:pt x="456" y="84"/>
                      </a:lnTo>
                      <a:lnTo>
                        <a:pt x="450" y="90"/>
                      </a:lnTo>
                      <a:lnTo>
                        <a:pt x="438" y="96"/>
                      </a:lnTo>
                      <a:lnTo>
                        <a:pt x="426" y="108"/>
                      </a:lnTo>
                      <a:lnTo>
                        <a:pt x="402" y="126"/>
                      </a:lnTo>
                      <a:lnTo>
                        <a:pt x="378" y="144"/>
                      </a:lnTo>
                      <a:lnTo>
                        <a:pt x="360" y="168"/>
                      </a:lnTo>
                      <a:lnTo>
                        <a:pt x="348" y="168"/>
                      </a:lnTo>
                      <a:lnTo>
                        <a:pt x="342" y="174"/>
                      </a:lnTo>
                      <a:lnTo>
                        <a:pt x="324" y="186"/>
                      </a:lnTo>
                      <a:lnTo>
                        <a:pt x="306" y="198"/>
                      </a:lnTo>
                      <a:lnTo>
                        <a:pt x="264" y="216"/>
                      </a:lnTo>
                      <a:lnTo>
                        <a:pt x="168" y="258"/>
                      </a:lnTo>
                      <a:lnTo>
                        <a:pt x="126" y="276"/>
                      </a:lnTo>
                      <a:lnTo>
                        <a:pt x="102" y="288"/>
                      </a:lnTo>
                      <a:lnTo>
                        <a:pt x="84" y="300"/>
                      </a:lnTo>
                      <a:lnTo>
                        <a:pt x="66" y="312"/>
                      </a:lnTo>
                      <a:lnTo>
                        <a:pt x="48" y="324"/>
                      </a:lnTo>
                      <a:lnTo>
                        <a:pt x="24" y="336"/>
                      </a:lnTo>
                      <a:lnTo>
                        <a:pt x="6" y="348"/>
                      </a:lnTo>
                      <a:lnTo>
                        <a:pt x="0" y="348"/>
                      </a:lnTo>
                      <a:lnTo>
                        <a:pt x="0" y="342"/>
                      </a:lnTo>
                      <a:lnTo>
                        <a:pt x="6" y="342"/>
                      </a:lnTo>
                      <a:lnTo>
                        <a:pt x="42" y="312"/>
                      </a:lnTo>
                      <a:lnTo>
                        <a:pt x="72" y="282"/>
                      </a:lnTo>
                      <a:lnTo>
                        <a:pt x="114" y="246"/>
                      </a:lnTo>
                      <a:lnTo>
                        <a:pt x="144" y="216"/>
                      </a:lnTo>
                      <a:lnTo>
                        <a:pt x="168" y="198"/>
                      </a:lnTo>
                      <a:lnTo>
                        <a:pt x="186" y="186"/>
                      </a:lnTo>
                      <a:lnTo>
                        <a:pt x="204" y="168"/>
                      </a:lnTo>
                      <a:lnTo>
                        <a:pt x="222" y="150"/>
                      </a:lnTo>
                      <a:lnTo>
                        <a:pt x="240" y="138"/>
                      </a:lnTo>
                      <a:lnTo>
                        <a:pt x="264" y="126"/>
                      </a:lnTo>
                      <a:lnTo>
                        <a:pt x="282" y="114"/>
                      </a:lnTo>
                      <a:lnTo>
                        <a:pt x="300" y="102"/>
                      </a:lnTo>
                      <a:lnTo>
                        <a:pt x="324" y="90"/>
                      </a:lnTo>
                      <a:lnTo>
                        <a:pt x="360" y="66"/>
                      </a:lnTo>
                      <a:lnTo>
                        <a:pt x="384" y="54"/>
                      </a:lnTo>
                      <a:lnTo>
                        <a:pt x="402" y="48"/>
                      </a:lnTo>
                      <a:lnTo>
                        <a:pt x="426" y="36"/>
                      </a:lnTo>
                      <a:lnTo>
                        <a:pt x="450" y="24"/>
                      </a:lnTo>
                      <a:lnTo>
                        <a:pt x="474" y="18"/>
                      </a:lnTo>
                      <a:lnTo>
                        <a:pt x="486" y="12"/>
                      </a:lnTo>
                      <a:lnTo>
                        <a:pt x="492" y="6"/>
                      </a:lnTo>
                      <a:lnTo>
                        <a:pt x="516" y="0"/>
                      </a:lnTo>
                      <a:lnTo>
                        <a:pt x="528" y="0"/>
                      </a:lnTo>
                      <a:lnTo>
                        <a:pt x="534" y="0"/>
                      </a:lnTo>
                      <a:lnTo>
                        <a:pt x="546" y="0"/>
                      </a:lnTo>
                      <a:lnTo>
                        <a:pt x="558" y="0"/>
                      </a:lnTo>
                      <a:lnTo>
                        <a:pt x="564" y="6"/>
                      </a:lnTo>
                      <a:lnTo>
                        <a:pt x="570" y="6"/>
                      </a:lnTo>
                      <a:lnTo>
                        <a:pt x="582" y="12"/>
                      </a:lnTo>
                      <a:lnTo>
                        <a:pt x="582" y="18"/>
                      </a:lnTo>
                      <a:lnTo>
                        <a:pt x="594" y="24"/>
                      </a:lnTo>
                      <a:lnTo>
                        <a:pt x="600" y="30"/>
                      </a:lnTo>
                      <a:lnTo>
                        <a:pt x="606" y="42"/>
                      </a:lnTo>
                      <a:lnTo>
                        <a:pt x="606" y="48"/>
                      </a:lnTo>
                      <a:lnTo>
                        <a:pt x="612" y="60"/>
                      </a:lnTo>
                      <a:lnTo>
                        <a:pt x="612" y="72"/>
                      </a:lnTo>
                      <a:lnTo>
                        <a:pt x="618" y="84"/>
                      </a:lnTo>
                      <a:lnTo>
                        <a:pt x="624" y="96"/>
                      </a:lnTo>
                      <a:lnTo>
                        <a:pt x="630" y="126"/>
                      </a:lnTo>
                      <a:lnTo>
                        <a:pt x="630" y="150"/>
                      </a:lnTo>
                      <a:lnTo>
                        <a:pt x="630" y="180"/>
                      </a:lnTo>
                      <a:lnTo>
                        <a:pt x="642" y="228"/>
                      </a:lnTo>
                      <a:lnTo>
                        <a:pt x="654" y="318"/>
                      </a:lnTo>
                      <a:lnTo>
                        <a:pt x="660" y="408"/>
                      </a:lnTo>
                      <a:lnTo>
                        <a:pt x="672" y="450"/>
                      </a:lnTo>
                      <a:lnTo>
                        <a:pt x="678" y="492"/>
                      </a:lnTo>
                      <a:lnTo>
                        <a:pt x="690" y="576"/>
                      </a:lnTo>
                      <a:lnTo>
                        <a:pt x="702" y="648"/>
                      </a:lnTo>
                      <a:lnTo>
                        <a:pt x="726" y="732"/>
                      </a:lnTo>
                      <a:lnTo>
                        <a:pt x="744" y="810"/>
                      </a:lnTo>
                      <a:lnTo>
                        <a:pt x="762" y="888"/>
                      </a:lnTo>
                      <a:lnTo>
                        <a:pt x="780" y="966"/>
                      </a:lnTo>
                      <a:lnTo>
                        <a:pt x="798" y="1050"/>
                      </a:lnTo>
                      <a:lnTo>
                        <a:pt x="846" y="1224"/>
                      </a:lnTo>
                      <a:lnTo>
                        <a:pt x="864" y="1314"/>
                      </a:lnTo>
                      <a:lnTo>
                        <a:pt x="888" y="1416"/>
                      </a:lnTo>
                      <a:lnTo>
                        <a:pt x="912" y="1518"/>
                      </a:lnTo>
                      <a:lnTo>
                        <a:pt x="936" y="1626"/>
                      </a:lnTo>
                      <a:lnTo>
                        <a:pt x="936" y="1632"/>
                      </a:lnTo>
                      <a:lnTo>
                        <a:pt x="936" y="1638"/>
                      </a:lnTo>
                      <a:lnTo>
                        <a:pt x="942" y="1638"/>
                      </a:lnTo>
                      <a:lnTo>
                        <a:pt x="942" y="1644"/>
                      </a:lnTo>
                      <a:lnTo>
                        <a:pt x="936" y="1644"/>
                      </a:lnTo>
                      <a:lnTo>
                        <a:pt x="936" y="1650"/>
                      </a:lnTo>
                      <a:lnTo>
                        <a:pt x="936" y="1662"/>
                      </a:lnTo>
                      <a:lnTo>
                        <a:pt x="930" y="1668"/>
                      </a:lnTo>
                      <a:lnTo>
                        <a:pt x="924" y="1674"/>
                      </a:lnTo>
                      <a:lnTo>
                        <a:pt x="918" y="1680"/>
                      </a:lnTo>
                      <a:lnTo>
                        <a:pt x="918" y="1686"/>
                      </a:lnTo>
                      <a:lnTo>
                        <a:pt x="912" y="1686"/>
                      </a:lnTo>
                      <a:lnTo>
                        <a:pt x="906" y="1686"/>
                      </a:lnTo>
                      <a:lnTo>
                        <a:pt x="900" y="1692"/>
                      </a:lnTo>
                      <a:lnTo>
                        <a:pt x="894" y="1692"/>
                      </a:lnTo>
                      <a:lnTo>
                        <a:pt x="888" y="1692"/>
                      </a:lnTo>
                      <a:lnTo>
                        <a:pt x="882" y="1692"/>
                      </a:lnTo>
                      <a:lnTo>
                        <a:pt x="876" y="1692"/>
                      </a:lnTo>
                      <a:lnTo>
                        <a:pt x="870" y="1692"/>
                      </a:lnTo>
                      <a:lnTo>
                        <a:pt x="864" y="1692"/>
                      </a:lnTo>
                      <a:lnTo>
                        <a:pt x="858" y="1686"/>
                      </a:lnTo>
                      <a:lnTo>
                        <a:pt x="852" y="1686"/>
                      </a:lnTo>
                      <a:lnTo>
                        <a:pt x="846" y="1686"/>
                      </a:lnTo>
                      <a:lnTo>
                        <a:pt x="846" y="1680"/>
                      </a:lnTo>
                      <a:lnTo>
                        <a:pt x="840" y="1674"/>
                      </a:lnTo>
                      <a:lnTo>
                        <a:pt x="834" y="1668"/>
                      </a:lnTo>
                      <a:lnTo>
                        <a:pt x="834" y="1662"/>
                      </a:lnTo>
                      <a:lnTo>
                        <a:pt x="828" y="1656"/>
                      </a:lnTo>
                      <a:lnTo>
                        <a:pt x="828" y="165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3" name="Freeform 327"/>
                <p:cNvSpPr>
                  <a:spLocks/>
                </p:cNvSpPr>
                <p:nvPr/>
              </p:nvSpPr>
              <p:spPr bwMode="auto">
                <a:xfrm>
                  <a:off x="684" y="1626"/>
                  <a:ext cx="942" cy="1692"/>
                </a:xfrm>
                <a:custGeom>
                  <a:avLst/>
                  <a:gdLst>
                    <a:gd name="T0" fmla="*/ 780 w 942"/>
                    <a:gd name="T1" fmla="*/ 1434 h 1692"/>
                    <a:gd name="T2" fmla="*/ 690 w 942"/>
                    <a:gd name="T3" fmla="*/ 1068 h 1692"/>
                    <a:gd name="T4" fmla="*/ 630 w 942"/>
                    <a:gd name="T5" fmla="*/ 822 h 1692"/>
                    <a:gd name="T6" fmla="*/ 582 w 942"/>
                    <a:gd name="T7" fmla="*/ 588 h 1692"/>
                    <a:gd name="T8" fmla="*/ 558 w 942"/>
                    <a:gd name="T9" fmla="*/ 420 h 1692"/>
                    <a:gd name="T10" fmla="*/ 528 w 942"/>
                    <a:gd name="T11" fmla="*/ 204 h 1692"/>
                    <a:gd name="T12" fmla="*/ 522 w 942"/>
                    <a:gd name="T13" fmla="*/ 144 h 1692"/>
                    <a:gd name="T14" fmla="*/ 510 w 942"/>
                    <a:gd name="T15" fmla="*/ 102 h 1692"/>
                    <a:gd name="T16" fmla="*/ 504 w 942"/>
                    <a:gd name="T17" fmla="*/ 84 h 1692"/>
                    <a:gd name="T18" fmla="*/ 486 w 942"/>
                    <a:gd name="T19" fmla="*/ 78 h 1692"/>
                    <a:gd name="T20" fmla="*/ 474 w 942"/>
                    <a:gd name="T21" fmla="*/ 78 h 1692"/>
                    <a:gd name="T22" fmla="*/ 456 w 942"/>
                    <a:gd name="T23" fmla="*/ 84 h 1692"/>
                    <a:gd name="T24" fmla="*/ 426 w 942"/>
                    <a:gd name="T25" fmla="*/ 108 h 1692"/>
                    <a:gd name="T26" fmla="*/ 360 w 942"/>
                    <a:gd name="T27" fmla="*/ 168 h 1692"/>
                    <a:gd name="T28" fmla="*/ 324 w 942"/>
                    <a:gd name="T29" fmla="*/ 186 h 1692"/>
                    <a:gd name="T30" fmla="*/ 168 w 942"/>
                    <a:gd name="T31" fmla="*/ 258 h 1692"/>
                    <a:gd name="T32" fmla="*/ 84 w 942"/>
                    <a:gd name="T33" fmla="*/ 300 h 1692"/>
                    <a:gd name="T34" fmla="*/ 24 w 942"/>
                    <a:gd name="T35" fmla="*/ 336 h 1692"/>
                    <a:gd name="T36" fmla="*/ 0 w 942"/>
                    <a:gd name="T37" fmla="*/ 342 h 1692"/>
                    <a:gd name="T38" fmla="*/ 72 w 942"/>
                    <a:gd name="T39" fmla="*/ 282 h 1692"/>
                    <a:gd name="T40" fmla="*/ 168 w 942"/>
                    <a:gd name="T41" fmla="*/ 198 h 1692"/>
                    <a:gd name="T42" fmla="*/ 222 w 942"/>
                    <a:gd name="T43" fmla="*/ 150 h 1692"/>
                    <a:gd name="T44" fmla="*/ 282 w 942"/>
                    <a:gd name="T45" fmla="*/ 114 h 1692"/>
                    <a:gd name="T46" fmla="*/ 360 w 942"/>
                    <a:gd name="T47" fmla="*/ 66 h 1692"/>
                    <a:gd name="T48" fmla="*/ 426 w 942"/>
                    <a:gd name="T49" fmla="*/ 36 h 1692"/>
                    <a:gd name="T50" fmla="*/ 486 w 942"/>
                    <a:gd name="T51" fmla="*/ 12 h 1692"/>
                    <a:gd name="T52" fmla="*/ 528 w 942"/>
                    <a:gd name="T53" fmla="*/ 0 h 1692"/>
                    <a:gd name="T54" fmla="*/ 558 w 942"/>
                    <a:gd name="T55" fmla="*/ 0 h 1692"/>
                    <a:gd name="T56" fmla="*/ 582 w 942"/>
                    <a:gd name="T57" fmla="*/ 12 h 1692"/>
                    <a:gd name="T58" fmla="*/ 600 w 942"/>
                    <a:gd name="T59" fmla="*/ 30 h 1692"/>
                    <a:gd name="T60" fmla="*/ 612 w 942"/>
                    <a:gd name="T61" fmla="*/ 60 h 1692"/>
                    <a:gd name="T62" fmla="*/ 624 w 942"/>
                    <a:gd name="T63" fmla="*/ 96 h 1692"/>
                    <a:gd name="T64" fmla="*/ 630 w 942"/>
                    <a:gd name="T65" fmla="*/ 180 h 1692"/>
                    <a:gd name="T66" fmla="*/ 660 w 942"/>
                    <a:gd name="T67" fmla="*/ 408 h 1692"/>
                    <a:gd name="T68" fmla="*/ 690 w 942"/>
                    <a:gd name="T69" fmla="*/ 576 h 1692"/>
                    <a:gd name="T70" fmla="*/ 744 w 942"/>
                    <a:gd name="T71" fmla="*/ 810 h 1692"/>
                    <a:gd name="T72" fmla="*/ 798 w 942"/>
                    <a:gd name="T73" fmla="*/ 1050 h 1692"/>
                    <a:gd name="T74" fmla="*/ 888 w 942"/>
                    <a:gd name="T75" fmla="*/ 1416 h 1692"/>
                    <a:gd name="T76" fmla="*/ 936 w 942"/>
                    <a:gd name="T77" fmla="*/ 1632 h 1692"/>
                    <a:gd name="T78" fmla="*/ 942 w 942"/>
                    <a:gd name="T79" fmla="*/ 1644 h 1692"/>
                    <a:gd name="T80" fmla="*/ 936 w 942"/>
                    <a:gd name="T81" fmla="*/ 1662 h 1692"/>
                    <a:gd name="T82" fmla="*/ 924 w 942"/>
                    <a:gd name="T83" fmla="*/ 1674 h 1692"/>
                    <a:gd name="T84" fmla="*/ 912 w 942"/>
                    <a:gd name="T85" fmla="*/ 1686 h 1692"/>
                    <a:gd name="T86" fmla="*/ 894 w 942"/>
                    <a:gd name="T87" fmla="*/ 1692 h 1692"/>
                    <a:gd name="T88" fmla="*/ 876 w 942"/>
                    <a:gd name="T89" fmla="*/ 1692 h 1692"/>
                    <a:gd name="T90" fmla="*/ 864 w 942"/>
                    <a:gd name="T91" fmla="*/ 1692 h 1692"/>
                    <a:gd name="T92" fmla="*/ 846 w 942"/>
                    <a:gd name="T93" fmla="*/ 1686 h 1692"/>
                    <a:gd name="T94" fmla="*/ 840 w 942"/>
                    <a:gd name="T95" fmla="*/ 1674 h 1692"/>
                    <a:gd name="T96" fmla="*/ 828 w 942"/>
                    <a:gd name="T97" fmla="*/ 1656 h 169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942" h="1692">
                      <a:moveTo>
                        <a:pt x="828" y="1650"/>
                      </a:moveTo>
                      <a:lnTo>
                        <a:pt x="804" y="1542"/>
                      </a:lnTo>
                      <a:lnTo>
                        <a:pt x="780" y="1434"/>
                      </a:lnTo>
                      <a:lnTo>
                        <a:pt x="756" y="1332"/>
                      </a:lnTo>
                      <a:lnTo>
                        <a:pt x="732" y="1242"/>
                      </a:lnTo>
                      <a:lnTo>
                        <a:pt x="690" y="1068"/>
                      </a:lnTo>
                      <a:lnTo>
                        <a:pt x="672" y="984"/>
                      </a:lnTo>
                      <a:lnTo>
                        <a:pt x="654" y="906"/>
                      </a:lnTo>
                      <a:lnTo>
                        <a:pt x="630" y="822"/>
                      </a:lnTo>
                      <a:lnTo>
                        <a:pt x="612" y="744"/>
                      </a:lnTo>
                      <a:lnTo>
                        <a:pt x="600" y="672"/>
                      </a:lnTo>
                      <a:lnTo>
                        <a:pt x="582" y="588"/>
                      </a:lnTo>
                      <a:lnTo>
                        <a:pt x="570" y="504"/>
                      </a:lnTo>
                      <a:lnTo>
                        <a:pt x="558" y="462"/>
                      </a:lnTo>
                      <a:lnTo>
                        <a:pt x="558" y="420"/>
                      </a:lnTo>
                      <a:lnTo>
                        <a:pt x="540" y="336"/>
                      </a:lnTo>
                      <a:lnTo>
                        <a:pt x="534" y="240"/>
                      </a:lnTo>
                      <a:lnTo>
                        <a:pt x="528" y="204"/>
                      </a:lnTo>
                      <a:lnTo>
                        <a:pt x="528" y="186"/>
                      </a:lnTo>
                      <a:lnTo>
                        <a:pt x="522" y="162"/>
                      </a:lnTo>
                      <a:lnTo>
                        <a:pt x="522" y="144"/>
                      </a:lnTo>
                      <a:lnTo>
                        <a:pt x="516" y="120"/>
                      </a:lnTo>
                      <a:lnTo>
                        <a:pt x="510" y="114"/>
                      </a:lnTo>
                      <a:lnTo>
                        <a:pt x="510" y="102"/>
                      </a:lnTo>
                      <a:lnTo>
                        <a:pt x="510" y="96"/>
                      </a:lnTo>
                      <a:lnTo>
                        <a:pt x="504" y="90"/>
                      </a:lnTo>
                      <a:lnTo>
                        <a:pt x="504" y="84"/>
                      </a:lnTo>
                      <a:lnTo>
                        <a:pt x="498" y="78"/>
                      </a:lnTo>
                      <a:lnTo>
                        <a:pt x="492" y="78"/>
                      </a:lnTo>
                      <a:lnTo>
                        <a:pt x="486" y="78"/>
                      </a:lnTo>
                      <a:lnTo>
                        <a:pt x="486" y="72"/>
                      </a:lnTo>
                      <a:lnTo>
                        <a:pt x="480" y="72"/>
                      </a:lnTo>
                      <a:lnTo>
                        <a:pt x="474" y="78"/>
                      </a:lnTo>
                      <a:lnTo>
                        <a:pt x="468" y="78"/>
                      </a:lnTo>
                      <a:lnTo>
                        <a:pt x="462" y="84"/>
                      </a:lnTo>
                      <a:lnTo>
                        <a:pt x="456" y="84"/>
                      </a:lnTo>
                      <a:lnTo>
                        <a:pt x="450" y="90"/>
                      </a:lnTo>
                      <a:lnTo>
                        <a:pt x="438" y="96"/>
                      </a:lnTo>
                      <a:lnTo>
                        <a:pt x="426" y="108"/>
                      </a:lnTo>
                      <a:lnTo>
                        <a:pt x="402" y="126"/>
                      </a:lnTo>
                      <a:lnTo>
                        <a:pt x="378" y="144"/>
                      </a:lnTo>
                      <a:lnTo>
                        <a:pt x="360" y="168"/>
                      </a:lnTo>
                      <a:lnTo>
                        <a:pt x="348" y="168"/>
                      </a:lnTo>
                      <a:lnTo>
                        <a:pt x="342" y="174"/>
                      </a:lnTo>
                      <a:lnTo>
                        <a:pt x="324" y="186"/>
                      </a:lnTo>
                      <a:lnTo>
                        <a:pt x="306" y="198"/>
                      </a:lnTo>
                      <a:lnTo>
                        <a:pt x="264" y="216"/>
                      </a:lnTo>
                      <a:lnTo>
                        <a:pt x="168" y="258"/>
                      </a:lnTo>
                      <a:lnTo>
                        <a:pt x="126" y="276"/>
                      </a:lnTo>
                      <a:lnTo>
                        <a:pt x="102" y="288"/>
                      </a:lnTo>
                      <a:lnTo>
                        <a:pt x="84" y="300"/>
                      </a:lnTo>
                      <a:lnTo>
                        <a:pt x="66" y="312"/>
                      </a:lnTo>
                      <a:lnTo>
                        <a:pt x="48" y="324"/>
                      </a:lnTo>
                      <a:lnTo>
                        <a:pt x="24" y="336"/>
                      </a:lnTo>
                      <a:lnTo>
                        <a:pt x="6" y="348"/>
                      </a:lnTo>
                      <a:lnTo>
                        <a:pt x="0" y="348"/>
                      </a:lnTo>
                      <a:lnTo>
                        <a:pt x="0" y="342"/>
                      </a:lnTo>
                      <a:lnTo>
                        <a:pt x="6" y="342"/>
                      </a:lnTo>
                      <a:lnTo>
                        <a:pt x="42" y="312"/>
                      </a:lnTo>
                      <a:lnTo>
                        <a:pt x="72" y="282"/>
                      </a:lnTo>
                      <a:lnTo>
                        <a:pt x="114" y="246"/>
                      </a:lnTo>
                      <a:lnTo>
                        <a:pt x="144" y="216"/>
                      </a:lnTo>
                      <a:lnTo>
                        <a:pt x="168" y="198"/>
                      </a:lnTo>
                      <a:lnTo>
                        <a:pt x="186" y="186"/>
                      </a:lnTo>
                      <a:lnTo>
                        <a:pt x="204" y="168"/>
                      </a:lnTo>
                      <a:lnTo>
                        <a:pt x="222" y="150"/>
                      </a:lnTo>
                      <a:lnTo>
                        <a:pt x="240" y="138"/>
                      </a:lnTo>
                      <a:lnTo>
                        <a:pt x="264" y="126"/>
                      </a:lnTo>
                      <a:lnTo>
                        <a:pt x="282" y="114"/>
                      </a:lnTo>
                      <a:lnTo>
                        <a:pt x="300" y="102"/>
                      </a:lnTo>
                      <a:lnTo>
                        <a:pt x="324" y="90"/>
                      </a:lnTo>
                      <a:lnTo>
                        <a:pt x="360" y="66"/>
                      </a:lnTo>
                      <a:lnTo>
                        <a:pt x="384" y="54"/>
                      </a:lnTo>
                      <a:lnTo>
                        <a:pt x="402" y="48"/>
                      </a:lnTo>
                      <a:lnTo>
                        <a:pt x="426" y="36"/>
                      </a:lnTo>
                      <a:lnTo>
                        <a:pt x="450" y="24"/>
                      </a:lnTo>
                      <a:lnTo>
                        <a:pt x="474" y="18"/>
                      </a:lnTo>
                      <a:lnTo>
                        <a:pt x="486" y="12"/>
                      </a:lnTo>
                      <a:lnTo>
                        <a:pt x="492" y="6"/>
                      </a:lnTo>
                      <a:lnTo>
                        <a:pt x="516" y="0"/>
                      </a:lnTo>
                      <a:lnTo>
                        <a:pt x="528" y="0"/>
                      </a:lnTo>
                      <a:lnTo>
                        <a:pt x="534" y="0"/>
                      </a:lnTo>
                      <a:lnTo>
                        <a:pt x="546" y="0"/>
                      </a:lnTo>
                      <a:lnTo>
                        <a:pt x="558" y="0"/>
                      </a:lnTo>
                      <a:lnTo>
                        <a:pt x="564" y="6"/>
                      </a:lnTo>
                      <a:lnTo>
                        <a:pt x="570" y="6"/>
                      </a:lnTo>
                      <a:lnTo>
                        <a:pt x="582" y="12"/>
                      </a:lnTo>
                      <a:lnTo>
                        <a:pt x="582" y="18"/>
                      </a:lnTo>
                      <a:lnTo>
                        <a:pt x="594" y="24"/>
                      </a:lnTo>
                      <a:lnTo>
                        <a:pt x="600" y="30"/>
                      </a:lnTo>
                      <a:lnTo>
                        <a:pt x="606" y="42"/>
                      </a:lnTo>
                      <a:lnTo>
                        <a:pt x="606" y="48"/>
                      </a:lnTo>
                      <a:lnTo>
                        <a:pt x="612" y="60"/>
                      </a:lnTo>
                      <a:lnTo>
                        <a:pt x="612" y="72"/>
                      </a:lnTo>
                      <a:lnTo>
                        <a:pt x="618" y="84"/>
                      </a:lnTo>
                      <a:lnTo>
                        <a:pt x="624" y="96"/>
                      </a:lnTo>
                      <a:lnTo>
                        <a:pt x="630" y="126"/>
                      </a:lnTo>
                      <a:lnTo>
                        <a:pt x="630" y="150"/>
                      </a:lnTo>
                      <a:lnTo>
                        <a:pt x="630" y="180"/>
                      </a:lnTo>
                      <a:lnTo>
                        <a:pt x="642" y="228"/>
                      </a:lnTo>
                      <a:lnTo>
                        <a:pt x="654" y="318"/>
                      </a:lnTo>
                      <a:lnTo>
                        <a:pt x="660" y="408"/>
                      </a:lnTo>
                      <a:lnTo>
                        <a:pt x="672" y="450"/>
                      </a:lnTo>
                      <a:lnTo>
                        <a:pt x="678" y="492"/>
                      </a:lnTo>
                      <a:lnTo>
                        <a:pt x="690" y="576"/>
                      </a:lnTo>
                      <a:lnTo>
                        <a:pt x="702" y="648"/>
                      </a:lnTo>
                      <a:lnTo>
                        <a:pt x="726" y="732"/>
                      </a:lnTo>
                      <a:lnTo>
                        <a:pt x="744" y="810"/>
                      </a:lnTo>
                      <a:lnTo>
                        <a:pt x="762" y="888"/>
                      </a:lnTo>
                      <a:lnTo>
                        <a:pt x="780" y="966"/>
                      </a:lnTo>
                      <a:lnTo>
                        <a:pt x="798" y="1050"/>
                      </a:lnTo>
                      <a:lnTo>
                        <a:pt x="846" y="1224"/>
                      </a:lnTo>
                      <a:lnTo>
                        <a:pt x="864" y="1314"/>
                      </a:lnTo>
                      <a:lnTo>
                        <a:pt x="888" y="1416"/>
                      </a:lnTo>
                      <a:lnTo>
                        <a:pt x="912" y="1518"/>
                      </a:lnTo>
                      <a:lnTo>
                        <a:pt x="936" y="1626"/>
                      </a:lnTo>
                      <a:lnTo>
                        <a:pt x="936" y="1632"/>
                      </a:lnTo>
                      <a:lnTo>
                        <a:pt x="936" y="1638"/>
                      </a:lnTo>
                      <a:lnTo>
                        <a:pt x="942" y="1638"/>
                      </a:lnTo>
                      <a:lnTo>
                        <a:pt x="942" y="1644"/>
                      </a:lnTo>
                      <a:lnTo>
                        <a:pt x="936" y="1644"/>
                      </a:lnTo>
                      <a:lnTo>
                        <a:pt x="936" y="1650"/>
                      </a:lnTo>
                      <a:lnTo>
                        <a:pt x="936" y="1662"/>
                      </a:lnTo>
                      <a:lnTo>
                        <a:pt x="930" y="1668"/>
                      </a:lnTo>
                      <a:lnTo>
                        <a:pt x="924" y="1674"/>
                      </a:lnTo>
                      <a:lnTo>
                        <a:pt x="918" y="1680"/>
                      </a:lnTo>
                      <a:lnTo>
                        <a:pt x="918" y="1686"/>
                      </a:lnTo>
                      <a:lnTo>
                        <a:pt x="912" y="1686"/>
                      </a:lnTo>
                      <a:lnTo>
                        <a:pt x="906" y="1686"/>
                      </a:lnTo>
                      <a:lnTo>
                        <a:pt x="900" y="1692"/>
                      </a:lnTo>
                      <a:lnTo>
                        <a:pt x="894" y="1692"/>
                      </a:lnTo>
                      <a:lnTo>
                        <a:pt x="888" y="1692"/>
                      </a:lnTo>
                      <a:lnTo>
                        <a:pt x="882" y="1692"/>
                      </a:lnTo>
                      <a:lnTo>
                        <a:pt x="876" y="1692"/>
                      </a:lnTo>
                      <a:lnTo>
                        <a:pt x="870" y="1692"/>
                      </a:lnTo>
                      <a:lnTo>
                        <a:pt x="864" y="1692"/>
                      </a:lnTo>
                      <a:lnTo>
                        <a:pt x="858" y="1686"/>
                      </a:lnTo>
                      <a:lnTo>
                        <a:pt x="852" y="1686"/>
                      </a:lnTo>
                      <a:lnTo>
                        <a:pt x="846" y="1686"/>
                      </a:lnTo>
                      <a:lnTo>
                        <a:pt x="846" y="1680"/>
                      </a:lnTo>
                      <a:lnTo>
                        <a:pt x="840" y="1674"/>
                      </a:lnTo>
                      <a:lnTo>
                        <a:pt x="834" y="1668"/>
                      </a:lnTo>
                      <a:lnTo>
                        <a:pt x="834" y="1662"/>
                      </a:lnTo>
                      <a:lnTo>
                        <a:pt x="828" y="1656"/>
                      </a:lnTo>
                      <a:lnTo>
                        <a:pt x="828" y="1650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4" name="Freeform 328"/>
                <p:cNvSpPr>
                  <a:spLocks/>
                </p:cNvSpPr>
                <p:nvPr/>
              </p:nvSpPr>
              <p:spPr bwMode="auto">
                <a:xfrm>
                  <a:off x="1608" y="1992"/>
                  <a:ext cx="480" cy="1392"/>
                </a:xfrm>
                <a:custGeom>
                  <a:avLst/>
                  <a:gdLst>
                    <a:gd name="T0" fmla="*/ 0 w 480"/>
                    <a:gd name="T1" fmla="*/ 1332 h 1392"/>
                    <a:gd name="T2" fmla="*/ 30 w 480"/>
                    <a:gd name="T3" fmla="*/ 1128 h 1392"/>
                    <a:gd name="T4" fmla="*/ 60 w 480"/>
                    <a:gd name="T5" fmla="*/ 882 h 1392"/>
                    <a:gd name="T6" fmla="*/ 78 w 480"/>
                    <a:gd name="T7" fmla="*/ 756 h 1392"/>
                    <a:gd name="T8" fmla="*/ 90 w 480"/>
                    <a:gd name="T9" fmla="*/ 642 h 1392"/>
                    <a:gd name="T10" fmla="*/ 114 w 480"/>
                    <a:gd name="T11" fmla="*/ 564 h 1392"/>
                    <a:gd name="T12" fmla="*/ 132 w 480"/>
                    <a:gd name="T13" fmla="*/ 486 h 1392"/>
                    <a:gd name="T14" fmla="*/ 150 w 480"/>
                    <a:gd name="T15" fmla="*/ 408 h 1392"/>
                    <a:gd name="T16" fmla="*/ 180 w 480"/>
                    <a:gd name="T17" fmla="*/ 324 h 1392"/>
                    <a:gd name="T18" fmla="*/ 204 w 480"/>
                    <a:gd name="T19" fmla="*/ 258 h 1392"/>
                    <a:gd name="T20" fmla="*/ 240 w 480"/>
                    <a:gd name="T21" fmla="*/ 162 h 1392"/>
                    <a:gd name="T22" fmla="*/ 270 w 480"/>
                    <a:gd name="T23" fmla="*/ 96 h 1392"/>
                    <a:gd name="T24" fmla="*/ 282 w 480"/>
                    <a:gd name="T25" fmla="*/ 66 h 1392"/>
                    <a:gd name="T26" fmla="*/ 306 w 480"/>
                    <a:gd name="T27" fmla="*/ 36 h 1392"/>
                    <a:gd name="T28" fmla="*/ 324 w 480"/>
                    <a:gd name="T29" fmla="*/ 12 h 1392"/>
                    <a:gd name="T30" fmla="*/ 330 w 480"/>
                    <a:gd name="T31" fmla="*/ 6 h 1392"/>
                    <a:gd name="T32" fmla="*/ 336 w 480"/>
                    <a:gd name="T33" fmla="*/ 0 h 1392"/>
                    <a:gd name="T34" fmla="*/ 348 w 480"/>
                    <a:gd name="T35" fmla="*/ 0 h 1392"/>
                    <a:gd name="T36" fmla="*/ 372 w 480"/>
                    <a:gd name="T37" fmla="*/ 6 h 1392"/>
                    <a:gd name="T38" fmla="*/ 384 w 480"/>
                    <a:gd name="T39" fmla="*/ 6 h 1392"/>
                    <a:gd name="T40" fmla="*/ 408 w 480"/>
                    <a:gd name="T41" fmla="*/ 18 h 1392"/>
                    <a:gd name="T42" fmla="*/ 450 w 480"/>
                    <a:gd name="T43" fmla="*/ 48 h 1392"/>
                    <a:gd name="T44" fmla="*/ 474 w 480"/>
                    <a:gd name="T45" fmla="*/ 66 h 1392"/>
                    <a:gd name="T46" fmla="*/ 480 w 480"/>
                    <a:gd name="T47" fmla="*/ 66 h 1392"/>
                    <a:gd name="T48" fmla="*/ 480 w 480"/>
                    <a:gd name="T49" fmla="*/ 72 h 1392"/>
                    <a:gd name="T50" fmla="*/ 480 w 480"/>
                    <a:gd name="T51" fmla="*/ 72 h 1392"/>
                    <a:gd name="T52" fmla="*/ 474 w 480"/>
                    <a:gd name="T53" fmla="*/ 72 h 1392"/>
                    <a:gd name="T54" fmla="*/ 456 w 480"/>
                    <a:gd name="T55" fmla="*/ 66 h 1392"/>
                    <a:gd name="T56" fmla="*/ 432 w 480"/>
                    <a:gd name="T57" fmla="*/ 72 h 1392"/>
                    <a:gd name="T58" fmla="*/ 420 w 480"/>
                    <a:gd name="T59" fmla="*/ 72 h 1392"/>
                    <a:gd name="T60" fmla="*/ 408 w 480"/>
                    <a:gd name="T61" fmla="*/ 84 h 1392"/>
                    <a:gd name="T62" fmla="*/ 396 w 480"/>
                    <a:gd name="T63" fmla="*/ 90 h 1392"/>
                    <a:gd name="T64" fmla="*/ 384 w 480"/>
                    <a:gd name="T65" fmla="*/ 114 h 1392"/>
                    <a:gd name="T66" fmla="*/ 360 w 480"/>
                    <a:gd name="T67" fmla="*/ 162 h 1392"/>
                    <a:gd name="T68" fmla="*/ 348 w 480"/>
                    <a:gd name="T69" fmla="*/ 186 h 1392"/>
                    <a:gd name="T70" fmla="*/ 324 w 480"/>
                    <a:gd name="T71" fmla="*/ 246 h 1392"/>
                    <a:gd name="T72" fmla="*/ 282 w 480"/>
                    <a:gd name="T73" fmla="*/ 360 h 1392"/>
                    <a:gd name="T74" fmla="*/ 258 w 480"/>
                    <a:gd name="T75" fmla="*/ 444 h 1392"/>
                    <a:gd name="T76" fmla="*/ 234 w 480"/>
                    <a:gd name="T77" fmla="*/ 522 h 1392"/>
                    <a:gd name="T78" fmla="*/ 210 w 480"/>
                    <a:gd name="T79" fmla="*/ 618 h 1392"/>
                    <a:gd name="T80" fmla="*/ 186 w 480"/>
                    <a:gd name="T81" fmla="*/ 726 h 1392"/>
                    <a:gd name="T82" fmla="*/ 174 w 480"/>
                    <a:gd name="T83" fmla="*/ 840 h 1392"/>
                    <a:gd name="T84" fmla="*/ 138 w 480"/>
                    <a:gd name="T85" fmla="*/ 1146 h 1392"/>
                    <a:gd name="T86" fmla="*/ 114 w 480"/>
                    <a:gd name="T87" fmla="*/ 1344 h 1392"/>
                    <a:gd name="T88" fmla="*/ 108 w 480"/>
                    <a:gd name="T89" fmla="*/ 1356 h 1392"/>
                    <a:gd name="T90" fmla="*/ 102 w 480"/>
                    <a:gd name="T91" fmla="*/ 1368 h 1392"/>
                    <a:gd name="T92" fmla="*/ 96 w 480"/>
                    <a:gd name="T93" fmla="*/ 1374 h 1392"/>
                    <a:gd name="T94" fmla="*/ 90 w 480"/>
                    <a:gd name="T95" fmla="*/ 1386 h 1392"/>
                    <a:gd name="T96" fmla="*/ 78 w 480"/>
                    <a:gd name="T97" fmla="*/ 1392 h 1392"/>
                    <a:gd name="T98" fmla="*/ 66 w 480"/>
                    <a:gd name="T99" fmla="*/ 1392 h 1392"/>
                    <a:gd name="T100" fmla="*/ 60 w 480"/>
                    <a:gd name="T101" fmla="*/ 1392 h 1392"/>
                    <a:gd name="T102" fmla="*/ 48 w 480"/>
                    <a:gd name="T103" fmla="*/ 1392 h 1392"/>
                    <a:gd name="T104" fmla="*/ 36 w 480"/>
                    <a:gd name="T105" fmla="*/ 1392 h 1392"/>
                    <a:gd name="T106" fmla="*/ 24 w 480"/>
                    <a:gd name="T107" fmla="*/ 1386 h 1392"/>
                    <a:gd name="T108" fmla="*/ 18 w 480"/>
                    <a:gd name="T109" fmla="*/ 1374 h 1392"/>
                    <a:gd name="T110" fmla="*/ 6 w 480"/>
                    <a:gd name="T111" fmla="*/ 1362 h 1392"/>
                    <a:gd name="T112" fmla="*/ 6 w 480"/>
                    <a:gd name="T113" fmla="*/ 1350 h 1392"/>
                    <a:gd name="T114" fmla="*/ 0 w 480"/>
                    <a:gd name="T115" fmla="*/ 1338 h 139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480" h="1392">
                      <a:moveTo>
                        <a:pt x="0" y="1332"/>
                      </a:moveTo>
                      <a:lnTo>
                        <a:pt x="0" y="1332"/>
                      </a:lnTo>
                      <a:lnTo>
                        <a:pt x="18" y="1224"/>
                      </a:lnTo>
                      <a:lnTo>
                        <a:pt x="30" y="1128"/>
                      </a:lnTo>
                      <a:lnTo>
                        <a:pt x="48" y="960"/>
                      </a:lnTo>
                      <a:lnTo>
                        <a:pt x="60" y="882"/>
                      </a:lnTo>
                      <a:lnTo>
                        <a:pt x="66" y="816"/>
                      </a:lnTo>
                      <a:lnTo>
                        <a:pt x="78" y="756"/>
                      </a:lnTo>
                      <a:lnTo>
                        <a:pt x="84" y="696"/>
                      </a:lnTo>
                      <a:lnTo>
                        <a:pt x="90" y="642"/>
                      </a:lnTo>
                      <a:lnTo>
                        <a:pt x="102" y="594"/>
                      </a:lnTo>
                      <a:lnTo>
                        <a:pt x="114" y="564"/>
                      </a:lnTo>
                      <a:lnTo>
                        <a:pt x="114" y="540"/>
                      </a:lnTo>
                      <a:lnTo>
                        <a:pt x="132" y="486"/>
                      </a:lnTo>
                      <a:lnTo>
                        <a:pt x="144" y="432"/>
                      </a:lnTo>
                      <a:lnTo>
                        <a:pt x="150" y="408"/>
                      </a:lnTo>
                      <a:lnTo>
                        <a:pt x="162" y="378"/>
                      </a:lnTo>
                      <a:lnTo>
                        <a:pt x="180" y="324"/>
                      </a:lnTo>
                      <a:lnTo>
                        <a:pt x="192" y="294"/>
                      </a:lnTo>
                      <a:lnTo>
                        <a:pt x="204" y="258"/>
                      </a:lnTo>
                      <a:lnTo>
                        <a:pt x="228" y="204"/>
                      </a:lnTo>
                      <a:lnTo>
                        <a:pt x="240" y="162"/>
                      </a:lnTo>
                      <a:lnTo>
                        <a:pt x="258" y="132"/>
                      </a:lnTo>
                      <a:lnTo>
                        <a:pt x="270" y="96"/>
                      </a:lnTo>
                      <a:lnTo>
                        <a:pt x="282" y="78"/>
                      </a:lnTo>
                      <a:lnTo>
                        <a:pt x="282" y="66"/>
                      </a:lnTo>
                      <a:lnTo>
                        <a:pt x="294" y="48"/>
                      </a:lnTo>
                      <a:lnTo>
                        <a:pt x="306" y="36"/>
                      </a:lnTo>
                      <a:lnTo>
                        <a:pt x="312" y="18"/>
                      </a:lnTo>
                      <a:lnTo>
                        <a:pt x="324" y="12"/>
                      </a:lnTo>
                      <a:lnTo>
                        <a:pt x="324" y="6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36" y="0"/>
                      </a:lnTo>
                      <a:lnTo>
                        <a:pt x="342" y="0"/>
                      </a:lnTo>
                      <a:lnTo>
                        <a:pt x="348" y="0"/>
                      </a:lnTo>
                      <a:lnTo>
                        <a:pt x="354" y="0"/>
                      </a:lnTo>
                      <a:lnTo>
                        <a:pt x="372" y="6"/>
                      </a:lnTo>
                      <a:lnTo>
                        <a:pt x="378" y="6"/>
                      </a:lnTo>
                      <a:lnTo>
                        <a:pt x="384" y="6"/>
                      </a:lnTo>
                      <a:lnTo>
                        <a:pt x="390" y="18"/>
                      </a:lnTo>
                      <a:lnTo>
                        <a:pt x="408" y="18"/>
                      </a:lnTo>
                      <a:lnTo>
                        <a:pt x="432" y="36"/>
                      </a:lnTo>
                      <a:lnTo>
                        <a:pt x="450" y="48"/>
                      </a:lnTo>
                      <a:lnTo>
                        <a:pt x="468" y="60"/>
                      </a:lnTo>
                      <a:lnTo>
                        <a:pt x="474" y="66"/>
                      </a:lnTo>
                      <a:lnTo>
                        <a:pt x="480" y="66"/>
                      </a:lnTo>
                      <a:lnTo>
                        <a:pt x="480" y="72"/>
                      </a:lnTo>
                      <a:lnTo>
                        <a:pt x="474" y="72"/>
                      </a:lnTo>
                      <a:lnTo>
                        <a:pt x="462" y="66"/>
                      </a:lnTo>
                      <a:lnTo>
                        <a:pt x="456" y="66"/>
                      </a:lnTo>
                      <a:lnTo>
                        <a:pt x="444" y="66"/>
                      </a:lnTo>
                      <a:lnTo>
                        <a:pt x="432" y="72"/>
                      </a:lnTo>
                      <a:lnTo>
                        <a:pt x="426" y="72"/>
                      </a:lnTo>
                      <a:lnTo>
                        <a:pt x="420" y="72"/>
                      </a:lnTo>
                      <a:lnTo>
                        <a:pt x="408" y="78"/>
                      </a:lnTo>
                      <a:lnTo>
                        <a:pt x="408" y="84"/>
                      </a:lnTo>
                      <a:lnTo>
                        <a:pt x="396" y="90"/>
                      </a:lnTo>
                      <a:lnTo>
                        <a:pt x="384" y="108"/>
                      </a:lnTo>
                      <a:lnTo>
                        <a:pt x="384" y="114"/>
                      </a:lnTo>
                      <a:lnTo>
                        <a:pt x="372" y="132"/>
                      </a:lnTo>
                      <a:lnTo>
                        <a:pt x="360" y="162"/>
                      </a:lnTo>
                      <a:lnTo>
                        <a:pt x="354" y="174"/>
                      </a:lnTo>
                      <a:lnTo>
                        <a:pt x="348" y="186"/>
                      </a:lnTo>
                      <a:lnTo>
                        <a:pt x="336" y="216"/>
                      </a:lnTo>
                      <a:lnTo>
                        <a:pt x="324" y="246"/>
                      </a:lnTo>
                      <a:lnTo>
                        <a:pt x="306" y="300"/>
                      </a:lnTo>
                      <a:lnTo>
                        <a:pt x="282" y="360"/>
                      </a:lnTo>
                      <a:lnTo>
                        <a:pt x="264" y="414"/>
                      </a:lnTo>
                      <a:lnTo>
                        <a:pt x="258" y="444"/>
                      </a:lnTo>
                      <a:lnTo>
                        <a:pt x="246" y="474"/>
                      </a:lnTo>
                      <a:lnTo>
                        <a:pt x="234" y="522"/>
                      </a:lnTo>
                      <a:lnTo>
                        <a:pt x="222" y="570"/>
                      </a:lnTo>
                      <a:lnTo>
                        <a:pt x="210" y="618"/>
                      </a:lnTo>
                      <a:lnTo>
                        <a:pt x="198" y="672"/>
                      </a:lnTo>
                      <a:lnTo>
                        <a:pt x="186" y="726"/>
                      </a:lnTo>
                      <a:lnTo>
                        <a:pt x="186" y="786"/>
                      </a:lnTo>
                      <a:lnTo>
                        <a:pt x="174" y="840"/>
                      </a:lnTo>
                      <a:lnTo>
                        <a:pt x="162" y="978"/>
                      </a:lnTo>
                      <a:lnTo>
                        <a:pt x="138" y="1146"/>
                      </a:lnTo>
                      <a:lnTo>
                        <a:pt x="126" y="1242"/>
                      </a:lnTo>
                      <a:lnTo>
                        <a:pt x="114" y="1344"/>
                      </a:lnTo>
                      <a:lnTo>
                        <a:pt x="114" y="1350"/>
                      </a:lnTo>
                      <a:lnTo>
                        <a:pt x="108" y="1356"/>
                      </a:lnTo>
                      <a:lnTo>
                        <a:pt x="108" y="1362"/>
                      </a:lnTo>
                      <a:lnTo>
                        <a:pt x="102" y="1368"/>
                      </a:lnTo>
                      <a:lnTo>
                        <a:pt x="96" y="1374"/>
                      </a:lnTo>
                      <a:lnTo>
                        <a:pt x="90" y="1380"/>
                      </a:lnTo>
                      <a:lnTo>
                        <a:pt x="90" y="1386"/>
                      </a:lnTo>
                      <a:lnTo>
                        <a:pt x="84" y="1386"/>
                      </a:lnTo>
                      <a:lnTo>
                        <a:pt x="78" y="1392"/>
                      </a:lnTo>
                      <a:lnTo>
                        <a:pt x="72" y="1392"/>
                      </a:lnTo>
                      <a:lnTo>
                        <a:pt x="66" y="1392"/>
                      </a:lnTo>
                      <a:lnTo>
                        <a:pt x="60" y="1392"/>
                      </a:lnTo>
                      <a:lnTo>
                        <a:pt x="54" y="1392"/>
                      </a:lnTo>
                      <a:lnTo>
                        <a:pt x="48" y="1392"/>
                      </a:lnTo>
                      <a:lnTo>
                        <a:pt x="42" y="1392"/>
                      </a:lnTo>
                      <a:lnTo>
                        <a:pt x="36" y="1392"/>
                      </a:lnTo>
                      <a:lnTo>
                        <a:pt x="30" y="1386"/>
                      </a:lnTo>
                      <a:lnTo>
                        <a:pt x="24" y="1386"/>
                      </a:lnTo>
                      <a:lnTo>
                        <a:pt x="18" y="1380"/>
                      </a:lnTo>
                      <a:lnTo>
                        <a:pt x="18" y="1374"/>
                      </a:lnTo>
                      <a:lnTo>
                        <a:pt x="12" y="1368"/>
                      </a:lnTo>
                      <a:lnTo>
                        <a:pt x="6" y="1362"/>
                      </a:lnTo>
                      <a:lnTo>
                        <a:pt x="6" y="1356"/>
                      </a:lnTo>
                      <a:lnTo>
                        <a:pt x="6" y="1350"/>
                      </a:lnTo>
                      <a:lnTo>
                        <a:pt x="0" y="1344"/>
                      </a:lnTo>
                      <a:lnTo>
                        <a:pt x="0" y="1338"/>
                      </a:lnTo>
                      <a:lnTo>
                        <a:pt x="0" y="1332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5" name="Freeform 329"/>
                <p:cNvSpPr>
                  <a:spLocks/>
                </p:cNvSpPr>
                <p:nvPr/>
              </p:nvSpPr>
              <p:spPr bwMode="auto">
                <a:xfrm>
                  <a:off x="1608" y="1992"/>
                  <a:ext cx="480" cy="1392"/>
                </a:xfrm>
                <a:custGeom>
                  <a:avLst/>
                  <a:gdLst>
                    <a:gd name="T0" fmla="*/ 18 w 480"/>
                    <a:gd name="T1" fmla="*/ 1224 h 1392"/>
                    <a:gd name="T2" fmla="*/ 48 w 480"/>
                    <a:gd name="T3" fmla="*/ 960 h 1392"/>
                    <a:gd name="T4" fmla="*/ 66 w 480"/>
                    <a:gd name="T5" fmla="*/ 816 h 1392"/>
                    <a:gd name="T6" fmla="*/ 84 w 480"/>
                    <a:gd name="T7" fmla="*/ 696 h 1392"/>
                    <a:gd name="T8" fmla="*/ 102 w 480"/>
                    <a:gd name="T9" fmla="*/ 594 h 1392"/>
                    <a:gd name="T10" fmla="*/ 114 w 480"/>
                    <a:gd name="T11" fmla="*/ 540 h 1392"/>
                    <a:gd name="T12" fmla="*/ 144 w 480"/>
                    <a:gd name="T13" fmla="*/ 432 h 1392"/>
                    <a:gd name="T14" fmla="*/ 162 w 480"/>
                    <a:gd name="T15" fmla="*/ 378 h 1392"/>
                    <a:gd name="T16" fmla="*/ 192 w 480"/>
                    <a:gd name="T17" fmla="*/ 294 h 1392"/>
                    <a:gd name="T18" fmla="*/ 228 w 480"/>
                    <a:gd name="T19" fmla="*/ 204 h 1392"/>
                    <a:gd name="T20" fmla="*/ 258 w 480"/>
                    <a:gd name="T21" fmla="*/ 132 h 1392"/>
                    <a:gd name="T22" fmla="*/ 282 w 480"/>
                    <a:gd name="T23" fmla="*/ 78 h 1392"/>
                    <a:gd name="T24" fmla="*/ 294 w 480"/>
                    <a:gd name="T25" fmla="*/ 48 h 1392"/>
                    <a:gd name="T26" fmla="*/ 312 w 480"/>
                    <a:gd name="T27" fmla="*/ 18 h 1392"/>
                    <a:gd name="T28" fmla="*/ 324 w 480"/>
                    <a:gd name="T29" fmla="*/ 6 h 1392"/>
                    <a:gd name="T30" fmla="*/ 330 w 480"/>
                    <a:gd name="T31" fmla="*/ 0 h 1392"/>
                    <a:gd name="T32" fmla="*/ 342 w 480"/>
                    <a:gd name="T33" fmla="*/ 0 h 1392"/>
                    <a:gd name="T34" fmla="*/ 354 w 480"/>
                    <a:gd name="T35" fmla="*/ 0 h 1392"/>
                    <a:gd name="T36" fmla="*/ 378 w 480"/>
                    <a:gd name="T37" fmla="*/ 6 h 1392"/>
                    <a:gd name="T38" fmla="*/ 390 w 480"/>
                    <a:gd name="T39" fmla="*/ 18 h 1392"/>
                    <a:gd name="T40" fmla="*/ 432 w 480"/>
                    <a:gd name="T41" fmla="*/ 36 h 1392"/>
                    <a:gd name="T42" fmla="*/ 468 w 480"/>
                    <a:gd name="T43" fmla="*/ 60 h 1392"/>
                    <a:gd name="T44" fmla="*/ 480 w 480"/>
                    <a:gd name="T45" fmla="*/ 66 h 1392"/>
                    <a:gd name="T46" fmla="*/ 480 w 480"/>
                    <a:gd name="T47" fmla="*/ 72 h 1392"/>
                    <a:gd name="T48" fmla="*/ 474 w 480"/>
                    <a:gd name="T49" fmla="*/ 72 h 1392"/>
                    <a:gd name="T50" fmla="*/ 456 w 480"/>
                    <a:gd name="T51" fmla="*/ 66 h 1392"/>
                    <a:gd name="T52" fmla="*/ 432 w 480"/>
                    <a:gd name="T53" fmla="*/ 72 h 1392"/>
                    <a:gd name="T54" fmla="*/ 420 w 480"/>
                    <a:gd name="T55" fmla="*/ 72 h 1392"/>
                    <a:gd name="T56" fmla="*/ 408 w 480"/>
                    <a:gd name="T57" fmla="*/ 84 h 1392"/>
                    <a:gd name="T58" fmla="*/ 384 w 480"/>
                    <a:gd name="T59" fmla="*/ 108 h 1392"/>
                    <a:gd name="T60" fmla="*/ 372 w 480"/>
                    <a:gd name="T61" fmla="*/ 132 h 1392"/>
                    <a:gd name="T62" fmla="*/ 354 w 480"/>
                    <a:gd name="T63" fmla="*/ 174 h 1392"/>
                    <a:gd name="T64" fmla="*/ 336 w 480"/>
                    <a:gd name="T65" fmla="*/ 216 h 1392"/>
                    <a:gd name="T66" fmla="*/ 306 w 480"/>
                    <a:gd name="T67" fmla="*/ 300 h 1392"/>
                    <a:gd name="T68" fmla="*/ 264 w 480"/>
                    <a:gd name="T69" fmla="*/ 414 h 1392"/>
                    <a:gd name="T70" fmla="*/ 246 w 480"/>
                    <a:gd name="T71" fmla="*/ 474 h 1392"/>
                    <a:gd name="T72" fmla="*/ 222 w 480"/>
                    <a:gd name="T73" fmla="*/ 570 h 1392"/>
                    <a:gd name="T74" fmla="*/ 198 w 480"/>
                    <a:gd name="T75" fmla="*/ 672 h 1392"/>
                    <a:gd name="T76" fmla="*/ 186 w 480"/>
                    <a:gd name="T77" fmla="*/ 786 h 1392"/>
                    <a:gd name="T78" fmla="*/ 162 w 480"/>
                    <a:gd name="T79" fmla="*/ 978 h 1392"/>
                    <a:gd name="T80" fmla="*/ 126 w 480"/>
                    <a:gd name="T81" fmla="*/ 1242 h 1392"/>
                    <a:gd name="T82" fmla="*/ 114 w 480"/>
                    <a:gd name="T83" fmla="*/ 1350 h 1392"/>
                    <a:gd name="T84" fmla="*/ 108 w 480"/>
                    <a:gd name="T85" fmla="*/ 1362 h 1392"/>
                    <a:gd name="T86" fmla="*/ 102 w 480"/>
                    <a:gd name="T87" fmla="*/ 1368 h 1392"/>
                    <a:gd name="T88" fmla="*/ 90 w 480"/>
                    <a:gd name="T89" fmla="*/ 1380 h 1392"/>
                    <a:gd name="T90" fmla="*/ 84 w 480"/>
                    <a:gd name="T91" fmla="*/ 1386 h 1392"/>
                    <a:gd name="T92" fmla="*/ 72 w 480"/>
                    <a:gd name="T93" fmla="*/ 1392 h 1392"/>
                    <a:gd name="T94" fmla="*/ 66 w 480"/>
                    <a:gd name="T95" fmla="*/ 1392 h 1392"/>
                    <a:gd name="T96" fmla="*/ 54 w 480"/>
                    <a:gd name="T97" fmla="*/ 1392 h 1392"/>
                    <a:gd name="T98" fmla="*/ 42 w 480"/>
                    <a:gd name="T99" fmla="*/ 1392 h 1392"/>
                    <a:gd name="T100" fmla="*/ 30 w 480"/>
                    <a:gd name="T101" fmla="*/ 1386 h 1392"/>
                    <a:gd name="T102" fmla="*/ 18 w 480"/>
                    <a:gd name="T103" fmla="*/ 1380 h 1392"/>
                    <a:gd name="T104" fmla="*/ 12 w 480"/>
                    <a:gd name="T105" fmla="*/ 1368 h 1392"/>
                    <a:gd name="T106" fmla="*/ 6 w 480"/>
                    <a:gd name="T107" fmla="*/ 1356 h 1392"/>
                    <a:gd name="T108" fmla="*/ 0 w 480"/>
                    <a:gd name="T109" fmla="*/ 1344 h 1392"/>
                    <a:gd name="T110" fmla="*/ 0 w 480"/>
                    <a:gd name="T111" fmla="*/ 1332 h 139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480" h="1392">
                      <a:moveTo>
                        <a:pt x="0" y="1332"/>
                      </a:moveTo>
                      <a:lnTo>
                        <a:pt x="18" y="1224"/>
                      </a:lnTo>
                      <a:lnTo>
                        <a:pt x="30" y="1128"/>
                      </a:lnTo>
                      <a:lnTo>
                        <a:pt x="48" y="960"/>
                      </a:lnTo>
                      <a:lnTo>
                        <a:pt x="60" y="882"/>
                      </a:lnTo>
                      <a:lnTo>
                        <a:pt x="66" y="816"/>
                      </a:lnTo>
                      <a:lnTo>
                        <a:pt x="78" y="756"/>
                      </a:lnTo>
                      <a:lnTo>
                        <a:pt x="84" y="696"/>
                      </a:lnTo>
                      <a:lnTo>
                        <a:pt x="90" y="642"/>
                      </a:lnTo>
                      <a:lnTo>
                        <a:pt x="102" y="594"/>
                      </a:lnTo>
                      <a:lnTo>
                        <a:pt x="114" y="564"/>
                      </a:lnTo>
                      <a:lnTo>
                        <a:pt x="114" y="540"/>
                      </a:lnTo>
                      <a:lnTo>
                        <a:pt x="132" y="486"/>
                      </a:lnTo>
                      <a:lnTo>
                        <a:pt x="144" y="432"/>
                      </a:lnTo>
                      <a:lnTo>
                        <a:pt x="150" y="408"/>
                      </a:lnTo>
                      <a:lnTo>
                        <a:pt x="162" y="378"/>
                      </a:lnTo>
                      <a:lnTo>
                        <a:pt x="180" y="324"/>
                      </a:lnTo>
                      <a:lnTo>
                        <a:pt x="192" y="294"/>
                      </a:lnTo>
                      <a:lnTo>
                        <a:pt x="204" y="258"/>
                      </a:lnTo>
                      <a:lnTo>
                        <a:pt x="228" y="204"/>
                      </a:lnTo>
                      <a:lnTo>
                        <a:pt x="240" y="162"/>
                      </a:lnTo>
                      <a:lnTo>
                        <a:pt x="258" y="132"/>
                      </a:lnTo>
                      <a:lnTo>
                        <a:pt x="270" y="96"/>
                      </a:lnTo>
                      <a:lnTo>
                        <a:pt x="282" y="78"/>
                      </a:lnTo>
                      <a:lnTo>
                        <a:pt x="282" y="66"/>
                      </a:lnTo>
                      <a:lnTo>
                        <a:pt x="294" y="48"/>
                      </a:lnTo>
                      <a:lnTo>
                        <a:pt x="306" y="36"/>
                      </a:lnTo>
                      <a:lnTo>
                        <a:pt x="312" y="18"/>
                      </a:lnTo>
                      <a:lnTo>
                        <a:pt x="324" y="12"/>
                      </a:lnTo>
                      <a:lnTo>
                        <a:pt x="324" y="6"/>
                      </a:lnTo>
                      <a:lnTo>
                        <a:pt x="330" y="6"/>
                      </a:lnTo>
                      <a:lnTo>
                        <a:pt x="330" y="0"/>
                      </a:lnTo>
                      <a:lnTo>
                        <a:pt x="336" y="0"/>
                      </a:lnTo>
                      <a:lnTo>
                        <a:pt x="342" y="0"/>
                      </a:lnTo>
                      <a:lnTo>
                        <a:pt x="348" y="0"/>
                      </a:lnTo>
                      <a:lnTo>
                        <a:pt x="354" y="0"/>
                      </a:lnTo>
                      <a:lnTo>
                        <a:pt x="372" y="6"/>
                      </a:lnTo>
                      <a:lnTo>
                        <a:pt x="378" y="6"/>
                      </a:lnTo>
                      <a:lnTo>
                        <a:pt x="384" y="6"/>
                      </a:lnTo>
                      <a:lnTo>
                        <a:pt x="390" y="18"/>
                      </a:lnTo>
                      <a:lnTo>
                        <a:pt x="408" y="18"/>
                      </a:lnTo>
                      <a:lnTo>
                        <a:pt x="432" y="36"/>
                      </a:lnTo>
                      <a:lnTo>
                        <a:pt x="450" y="48"/>
                      </a:lnTo>
                      <a:lnTo>
                        <a:pt x="468" y="60"/>
                      </a:lnTo>
                      <a:lnTo>
                        <a:pt x="474" y="66"/>
                      </a:lnTo>
                      <a:lnTo>
                        <a:pt x="480" y="66"/>
                      </a:lnTo>
                      <a:lnTo>
                        <a:pt x="480" y="72"/>
                      </a:lnTo>
                      <a:lnTo>
                        <a:pt x="474" y="72"/>
                      </a:lnTo>
                      <a:lnTo>
                        <a:pt x="462" y="66"/>
                      </a:lnTo>
                      <a:lnTo>
                        <a:pt x="456" y="66"/>
                      </a:lnTo>
                      <a:lnTo>
                        <a:pt x="444" y="66"/>
                      </a:lnTo>
                      <a:lnTo>
                        <a:pt x="432" y="72"/>
                      </a:lnTo>
                      <a:lnTo>
                        <a:pt x="426" y="72"/>
                      </a:lnTo>
                      <a:lnTo>
                        <a:pt x="420" y="72"/>
                      </a:lnTo>
                      <a:lnTo>
                        <a:pt x="408" y="78"/>
                      </a:lnTo>
                      <a:lnTo>
                        <a:pt x="408" y="84"/>
                      </a:lnTo>
                      <a:lnTo>
                        <a:pt x="396" y="90"/>
                      </a:lnTo>
                      <a:lnTo>
                        <a:pt x="384" y="108"/>
                      </a:lnTo>
                      <a:lnTo>
                        <a:pt x="384" y="114"/>
                      </a:lnTo>
                      <a:lnTo>
                        <a:pt x="372" y="132"/>
                      </a:lnTo>
                      <a:lnTo>
                        <a:pt x="360" y="162"/>
                      </a:lnTo>
                      <a:lnTo>
                        <a:pt x="354" y="174"/>
                      </a:lnTo>
                      <a:lnTo>
                        <a:pt x="348" y="186"/>
                      </a:lnTo>
                      <a:lnTo>
                        <a:pt x="336" y="216"/>
                      </a:lnTo>
                      <a:lnTo>
                        <a:pt x="324" y="246"/>
                      </a:lnTo>
                      <a:lnTo>
                        <a:pt x="306" y="300"/>
                      </a:lnTo>
                      <a:lnTo>
                        <a:pt x="282" y="360"/>
                      </a:lnTo>
                      <a:lnTo>
                        <a:pt x="264" y="414"/>
                      </a:lnTo>
                      <a:lnTo>
                        <a:pt x="258" y="444"/>
                      </a:lnTo>
                      <a:lnTo>
                        <a:pt x="246" y="474"/>
                      </a:lnTo>
                      <a:lnTo>
                        <a:pt x="234" y="522"/>
                      </a:lnTo>
                      <a:lnTo>
                        <a:pt x="222" y="570"/>
                      </a:lnTo>
                      <a:lnTo>
                        <a:pt x="210" y="618"/>
                      </a:lnTo>
                      <a:lnTo>
                        <a:pt x="198" y="672"/>
                      </a:lnTo>
                      <a:lnTo>
                        <a:pt x="186" y="726"/>
                      </a:lnTo>
                      <a:lnTo>
                        <a:pt x="186" y="786"/>
                      </a:lnTo>
                      <a:lnTo>
                        <a:pt x="174" y="840"/>
                      </a:lnTo>
                      <a:lnTo>
                        <a:pt x="162" y="978"/>
                      </a:lnTo>
                      <a:lnTo>
                        <a:pt x="138" y="1146"/>
                      </a:lnTo>
                      <a:lnTo>
                        <a:pt x="126" y="1242"/>
                      </a:lnTo>
                      <a:lnTo>
                        <a:pt x="114" y="1344"/>
                      </a:lnTo>
                      <a:lnTo>
                        <a:pt x="114" y="1350"/>
                      </a:lnTo>
                      <a:lnTo>
                        <a:pt x="108" y="1356"/>
                      </a:lnTo>
                      <a:lnTo>
                        <a:pt x="108" y="1362"/>
                      </a:lnTo>
                      <a:lnTo>
                        <a:pt x="102" y="1368"/>
                      </a:lnTo>
                      <a:lnTo>
                        <a:pt x="96" y="1374"/>
                      </a:lnTo>
                      <a:lnTo>
                        <a:pt x="90" y="1380"/>
                      </a:lnTo>
                      <a:lnTo>
                        <a:pt x="90" y="1386"/>
                      </a:lnTo>
                      <a:lnTo>
                        <a:pt x="84" y="1386"/>
                      </a:lnTo>
                      <a:lnTo>
                        <a:pt x="78" y="1392"/>
                      </a:lnTo>
                      <a:lnTo>
                        <a:pt x="72" y="1392"/>
                      </a:lnTo>
                      <a:lnTo>
                        <a:pt x="66" y="1392"/>
                      </a:lnTo>
                      <a:lnTo>
                        <a:pt x="60" y="1392"/>
                      </a:lnTo>
                      <a:lnTo>
                        <a:pt x="54" y="1392"/>
                      </a:lnTo>
                      <a:lnTo>
                        <a:pt x="48" y="1392"/>
                      </a:lnTo>
                      <a:lnTo>
                        <a:pt x="42" y="1392"/>
                      </a:lnTo>
                      <a:lnTo>
                        <a:pt x="36" y="1392"/>
                      </a:lnTo>
                      <a:lnTo>
                        <a:pt x="30" y="1386"/>
                      </a:lnTo>
                      <a:lnTo>
                        <a:pt x="24" y="1386"/>
                      </a:lnTo>
                      <a:lnTo>
                        <a:pt x="18" y="1380"/>
                      </a:lnTo>
                      <a:lnTo>
                        <a:pt x="18" y="1374"/>
                      </a:lnTo>
                      <a:lnTo>
                        <a:pt x="12" y="1368"/>
                      </a:lnTo>
                      <a:lnTo>
                        <a:pt x="6" y="1362"/>
                      </a:lnTo>
                      <a:lnTo>
                        <a:pt x="6" y="1356"/>
                      </a:lnTo>
                      <a:lnTo>
                        <a:pt x="6" y="1350"/>
                      </a:lnTo>
                      <a:lnTo>
                        <a:pt x="0" y="1344"/>
                      </a:lnTo>
                      <a:lnTo>
                        <a:pt x="0" y="1338"/>
                      </a:lnTo>
                      <a:lnTo>
                        <a:pt x="0" y="1332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6" name="Freeform 330"/>
                <p:cNvSpPr>
                  <a:spLocks/>
                </p:cNvSpPr>
                <p:nvPr/>
              </p:nvSpPr>
              <p:spPr bwMode="auto">
                <a:xfrm>
                  <a:off x="1218" y="2160"/>
                  <a:ext cx="510" cy="1200"/>
                </a:xfrm>
                <a:custGeom>
                  <a:avLst/>
                  <a:gdLst>
                    <a:gd name="T0" fmla="*/ 414 w 510"/>
                    <a:gd name="T1" fmla="*/ 1140 h 1200"/>
                    <a:gd name="T2" fmla="*/ 414 w 510"/>
                    <a:gd name="T3" fmla="*/ 1128 h 1200"/>
                    <a:gd name="T4" fmla="*/ 414 w 510"/>
                    <a:gd name="T5" fmla="*/ 1116 h 1200"/>
                    <a:gd name="T6" fmla="*/ 408 w 510"/>
                    <a:gd name="T7" fmla="*/ 1092 h 1200"/>
                    <a:gd name="T8" fmla="*/ 408 w 510"/>
                    <a:gd name="T9" fmla="*/ 1074 h 1200"/>
                    <a:gd name="T10" fmla="*/ 402 w 510"/>
                    <a:gd name="T11" fmla="*/ 1032 h 1200"/>
                    <a:gd name="T12" fmla="*/ 390 w 510"/>
                    <a:gd name="T13" fmla="*/ 972 h 1200"/>
                    <a:gd name="T14" fmla="*/ 372 w 510"/>
                    <a:gd name="T15" fmla="*/ 888 h 1200"/>
                    <a:gd name="T16" fmla="*/ 342 w 510"/>
                    <a:gd name="T17" fmla="*/ 780 h 1200"/>
                    <a:gd name="T18" fmla="*/ 312 w 510"/>
                    <a:gd name="T19" fmla="*/ 672 h 1200"/>
                    <a:gd name="T20" fmla="*/ 288 w 510"/>
                    <a:gd name="T21" fmla="*/ 546 h 1200"/>
                    <a:gd name="T22" fmla="*/ 270 w 510"/>
                    <a:gd name="T23" fmla="*/ 450 h 1200"/>
                    <a:gd name="T24" fmla="*/ 258 w 510"/>
                    <a:gd name="T25" fmla="*/ 402 h 1200"/>
                    <a:gd name="T26" fmla="*/ 240 w 510"/>
                    <a:gd name="T27" fmla="*/ 354 h 1200"/>
                    <a:gd name="T28" fmla="*/ 222 w 510"/>
                    <a:gd name="T29" fmla="*/ 306 h 1200"/>
                    <a:gd name="T30" fmla="*/ 204 w 510"/>
                    <a:gd name="T31" fmla="*/ 258 h 1200"/>
                    <a:gd name="T32" fmla="*/ 180 w 510"/>
                    <a:gd name="T33" fmla="*/ 210 h 1200"/>
                    <a:gd name="T34" fmla="*/ 156 w 510"/>
                    <a:gd name="T35" fmla="*/ 186 h 1200"/>
                    <a:gd name="T36" fmla="*/ 138 w 510"/>
                    <a:gd name="T37" fmla="*/ 156 h 1200"/>
                    <a:gd name="T38" fmla="*/ 108 w 510"/>
                    <a:gd name="T39" fmla="*/ 138 h 1200"/>
                    <a:gd name="T40" fmla="*/ 84 w 510"/>
                    <a:gd name="T41" fmla="*/ 114 h 1200"/>
                    <a:gd name="T42" fmla="*/ 72 w 510"/>
                    <a:gd name="T43" fmla="*/ 108 h 1200"/>
                    <a:gd name="T44" fmla="*/ 60 w 510"/>
                    <a:gd name="T45" fmla="*/ 90 h 1200"/>
                    <a:gd name="T46" fmla="*/ 48 w 510"/>
                    <a:gd name="T47" fmla="*/ 66 h 1200"/>
                    <a:gd name="T48" fmla="*/ 36 w 510"/>
                    <a:gd name="T49" fmla="*/ 42 h 1200"/>
                    <a:gd name="T50" fmla="*/ 24 w 510"/>
                    <a:gd name="T51" fmla="*/ 30 h 1200"/>
                    <a:gd name="T52" fmla="*/ 12 w 510"/>
                    <a:gd name="T53" fmla="*/ 18 h 1200"/>
                    <a:gd name="T54" fmla="*/ 0 w 510"/>
                    <a:gd name="T55" fmla="*/ 12 h 1200"/>
                    <a:gd name="T56" fmla="*/ 0 w 510"/>
                    <a:gd name="T57" fmla="*/ 6 h 1200"/>
                    <a:gd name="T58" fmla="*/ 0 w 510"/>
                    <a:gd name="T59" fmla="*/ 0 h 1200"/>
                    <a:gd name="T60" fmla="*/ 6 w 510"/>
                    <a:gd name="T61" fmla="*/ 0 h 1200"/>
                    <a:gd name="T62" fmla="*/ 12 w 510"/>
                    <a:gd name="T63" fmla="*/ 0 h 1200"/>
                    <a:gd name="T64" fmla="*/ 30 w 510"/>
                    <a:gd name="T65" fmla="*/ 12 h 1200"/>
                    <a:gd name="T66" fmla="*/ 48 w 510"/>
                    <a:gd name="T67" fmla="*/ 18 h 1200"/>
                    <a:gd name="T68" fmla="*/ 72 w 510"/>
                    <a:gd name="T69" fmla="*/ 18 h 1200"/>
                    <a:gd name="T70" fmla="*/ 102 w 510"/>
                    <a:gd name="T71" fmla="*/ 18 h 1200"/>
                    <a:gd name="T72" fmla="*/ 120 w 510"/>
                    <a:gd name="T73" fmla="*/ 18 h 1200"/>
                    <a:gd name="T74" fmla="*/ 144 w 510"/>
                    <a:gd name="T75" fmla="*/ 24 h 1200"/>
                    <a:gd name="T76" fmla="*/ 168 w 510"/>
                    <a:gd name="T77" fmla="*/ 42 h 1200"/>
                    <a:gd name="T78" fmla="*/ 192 w 510"/>
                    <a:gd name="T79" fmla="*/ 66 h 1200"/>
                    <a:gd name="T80" fmla="*/ 228 w 510"/>
                    <a:gd name="T81" fmla="*/ 108 h 1200"/>
                    <a:gd name="T82" fmla="*/ 264 w 510"/>
                    <a:gd name="T83" fmla="*/ 150 h 1200"/>
                    <a:gd name="T84" fmla="*/ 288 w 510"/>
                    <a:gd name="T85" fmla="*/ 186 h 1200"/>
                    <a:gd name="T86" fmla="*/ 312 w 510"/>
                    <a:gd name="T87" fmla="*/ 234 h 1200"/>
                    <a:gd name="T88" fmla="*/ 336 w 510"/>
                    <a:gd name="T89" fmla="*/ 288 h 1200"/>
                    <a:gd name="T90" fmla="*/ 354 w 510"/>
                    <a:gd name="T91" fmla="*/ 354 h 1200"/>
                    <a:gd name="T92" fmla="*/ 366 w 510"/>
                    <a:gd name="T93" fmla="*/ 408 h 1200"/>
                    <a:gd name="T94" fmla="*/ 384 w 510"/>
                    <a:gd name="T95" fmla="*/ 492 h 1200"/>
                    <a:gd name="T96" fmla="*/ 402 w 510"/>
                    <a:gd name="T97" fmla="*/ 558 h 1200"/>
                    <a:gd name="T98" fmla="*/ 420 w 510"/>
                    <a:gd name="T99" fmla="*/ 654 h 1200"/>
                    <a:gd name="T100" fmla="*/ 462 w 510"/>
                    <a:gd name="T101" fmla="*/ 816 h 1200"/>
                    <a:gd name="T102" fmla="*/ 492 w 510"/>
                    <a:gd name="T103" fmla="*/ 930 h 1200"/>
                    <a:gd name="T104" fmla="*/ 504 w 510"/>
                    <a:gd name="T105" fmla="*/ 1014 h 1200"/>
                    <a:gd name="T106" fmla="*/ 510 w 510"/>
                    <a:gd name="T107" fmla="*/ 1062 h 1200"/>
                    <a:gd name="T108" fmla="*/ 510 w 510"/>
                    <a:gd name="T109" fmla="*/ 1104 h 1200"/>
                    <a:gd name="T110" fmla="*/ 498 w 510"/>
                    <a:gd name="T111" fmla="*/ 1170 h 1200"/>
                    <a:gd name="T112" fmla="*/ 486 w 510"/>
                    <a:gd name="T113" fmla="*/ 1182 h 1200"/>
                    <a:gd name="T114" fmla="*/ 474 w 510"/>
                    <a:gd name="T115" fmla="*/ 1194 h 1200"/>
                    <a:gd name="T116" fmla="*/ 456 w 510"/>
                    <a:gd name="T117" fmla="*/ 1200 h 1200"/>
                    <a:gd name="T118" fmla="*/ 432 w 510"/>
                    <a:gd name="T119" fmla="*/ 1194 h 1200"/>
                    <a:gd name="T120" fmla="*/ 420 w 510"/>
                    <a:gd name="T121" fmla="*/ 1176 h 1200"/>
                    <a:gd name="T122" fmla="*/ 414 w 510"/>
                    <a:gd name="T123" fmla="*/ 1164 h 1200"/>
                    <a:gd name="T124" fmla="*/ 414 w 510"/>
                    <a:gd name="T125" fmla="*/ 1152 h 120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510" h="1200">
                      <a:moveTo>
                        <a:pt x="414" y="1152"/>
                      </a:moveTo>
                      <a:lnTo>
                        <a:pt x="414" y="1152"/>
                      </a:lnTo>
                      <a:lnTo>
                        <a:pt x="414" y="1140"/>
                      </a:lnTo>
                      <a:lnTo>
                        <a:pt x="414" y="1134"/>
                      </a:lnTo>
                      <a:lnTo>
                        <a:pt x="414" y="1128"/>
                      </a:lnTo>
                      <a:lnTo>
                        <a:pt x="414" y="1122"/>
                      </a:lnTo>
                      <a:lnTo>
                        <a:pt x="414" y="1116"/>
                      </a:lnTo>
                      <a:lnTo>
                        <a:pt x="414" y="1110"/>
                      </a:lnTo>
                      <a:lnTo>
                        <a:pt x="414" y="1104"/>
                      </a:lnTo>
                      <a:lnTo>
                        <a:pt x="408" y="1092"/>
                      </a:lnTo>
                      <a:lnTo>
                        <a:pt x="408" y="1080"/>
                      </a:lnTo>
                      <a:lnTo>
                        <a:pt x="408" y="1074"/>
                      </a:lnTo>
                      <a:lnTo>
                        <a:pt x="408" y="1056"/>
                      </a:lnTo>
                      <a:lnTo>
                        <a:pt x="402" y="1044"/>
                      </a:lnTo>
                      <a:lnTo>
                        <a:pt x="402" y="1032"/>
                      </a:lnTo>
                      <a:lnTo>
                        <a:pt x="396" y="1014"/>
                      </a:lnTo>
                      <a:lnTo>
                        <a:pt x="396" y="1002"/>
                      </a:lnTo>
                      <a:lnTo>
                        <a:pt x="390" y="972"/>
                      </a:lnTo>
                      <a:lnTo>
                        <a:pt x="384" y="942"/>
                      </a:lnTo>
                      <a:lnTo>
                        <a:pt x="378" y="912"/>
                      </a:lnTo>
                      <a:lnTo>
                        <a:pt x="372" y="888"/>
                      </a:lnTo>
                      <a:lnTo>
                        <a:pt x="360" y="864"/>
                      </a:lnTo>
                      <a:lnTo>
                        <a:pt x="360" y="834"/>
                      </a:lnTo>
                      <a:lnTo>
                        <a:pt x="342" y="780"/>
                      </a:lnTo>
                      <a:lnTo>
                        <a:pt x="330" y="732"/>
                      </a:lnTo>
                      <a:lnTo>
                        <a:pt x="318" y="702"/>
                      </a:lnTo>
                      <a:lnTo>
                        <a:pt x="312" y="672"/>
                      </a:lnTo>
                      <a:lnTo>
                        <a:pt x="306" y="648"/>
                      </a:lnTo>
                      <a:lnTo>
                        <a:pt x="300" y="618"/>
                      </a:lnTo>
                      <a:lnTo>
                        <a:pt x="288" y="546"/>
                      </a:lnTo>
                      <a:lnTo>
                        <a:pt x="282" y="510"/>
                      </a:lnTo>
                      <a:lnTo>
                        <a:pt x="270" y="474"/>
                      </a:lnTo>
                      <a:lnTo>
                        <a:pt x="270" y="450"/>
                      </a:lnTo>
                      <a:lnTo>
                        <a:pt x="264" y="438"/>
                      </a:lnTo>
                      <a:lnTo>
                        <a:pt x="264" y="420"/>
                      </a:lnTo>
                      <a:lnTo>
                        <a:pt x="258" y="402"/>
                      </a:lnTo>
                      <a:lnTo>
                        <a:pt x="252" y="384"/>
                      </a:lnTo>
                      <a:lnTo>
                        <a:pt x="246" y="366"/>
                      </a:lnTo>
                      <a:lnTo>
                        <a:pt x="240" y="354"/>
                      </a:lnTo>
                      <a:lnTo>
                        <a:pt x="240" y="330"/>
                      </a:lnTo>
                      <a:lnTo>
                        <a:pt x="234" y="318"/>
                      </a:lnTo>
                      <a:lnTo>
                        <a:pt x="222" y="306"/>
                      </a:lnTo>
                      <a:lnTo>
                        <a:pt x="216" y="288"/>
                      </a:lnTo>
                      <a:lnTo>
                        <a:pt x="216" y="270"/>
                      </a:lnTo>
                      <a:lnTo>
                        <a:pt x="204" y="258"/>
                      </a:lnTo>
                      <a:lnTo>
                        <a:pt x="198" y="240"/>
                      </a:lnTo>
                      <a:lnTo>
                        <a:pt x="192" y="228"/>
                      </a:lnTo>
                      <a:lnTo>
                        <a:pt x="180" y="210"/>
                      </a:lnTo>
                      <a:lnTo>
                        <a:pt x="168" y="204"/>
                      </a:lnTo>
                      <a:lnTo>
                        <a:pt x="162" y="186"/>
                      </a:lnTo>
                      <a:lnTo>
                        <a:pt x="156" y="186"/>
                      </a:lnTo>
                      <a:lnTo>
                        <a:pt x="150" y="174"/>
                      </a:lnTo>
                      <a:lnTo>
                        <a:pt x="144" y="162"/>
                      </a:lnTo>
                      <a:lnTo>
                        <a:pt x="138" y="156"/>
                      </a:lnTo>
                      <a:lnTo>
                        <a:pt x="126" y="150"/>
                      </a:lnTo>
                      <a:lnTo>
                        <a:pt x="120" y="138"/>
                      </a:lnTo>
                      <a:lnTo>
                        <a:pt x="108" y="138"/>
                      </a:lnTo>
                      <a:lnTo>
                        <a:pt x="102" y="132"/>
                      </a:lnTo>
                      <a:lnTo>
                        <a:pt x="90" y="114"/>
                      </a:lnTo>
                      <a:lnTo>
                        <a:pt x="84" y="114"/>
                      </a:lnTo>
                      <a:lnTo>
                        <a:pt x="78" y="114"/>
                      </a:lnTo>
                      <a:lnTo>
                        <a:pt x="72" y="108"/>
                      </a:lnTo>
                      <a:lnTo>
                        <a:pt x="72" y="102"/>
                      </a:lnTo>
                      <a:lnTo>
                        <a:pt x="66" y="96"/>
                      </a:lnTo>
                      <a:lnTo>
                        <a:pt x="60" y="90"/>
                      </a:lnTo>
                      <a:lnTo>
                        <a:pt x="54" y="90"/>
                      </a:lnTo>
                      <a:lnTo>
                        <a:pt x="54" y="84"/>
                      </a:lnTo>
                      <a:lnTo>
                        <a:pt x="48" y="66"/>
                      </a:lnTo>
                      <a:lnTo>
                        <a:pt x="48" y="60"/>
                      </a:lnTo>
                      <a:lnTo>
                        <a:pt x="42" y="54"/>
                      </a:lnTo>
                      <a:lnTo>
                        <a:pt x="36" y="42"/>
                      </a:lnTo>
                      <a:lnTo>
                        <a:pt x="30" y="42"/>
                      </a:lnTo>
                      <a:lnTo>
                        <a:pt x="24" y="36"/>
                      </a:lnTo>
                      <a:lnTo>
                        <a:pt x="24" y="30"/>
                      </a:lnTo>
                      <a:lnTo>
                        <a:pt x="18" y="24"/>
                      </a:lnTo>
                      <a:lnTo>
                        <a:pt x="18" y="18"/>
                      </a:lnTo>
                      <a:lnTo>
                        <a:pt x="12" y="18"/>
                      </a:lnTo>
                      <a:lnTo>
                        <a:pt x="6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8" y="6"/>
                      </a:lnTo>
                      <a:lnTo>
                        <a:pt x="24" y="12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48" y="18"/>
                      </a:lnTo>
                      <a:lnTo>
                        <a:pt x="54" y="18"/>
                      </a:lnTo>
                      <a:lnTo>
                        <a:pt x="60" y="18"/>
                      </a:lnTo>
                      <a:lnTo>
                        <a:pt x="72" y="18"/>
                      </a:lnTo>
                      <a:lnTo>
                        <a:pt x="78" y="18"/>
                      </a:lnTo>
                      <a:lnTo>
                        <a:pt x="96" y="18"/>
                      </a:lnTo>
                      <a:lnTo>
                        <a:pt x="102" y="18"/>
                      </a:lnTo>
                      <a:lnTo>
                        <a:pt x="114" y="18"/>
                      </a:lnTo>
                      <a:lnTo>
                        <a:pt x="120" y="18"/>
                      </a:lnTo>
                      <a:lnTo>
                        <a:pt x="126" y="18"/>
                      </a:lnTo>
                      <a:lnTo>
                        <a:pt x="138" y="18"/>
                      </a:lnTo>
                      <a:lnTo>
                        <a:pt x="144" y="24"/>
                      </a:lnTo>
                      <a:lnTo>
                        <a:pt x="156" y="30"/>
                      </a:lnTo>
                      <a:lnTo>
                        <a:pt x="162" y="42"/>
                      </a:lnTo>
                      <a:lnTo>
                        <a:pt x="168" y="42"/>
                      </a:lnTo>
                      <a:lnTo>
                        <a:pt x="174" y="48"/>
                      </a:lnTo>
                      <a:lnTo>
                        <a:pt x="186" y="54"/>
                      </a:lnTo>
                      <a:lnTo>
                        <a:pt x="192" y="66"/>
                      </a:lnTo>
                      <a:lnTo>
                        <a:pt x="204" y="78"/>
                      </a:lnTo>
                      <a:lnTo>
                        <a:pt x="216" y="90"/>
                      </a:lnTo>
                      <a:lnTo>
                        <a:pt x="228" y="108"/>
                      </a:lnTo>
                      <a:lnTo>
                        <a:pt x="240" y="120"/>
                      </a:lnTo>
                      <a:lnTo>
                        <a:pt x="252" y="138"/>
                      </a:lnTo>
                      <a:lnTo>
                        <a:pt x="264" y="150"/>
                      </a:lnTo>
                      <a:lnTo>
                        <a:pt x="270" y="162"/>
                      </a:lnTo>
                      <a:lnTo>
                        <a:pt x="276" y="168"/>
                      </a:lnTo>
                      <a:lnTo>
                        <a:pt x="288" y="186"/>
                      </a:lnTo>
                      <a:lnTo>
                        <a:pt x="294" y="204"/>
                      </a:lnTo>
                      <a:lnTo>
                        <a:pt x="300" y="216"/>
                      </a:lnTo>
                      <a:lnTo>
                        <a:pt x="312" y="234"/>
                      </a:lnTo>
                      <a:lnTo>
                        <a:pt x="318" y="258"/>
                      </a:lnTo>
                      <a:lnTo>
                        <a:pt x="324" y="276"/>
                      </a:lnTo>
                      <a:lnTo>
                        <a:pt x="336" y="288"/>
                      </a:lnTo>
                      <a:lnTo>
                        <a:pt x="336" y="306"/>
                      </a:lnTo>
                      <a:lnTo>
                        <a:pt x="342" y="330"/>
                      </a:lnTo>
                      <a:lnTo>
                        <a:pt x="354" y="354"/>
                      </a:lnTo>
                      <a:lnTo>
                        <a:pt x="360" y="372"/>
                      </a:lnTo>
                      <a:lnTo>
                        <a:pt x="360" y="390"/>
                      </a:lnTo>
                      <a:lnTo>
                        <a:pt x="366" y="408"/>
                      </a:lnTo>
                      <a:lnTo>
                        <a:pt x="372" y="426"/>
                      </a:lnTo>
                      <a:lnTo>
                        <a:pt x="384" y="474"/>
                      </a:lnTo>
                      <a:lnTo>
                        <a:pt x="384" y="492"/>
                      </a:lnTo>
                      <a:lnTo>
                        <a:pt x="390" y="516"/>
                      </a:lnTo>
                      <a:lnTo>
                        <a:pt x="396" y="534"/>
                      </a:lnTo>
                      <a:lnTo>
                        <a:pt x="402" y="558"/>
                      </a:lnTo>
                      <a:lnTo>
                        <a:pt x="408" y="600"/>
                      </a:lnTo>
                      <a:lnTo>
                        <a:pt x="414" y="630"/>
                      </a:lnTo>
                      <a:lnTo>
                        <a:pt x="420" y="654"/>
                      </a:lnTo>
                      <a:lnTo>
                        <a:pt x="432" y="714"/>
                      </a:lnTo>
                      <a:lnTo>
                        <a:pt x="450" y="768"/>
                      </a:lnTo>
                      <a:lnTo>
                        <a:pt x="462" y="816"/>
                      </a:lnTo>
                      <a:lnTo>
                        <a:pt x="480" y="870"/>
                      </a:lnTo>
                      <a:lnTo>
                        <a:pt x="486" y="900"/>
                      </a:lnTo>
                      <a:lnTo>
                        <a:pt x="492" y="930"/>
                      </a:lnTo>
                      <a:lnTo>
                        <a:pt x="498" y="960"/>
                      </a:lnTo>
                      <a:lnTo>
                        <a:pt x="504" y="984"/>
                      </a:lnTo>
                      <a:lnTo>
                        <a:pt x="504" y="1014"/>
                      </a:lnTo>
                      <a:lnTo>
                        <a:pt x="510" y="1050"/>
                      </a:lnTo>
                      <a:lnTo>
                        <a:pt x="510" y="1056"/>
                      </a:lnTo>
                      <a:lnTo>
                        <a:pt x="510" y="1062"/>
                      </a:lnTo>
                      <a:lnTo>
                        <a:pt x="510" y="1080"/>
                      </a:lnTo>
                      <a:lnTo>
                        <a:pt x="510" y="1092"/>
                      </a:lnTo>
                      <a:lnTo>
                        <a:pt x="510" y="1104"/>
                      </a:lnTo>
                      <a:lnTo>
                        <a:pt x="504" y="1122"/>
                      </a:lnTo>
                      <a:lnTo>
                        <a:pt x="504" y="1134"/>
                      </a:lnTo>
                      <a:lnTo>
                        <a:pt x="498" y="1170"/>
                      </a:lnTo>
                      <a:lnTo>
                        <a:pt x="492" y="1176"/>
                      </a:lnTo>
                      <a:lnTo>
                        <a:pt x="492" y="1182"/>
                      </a:lnTo>
                      <a:lnTo>
                        <a:pt x="486" y="1182"/>
                      </a:lnTo>
                      <a:lnTo>
                        <a:pt x="480" y="1194"/>
                      </a:lnTo>
                      <a:lnTo>
                        <a:pt x="474" y="1194"/>
                      </a:lnTo>
                      <a:lnTo>
                        <a:pt x="468" y="1200"/>
                      </a:lnTo>
                      <a:lnTo>
                        <a:pt x="456" y="1200"/>
                      </a:lnTo>
                      <a:lnTo>
                        <a:pt x="444" y="1200"/>
                      </a:lnTo>
                      <a:lnTo>
                        <a:pt x="438" y="1200"/>
                      </a:lnTo>
                      <a:lnTo>
                        <a:pt x="432" y="1194"/>
                      </a:lnTo>
                      <a:lnTo>
                        <a:pt x="426" y="1188"/>
                      </a:lnTo>
                      <a:lnTo>
                        <a:pt x="420" y="1182"/>
                      </a:lnTo>
                      <a:lnTo>
                        <a:pt x="420" y="1176"/>
                      </a:lnTo>
                      <a:lnTo>
                        <a:pt x="414" y="1176"/>
                      </a:lnTo>
                      <a:lnTo>
                        <a:pt x="414" y="1170"/>
                      </a:lnTo>
                      <a:lnTo>
                        <a:pt x="414" y="1164"/>
                      </a:lnTo>
                      <a:lnTo>
                        <a:pt x="414" y="1158"/>
                      </a:lnTo>
                      <a:lnTo>
                        <a:pt x="414" y="1152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7" name="Freeform 331"/>
                <p:cNvSpPr>
                  <a:spLocks/>
                </p:cNvSpPr>
                <p:nvPr/>
              </p:nvSpPr>
              <p:spPr bwMode="auto">
                <a:xfrm>
                  <a:off x="1218" y="2160"/>
                  <a:ext cx="510" cy="1200"/>
                </a:xfrm>
                <a:custGeom>
                  <a:avLst/>
                  <a:gdLst>
                    <a:gd name="T0" fmla="*/ 414 w 510"/>
                    <a:gd name="T1" fmla="*/ 1134 h 1200"/>
                    <a:gd name="T2" fmla="*/ 414 w 510"/>
                    <a:gd name="T3" fmla="*/ 1122 h 1200"/>
                    <a:gd name="T4" fmla="*/ 414 w 510"/>
                    <a:gd name="T5" fmla="*/ 1104 h 1200"/>
                    <a:gd name="T6" fmla="*/ 408 w 510"/>
                    <a:gd name="T7" fmla="*/ 1080 h 1200"/>
                    <a:gd name="T8" fmla="*/ 402 w 510"/>
                    <a:gd name="T9" fmla="*/ 1044 h 1200"/>
                    <a:gd name="T10" fmla="*/ 396 w 510"/>
                    <a:gd name="T11" fmla="*/ 1002 h 1200"/>
                    <a:gd name="T12" fmla="*/ 378 w 510"/>
                    <a:gd name="T13" fmla="*/ 912 h 1200"/>
                    <a:gd name="T14" fmla="*/ 360 w 510"/>
                    <a:gd name="T15" fmla="*/ 834 h 1200"/>
                    <a:gd name="T16" fmla="*/ 318 w 510"/>
                    <a:gd name="T17" fmla="*/ 702 h 1200"/>
                    <a:gd name="T18" fmla="*/ 300 w 510"/>
                    <a:gd name="T19" fmla="*/ 618 h 1200"/>
                    <a:gd name="T20" fmla="*/ 270 w 510"/>
                    <a:gd name="T21" fmla="*/ 474 h 1200"/>
                    <a:gd name="T22" fmla="*/ 264 w 510"/>
                    <a:gd name="T23" fmla="*/ 420 h 1200"/>
                    <a:gd name="T24" fmla="*/ 246 w 510"/>
                    <a:gd name="T25" fmla="*/ 366 h 1200"/>
                    <a:gd name="T26" fmla="*/ 234 w 510"/>
                    <a:gd name="T27" fmla="*/ 318 h 1200"/>
                    <a:gd name="T28" fmla="*/ 216 w 510"/>
                    <a:gd name="T29" fmla="*/ 270 h 1200"/>
                    <a:gd name="T30" fmla="*/ 192 w 510"/>
                    <a:gd name="T31" fmla="*/ 228 h 1200"/>
                    <a:gd name="T32" fmla="*/ 162 w 510"/>
                    <a:gd name="T33" fmla="*/ 186 h 1200"/>
                    <a:gd name="T34" fmla="*/ 144 w 510"/>
                    <a:gd name="T35" fmla="*/ 162 h 1200"/>
                    <a:gd name="T36" fmla="*/ 120 w 510"/>
                    <a:gd name="T37" fmla="*/ 138 h 1200"/>
                    <a:gd name="T38" fmla="*/ 90 w 510"/>
                    <a:gd name="T39" fmla="*/ 114 h 1200"/>
                    <a:gd name="T40" fmla="*/ 72 w 510"/>
                    <a:gd name="T41" fmla="*/ 108 h 1200"/>
                    <a:gd name="T42" fmla="*/ 60 w 510"/>
                    <a:gd name="T43" fmla="*/ 90 h 1200"/>
                    <a:gd name="T44" fmla="*/ 48 w 510"/>
                    <a:gd name="T45" fmla="*/ 66 h 1200"/>
                    <a:gd name="T46" fmla="*/ 36 w 510"/>
                    <a:gd name="T47" fmla="*/ 42 h 1200"/>
                    <a:gd name="T48" fmla="*/ 24 w 510"/>
                    <a:gd name="T49" fmla="*/ 30 h 1200"/>
                    <a:gd name="T50" fmla="*/ 12 w 510"/>
                    <a:gd name="T51" fmla="*/ 18 h 1200"/>
                    <a:gd name="T52" fmla="*/ 0 w 510"/>
                    <a:gd name="T53" fmla="*/ 6 h 1200"/>
                    <a:gd name="T54" fmla="*/ 12 w 510"/>
                    <a:gd name="T55" fmla="*/ 0 h 1200"/>
                    <a:gd name="T56" fmla="*/ 30 w 510"/>
                    <a:gd name="T57" fmla="*/ 12 h 1200"/>
                    <a:gd name="T58" fmla="*/ 48 w 510"/>
                    <a:gd name="T59" fmla="*/ 18 h 1200"/>
                    <a:gd name="T60" fmla="*/ 72 w 510"/>
                    <a:gd name="T61" fmla="*/ 18 h 1200"/>
                    <a:gd name="T62" fmla="*/ 102 w 510"/>
                    <a:gd name="T63" fmla="*/ 18 h 1200"/>
                    <a:gd name="T64" fmla="*/ 120 w 510"/>
                    <a:gd name="T65" fmla="*/ 18 h 1200"/>
                    <a:gd name="T66" fmla="*/ 144 w 510"/>
                    <a:gd name="T67" fmla="*/ 24 h 1200"/>
                    <a:gd name="T68" fmla="*/ 168 w 510"/>
                    <a:gd name="T69" fmla="*/ 42 h 1200"/>
                    <a:gd name="T70" fmla="*/ 192 w 510"/>
                    <a:gd name="T71" fmla="*/ 66 h 1200"/>
                    <a:gd name="T72" fmla="*/ 228 w 510"/>
                    <a:gd name="T73" fmla="*/ 108 h 1200"/>
                    <a:gd name="T74" fmla="*/ 264 w 510"/>
                    <a:gd name="T75" fmla="*/ 150 h 1200"/>
                    <a:gd name="T76" fmla="*/ 288 w 510"/>
                    <a:gd name="T77" fmla="*/ 186 h 1200"/>
                    <a:gd name="T78" fmla="*/ 312 w 510"/>
                    <a:gd name="T79" fmla="*/ 234 h 1200"/>
                    <a:gd name="T80" fmla="*/ 336 w 510"/>
                    <a:gd name="T81" fmla="*/ 288 h 1200"/>
                    <a:gd name="T82" fmla="*/ 354 w 510"/>
                    <a:gd name="T83" fmla="*/ 354 h 1200"/>
                    <a:gd name="T84" fmla="*/ 366 w 510"/>
                    <a:gd name="T85" fmla="*/ 408 h 1200"/>
                    <a:gd name="T86" fmla="*/ 384 w 510"/>
                    <a:gd name="T87" fmla="*/ 492 h 1200"/>
                    <a:gd name="T88" fmla="*/ 402 w 510"/>
                    <a:gd name="T89" fmla="*/ 558 h 1200"/>
                    <a:gd name="T90" fmla="*/ 420 w 510"/>
                    <a:gd name="T91" fmla="*/ 654 h 1200"/>
                    <a:gd name="T92" fmla="*/ 462 w 510"/>
                    <a:gd name="T93" fmla="*/ 816 h 1200"/>
                    <a:gd name="T94" fmla="*/ 492 w 510"/>
                    <a:gd name="T95" fmla="*/ 930 h 1200"/>
                    <a:gd name="T96" fmla="*/ 504 w 510"/>
                    <a:gd name="T97" fmla="*/ 1014 h 1200"/>
                    <a:gd name="T98" fmla="*/ 510 w 510"/>
                    <a:gd name="T99" fmla="*/ 1062 h 1200"/>
                    <a:gd name="T100" fmla="*/ 510 w 510"/>
                    <a:gd name="T101" fmla="*/ 1104 h 1200"/>
                    <a:gd name="T102" fmla="*/ 498 w 510"/>
                    <a:gd name="T103" fmla="*/ 1170 h 1200"/>
                    <a:gd name="T104" fmla="*/ 486 w 510"/>
                    <a:gd name="T105" fmla="*/ 1182 h 1200"/>
                    <a:gd name="T106" fmla="*/ 474 w 510"/>
                    <a:gd name="T107" fmla="*/ 1194 h 1200"/>
                    <a:gd name="T108" fmla="*/ 456 w 510"/>
                    <a:gd name="T109" fmla="*/ 1200 h 1200"/>
                    <a:gd name="T110" fmla="*/ 432 w 510"/>
                    <a:gd name="T111" fmla="*/ 1194 h 1200"/>
                    <a:gd name="T112" fmla="*/ 420 w 510"/>
                    <a:gd name="T113" fmla="*/ 1176 h 1200"/>
                    <a:gd name="T114" fmla="*/ 414 w 510"/>
                    <a:gd name="T115" fmla="*/ 1164 h 1200"/>
                    <a:gd name="T116" fmla="*/ 414 w 510"/>
                    <a:gd name="T117" fmla="*/ 1152 h 12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510" h="1200">
                      <a:moveTo>
                        <a:pt x="414" y="1152"/>
                      </a:moveTo>
                      <a:lnTo>
                        <a:pt x="414" y="1140"/>
                      </a:lnTo>
                      <a:lnTo>
                        <a:pt x="414" y="1134"/>
                      </a:lnTo>
                      <a:lnTo>
                        <a:pt x="414" y="1128"/>
                      </a:lnTo>
                      <a:lnTo>
                        <a:pt x="414" y="1122"/>
                      </a:lnTo>
                      <a:lnTo>
                        <a:pt x="414" y="1116"/>
                      </a:lnTo>
                      <a:lnTo>
                        <a:pt x="414" y="1110"/>
                      </a:lnTo>
                      <a:lnTo>
                        <a:pt x="414" y="1104"/>
                      </a:lnTo>
                      <a:lnTo>
                        <a:pt x="408" y="1092"/>
                      </a:lnTo>
                      <a:lnTo>
                        <a:pt x="408" y="1080"/>
                      </a:lnTo>
                      <a:lnTo>
                        <a:pt x="408" y="1074"/>
                      </a:lnTo>
                      <a:lnTo>
                        <a:pt x="408" y="1056"/>
                      </a:lnTo>
                      <a:lnTo>
                        <a:pt x="402" y="1044"/>
                      </a:lnTo>
                      <a:lnTo>
                        <a:pt x="402" y="1032"/>
                      </a:lnTo>
                      <a:lnTo>
                        <a:pt x="396" y="1014"/>
                      </a:lnTo>
                      <a:lnTo>
                        <a:pt x="396" y="1002"/>
                      </a:lnTo>
                      <a:lnTo>
                        <a:pt x="390" y="972"/>
                      </a:lnTo>
                      <a:lnTo>
                        <a:pt x="384" y="942"/>
                      </a:lnTo>
                      <a:lnTo>
                        <a:pt x="378" y="912"/>
                      </a:lnTo>
                      <a:lnTo>
                        <a:pt x="372" y="888"/>
                      </a:lnTo>
                      <a:lnTo>
                        <a:pt x="360" y="864"/>
                      </a:lnTo>
                      <a:lnTo>
                        <a:pt x="360" y="834"/>
                      </a:lnTo>
                      <a:lnTo>
                        <a:pt x="342" y="780"/>
                      </a:lnTo>
                      <a:lnTo>
                        <a:pt x="330" y="732"/>
                      </a:lnTo>
                      <a:lnTo>
                        <a:pt x="318" y="702"/>
                      </a:lnTo>
                      <a:lnTo>
                        <a:pt x="312" y="672"/>
                      </a:lnTo>
                      <a:lnTo>
                        <a:pt x="306" y="648"/>
                      </a:lnTo>
                      <a:lnTo>
                        <a:pt x="300" y="618"/>
                      </a:lnTo>
                      <a:lnTo>
                        <a:pt x="288" y="546"/>
                      </a:lnTo>
                      <a:lnTo>
                        <a:pt x="282" y="510"/>
                      </a:lnTo>
                      <a:lnTo>
                        <a:pt x="270" y="474"/>
                      </a:lnTo>
                      <a:lnTo>
                        <a:pt x="270" y="450"/>
                      </a:lnTo>
                      <a:lnTo>
                        <a:pt x="264" y="438"/>
                      </a:lnTo>
                      <a:lnTo>
                        <a:pt x="264" y="420"/>
                      </a:lnTo>
                      <a:lnTo>
                        <a:pt x="258" y="402"/>
                      </a:lnTo>
                      <a:lnTo>
                        <a:pt x="252" y="384"/>
                      </a:lnTo>
                      <a:lnTo>
                        <a:pt x="246" y="366"/>
                      </a:lnTo>
                      <a:lnTo>
                        <a:pt x="240" y="354"/>
                      </a:lnTo>
                      <a:lnTo>
                        <a:pt x="240" y="330"/>
                      </a:lnTo>
                      <a:lnTo>
                        <a:pt x="234" y="318"/>
                      </a:lnTo>
                      <a:lnTo>
                        <a:pt x="222" y="306"/>
                      </a:lnTo>
                      <a:lnTo>
                        <a:pt x="216" y="288"/>
                      </a:lnTo>
                      <a:lnTo>
                        <a:pt x="216" y="270"/>
                      </a:lnTo>
                      <a:lnTo>
                        <a:pt x="204" y="258"/>
                      </a:lnTo>
                      <a:lnTo>
                        <a:pt x="198" y="240"/>
                      </a:lnTo>
                      <a:lnTo>
                        <a:pt x="192" y="228"/>
                      </a:lnTo>
                      <a:lnTo>
                        <a:pt x="180" y="210"/>
                      </a:lnTo>
                      <a:lnTo>
                        <a:pt x="168" y="204"/>
                      </a:lnTo>
                      <a:lnTo>
                        <a:pt x="162" y="186"/>
                      </a:lnTo>
                      <a:lnTo>
                        <a:pt x="156" y="186"/>
                      </a:lnTo>
                      <a:lnTo>
                        <a:pt x="150" y="174"/>
                      </a:lnTo>
                      <a:lnTo>
                        <a:pt x="144" y="162"/>
                      </a:lnTo>
                      <a:lnTo>
                        <a:pt x="138" y="156"/>
                      </a:lnTo>
                      <a:lnTo>
                        <a:pt x="126" y="150"/>
                      </a:lnTo>
                      <a:lnTo>
                        <a:pt x="120" y="138"/>
                      </a:lnTo>
                      <a:lnTo>
                        <a:pt x="108" y="138"/>
                      </a:lnTo>
                      <a:lnTo>
                        <a:pt x="102" y="132"/>
                      </a:lnTo>
                      <a:lnTo>
                        <a:pt x="90" y="114"/>
                      </a:lnTo>
                      <a:lnTo>
                        <a:pt x="84" y="114"/>
                      </a:lnTo>
                      <a:lnTo>
                        <a:pt x="78" y="114"/>
                      </a:lnTo>
                      <a:lnTo>
                        <a:pt x="72" y="108"/>
                      </a:lnTo>
                      <a:lnTo>
                        <a:pt x="72" y="102"/>
                      </a:lnTo>
                      <a:lnTo>
                        <a:pt x="66" y="96"/>
                      </a:lnTo>
                      <a:lnTo>
                        <a:pt x="60" y="90"/>
                      </a:lnTo>
                      <a:lnTo>
                        <a:pt x="54" y="90"/>
                      </a:lnTo>
                      <a:lnTo>
                        <a:pt x="54" y="84"/>
                      </a:lnTo>
                      <a:lnTo>
                        <a:pt x="48" y="66"/>
                      </a:lnTo>
                      <a:lnTo>
                        <a:pt x="48" y="60"/>
                      </a:lnTo>
                      <a:lnTo>
                        <a:pt x="42" y="54"/>
                      </a:lnTo>
                      <a:lnTo>
                        <a:pt x="36" y="42"/>
                      </a:lnTo>
                      <a:lnTo>
                        <a:pt x="30" y="42"/>
                      </a:lnTo>
                      <a:lnTo>
                        <a:pt x="24" y="36"/>
                      </a:lnTo>
                      <a:lnTo>
                        <a:pt x="24" y="30"/>
                      </a:lnTo>
                      <a:lnTo>
                        <a:pt x="18" y="24"/>
                      </a:lnTo>
                      <a:lnTo>
                        <a:pt x="18" y="18"/>
                      </a:lnTo>
                      <a:lnTo>
                        <a:pt x="12" y="18"/>
                      </a:lnTo>
                      <a:lnTo>
                        <a:pt x="6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8" y="6"/>
                      </a:lnTo>
                      <a:lnTo>
                        <a:pt x="24" y="12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48" y="18"/>
                      </a:lnTo>
                      <a:lnTo>
                        <a:pt x="54" y="18"/>
                      </a:lnTo>
                      <a:lnTo>
                        <a:pt x="60" y="18"/>
                      </a:lnTo>
                      <a:lnTo>
                        <a:pt x="72" y="18"/>
                      </a:lnTo>
                      <a:lnTo>
                        <a:pt x="78" y="18"/>
                      </a:lnTo>
                      <a:lnTo>
                        <a:pt x="96" y="18"/>
                      </a:lnTo>
                      <a:lnTo>
                        <a:pt x="102" y="18"/>
                      </a:lnTo>
                      <a:lnTo>
                        <a:pt x="114" y="18"/>
                      </a:lnTo>
                      <a:lnTo>
                        <a:pt x="120" y="18"/>
                      </a:lnTo>
                      <a:lnTo>
                        <a:pt x="126" y="18"/>
                      </a:lnTo>
                      <a:lnTo>
                        <a:pt x="138" y="18"/>
                      </a:lnTo>
                      <a:lnTo>
                        <a:pt x="144" y="24"/>
                      </a:lnTo>
                      <a:lnTo>
                        <a:pt x="156" y="30"/>
                      </a:lnTo>
                      <a:lnTo>
                        <a:pt x="162" y="42"/>
                      </a:lnTo>
                      <a:lnTo>
                        <a:pt x="168" y="42"/>
                      </a:lnTo>
                      <a:lnTo>
                        <a:pt x="174" y="48"/>
                      </a:lnTo>
                      <a:lnTo>
                        <a:pt x="186" y="54"/>
                      </a:lnTo>
                      <a:lnTo>
                        <a:pt x="192" y="66"/>
                      </a:lnTo>
                      <a:lnTo>
                        <a:pt x="204" y="78"/>
                      </a:lnTo>
                      <a:lnTo>
                        <a:pt x="216" y="90"/>
                      </a:lnTo>
                      <a:lnTo>
                        <a:pt x="228" y="108"/>
                      </a:lnTo>
                      <a:lnTo>
                        <a:pt x="240" y="120"/>
                      </a:lnTo>
                      <a:lnTo>
                        <a:pt x="252" y="138"/>
                      </a:lnTo>
                      <a:lnTo>
                        <a:pt x="264" y="150"/>
                      </a:lnTo>
                      <a:lnTo>
                        <a:pt x="270" y="162"/>
                      </a:lnTo>
                      <a:lnTo>
                        <a:pt x="276" y="168"/>
                      </a:lnTo>
                      <a:lnTo>
                        <a:pt x="288" y="186"/>
                      </a:lnTo>
                      <a:lnTo>
                        <a:pt x="294" y="204"/>
                      </a:lnTo>
                      <a:lnTo>
                        <a:pt x="300" y="216"/>
                      </a:lnTo>
                      <a:lnTo>
                        <a:pt x="312" y="234"/>
                      </a:lnTo>
                      <a:lnTo>
                        <a:pt x="318" y="258"/>
                      </a:lnTo>
                      <a:lnTo>
                        <a:pt x="324" y="276"/>
                      </a:lnTo>
                      <a:lnTo>
                        <a:pt x="336" y="288"/>
                      </a:lnTo>
                      <a:lnTo>
                        <a:pt x="336" y="306"/>
                      </a:lnTo>
                      <a:lnTo>
                        <a:pt x="342" y="330"/>
                      </a:lnTo>
                      <a:lnTo>
                        <a:pt x="354" y="354"/>
                      </a:lnTo>
                      <a:lnTo>
                        <a:pt x="360" y="372"/>
                      </a:lnTo>
                      <a:lnTo>
                        <a:pt x="360" y="390"/>
                      </a:lnTo>
                      <a:lnTo>
                        <a:pt x="366" y="408"/>
                      </a:lnTo>
                      <a:lnTo>
                        <a:pt x="372" y="426"/>
                      </a:lnTo>
                      <a:lnTo>
                        <a:pt x="384" y="474"/>
                      </a:lnTo>
                      <a:lnTo>
                        <a:pt x="384" y="492"/>
                      </a:lnTo>
                      <a:lnTo>
                        <a:pt x="390" y="516"/>
                      </a:lnTo>
                      <a:lnTo>
                        <a:pt x="396" y="534"/>
                      </a:lnTo>
                      <a:lnTo>
                        <a:pt x="402" y="558"/>
                      </a:lnTo>
                      <a:lnTo>
                        <a:pt x="408" y="600"/>
                      </a:lnTo>
                      <a:lnTo>
                        <a:pt x="414" y="630"/>
                      </a:lnTo>
                      <a:lnTo>
                        <a:pt x="420" y="654"/>
                      </a:lnTo>
                      <a:lnTo>
                        <a:pt x="432" y="714"/>
                      </a:lnTo>
                      <a:lnTo>
                        <a:pt x="450" y="768"/>
                      </a:lnTo>
                      <a:lnTo>
                        <a:pt x="462" y="816"/>
                      </a:lnTo>
                      <a:lnTo>
                        <a:pt x="480" y="870"/>
                      </a:lnTo>
                      <a:lnTo>
                        <a:pt x="486" y="900"/>
                      </a:lnTo>
                      <a:lnTo>
                        <a:pt x="492" y="930"/>
                      </a:lnTo>
                      <a:lnTo>
                        <a:pt x="498" y="960"/>
                      </a:lnTo>
                      <a:lnTo>
                        <a:pt x="504" y="984"/>
                      </a:lnTo>
                      <a:lnTo>
                        <a:pt x="504" y="1014"/>
                      </a:lnTo>
                      <a:lnTo>
                        <a:pt x="510" y="1050"/>
                      </a:lnTo>
                      <a:lnTo>
                        <a:pt x="510" y="1056"/>
                      </a:lnTo>
                      <a:lnTo>
                        <a:pt x="510" y="1062"/>
                      </a:lnTo>
                      <a:lnTo>
                        <a:pt x="510" y="1080"/>
                      </a:lnTo>
                      <a:lnTo>
                        <a:pt x="510" y="1092"/>
                      </a:lnTo>
                      <a:lnTo>
                        <a:pt x="510" y="1104"/>
                      </a:lnTo>
                      <a:lnTo>
                        <a:pt x="504" y="1122"/>
                      </a:lnTo>
                      <a:lnTo>
                        <a:pt x="504" y="1134"/>
                      </a:lnTo>
                      <a:lnTo>
                        <a:pt x="498" y="1170"/>
                      </a:lnTo>
                      <a:lnTo>
                        <a:pt x="492" y="1176"/>
                      </a:lnTo>
                      <a:lnTo>
                        <a:pt x="492" y="1182"/>
                      </a:lnTo>
                      <a:lnTo>
                        <a:pt x="486" y="1182"/>
                      </a:lnTo>
                      <a:lnTo>
                        <a:pt x="480" y="1194"/>
                      </a:lnTo>
                      <a:lnTo>
                        <a:pt x="474" y="1194"/>
                      </a:lnTo>
                      <a:lnTo>
                        <a:pt x="468" y="1200"/>
                      </a:lnTo>
                      <a:lnTo>
                        <a:pt x="456" y="1200"/>
                      </a:lnTo>
                      <a:lnTo>
                        <a:pt x="444" y="1200"/>
                      </a:lnTo>
                      <a:lnTo>
                        <a:pt x="438" y="1200"/>
                      </a:lnTo>
                      <a:lnTo>
                        <a:pt x="432" y="1194"/>
                      </a:lnTo>
                      <a:lnTo>
                        <a:pt x="426" y="1188"/>
                      </a:lnTo>
                      <a:lnTo>
                        <a:pt x="420" y="1182"/>
                      </a:lnTo>
                      <a:lnTo>
                        <a:pt x="420" y="1176"/>
                      </a:lnTo>
                      <a:lnTo>
                        <a:pt x="414" y="1176"/>
                      </a:lnTo>
                      <a:lnTo>
                        <a:pt x="414" y="1170"/>
                      </a:lnTo>
                      <a:lnTo>
                        <a:pt x="414" y="1164"/>
                      </a:lnTo>
                      <a:lnTo>
                        <a:pt x="414" y="1158"/>
                      </a:lnTo>
                      <a:lnTo>
                        <a:pt x="414" y="1152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8" name="Freeform 332"/>
                <p:cNvSpPr>
                  <a:spLocks/>
                </p:cNvSpPr>
                <p:nvPr/>
              </p:nvSpPr>
              <p:spPr bwMode="auto">
                <a:xfrm>
                  <a:off x="1602" y="1770"/>
                  <a:ext cx="246" cy="1464"/>
                </a:xfrm>
                <a:custGeom>
                  <a:avLst/>
                  <a:gdLst>
                    <a:gd name="T0" fmla="*/ 12 w 246"/>
                    <a:gd name="T1" fmla="*/ 1446 h 1464"/>
                    <a:gd name="T2" fmla="*/ 12 w 246"/>
                    <a:gd name="T3" fmla="*/ 1416 h 1464"/>
                    <a:gd name="T4" fmla="*/ 12 w 246"/>
                    <a:gd name="T5" fmla="*/ 1380 h 1464"/>
                    <a:gd name="T6" fmla="*/ 12 w 246"/>
                    <a:gd name="T7" fmla="*/ 1350 h 1464"/>
                    <a:gd name="T8" fmla="*/ 6 w 246"/>
                    <a:gd name="T9" fmla="*/ 1284 h 1464"/>
                    <a:gd name="T10" fmla="*/ 0 w 246"/>
                    <a:gd name="T11" fmla="*/ 1266 h 1464"/>
                    <a:gd name="T12" fmla="*/ 0 w 246"/>
                    <a:gd name="T13" fmla="*/ 1242 h 1464"/>
                    <a:gd name="T14" fmla="*/ 0 w 246"/>
                    <a:gd name="T15" fmla="*/ 1206 h 1464"/>
                    <a:gd name="T16" fmla="*/ 12 w 246"/>
                    <a:gd name="T17" fmla="*/ 1134 h 1464"/>
                    <a:gd name="T18" fmla="*/ 24 w 246"/>
                    <a:gd name="T19" fmla="*/ 984 h 1464"/>
                    <a:gd name="T20" fmla="*/ 42 w 246"/>
                    <a:gd name="T21" fmla="*/ 828 h 1464"/>
                    <a:gd name="T22" fmla="*/ 48 w 246"/>
                    <a:gd name="T23" fmla="*/ 726 h 1464"/>
                    <a:gd name="T24" fmla="*/ 66 w 246"/>
                    <a:gd name="T25" fmla="*/ 624 h 1464"/>
                    <a:gd name="T26" fmla="*/ 78 w 246"/>
                    <a:gd name="T27" fmla="*/ 528 h 1464"/>
                    <a:gd name="T28" fmla="*/ 96 w 246"/>
                    <a:gd name="T29" fmla="*/ 432 h 1464"/>
                    <a:gd name="T30" fmla="*/ 114 w 246"/>
                    <a:gd name="T31" fmla="*/ 384 h 1464"/>
                    <a:gd name="T32" fmla="*/ 120 w 246"/>
                    <a:gd name="T33" fmla="*/ 354 h 1464"/>
                    <a:gd name="T34" fmla="*/ 120 w 246"/>
                    <a:gd name="T35" fmla="*/ 324 h 1464"/>
                    <a:gd name="T36" fmla="*/ 132 w 246"/>
                    <a:gd name="T37" fmla="*/ 276 h 1464"/>
                    <a:gd name="T38" fmla="*/ 144 w 246"/>
                    <a:gd name="T39" fmla="*/ 228 h 1464"/>
                    <a:gd name="T40" fmla="*/ 186 w 246"/>
                    <a:gd name="T41" fmla="*/ 138 h 1464"/>
                    <a:gd name="T42" fmla="*/ 216 w 246"/>
                    <a:gd name="T43" fmla="*/ 72 h 1464"/>
                    <a:gd name="T44" fmla="*/ 234 w 246"/>
                    <a:gd name="T45" fmla="*/ 24 h 1464"/>
                    <a:gd name="T46" fmla="*/ 240 w 246"/>
                    <a:gd name="T47" fmla="*/ 0 h 1464"/>
                    <a:gd name="T48" fmla="*/ 240 w 246"/>
                    <a:gd name="T49" fmla="*/ 0 h 1464"/>
                    <a:gd name="T50" fmla="*/ 246 w 246"/>
                    <a:gd name="T51" fmla="*/ 0 h 1464"/>
                    <a:gd name="T52" fmla="*/ 246 w 246"/>
                    <a:gd name="T53" fmla="*/ 6 h 1464"/>
                    <a:gd name="T54" fmla="*/ 240 w 246"/>
                    <a:gd name="T55" fmla="*/ 30 h 1464"/>
                    <a:gd name="T56" fmla="*/ 228 w 246"/>
                    <a:gd name="T57" fmla="*/ 72 h 1464"/>
                    <a:gd name="T58" fmla="*/ 222 w 246"/>
                    <a:gd name="T59" fmla="*/ 120 h 1464"/>
                    <a:gd name="T60" fmla="*/ 222 w 246"/>
                    <a:gd name="T61" fmla="*/ 168 h 1464"/>
                    <a:gd name="T62" fmla="*/ 222 w 246"/>
                    <a:gd name="T63" fmla="*/ 240 h 1464"/>
                    <a:gd name="T64" fmla="*/ 222 w 246"/>
                    <a:gd name="T65" fmla="*/ 318 h 1464"/>
                    <a:gd name="T66" fmla="*/ 222 w 246"/>
                    <a:gd name="T67" fmla="*/ 372 h 1464"/>
                    <a:gd name="T68" fmla="*/ 210 w 246"/>
                    <a:gd name="T69" fmla="*/ 444 h 1464"/>
                    <a:gd name="T70" fmla="*/ 192 w 246"/>
                    <a:gd name="T71" fmla="*/ 546 h 1464"/>
                    <a:gd name="T72" fmla="*/ 168 w 246"/>
                    <a:gd name="T73" fmla="*/ 648 h 1464"/>
                    <a:gd name="T74" fmla="*/ 168 w 246"/>
                    <a:gd name="T75" fmla="*/ 696 h 1464"/>
                    <a:gd name="T76" fmla="*/ 156 w 246"/>
                    <a:gd name="T77" fmla="*/ 792 h 1464"/>
                    <a:gd name="T78" fmla="*/ 138 w 246"/>
                    <a:gd name="T79" fmla="*/ 996 h 1464"/>
                    <a:gd name="T80" fmla="*/ 126 w 246"/>
                    <a:gd name="T81" fmla="*/ 1098 h 1464"/>
                    <a:gd name="T82" fmla="*/ 114 w 246"/>
                    <a:gd name="T83" fmla="*/ 1200 h 1464"/>
                    <a:gd name="T84" fmla="*/ 108 w 246"/>
                    <a:gd name="T85" fmla="*/ 1236 h 1464"/>
                    <a:gd name="T86" fmla="*/ 96 w 246"/>
                    <a:gd name="T87" fmla="*/ 1266 h 1464"/>
                    <a:gd name="T88" fmla="*/ 90 w 246"/>
                    <a:gd name="T89" fmla="*/ 1296 h 1464"/>
                    <a:gd name="T90" fmla="*/ 60 w 246"/>
                    <a:gd name="T91" fmla="*/ 1350 h 1464"/>
                    <a:gd name="T92" fmla="*/ 48 w 246"/>
                    <a:gd name="T93" fmla="*/ 1380 h 1464"/>
                    <a:gd name="T94" fmla="*/ 42 w 246"/>
                    <a:gd name="T95" fmla="*/ 1416 h 1464"/>
                    <a:gd name="T96" fmla="*/ 36 w 246"/>
                    <a:gd name="T97" fmla="*/ 1452 h 1464"/>
                    <a:gd name="T98" fmla="*/ 36 w 246"/>
                    <a:gd name="T99" fmla="*/ 1458 h 1464"/>
                    <a:gd name="T100" fmla="*/ 30 w 246"/>
                    <a:gd name="T101" fmla="*/ 1464 h 1464"/>
                    <a:gd name="T102" fmla="*/ 24 w 246"/>
                    <a:gd name="T103" fmla="*/ 1464 h 1464"/>
                    <a:gd name="T104" fmla="*/ 24 w 246"/>
                    <a:gd name="T105" fmla="*/ 1464 h 1464"/>
                    <a:gd name="T106" fmla="*/ 18 w 246"/>
                    <a:gd name="T107" fmla="*/ 1464 h 1464"/>
                    <a:gd name="T108" fmla="*/ 18 w 246"/>
                    <a:gd name="T109" fmla="*/ 1458 h 1464"/>
                    <a:gd name="T110" fmla="*/ 12 w 246"/>
                    <a:gd name="T111" fmla="*/ 1452 h 1464"/>
                    <a:gd name="T112" fmla="*/ 12 w 246"/>
                    <a:gd name="T113" fmla="*/ 1446 h 146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46" h="1464">
                      <a:moveTo>
                        <a:pt x="12" y="1446"/>
                      </a:moveTo>
                      <a:lnTo>
                        <a:pt x="12" y="1446"/>
                      </a:lnTo>
                      <a:lnTo>
                        <a:pt x="12" y="1428"/>
                      </a:lnTo>
                      <a:lnTo>
                        <a:pt x="12" y="1416"/>
                      </a:lnTo>
                      <a:lnTo>
                        <a:pt x="12" y="1398"/>
                      </a:lnTo>
                      <a:lnTo>
                        <a:pt x="12" y="1380"/>
                      </a:lnTo>
                      <a:lnTo>
                        <a:pt x="12" y="1362"/>
                      </a:lnTo>
                      <a:lnTo>
                        <a:pt x="12" y="1350"/>
                      </a:lnTo>
                      <a:lnTo>
                        <a:pt x="6" y="1320"/>
                      </a:lnTo>
                      <a:lnTo>
                        <a:pt x="6" y="1284"/>
                      </a:lnTo>
                      <a:lnTo>
                        <a:pt x="0" y="1272"/>
                      </a:lnTo>
                      <a:lnTo>
                        <a:pt x="0" y="1266"/>
                      </a:lnTo>
                      <a:lnTo>
                        <a:pt x="0" y="1254"/>
                      </a:lnTo>
                      <a:lnTo>
                        <a:pt x="0" y="1242"/>
                      </a:lnTo>
                      <a:lnTo>
                        <a:pt x="0" y="1224"/>
                      </a:lnTo>
                      <a:lnTo>
                        <a:pt x="0" y="1206"/>
                      </a:lnTo>
                      <a:lnTo>
                        <a:pt x="0" y="1188"/>
                      </a:lnTo>
                      <a:lnTo>
                        <a:pt x="12" y="1134"/>
                      </a:lnTo>
                      <a:lnTo>
                        <a:pt x="18" y="1086"/>
                      </a:lnTo>
                      <a:lnTo>
                        <a:pt x="24" y="984"/>
                      </a:lnTo>
                      <a:lnTo>
                        <a:pt x="36" y="882"/>
                      </a:lnTo>
                      <a:lnTo>
                        <a:pt x="42" y="828"/>
                      </a:lnTo>
                      <a:lnTo>
                        <a:pt x="48" y="780"/>
                      </a:lnTo>
                      <a:lnTo>
                        <a:pt x="48" y="726"/>
                      </a:lnTo>
                      <a:lnTo>
                        <a:pt x="60" y="678"/>
                      </a:lnTo>
                      <a:lnTo>
                        <a:pt x="66" y="624"/>
                      </a:lnTo>
                      <a:lnTo>
                        <a:pt x="72" y="576"/>
                      </a:lnTo>
                      <a:lnTo>
                        <a:pt x="78" y="528"/>
                      </a:lnTo>
                      <a:lnTo>
                        <a:pt x="90" y="480"/>
                      </a:lnTo>
                      <a:lnTo>
                        <a:pt x="96" y="432"/>
                      </a:lnTo>
                      <a:lnTo>
                        <a:pt x="108" y="408"/>
                      </a:lnTo>
                      <a:lnTo>
                        <a:pt x="114" y="384"/>
                      </a:lnTo>
                      <a:lnTo>
                        <a:pt x="114" y="366"/>
                      </a:lnTo>
                      <a:lnTo>
                        <a:pt x="120" y="354"/>
                      </a:lnTo>
                      <a:lnTo>
                        <a:pt x="120" y="336"/>
                      </a:lnTo>
                      <a:lnTo>
                        <a:pt x="120" y="324"/>
                      </a:lnTo>
                      <a:lnTo>
                        <a:pt x="126" y="300"/>
                      </a:lnTo>
                      <a:lnTo>
                        <a:pt x="132" y="276"/>
                      </a:lnTo>
                      <a:lnTo>
                        <a:pt x="144" y="252"/>
                      </a:lnTo>
                      <a:lnTo>
                        <a:pt x="144" y="228"/>
                      </a:lnTo>
                      <a:lnTo>
                        <a:pt x="168" y="180"/>
                      </a:lnTo>
                      <a:lnTo>
                        <a:pt x="186" y="138"/>
                      </a:lnTo>
                      <a:lnTo>
                        <a:pt x="204" y="96"/>
                      </a:lnTo>
                      <a:lnTo>
                        <a:pt x="216" y="72"/>
                      </a:lnTo>
                      <a:lnTo>
                        <a:pt x="222" y="48"/>
                      </a:lnTo>
                      <a:lnTo>
                        <a:pt x="234" y="24"/>
                      </a:lnTo>
                      <a:lnTo>
                        <a:pt x="240" y="6"/>
                      </a:lnTo>
                      <a:lnTo>
                        <a:pt x="240" y="0"/>
                      </a:lnTo>
                      <a:lnTo>
                        <a:pt x="246" y="0"/>
                      </a:lnTo>
                      <a:lnTo>
                        <a:pt x="246" y="6"/>
                      </a:lnTo>
                      <a:lnTo>
                        <a:pt x="240" y="18"/>
                      </a:lnTo>
                      <a:lnTo>
                        <a:pt x="240" y="30"/>
                      </a:lnTo>
                      <a:lnTo>
                        <a:pt x="234" y="48"/>
                      </a:lnTo>
                      <a:lnTo>
                        <a:pt x="228" y="72"/>
                      </a:lnTo>
                      <a:lnTo>
                        <a:pt x="228" y="96"/>
                      </a:lnTo>
                      <a:lnTo>
                        <a:pt x="222" y="120"/>
                      </a:lnTo>
                      <a:lnTo>
                        <a:pt x="222" y="144"/>
                      </a:lnTo>
                      <a:lnTo>
                        <a:pt x="222" y="168"/>
                      </a:lnTo>
                      <a:lnTo>
                        <a:pt x="222" y="192"/>
                      </a:lnTo>
                      <a:lnTo>
                        <a:pt x="222" y="240"/>
                      </a:lnTo>
                      <a:lnTo>
                        <a:pt x="222" y="288"/>
                      </a:lnTo>
                      <a:lnTo>
                        <a:pt x="222" y="318"/>
                      </a:lnTo>
                      <a:lnTo>
                        <a:pt x="222" y="342"/>
                      </a:lnTo>
                      <a:lnTo>
                        <a:pt x="222" y="372"/>
                      </a:lnTo>
                      <a:lnTo>
                        <a:pt x="216" y="396"/>
                      </a:lnTo>
                      <a:lnTo>
                        <a:pt x="210" y="444"/>
                      </a:lnTo>
                      <a:lnTo>
                        <a:pt x="198" y="498"/>
                      </a:lnTo>
                      <a:lnTo>
                        <a:pt x="192" y="546"/>
                      </a:lnTo>
                      <a:lnTo>
                        <a:pt x="180" y="594"/>
                      </a:lnTo>
                      <a:lnTo>
                        <a:pt x="168" y="648"/>
                      </a:lnTo>
                      <a:lnTo>
                        <a:pt x="168" y="672"/>
                      </a:lnTo>
                      <a:lnTo>
                        <a:pt x="168" y="696"/>
                      </a:lnTo>
                      <a:lnTo>
                        <a:pt x="162" y="744"/>
                      </a:lnTo>
                      <a:lnTo>
                        <a:pt x="156" y="792"/>
                      </a:lnTo>
                      <a:lnTo>
                        <a:pt x="144" y="894"/>
                      </a:lnTo>
                      <a:lnTo>
                        <a:pt x="138" y="996"/>
                      </a:lnTo>
                      <a:lnTo>
                        <a:pt x="132" y="1050"/>
                      </a:lnTo>
                      <a:lnTo>
                        <a:pt x="126" y="1098"/>
                      </a:lnTo>
                      <a:lnTo>
                        <a:pt x="120" y="1152"/>
                      </a:lnTo>
                      <a:lnTo>
                        <a:pt x="114" y="1200"/>
                      </a:lnTo>
                      <a:lnTo>
                        <a:pt x="114" y="1218"/>
                      </a:lnTo>
                      <a:lnTo>
                        <a:pt x="108" y="1236"/>
                      </a:lnTo>
                      <a:lnTo>
                        <a:pt x="102" y="1254"/>
                      </a:lnTo>
                      <a:lnTo>
                        <a:pt x="96" y="1266"/>
                      </a:lnTo>
                      <a:lnTo>
                        <a:pt x="96" y="1278"/>
                      </a:lnTo>
                      <a:lnTo>
                        <a:pt x="90" y="1296"/>
                      </a:lnTo>
                      <a:lnTo>
                        <a:pt x="72" y="1326"/>
                      </a:lnTo>
                      <a:lnTo>
                        <a:pt x="60" y="1350"/>
                      </a:lnTo>
                      <a:lnTo>
                        <a:pt x="54" y="1368"/>
                      </a:lnTo>
                      <a:lnTo>
                        <a:pt x="48" y="1380"/>
                      </a:lnTo>
                      <a:lnTo>
                        <a:pt x="48" y="1398"/>
                      </a:lnTo>
                      <a:lnTo>
                        <a:pt x="42" y="1416"/>
                      </a:lnTo>
                      <a:lnTo>
                        <a:pt x="36" y="1434"/>
                      </a:lnTo>
                      <a:lnTo>
                        <a:pt x="36" y="1452"/>
                      </a:lnTo>
                      <a:lnTo>
                        <a:pt x="36" y="1458"/>
                      </a:lnTo>
                      <a:lnTo>
                        <a:pt x="30" y="1458"/>
                      </a:lnTo>
                      <a:lnTo>
                        <a:pt x="30" y="1464"/>
                      </a:lnTo>
                      <a:lnTo>
                        <a:pt x="24" y="1464"/>
                      </a:lnTo>
                      <a:lnTo>
                        <a:pt x="18" y="1464"/>
                      </a:lnTo>
                      <a:lnTo>
                        <a:pt x="18" y="1458"/>
                      </a:lnTo>
                      <a:lnTo>
                        <a:pt x="12" y="1458"/>
                      </a:lnTo>
                      <a:lnTo>
                        <a:pt x="12" y="1452"/>
                      </a:lnTo>
                      <a:lnTo>
                        <a:pt x="12" y="144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49" name="Freeform 333"/>
                <p:cNvSpPr>
                  <a:spLocks/>
                </p:cNvSpPr>
                <p:nvPr/>
              </p:nvSpPr>
              <p:spPr bwMode="auto">
                <a:xfrm>
                  <a:off x="1602" y="1770"/>
                  <a:ext cx="246" cy="1464"/>
                </a:xfrm>
                <a:custGeom>
                  <a:avLst/>
                  <a:gdLst>
                    <a:gd name="T0" fmla="*/ 12 w 246"/>
                    <a:gd name="T1" fmla="*/ 1428 h 1464"/>
                    <a:gd name="T2" fmla="*/ 12 w 246"/>
                    <a:gd name="T3" fmla="*/ 1398 h 1464"/>
                    <a:gd name="T4" fmla="*/ 12 w 246"/>
                    <a:gd name="T5" fmla="*/ 1362 h 1464"/>
                    <a:gd name="T6" fmla="*/ 6 w 246"/>
                    <a:gd name="T7" fmla="*/ 1320 h 1464"/>
                    <a:gd name="T8" fmla="*/ 0 w 246"/>
                    <a:gd name="T9" fmla="*/ 1272 h 1464"/>
                    <a:gd name="T10" fmla="*/ 0 w 246"/>
                    <a:gd name="T11" fmla="*/ 1254 h 1464"/>
                    <a:gd name="T12" fmla="*/ 0 w 246"/>
                    <a:gd name="T13" fmla="*/ 1224 h 1464"/>
                    <a:gd name="T14" fmla="*/ 0 w 246"/>
                    <a:gd name="T15" fmla="*/ 1188 h 1464"/>
                    <a:gd name="T16" fmla="*/ 18 w 246"/>
                    <a:gd name="T17" fmla="*/ 1086 h 1464"/>
                    <a:gd name="T18" fmla="*/ 36 w 246"/>
                    <a:gd name="T19" fmla="*/ 882 h 1464"/>
                    <a:gd name="T20" fmla="*/ 48 w 246"/>
                    <a:gd name="T21" fmla="*/ 780 h 1464"/>
                    <a:gd name="T22" fmla="*/ 60 w 246"/>
                    <a:gd name="T23" fmla="*/ 678 h 1464"/>
                    <a:gd name="T24" fmla="*/ 72 w 246"/>
                    <a:gd name="T25" fmla="*/ 576 h 1464"/>
                    <a:gd name="T26" fmla="*/ 90 w 246"/>
                    <a:gd name="T27" fmla="*/ 480 h 1464"/>
                    <a:gd name="T28" fmla="*/ 108 w 246"/>
                    <a:gd name="T29" fmla="*/ 408 h 1464"/>
                    <a:gd name="T30" fmla="*/ 114 w 246"/>
                    <a:gd name="T31" fmla="*/ 366 h 1464"/>
                    <a:gd name="T32" fmla="*/ 120 w 246"/>
                    <a:gd name="T33" fmla="*/ 336 h 1464"/>
                    <a:gd name="T34" fmla="*/ 126 w 246"/>
                    <a:gd name="T35" fmla="*/ 300 h 1464"/>
                    <a:gd name="T36" fmla="*/ 144 w 246"/>
                    <a:gd name="T37" fmla="*/ 252 h 1464"/>
                    <a:gd name="T38" fmla="*/ 168 w 246"/>
                    <a:gd name="T39" fmla="*/ 180 h 1464"/>
                    <a:gd name="T40" fmla="*/ 204 w 246"/>
                    <a:gd name="T41" fmla="*/ 96 h 1464"/>
                    <a:gd name="T42" fmla="*/ 222 w 246"/>
                    <a:gd name="T43" fmla="*/ 48 h 1464"/>
                    <a:gd name="T44" fmla="*/ 240 w 246"/>
                    <a:gd name="T45" fmla="*/ 6 h 1464"/>
                    <a:gd name="T46" fmla="*/ 246 w 246"/>
                    <a:gd name="T47" fmla="*/ 0 h 1464"/>
                    <a:gd name="T48" fmla="*/ 240 w 246"/>
                    <a:gd name="T49" fmla="*/ 18 h 1464"/>
                    <a:gd name="T50" fmla="*/ 234 w 246"/>
                    <a:gd name="T51" fmla="*/ 48 h 1464"/>
                    <a:gd name="T52" fmla="*/ 228 w 246"/>
                    <a:gd name="T53" fmla="*/ 96 h 1464"/>
                    <a:gd name="T54" fmla="*/ 222 w 246"/>
                    <a:gd name="T55" fmla="*/ 144 h 1464"/>
                    <a:gd name="T56" fmla="*/ 222 w 246"/>
                    <a:gd name="T57" fmla="*/ 192 h 1464"/>
                    <a:gd name="T58" fmla="*/ 222 w 246"/>
                    <a:gd name="T59" fmla="*/ 288 h 1464"/>
                    <a:gd name="T60" fmla="*/ 222 w 246"/>
                    <a:gd name="T61" fmla="*/ 342 h 1464"/>
                    <a:gd name="T62" fmla="*/ 216 w 246"/>
                    <a:gd name="T63" fmla="*/ 396 h 1464"/>
                    <a:gd name="T64" fmla="*/ 198 w 246"/>
                    <a:gd name="T65" fmla="*/ 498 h 1464"/>
                    <a:gd name="T66" fmla="*/ 180 w 246"/>
                    <a:gd name="T67" fmla="*/ 594 h 1464"/>
                    <a:gd name="T68" fmla="*/ 168 w 246"/>
                    <a:gd name="T69" fmla="*/ 672 h 1464"/>
                    <a:gd name="T70" fmla="*/ 162 w 246"/>
                    <a:gd name="T71" fmla="*/ 744 h 1464"/>
                    <a:gd name="T72" fmla="*/ 144 w 246"/>
                    <a:gd name="T73" fmla="*/ 894 h 1464"/>
                    <a:gd name="T74" fmla="*/ 132 w 246"/>
                    <a:gd name="T75" fmla="*/ 1050 h 1464"/>
                    <a:gd name="T76" fmla="*/ 120 w 246"/>
                    <a:gd name="T77" fmla="*/ 1152 h 1464"/>
                    <a:gd name="T78" fmla="*/ 114 w 246"/>
                    <a:gd name="T79" fmla="*/ 1218 h 1464"/>
                    <a:gd name="T80" fmla="*/ 102 w 246"/>
                    <a:gd name="T81" fmla="*/ 1254 h 1464"/>
                    <a:gd name="T82" fmla="*/ 96 w 246"/>
                    <a:gd name="T83" fmla="*/ 1278 h 1464"/>
                    <a:gd name="T84" fmla="*/ 72 w 246"/>
                    <a:gd name="T85" fmla="*/ 1326 h 1464"/>
                    <a:gd name="T86" fmla="*/ 54 w 246"/>
                    <a:gd name="T87" fmla="*/ 1368 h 1464"/>
                    <a:gd name="T88" fmla="*/ 48 w 246"/>
                    <a:gd name="T89" fmla="*/ 1398 h 1464"/>
                    <a:gd name="T90" fmla="*/ 36 w 246"/>
                    <a:gd name="T91" fmla="*/ 1434 h 1464"/>
                    <a:gd name="T92" fmla="*/ 36 w 246"/>
                    <a:gd name="T93" fmla="*/ 1458 h 1464"/>
                    <a:gd name="T94" fmla="*/ 30 w 246"/>
                    <a:gd name="T95" fmla="*/ 1464 h 1464"/>
                    <a:gd name="T96" fmla="*/ 24 w 246"/>
                    <a:gd name="T97" fmla="*/ 1464 h 1464"/>
                    <a:gd name="T98" fmla="*/ 18 w 246"/>
                    <a:gd name="T99" fmla="*/ 1458 h 1464"/>
                    <a:gd name="T100" fmla="*/ 12 w 246"/>
                    <a:gd name="T101" fmla="*/ 1452 h 146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246" h="1464">
                      <a:moveTo>
                        <a:pt x="12" y="1446"/>
                      </a:moveTo>
                      <a:lnTo>
                        <a:pt x="12" y="1428"/>
                      </a:lnTo>
                      <a:lnTo>
                        <a:pt x="12" y="1416"/>
                      </a:lnTo>
                      <a:lnTo>
                        <a:pt x="12" y="1398"/>
                      </a:lnTo>
                      <a:lnTo>
                        <a:pt x="12" y="1380"/>
                      </a:lnTo>
                      <a:lnTo>
                        <a:pt x="12" y="1362"/>
                      </a:lnTo>
                      <a:lnTo>
                        <a:pt x="12" y="1350"/>
                      </a:lnTo>
                      <a:lnTo>
                        <a:pt x="6" y="1320"/>
                      </a:lnTo>
                      <a:lnTo>
                        <a:pt x="6" y="1284"/>
                      </a:lnTo>
                      <a:lnTo>
                        <a:pt x="0" y="1272"/>
                      </a:lnTo>
                      <a:lnTo>
                        <a:pt x="0" y="1266"/>
                      </a:lnTo>
                      <a:lnTo>
                        <a:pt x="0" y="1254"/>
                      </a:lnTo>
                      <a:lnTo>
                        <a:pt x="0" y="1242"/>
                      </a:lnTo>
                      <a:lnTo>
                        <a:pt x="0" y="1224"/>
                      </a:lnTo>
                      <a:lnTo>
                        <a:pt x="0" y="1206"/>
                      </a:lnTo>
                      <a:lnTo>
                        <a:pt x="0" y="1188"/>
                      </a:lnTo>
                      <a:lnTo>
                        <a:pt x="12" y="1134"/>
                      </a:lnTo>
                      <a:lnTo>
                        <a:pt x="18" y="1086"/>
                      </a:lnTo>
                      <a:lnTo>
                        <a:pt x="24" y="984"/>
                      </a:lnTo>
                      <a:lnTo>
                        <a:pt x="36" y="882"/>
                      </a:lnTo>
                      <a:lnTo>
                        <a:pt x="42" y="828"/>
                      </a:lnTo>
                      <a:lnTo>
                        <a:pt x="48" y="780"/>
                      </a:lnTo>
                      <a:lnTo>
                        <a:pt x="48" y="726"/>
                      </a:lnTo>
                      <a:lnTo>
                        <a:pt x="60" y="678"/>
                      </a:lnTo>
                      <a:lnTo>
                        <a:pt x="66" y="624"/>
                      </a:lnTo>
                      <a:lnTo>
                        <a:pt x="72" y="576"/>
                      </a:lnTo>
                      <a:lnTo>
                        <a:pt x="78" y="528"/>
                      </a:lnTo>
                      <a:lnTo>
                        <a:pt x="90" y="480"/>
                      </a:lnTo>
                      <a:lnTo>
                        <a:pt x="96" y="432"/>
                      </a:lnTo>
                      <a:lnTo>
                        <a:pt x="108" y="408"/>
                      </a:lnTo>
                      <a:lnTo>
                        <a:pt x="114" y="384"/>
                      </a:lnTo>
                      <a:lnTo>
                        <a:pt x="114" y="366"/>
                      </a:lnTo>
                      <a:lnTo>
                        <a:pt x="120" y="354"/>
                      </a:lnTo>
                      <a:lnTo>
                        <a:pt x="120" y="336"/>
                      </a:lnTo>
                      <a:lnTo>
                        <a:pt x="120" y="324"/>
                      </a:lnTo>
                      <a:lnTo>
                        <a:pt x="126" y="300"/>
                      </a:lnTo>
                      <a:lnTo>
                        <a:pt x="132" y="276"/>
                      </a:lnTo>
                      <a:lnTo>
                        <a:pt x="144" y="252"/>
                      </a:lnTo>
                      <a:lnTo>
                        <a:pt x="144" y="228"/>
                      </a:lnTo>
                      <a:lnTo>
                        <a:pt x="168" y="180"/>
                      </a:lnTo>
                      <a:lnTo>
                        <a:pt x="186" y="138"/>
                      </a:lnTo>
                      <a:lnTo>
                        <a:pt x="204" y="96"/>
                      </a:lnTo>
                      <a:lnTo>
                        <a:pt x="216" y="72"/>
                      </a:lnTo>
                      <a:lnTo>
                        <a:pt x="222" y="48"/>
                      </a:lnTo>
                      <a:lnTo>
                        <a:pt x="234" y="24"/>
                      </a:lnTo>
                      <a:lnTo>
                        <a:pt x="240" y="6"/>
                      </a:lnTo>
                      <a:lnTo>
                        <a:pt x="240" y="0"/>
                      </a:lnTo>
                      <a:lnTo>
                        <a:pt x="246" y="0"/>
                      </a:lnTo>
                      <a:lnTo>
                        <a:pt x="246" y="6"/>
                      </a:lnTo>
                      <a:lnTo>
                        <a:pt x="240" y="18"/>
                      </a:lnTo>
                      <a:lnTo>
                        <a:pt x="240" y="30"/>
                      </a:lnTo>
                      <a:lnTo>
                        <a:pt x="234" y="48"/>
                      </a:lnTo>
                      <a:lnTo>
                        <a:pt x="228" y="72"/>
                      </a:lnTo>
                      <a:lnTo>
                        <a:pt x="228" y="96"/>
                      </a:lnTo>
                      <a:lnTo>
                        <a:pt x="222" y="120"/>
                      </a:lnTo>
                      <a:lnTo>
                        <a:pt x="222" y="144"/>
                      </a:lnTo>
                      <a:lnTo>
                        <a:pt x="222" y="168"/>
                      </a:lnTo>
                      <a:lnTo>
                        <a:pt x="222" y="192"/>
                      </a:lnTo>
                      <a:lnTo>
                        <a:pt x="222" y="240"/>
                      </a:lnTo>
                      <a:lnTo>
                        <a:pt x="222" y="288"/>
                      </a:lnTo>
                      <a:lnTo>
                        <a:pt x="222" y="318"/>
                      </a:lnTo>
                      <a:lnTo>
                        <a:pt x="222" y="342"/>
                      </a:lnTo>
                      <a:lnTo>
                        <a:pt x="222" y="372"/>
                      </a:lnTo>
                      <a:lnTo>
                        <a:pt x="216" y="396"/>
                      </a:lnTo>
                      <a:lnTo>
                        <a:pt x="210" y="444"/>
                      </a:lnTo>
                      <a:lnTo>
                        <a:pt x="198" y="498"/>
                      </a:lnTo>
                      <a:lnTo>
                        <a:pt x="192" y="546"/>
                      </a:lnTo>
                      <a:lnTo>
                        <a:pt x="180" y="594"/>
                      </a:lnTo>
                      <a:lnTo>
                        <a:pt x="168" y="648"/>
                      </a:lnTo>
                      <a:lnTo>
                        <a:pt x="168" y="672"/>
                      </a:lnTo>
                      <a:lnTo>
                        <a:pt x="168" y="696"/>
                      </a:lnTo>
                      <a:lnTo>
                        <a:pt x="162" y="744"/>
                      </a:lnTo>
                      <a:lnTo>
                        <a:pt x="156" y="792"/>
                      </a:lnTo>
                      <a:lnTo>
                        <a:pt x="144" y="894"/>
                      </a:lnTo>
                      <a:lnTo>
                        <a:pt x="138" y="996"/>
                      </a:lnTo>
                      <a:lnTo>
                        <a:pt x="132" y="1050"/>
                      </a:lnTo>
                      <a:lnTo>
                        <a:pt x="126" y="1098"/>
                      </a:lnTo>
                      <a:lnTo>
                        <a:pt x="120" y="1152"/>
                      </a:lnTo>
                      <a:lnTo>
                        <a:pt x="114" y="1200"/>
                      </a:lnTo>
                      <a:lnTo>
                        <a:pt x="114" y="1218"/>
                      </a:lnTo>
                      <a:lnTo>
                        <a:pt x="108" y="1236"/>
                      </a:lnTo>
                      <a:lnTo>
                        <a:pt x="102" y="1254"/>
                      </a:lnTo>
                      <a:lnTo>
                        <a:pt x="96" y="1266"/>
                      </a:lnTo>
                      <a:lnTo>
                        <a:pt x="96" y="1278"/>
                      </a:lnTo>
                      <a:lnTo>
                        <a:pt x="90" y="1296"/>
                      </a:lnTo>
                      <a:lnTo>
                        <a:pt x="72" y="1326"/>
                      </a:lnTo>
                      <a:lnTo>
                        <a:pt x="60" y="1350"/>
                      </a:lnTo>
                      <a:lnTo>
                        <a:pt x="54" y="1368"/>
                      </a:lnTo>
                      <a:lnTo>
                        <a:pt x="48" y="1380"/>
                      </a:lnTo>
                      <a:lnTo>
                        <a:pt x="48" y="1398"/>
                      </a:lnTo>
                      <a:lnTo>
                        <a:pt x="42" y="1416"/>
                      </a:lnTo>
                      <a:lnTo>
                        <a:pt x="36" y="1434"/>
                      </a:lnTo>
                      <a:lnTo>
                        <a:pt x="36" y="1452"/>
                      </a:lnTo>
                      <a:lnTo>
                        <a:pt x="36" y="1458"/>
                      </a:lnTo>
                      <a:lnTo>
                        <a:pt x="30" y="1458"/>
                      </a:lnTo>
                      <a:lnTo>
                        <a:pt x="30" y="1464"/>
                      </a:lnTo>
                      <a:lnTo>
                        <a:pt x="24" y="1464"/>
                      </a:lnTo>
                      <a:lnTo>
                        <a:pt x="18" y="1464"/>
                      </a:lnTo>
                      <a:lnTo>
                        <a:pt x="18" y="1458"/>
                      </a:lnTo>
                      <a:lnTo>
                        <a:pt x="12" y="1458"/>
                      </a:lnTo>
                      <a:lnTo>
                        <a:pt x="12" y="1452"/>
                      </a:lnTo>
                      <a:lnTo>
                        <a:pt x="12" y="1446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50" name="Freeform 334"/>
                <p:cNvSpPr>
                  <a:spLocks/>
                </p:cNvSpPr>
                <p:nvPr/>
              </p:nvSpPr>
              <p:spPr bwMode="auto">
                <a:xfrm>
                  <a:off x="1596" y="1158"/>
                  <a:ext cx="630" cy="2040"/>
                </a:xfrm>
                <a:custGeom>
                  <a:avLst/>
                  <a:gdLst>
                    <a:gd name="T0" fmla="*/ 0 w 630"/>
                    <a:gd name="T1" fmla="*/ 2034 h 2040"/>
                    <a:gd name="T2" fmla="*/ 6 w 630"/>
                    <a:gd name="T3" fmla="*/ 1962 h 2040"/>
                    <a:gd name="T4" fmla="*/ 12 w 630"/>
                    <a:gd name="T5" fmla="*/ 1830 h 2040"/>
                    <a:gd name="T6" fmla="*/ 24 w 630"/>
                    <a:gd name="T7" fmla="*/ 1728 h 2040"/>
                    <a:gd name="T8" fmla="*/ 30 w 630"/>
                    <a:gd name="T9" fmla="*/ 1662 h 2040"/>
                    <a:gd name="T10" fmla="*/ 36 w 630"/>
                    <a:gd name="T11" fmla="*/ 1596 h 2040"/>
                    <a:gd name="T12" fmla="*/ 42 w 630"/>
                    <a:gd name="T13" fmla="*/ 1524 h 2040"/>
                    <a:gd name="T14" fmla="*/ 60 w 630"/>
                    <a:gd name="T15" fmla="*/ 1428 h 2040"/>
                    <a:gd name="T16" fmla="*/ 102 w 630"/>
                    <a:gd name="T17" fmla="*/ 1212 h 2040"/>
                    <a:gd name="T18" fmla="*/ 126 w 630"/>
                    <a:gd name="T19" fmla="*/ 1086 h 2040"/>
                    <a:gd name="T20" fmla="*/ 150 w 630"/>
                    <a:gd name="T21" fmla="*/ 960 h 2040"/>
                    <a:gd name="T22" fmla="*/ 174 w 630"/>
                    <a:gd name="T23" fmla="*/ 840 h 2040"/>
                    <a:gd name="T24" fmla="*/ 192 w 630"/>
                    <a:gd name="T25" fmla="*/ 774 h 2040"/>
                    <a:gd name="T26" fmla="*/ 204 w 630"/>
                    <a:gd name="T27" fmla="*/ 702 h 2040"/>
                    <a:gd name="T28" fmla="*/ 222 w 630"/>
                    <a:gd name="T29" fmla="*/ 636 h 2040"/>
                    <a:gd name="T30" fmla="*/ 246 w 630"/>
                    <a:gd name="T31" fmla="*/ 570 h 2040"/>
                    <a:gd name="T32" fmla="*/ 270 w 630"/>
                    <a:gd name="T33" fmla="*/ 516 h 2040"/>
                    <a:gd name="T34" fmla="*/ 294 w 630"/>
                    <a:gd name="T35" fmla="*/ 456 h 2040"/>
                    <a:gd name="T36" fmla="*/ 324 w 630"/>
                    <a:gd name="T37" fmla="*/ 396 h 2040"/>
                    <a:gd name="T38" fmla="*/ 354 w 630"/>
                    <a:gd name="T39" fmla="*/ 342 h 2040"/>
                    <a:gd name="T40" fmla="*/ 402 w 630"/>
                    <a:gd name="T41" fmla="*/ 270 h 2040"/>
                    <a:gd name="T42" fmla="*/ 432 w 630"/>
                    <a:gd name="T43" fmla="*/ 234 h 2040"/>
                    <a:gd name="T44" fmla="*/ 456 w 630"/>
                    <a:gd name="T45" fmla="*/ 198 h 2040"/>
                    <a:gd name="T46" fmla="*/ 492 w 630"/>
                    <a:gd name="T47" fmla="*/ 150 h 2040"/>
                    <a:gd name="T48" fmla="*/ 546 w 630"/>
                    <a:gd name="T49" fmla="*/ 84 h 2040"/>
                    <a:gd name="T50" fmla="*/ 624 w 630"/>
                    <a:gd name="T51" fmla="*/ 0 h 2040"/>
                    <a:gd name="T52" fmla="*/ 624 w 630"/>
                    <a:gd name="T53" fmla="*/ 0 h 2040"/>
                    <a:gd name="T54" fmla="*/ 630 w 630"/>
                    <a:gd name="T55" fmla="*/ 0 h 2040"/>
                    <a:gd name="T56" fmla="*/ 630 w 630"/>
                    <a:gd name="T57" fmla="*/ 6 h 2040"/>
                    <a:gd name="T58" fmla="*/ 612 w 630"/>
                    <a:gd name="T59" fmla="*/ 24 h 2040"/>
                    <a:gd name="T60" fmla="*/ 570 w 630"/>
                    <a:gd name="T61" fmla="*/ 66 h 2040"/>
                    <a:gd name="T62" fmla="*/ 540 w 630"/>
                    <a:gd name="T63" fmla="*/ 108 h 2040"/>
                    <a:gd name="T64" fmla="*/ 504 w 630"/>
                    <a:gd name="T65" fmla="*/ 156 h 2040"/>
                    <a:gd name="T66" fmla="*/ 480 w 630"/>
                    <a:gd name="T67" fmla="*/ 192 h 2040"/>
                    <a:gd name="T68" fmla="*/ 456 w 630"/>
                    <a:gd name="T69" fmla="*/ 222 h 2040"/>
                    <a:gd name="T70" fmla="*/ 426 w 630"/>
                    <a:gd name="T71" fmla="*/ 276 h 2040"/>
                    <a:gd name="T72" fmla="*/ 402 w 630"/>
                    <a:gd name="T73" fmla="*/ 324 h 2040"/>
                    <a:gd name="T74" fmla="*/ 366 w 630"/>
                    <a:gd name="T75" fmla="*/ 408 h 2040"/>
                    <a:gd name="T76" fmla="*/ 342 w 630"/>
                    <a:gd name="T77" fmla="*/ 468 h 2040"/>
                    <a:gd name="T78" fmla="*/ 318 w 630"/>
                    <a:gd name="T79" fmla="*/ 528 h 2040"/>
                    <a:gd name="T80" fmla="*/ 300 w 630"/>
                    <a:gd name="T81" fmla="*/ 588 h 2040"/>
                    <a:gd name="T82" fmla="*/ 282 w 630"/>
                    <a:gd name="T83" fmla="*/ 654 h 2040"/>
                    <a:gd name="T84" fmla="*/ 270 w 630"/>
                    <a:gd name="T85" fmla="*/ 714 h 2040"/>
                    <a:gd name="T86" fmla="*/ 246 w 630"/>
                    <a:gd name="T87" fmla="*/ 786 h 2040"/>
                    <a:gd name="T88" fmla="*/ 240 w 630"/>
                    <a:gd name="T89" fmla="*/ 852 h 2040"/>
                    <a:gd name="T90" fmla="*/ 210 w 630"/>
                    <a:gd name="T91" fmla="*/ 972 h 2040"/>
                    <a:gd name="T92" fmla="*/ 174 w 630"/>
                    <a:gd name="T93" fmla="*/ 1140 h 2040"/>
                    <a:gd name="T94" fmla="*/ 156 w 630"/>
                    <a:gd name="T95" fmla="*/ 1218 h 2040"/>
                    <a:gd name="T96" fmla="*/ 150 w 630"/>
                    <a:gd name="T97" fmla="*/ 1278 h 2040"/>
                    <a:gd name="T98" fmla="*/ 132 w 630"/>
                    <a:gd name="T99" fmla="*/ 1332 h 2040"/>
                    <a:gd name="T100" fmla="*/ 120 w 630"/>
                    <a:gd name="T101" fmla="*/ 1398 h 2040"/>
                    <a:gd name="T102" fmla="*/ 102 w 630"/>
                    <a:gd name="T103" fmla="*/ 1464 h 2040"/>
                    <a:gd name="T104" fmla="*/ 90 w 630"/>
                    <a:gd name="T105" fmla="*/ 1536 h 2040"/>
                    <a:gd name="T106" fmla="*/ 78 w 630"/>
                    <a:gd name="T107" fmla="*/ 1596 h 2040"/>
                    <a:gd name="T108" fmla="*/ 48 w 630"/>
                    <a:gd name="T109" fmla="*/ 1770 h 2040"/>
                    <a:gd name="T110" fmla="*/ 30 w 630"/>
                    <a:gd name="T111" fmla="*/ 1866 h 2040"/>
                    <a:gd name="T112" fmla="*/ 18 w 630"/>
                    <a:gd name="T113" fmla="*/ 1932 h 2040"/>
                    <a:gd name="T114" fmla="*/ 6 w 630"/>
                    <a:gd name="T115" fmla="*/ 2004 h 2040"/>
                    <a:gd name="T116" fmla="*/ 6 w 630"/>
                    <a:gd name="T117" fmla="*/ 2034 h 2040"/>
                    <a:gd name="T118" fmla="*/ 6 w 630"/>
                    <a:gd name="T119" fmla="*/ 2034 h 2040"/>
                    <a:gd name="T120" fmla="*/ 0 w 630"/>
                    <a:gd name="T121" fmla="*/ 2040 h 2040"/>
                    <a:gd name="T122" fmla="*/ 0 w 630"/>
                    <a:gd name="T123" fmla="*/ 2034 h 2040"/>
                    <a:gd name="T124" fmla="*/ 0 w 630"/>
                    <a:gd name="T125" fmla="*/ 2034 h 204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30" h="2040">
                      <a:moveTo>
                        <a:pt x="0" y="2034"/>
                      </a:moveTo>
                      <a:lnTo>
                        <a:pt x="0" y="2034"/>
                      </a:lnTo>
                      <a:lnTo>
                        <a:pt x="6" y="2004"/>
                      </a:lnTo>
                      <a:lnTo>
                        <a:pt x="6" y="1962"/>
                      </a:lnTo>
                      <a:lnTo>
                        <a:pt x="6" y="1896"/>
                      </a:lnTo>
                      <a:lnTo>
                        <a:pt x="12" y="1830"/>
                      </a:lnTo>
                      <a:lnTo>
                        <a:pt x="18" y="1764"/>
                      </a:lnTo>
                      <a:lnTo>
                        <a:pt x="24" y="1728"/>
                      </a:lnTo>
                      <a:lnTo>
                        <a:pt x="30" y="1698"/>
                      </a:lnTo>
                      <a:lnTo>
                        <a:pt x="30" y="1662"/>
                      </a:lnTo>
                      <a:lnTo>
                        <a:pt x="30" y="1626"/>
                      </a:lnTo>
                      <a:lnTo>
                        <a:pt x="36" y="1596"/>
                      </a:lnTo>
                      <a:lnTo>
                        <a:pt x="36" y="1560"/>
                      </a:lnTo>
                      <a:lnTo>
                        <a:pt x="42" y="1524"/>
                      </a:lnTo>
                      <a:lnTo>
                        <a:pt x="48" y="1494"/>
                      </a:lnTo>
                      <a:lnTo>
                        <a:pt x="60" y="1428"/>
                      </a:lnTo>
                      <a:lnTo>
                        <a:pt x="72" y="1356"/>
                      </a:lnTo>
                      <a:lnTo>
                        <a:pt x="102" y="1212"/>
                      </a:lnTo>
                      <a:lnTo>
                        <a:pt x="114" y="1128"/>
                      </a:lnTo>
                      <a:lnTo>
                        <a:pt x="126" y="1086"/>
                      </a:lnTo>
                      <a:lnTo>
                        <a:pt x="132" y="1044"/>
                      </a:lnTo>
                      <a:lnTo>
                        <a:pt x="150" y="960"/>
                      </a:lnTo>
                      <a:lnTo>
                        <a:pt x="174" y="876"/>
                      </a:lnTo>
                      <a:lnTo>
                        <a:pt x="174" y="840"/>
                      </a:lnTo>
                      <a:lnTo>
                        <a:pt x="180" y="804"/>
                      </a:lnTo>
                      <a:lnTo>
                        <a:pt x="192" y="774"/>
                      </a:lnTo>
                      <a:lnTo>
                        <a:pt x="198" y="732"/>
                      </a:lnTo>
                      <a:lnTo>
                        <a:pt x="204" y="702"/>
                      </a:lnTo>
                      <a:lnTo>
                        <a:pt x="216" y="666"/>
                      </a:lnTo>
                      <a:lnTo>
                        <a:pt x="222" y="636"/>
                      </a:lnTo>
                      <a:lnTo>
                        <a:pt x="240" y="606"/>
                      </a:lnTo>
                      <a:lnTo>
                        <a:pt x="246" y="570"/>
                      </a:lnTo>
                      <a:lnTo>
                        <a:pt x="258" y="540"/>
                      </a:lnTo>
                      <a:lnTo>
                        <a:pt x="270" y="516"/>
                      </a:lnTo>
                      <a:lnTo>
                        <a:pt x="288" y="486"/>
                      </a:lnTo>
                      <a:lnTo>
                        <a:pt x="294" y="456"/>
                      </a:lnTo>
                      <a:lnTo>
                        <a:pt x="312" y="426"/>
                      </a:lnTo>
                      <a:lnTo>
                        <a:pt x="324" y="396"/>
                      </a:lnTo>
                      <a:lnTo>
                        <a:pt x="342" y="372"/>
                      </a:lnTo>
                      <a:lnTo>
                        <a:pt x="354" y="342"/>
                      </a:lnTo>
                      <a:lnTo>
                        <a:pt x="372" y="318"/>
                      </a:lnTo>
                      <a:lnTo>
                        <a:pt x="402" y="270"/>
                      </a:lnTo>
                      <a:lnTo>
                        <a:pt x="420" y="246"/>
                      </a:lnTo>
                      <a:lnTo>
                        <a:pt x="432" y="234"/>
                      </a:lnTo>
                      <a:lnTo>
                        <a:pt x="438" y="222"/>
                      </a:lnTo>
                      <a:lnTo>
                        <a:pt x="456" y="198"/>
                      </a:lnTo>
                      <a:lnTo>
                        <a:pt x="474" y="174"/>
                      </a:lnTo>
                      <a:lnTo>
                        <a:pt x="492" y="150"/>
                      </a:lnTo>
                      <a:lnTo>
                        <a:pt x="510" y="126"/>
                      </a:lnTo>
                      <a:lnTo>
                        <a:pt x="546" y="84"/>
                      </a:lnTo>
                      <a:lnTo>
                        <a:pt x="588" y="42"/>
                      </a:lnTo>
                      <a:lnTo>
                        <a:pt x="624" y="0"/>
                      </a:lnTo>
                      <a:lnTo>
                        <a:pt x="630" y="0"/>
                      </a:lnTo>
                      <a:lnTo>
                        <a:pt x="630" y="6"/>
                      </a:lnTo>
                      <a:lnTo>
                        <a:pt x="612" y="24"/>
                      </a:lnTo>
                      <a:lnTo>
                        <a:pt x="588" y="48"/>
                      </a:lnTo>
                      <a:lnTo>
                        <a:pt x="570" y="66"/>
                      </a:lnTo>
                      <a:lnTo>
                        <a:pt x="552" y="90"/>
                      </a:lnTo>
                      <a:lnTo>
                        <a:pt x="540" y="108"/>
                      </a:lnTo>
                      <a:lnTo>
                        <a:pt x="516" y="132"/>
                      </a:lnTo>
                      <a:lnTo>
                        <a:pt x="504" y="156"/>
                      </a:lnTo>
                      <a:lnTo>
                        <a:pt x="492" y="174"/>
                      </a:lnTo>
                      <a:lnTo>
                        <a:pt x="480" y="192"/>
                      </a:lnTo>
                      <a:lnTo>
                        <a:pt x="468" y="198"/>
                      </a:lnTo>
                      <a:lnTo>
                        <a:pt x="456" y="222"/>
                      </a:lnTo>
                      <a:lnTo>
                        <a:pt x="444" y="246"/>
                      </a:lnTo>
                      <a:lnTo>
                        <a:pt x="426" y="276"/>
                      </a:lnTo>
                      <a:lnTo>
                        <a:pt x="420" y="300"/>
                      </a:lnTo>
                      <a:lnTo>
                        <a:pt x="402" y="324"/>
                      </a:lnTo>
                      <a:lnTo>
                        <a:pt x="372" y="384"/>
                      </a:lnTo>
                      <a:lnTo>
                        <a:pt x="366" y="408"/>
                      </a:lnTo>
                      <a:lnTo>
                        <a:pt x="348" y="438"/>
                      </a:lnTo>
                      <a:lnTo>
                        <a:pt x="342" y="468"/>
                      </a:lnTo>
                      <a:lnTo>
                        <a:pt x="330" y="492"/>
                      </a:lnTo>
                      <a:lnTo>
                        <a:pt x="318" y="528"/>
                      </a:lnTo>
                      <a:lnTo>
                        <a:pt x="312" y="558"/>
                      </a:lnTo>
                      <a:lnTo>
                        <a:pt x="300" y="588"/>
                      </a:lnTo>
                      <a:lnTo>
                        <a:pt x="294" y="618"/>
                      </a:lnTo>
                      <a:lnTo>
                        <a:pt x="282" y="654"/>
                      </a:lnTo>
                      <a:lnTo>
                        <a:pt x="270" y="684"/>
                      </a:lnTo>
                      <a:lnTo>
                        <a:pt x="270" y="714"/>
                      </a:lnTo>
                      <a:lnTo>
                        <a:pt x="258" y="750"/>
                      </a:lnTo>
                      <a:lnTo>
                        <a:pt x="246" y="786"/>
                      </a:lnTo>
                      <a:lnTo>
                        <a:pt x="246" y="822"/>
                      </a:lnTo>
                      <a:lnTo>
                        <a:pt x="240" y="852"/>
                      </a:lnTo>
                      <a:lnTo>
                        <a:pt x="234" y="894"/>
                      </a:lnTo>
                      <a:lnTo>
                        <a:pt x="210" y="972"/>
                      </a:lnTo>
                      <a:lnTo>
                        <a:pt x="192" y="1056"/>
                      </a:lnTo>
                      <a:lnTo>
                        <a:pt x="174" y="1140"/>
                      </a:lnTo>
                      <a:lnTo>
                        <a:pt x="168" y="1182"/>
                      </a:lnTo>
                      <a:lnTo>
                        <a:pt x="156" y="1218"/>
                      </a:lnTo>
                      <a:lnTo>
                        <a:pt x="150" y="1260"/>
                      </a:lnTo>
                      <a:lnTo>
                        <a:pt x="150" y="1278"/>
                      </a:lnTo>
                      <a:lnTo>
                        <a:pt x="144" y="1290"/>
                      </a:lnTo>
                      <a:lnTo>
                        <a:pt x="132" y="1332"/>
                      </a:lnTo>
                      <a:lnTo>
                        <a:pt x="126" y="1362"/>
                      </a:lnTo>
                      <a:lnTo>
                        <a:pt x="120" y="1398"/>
                      </a:lnTo>
                      <a:lnTo>
                        <a:pt x="108" y="1428"/>
                      </a:lnTo>
                      <a:lnTo>
                        <a:pt x="102" y="1464"/>
                      </a:lnTo>
                      <a:lnTo>
                        <a:pt x="102" y="1500"/>
                      </a:lnTo>
                      <a:lnTo>
                        <a:pt x="90" y="1536"/>
                      </a:lnTo>
                      <a:lnTo>
                        <a:pt x="84" y="1572"/>
                      </a:lnTo>
                      <a:lnTo>
                        <a:pt x="78" y="1596"/>
                      </a:lnTo>
                      <a:lnTo>
                        <a:pt x="78" y="1632"/>
                      </a:lnTo>
                      <a:lnTo>
                        <a:pt x="48" y="1770"/>
                      </a:lnTo>
                      <a:lnTo>
                        <a:pt x="30" y="1830"/>
                      </a:lnTo>
                      <a:lnTo>
                        <a:pt x="30" y="1866"/>
                      </a:lnTo>
                      <a:lnTo>
                        <a:pt x="24" y="1896"/>
                      </a:lnTo>
                      <a:lnTo>
                        <a:pt x="18" y="1932"/>
                      </a:lnTo>
                      <a:lnTo>
                        <a:pt x="12" y="1968"/>
                      </a:lnTo>
                      <a:lnTo>
                        <a:pt x="6" y="2004"/>
                      </a:lnTo>
                      <a:lnTo>
                        <a:pt x="6" y="2034"/>
                      </a:lnTo>
                      <a:lnTo>
                        <a:pt x="6" y="2040"/>
                      </a:lnTo>
                      <a:lnTo>
                        <a:pt x="0" y="2040"/>
                      </a:lnTo>
                      <a:lnTo>
                        <a:pt x="0" y="2034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651" name="Freeform 335"/>
                <p:cNvSpPr>
                  <a:spLocks/>
                </p:cNvSpPr>
                <p:nvPr/>
              </p:nvSpPr>
              <p:spPr bwMode="auto">
                <a:xfrm>
                  <a:off x="1596" y="1158"/>
                  <a:ext cx="630" cy="2040"/>
                </a:xfrm>
                <a:custGeom>
                  <a:avLst/>
                  <a:gdLst>
                    <a:gd name="T0" fmla="*/ 6 w 630"/>
                    <a:gd name="T1" fmla="*/ 2004 h 2040"/>
                    <a:gd name="T2" fmla="*/ 6 w 630"/>
                    <a:gd name="T3" fmla="*/ 1896 h 2040"/>
                    <a:gd name="T4" fmla="*/ 18 w 630"/>
                    <a:gd name="T5" fmla="*/ 1764 h 2040"/>
                    <a:gd name="T6" fmla="*/ 30 w 630"/>
                    <a:gd name="T7" fmla="*/ 1698 h 2040"/>
                    <a:gd name="T8" fmla="*/ 30 w 630"/>
                    <a:gd name="T9" fmla="*/ 1626 h 2040"/>
                    <a:gd name="T10" fmla="*/ 36 w 630"/>
                    <a:gd name="T11" fmla="*/ 1560 h 2040"/>
                    <a:gd name="T12" fmla="*/ 48 w 630"/>
                    <a:gd name="T13" fmla="*/ 1494 h 2040"/>
                    <a:gd name="T14" fmla="*/ 72 w 630"/>
                    <a:gd name="T15" fmla="*/ 1356 h 2040"/>
                    <a:gd name="T16" fmla="*/ 114 w 630"/>
                    <a:gd name="T17" fmla="*/ 1128 h 2040"/>
                    <a:gd name="T18" fmla="*/ 132 w 630"/>
                    <a:gd name="T19" fmla="*/ 1044 h 2040"/>
                    <a:gd name="T20" fmla="*/ 174 w 630"/>
                    <a:gd name="T21" fmla="*/ 876 h 2040"/>
                    <a:gd name="T22" fmla="*/ 180 w 630"/>
                    <a:gd name="T23" fmla="*/ 804 h 2040"/>
                    <a:gd name="T24" fmla="*/ 198 w 630"/>
                    <a:gd name="T25" fmla="*/ 732 h 2040"/>
                    <a:gd name="T26" fmla="*/ 216 w 630"/>
                    <a:gd name="T27" fmla="*/ 666 h 2040"/>
                    <a:gd name="T28" fmla="*/ 240 w 630"/>
                    <a:gd name="T29" fmla="*/ 606 h 2040"/>
                    <a:gd name="T30" fmla="*/ 258 w 630"/>
                    <a:gd name="T31" fmla="*/ 540 h 2040"/>
                    <a:gd name="T32" fmla="*/ 288 w 630"/>
                    <a:gd name="T33" fmla="*/ 486 h 2040"/>
                    <a:gd name="T34" fmla="*/ 312 w 630"/>
                    <a:gd name="T35" fmla="*/ 426 h 2040"/>
                    <a:gd name="T36" fmla="*/ 342 w 630"/>
                    <a:gd name="T37" fmla="*/ 372 h 2040"/>
                    <a:gd name="T38" fmla="*/ 372 w 630"/>
                    <a:gd name="T39" fmla="*/ 318 h 2040"/>
                    <a:gd name="T40" fmla="*/ 420 w 630"/>
                    <a:gd name="T41" fmla="*/ 246 h 2040"/>
                    <a:gd name="T42" fmla="*/ 438 w 630"/>
                    <a:gd name="T43" fmla="*/ 222 h 2040"/>
                    <a:gd name="T44" fmla="*/ 474 w 630"/>
                    <a:gd name="T45" fmla="*/ 174 h 2040"/>
                    <a:gd name="T46" fmla="*/ 510 w 630"/>
                    <a:gd name="T47" fmla="*/ 126 h 2040"/>
                    <a:gd name="T48" fmla="*/ 588 w 630"/>
                    <a:gd name="T49" fmla="*/ 42 h 2040"/>
                    <a:gd name="T50" fmla="*/ 630 w 630"/>
                    <a:gd name="T51" fmla="*/ 0 h 2040"/>
                    <a:gd name="T52" fmla="*/ 612 w 630"/>
                    <a:gd name="T53" fmla="*/ 24 h 2040"/>
                    <a:gd name="T54" fmla="*/ 570 w 630"/>
                    <a:gd name="T55" fmla="*/ 66 h 2040"/>
                    <a:gd name="T56" fmla="*/ 540 w 630"/>
                    <a:gd name="T57" fmla="*/ 108 h 2040"/>
                    <a:gd name="T58" fmla="*/ 504 w 630"/>
                    <a:gd name="T59" fmla="*/ 156 h 2040"/>
                    <a:gd name="T60" fmla="*/ 480 w 630"/>
                    <a:gd name="T61" fmla="*/ 192 h 2040"/>
                    <a:gd name="T62" fmla="*/ 456 w 630"/>
                    <a:gd name="T63" fmla="*/ 222 h 2040"/>
                    <a:gd name="T64" fmla="*/ 426 w 630"/>
                    <a:gd name="T65" fmla="*/ 276 h 2040"/>
                    <a:gd name="T66" fmla="*/ 402 w 630"/>
                    <a:gd name="T67" fmla="*/ 324 h 2040"/>
                    <a:gd name="T68" fmla="*/ 366 w 630"/>
                    <a:gd name="T69" fmla="*/ 408 h 2040"/>
                    <a:gd name="T70" fmla="*/ 342 w 630"/>
                    <a:gd name="T71" fmla="*/ 468 h 2040"/>
                    <a:gd name="T72" fmla="*/ 318 w 630"/>
                    <a:gd name="T73" fmla="*/ 528 h 2040"/>
                    <a:gd name="T74" fmla="*/ 300 w 630"/>
                    <a:gd name="T75" fmla="*/ 588 h 2040"/>
                    <a:gd name="T76" fmla="*/ 282 w 630"/>
                    <a:gd name="T77" fmla="*/ 654 h 2040"/>
                    <a:gd name="T78" fmla="*/ 270 w 630"/>
                    <a:gd name="T79" fmla="*/ 714 h 2040"/>
                    <a:gd name="T80" fmla="*/ 246 w 630"/>
                    <a:gd name="T81" fmla="*/ 786 h 2040"/>
                    <a:gd name="T82" fmla="*/ 240 w 630"/>
                    <a:gd name="T83" fmla="*/ 852 h 2040"/>
                    <a:gd name="T84" fmla="*/ 210 w 630"/>
                    <a:gd name="T85" fmla="*/ 972 h 2040"/>
                    <a:gd name="T86" fmla="*/ 174 w 630"/>
                    <a:gd name="T87" fmla="*/ 1140 h 2040"/>
                    <a:gd name="T88" fmla="*/ 156 w 630"/>
                    <a:gd name="T89" fmla="*/ 1218 h 2040"/>
                    <a:gd name="T90" fmla="*/ 150 w 630"/>
                    <a:gd name="T91" fmla="*/ 1278 h 2040"/>
                    <a:gd name="T92" fmla="*/ 132 w 630"/>
                    <a:gd name="T93" fmla="*/ 1332 h 2040"/>
                    <a:gd name="T94" fmla="*/ 120 w 630"/>
                    <a:gd name="T95" fmla="*/ 1398 h 2040"/>
                    <a:gd name="T96" fmla="*/ 102 w 630"/>
                    <a:gd name="T97" fmla="*/ 1464 h 2040"/>
                    <a:gd name="T98" fmla="*/ 90 w 630"/>
                    <a:gd name="T99" fmla="*/ 1536 h 2040"/>
                    <a:gd name="T100" fmla="*/ 78 w 630"/>
                    <a:gd name="T101" fmla="*/ 1596 h 2040"/>
                    <a:gd name="T102" fmla="*/ 48 w 630"/>
                    <a:gd name="T103" fmla="*/ 1770 h 2040"/>
                    <a:gd name="T104" fmla="*/ 30 w 630"/>
                    <a:gd name="T105" fmla="*/ 1866 h 2040"/>
                    <a:gd name="T106" fmla="*/ 18 w 630"/>
                    <a:gd name="T107" fmla="*/ 1932 h 2040"/>
                    <a:gd name="T108" fmla="*/ 6 w 630"/>
                    <a:gd name="T109" fmla="*/ 2004 h 2040"/>
                    <a:gd name="T110" fmla="*/ 6 w 630"/>
                    <a:gd name="T111" fmla="*/ 2040 h 2040"/>
                    <a:gd name="T112" fmla="*/ 0 w 630"/>
                    <a:gd name="T113" fmla="*/ 2034 h 204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630" h="2040">
                      <a:moveTo>
                        <a:pt x="0" y="2034"/>
                      </a:moveTo>
                      <a:lnTo>
                        <a:pt x="6" y="2004"/>
                      </a:lnTo>
                      <a:lnTo>
                        <a:pt x="6" y="1962"/>
                      </a:lnTo>
                      <a:lnTo>
                        <a:pt x="6" y="1896"/>
                      </a:lnTo>
                      <a:lnTo>
                        <a:pt x="12" y="1830"/>
                      </a:lnTo>
                      <a:lnTo>
                        <a:pt x="18" y="1764"/>
                      </a:lnTo>
                      <a:lnTo>
                        <a:pt x="24" y="1728"/>
                      </a:lnTo>
                      <a:lnTo>
                        <a:pt x="30" y="1698"/>
                      </a:lnTo>
                      <a:lnTo>
                        <a:pt x="30" y="1662"/>
                      </a:lnTo>
                      <a:lnTo>
                        <a:pt x="30" y="1626"/>
                      </a:lnTo>
                      <a:lnTo>
                        <a:pt x="36" y="1596"/>
                      </a:lnTo>
                      <a:lnTo>
                        <a:pt x="36" y="1560"/>
                      </a:lnTo>
                      <a:lnTo>
                        <a:pt x="42" y="1524"/>
                      </a:lnTo>
                      <a:lnTo>
                        <a:pt x="48" y="1494"/>
                      </a:lnTo>
                      <a:lnTo>
                        <a:pt x="60" y="1428"/>
                      </a:lnTo>
                      <a:lnTo>
                        <a:pt x="72" y="1356"/>
                      </a:lnTo>
                      <a:lnTo>
                        <a:pt x="102" y="1212"/>
                      </a:lnTo>
                      <a:lnTo>
                        <a:pt x="114" y="1128"/>
                      </a:lnTo>
                      <a:lnTo>
                        <a:pt x="126" y="1086"/>
                      </a:lnTo>
                      <a:lnTo>
                        <a:pt x="132" y="1044"/>
                      </a:lnTo>
                      <a:lnTo>
                        <a:pt x="150" y="960"/>
                      </a:lnTo>
                      <a:lnTo>
                        <a:pt x="174" y="876"/>
                      </a:lnTo>
                      <a:lnTo>
                        <a:pt x="174" y="840"/>
                      </a:lnTo>
                      <a:lnTo>
                        <a:pt x="180" y="804"/>
                      </a:lnTo>
                      <a:lnTo>
                        <a:pt x="192" y="774"/>
                      </a:lnTo>
                      <a:lnTo>
                        <a:pt x="198" y="732"/>
                      </a:lnTo>
                      <a:lnTo>
                        <a:pt x="204" y="702"/>
                      </a:lnTo>
                      <a:lnTo>
                        <a:pt x="216" y="666"/>
                      </a:lnTo>
                      <a:lnTo>
                        <a:pt x="222" y="636"/>
                      </a:lnTo>
                      <a:lnTo>
                        <a:pt x="240" y="606"/>
                      </a:lnTo>
                      <a:lnTo>
                        <a:pt x="246" y="570"/>
                      </a:lnTo>
                      <a:lnTo>
                        <a:pt x="258" y="540"/>
                      </a:lnTo>
                      <a:lnTo>
                        <a:pt x="270" y="516"/>
                      </a:lnTo>
                      <a:lnTo>
                        <a:pt x="288" y="486"/>
                      </a:lnTo>
                      <a:lnTo>
                        <a:pt x="294" y="456"/>
                      </a:lnTo>
                      <a:lnTo>
                        <a:pt x="312" y="426"/>
                      </a:lnTo>
                      <a:lnTo>
                        <a:pt x="324" y="396"/>
                      </a:lnTo>
                      <a:lnTo>
                        <a:pt x="342" y="372"/>
                      </a:lnTo>
                      <a:lnTo>
                        <a:pt x="354" y="342"/>
                      </a:lnTo>
                      <a:lnTo>
                        <a:pt x="372" y="318"/>
                      </a:lnTo>
                      <a:lnTo>
                        <a:pt x="402" y="270"/>
                      </a:lnTo>
                      <a:lnTo>
                        <a:pt x="420" y="246"/>
                      </a:lnTo>
                      <a:lnTo>
                        <a:pt x="432" y="234"/>
                      </a:lnTo>
                      <a:lnTo>
                        <a:pt x="438" y="222"/>
                      </a:lnTo>
                      <a:lnTo>
                        <a:pt x="456" y="198"/>
                      </a:lnTo>
                      <a:lnTo>
                        <a:pt x="474" y="174"/>
                      </a:lnTo>
                      <a:lnTo>
                        <a:pt x="492" y="150"/>
                      </a:lnTo>
                      <a:lnTo>
                        <a:pt x="510" y="126"/>
                      </a:lnTo>
                      <a:lnTo>
                        <a:pt x="546" y="84"/>
                      </a:lnTo>
                      <a:lnTo>
                        <a:pt x="588" y="42"/>
                      </a:lnTo>
                      <a:lnTo>
                        <a:pt x="624" y="0"/>
                      </a:lnTo>
                      <a:lnTo>
                        <a:pt x="630" y="0"/>
                      </a:lnTo>
                      <a:lnTo>
                        <a:pt x="630" y="6"/>
                      </a:lnTo>
                      <a:lnTo>
                        <a:pt x="612" y="24"/>
                      </a:lnTo>
                      <a:lnTo>
                        <a:pt x="588" y="48"/>
                      </a:lnTo>
                      <a:lnTo>
                        <a:pt x="570" y="66"/>
                      </a:lnTo>
                      <a:lnTo>
                        <a:pt x="552" y="90"/>
                      </a:lnTo>
                      <a:lnTo>
                        <a:pt x="540" y="108"/>
                      </a:lnTo>
                      <a:lnTo>
                        <a:pt x="516" y="132"/>
                      </a:lnTo>
                      <a:lnTo>
                        <a:pt x="504" y="156"/>
                      </a:lnTo>
                      <a:lnTo>
                        <a:pt x="492" y="174"/>
                      </a:lnTo>
                      <a:lnTo>
                        <a:pt x="480" y="192"/>
                      </a:lnTo>
                      <a:lnTo>
                        <a:pt x="468" y="198"/>
                      </a:lnTo>
                      <a:lnTo>
                        <a:pt x="456" y="222"/>
                      </a:lnTo>
                      <a:lnTo>
                        <a:pt x="444" y="246"/>
                      </a:lnTo>
                      <a:lnTo>
                        <a:pt x="426" y="276"/>
                      </a:lnTo>
                      <a:lnTo>
                        <a:pt x="420" y="300"/>
                      </a:lnTo>
                      <a:lnTo>
                        <a:pt x="402" y="324"/>
                      </a:lnTo>
                      <a:lnTo>
                        <a:pt x="372" y="384"/>
                      </a:lnTo>
                      <a:lnTo>
                        <a:pt x="366" y="408"/>
                      </a:lnTo>
                      <a:lnTo>
                        <a:pt x="348" y="438"/>
                      </a:lnTo>
                      <a:lnTo>
                        <a:pt x="342" y="468"/>
                      </a:lnTo>
                      <a:lnTo>
                        <a:pt x="330" y="492"/>
                      </a:lnTo>
                      <a:lnTo>
                        <a:pt x="318" y="528"/>
                      </a:lnTo>
                      <a:lnTo>
                        <a:pt x="312" y="558"/>
                      </a:lnTo>
                      <a:lnTo>
                        <a:pt x="300" y="588"/>
                      </a:lnTo>
                      <a:lnTo>
                        <a:pt x="294" y="618"/>
                      </a:lnTo>
                      <a:lnTo>
                        <a:pt x="282" y="654"/>
                      </a:lnTo>
                      <a:lnTo>
                        <a:pt x="270" y="684"/>
                      </a:lnTo>
                      <a:lnTo>
                        <a:pt x="270" y="714"/>
                      </a:lnTo>
                      <a:lnTo>
                        <a:pt x="258" y="750"/>
                      </a:lnTo>
                      <a:lnTo>
                        <a:pt x="246" y="786"/>
                      </a:lnTo>
                      <a:lnTo>
                        <a:pt x="246" y="822"/>
                      </a:lnTo>
                      <a:lnTo>
                        <a:pt x="240" y="852"/>
                      </a:lnTo>
                      <a:lnTo>
                        <a:pt x="234" y="894"/>
                      </a:lnTo>
                      <a:lnTo>
                        <a:pt x="210" y="972"/>
                      </a:lnTo>
                      <a:lnTo>
                        <a:pt x="192" y="1056"/>
                      </a:lnTo>
                      <a:lnTo>
                        <a:pt x="174" y="1140"/>
                      </a:lnTo>
                      <a:lnTo>
                        <a:pt x="168" y="1182"/>
                      </a:lnTo>
                      <a:lnTo>
                        <a:pt x="156" y="1218"/>
                      </a:lnTo>
                      <a:lnTo>
                        <a:pt x="150" y="1260"/>
                      </a:lnTo>
                      <a:lnTo>
                        <a:pt x="150" y="1278"/>
                      </a:lnTo>
                      <a:lnTo>
                        <a:pt x="144" y="1290"/>
                      </a:lnTo>
                      <a:lnTo>
                        <a:pt x="132" y="1332"/>
                      </a:lnTo>
                      <a:lnTo>
                        <a:pt x="126" y="1362"/>
                      </a:lnTo>
                      <a:lnTo>
                        <a:pt x="120" y="1398"/>
                      </a:lnTo>
                      <a:lnTo>
                        <a:pt x="108" y="1428"/>
                      </a:lnTo>
                      <a:lnTo>
                        <a:pt x="102" y="1464"/>
                      </a:lnTo>
                      <a:lnTo>
                        <a:pt x="102" y="1500"/>
                      </a:lnTo>
                      <a:lnTo>
                        <a:pt x="90" y="1536"/>
                      </a:lnTo>
                      <a:lnTo>
                        <a:pt x="84" y="1572"/>
                      </a:lnTo>
                      <a:lnTo>
                        <a:pt x="78" y="1596"/>
                      </a:lnTo>
                      <a:lnTo>
                        <a:pt x="78" y="1632"/>
                      </a:lnTo>
                      <a:lnTo>
                        <a:pt x="48" y="1770"/>
                      </a:lnTo>
                      <a:lnTo>
                        <a:pt x="30" y="1830"/>
                      </a:lnTo>
                      <a:lnTo>
                        <a:pt x="30" y="1866"/>
                      </a:lnTo>
                      <a:lnTo>
                        <a:pt x="24" y="1896"/>
                      </a:lnTo>
                      <a:lnTo>
                        <a:pt x="18" y="1932"/>
                      </a:lnTo>
                      <a:lnTo>
                        <a:pt x="12" y="1968"/>
                      </a:lnTo>
                      <a:lnTo>
                        <a:pt x="6" y="2004"/>
                      </a:lnTo>
                      <a:lnTo>
                        <a:pt x="6" y="2034"/>
                      </a:lnTo>
                      <a:lnTo>
                        <a:pt x="6" y="2040"/>
                      </a:lnTo>
                      <a:lnTo>
                        <a:pt x="0" y="2040"/>
                      </a:lnTo>
                      <a:lnTo>
                        <a:pt x="0" y="2034"/>
                      </a:lnTo>
                    </a:path>
                  </a:pathLst>
                </a:custGeom>
                <a:grpFill/>
                <a:ln w="19050" cap="flat">
                  <a:solidFill>
                    <a:srgbClr val="054709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20668" name="Text Box 65"/>
          <p:cNvSpPr txBox="1">
            <a:spLocks noChangeArrowheads="1"/>
          </p:cNvSpPr>
          <p:nvPr/>
        </p:nvSpPr>
        <p:spPr bwMode="auto">
          <a:xfrm>
            <a:off x="6232526" y="350520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Variety C</a:t>
            </a:r>
          </a:p>
        </p:txBody>
      </p:sp>
      <p:cxnSp>
        <p:nvCxnSpPr>
          <p:cNvPr id="20670" name="AutoShape 114"/>
          <p:cNvCxnSpPr>
            <a:cxnSpLocks noChangeShapeType="1"/>
            <a:stCxn id="20753" idx="27"/>
          </p:cNvCxnSpPr>
          <p:nvPr/>
        </p:nvCxnSpPr>
        <p:spPr bwMode="auto">
          <a:xfrm flipH="1">
            <a:off x="6211889" y="1820864"/>
            <a:ext cx="1316037" cy="388937"/>
          </a:xfrm>
          <a:prstGeom prst="straightConnector1">
            <a:avLst/>
          </a:prstGeom>
          <a:noFill/>
          <a:ln w="25400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71" name="AutoShape 115"/>
          <p:cNvCxnSpPr>
            <a:cxnSpLocks noChangeShapeType="1"/>
          </p:cNvCxnSpPr>
          <p:nvPr/>
        </p:nvCxnSpPr>
        <p:spPr bwMode="auto">
          <a:xfrm>
            <a:off x="4827589" y="1754189"/>
            <a:ext cx="1033462" cy="455612"/>
          </a:xfrm>
          <a:prstGeom prst="straightConnector1">
            <a:avLst/>
          </a:prstGeom>
          <a:noFill/>
          <a:ln w="25400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72" name="AutoShape 116"/>
          <p:cNvSpPr>
            <a:spLocks noChangeArrowheads="1"/>
          </p:cNvSpPr>
          <p:nvPr/>
        </p:nvSpPr>
        <p:spPr bwMode="auto">
          <a:xfrm>
            <a:off x="6003926" y="2895601"/>
            <a:ext cx="109537" cy="381000"/>
          </a:xfrm>
          <a:prstGeom prst="downArrow">
            <a:avLst>
              <a:gd name="adj1" fmla="val 50000"/>
              <a:gd name="adj2" fmla="val 86957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52" name="Group 249"/>
          <p:cNvGrpSpPr>
            <a:grpSpLocks/>
          </p:cNvGrpSpPr>
          <p:nvPr/>
        </p:nvGrpSpPr>
        <p:grpSpPr bwMode="auto">
          <a:xfrm>
            <a:off x="5851526" y="3315507"/>
            <a:ext cx="416994" cy="741987"/>
            <a:chOff x="693" y="2640"/>
            <a:chExt cx="171" cy="473"/>
          </a:xfrm>
          <a:solidFill>
            <a:schemeClr val="accent3">
              <a:lumMod val="50000"/>
            </a:schemeClr>
          </a:solidFill>
        </p:grpSpPr>
        <p:sp>
          <p:nvSpPr>
            <p:cNvPr id="653" name="Freeform 250"/>
            <p:cNvSpPr>
              <a:spLocks/>
            </p:cNvSpPr>
            <p:nvPr/>
          </p:nvSpPr>
          <p:spPr bwMode="auto">
            <a:xfrm rot="-4622116">
              <a:off x="728" y="2829"/>
              <a:ext cx="116" cy="47"/>
            </a:xfrm>
            <a:custGeom>
              <a:avLst/>
              <a:gdLst>
                <a:gd name="T0" fmla="*/ 0 w 438"/>
                <a:gd name="T1" fmla="*/ 0 h 135"/>
                <a:gd name="T2" fmla="*/ 0 w 438"/>
                <a:gd name="T3" fmla="*/ 0 h 135"/>
                <a:gd name="T4" fmla="*/ 0 w 438"/>
                <a:gd name="T5" fmla="*/ 0 h 135"/>
                <a:gd name="T6" fmla="*/ 0 w 438"/>
                <a:gd name="T7" fmla="*/ 0 h 135"/>
                <a:gd name="T8" fmla="*/ 0 w 438"/>
                <a:gd name="T9" fmla="*/ 0 h 135"/>
                <a:gd name="T10" fmla="*/ 0 w 438"/>
                <a:gd name="T11" fmla="*/ 0 h 135"/>
                <a:gd name="T12" fmla="*/ 0 w 438"/>
                <a:gd name="T13" fmla="*/ 0 h 135"/>
                <a:gd name="T14" fmla="*/ 0 w 438"/>
                <a:gd name="T15" fmla="*/ 0 h 135"/>
                <a:gd name="T16" fmla="*/ 0 w 438"/>
                <a:gd name="T17" fmla="*/ 0 h 135"/>
                <a:gd name="T18" fmla="*/ 0 w 438"/>
                <a:gd name="T19" fmla="*/ 0 h 135"/>
                <a:gd name="T20" fmla="*/ 0 w 438"/>
                <a:gd name="T21" fmla="*/ 0 h 135"/>
                <a:gd name="T22" fmla="*/ 0 w 438"/>
                <a:gd name="T23" fmla="*/ 0 h 135"/>
                <a:gd name="T24" fmla="*/ 0 w 438"/>
                <a:gd name="T25" fmla="*/ 0 h 135"/>
                <a:gd name="T26" fmla="*/ 0 w 438"/>
                <a:gd name="T27" fmla="*/ 0 h 135"/>
                <a:gd name="T28" fmla="*/ 0 w 438"/>
                <a:gd name="T29" fmla="*/ 0 h 135"/>
                <a:gd name="T30" fmla="*/ 0 w 438"/>
                <a:gd name="T31" fmla="*/ 0 h 135"/>
                <a:gd name="T32" fmla="*/ 0 w 438"/>
                <a:gd name="T33" fmla="*/ 0 h 135"/>
                <a:gd name="T34" fmla="*/ 0 w 438"/>
                <a:gd name="T35" fmla="*/ 0 h 135"/>
                <a:gd name="T36" fmla="*/ 0 w 438"/>
                <a:gd name="T37" fmla="*/ 0 h 135"/>
                <a:gd name="T38" fmla="*/ 0 w 438"/>
                <a:gd name="T39" fmla="*/ 0 h 135"/>
                <a:gd name="T40" fmla="*/ 0 w 438"/>
                <a:gd name="T41" fmla="*/ 0 h 135"/>
                <a:gd name="T42" fmla="*/ 0 w 438"/>
                <a:gd name="T43" fmla="*/ 0 h 135"/>
                <a:gd name="T44" fmla="*/ 0 w 438"/>
                <a:gd name="T45" fmla="*/ 0 h 135"/>
                <a:gd name="T46" fmla="*/ 0 w 438"/>
                <a:gd name="T47" fmla="*/ 0 h 135"/>
                <a:gd name="T48" fmla="*/ 0 w 438"/>
                <a:gd name="T49" fmla="*/ 0 h 135"/>
                <a:gd name="T50" fmla="*/ 0 w 438"/>
                <a:gd name="T51" fmla="*/ 0 h 135"/>
                <a:gd name="T52" fmla="*/ 0 w 438"/>
                <a:gd name="T53" fmla="*/ 0 h 135"/>
                <a:gd name="T54" fmla="*/ 0 w 438"/>
                <a:gd name="T55" fmla="*/ 0 h 135"/>
                <a:gd name="T56" fmla="*/ 0 w 438"/>
                <a:gd name="T57" fmla="*/ 0 h 135"/>
                <a:gd name="T58" fmla="*/ 0 w 438"/>
                <a:gd name="T59" fmla="*/ 0 h 135"/>
                <a:gd name="T60" fmla="*/ 0 w 438"/>
                <a:gd name="T61" fmla="*/ 0 h 135"/>
                <a:gd name="T62" fmla="*/ 0 w 438"/>
                <a:gd name="T63" fmla="*/ 0 h 135"/>
                <a:gd name="T64" fmla="*/ 0 w 438"/>
                <a:gd name="T65" fmla="*/ 0 h 135"/>
                <a:gd name="T66" fmla="*/ 0 w 438"/>
                <a:gd name="T67" fmla="*/ 0 h 135"/>
                <a:gd name="T68" fmla="*/ 0 w 438"/>
                <a:gd name="T69" fmla="*/ 0 h 135"/>
                <a:gd name="T70" fmla="*/ 0 w 438"/>
                <a:gd name="T71" fmla="*/ 0 h 135"/>
                <a:gd name="T72" fmla="*/ 0 w 438"/>
                <a:gd name="T73" fmla="*/ 0 h 135"/>
                <a:gd name="T74" fmla="*/ 0 w 438"/>
                <a:gd name="T75" fmla="*/ 0 h 135"/>
                <a:gd name="T76" fmla="*/ 0 w 438"/>
                <a:gd name="T77" fmla="*/ 0 h 135"/>
                <a:gd name="T78" fmla="*/ 0 w 438"/>
                <a:gd name="T79" fmla="*/ 0 h 135"/>
                <a:gd name="T80" fmla="*/ 0 w 438"/>
                <a:gd name="T81" fmla="*/ 0 h 135"/>
                <a:gd name="T82" fmla="*/ 0 w 438"/>
                <a:gd name="T83" fmla="*/ 0 h 135"/>
                <a:gd name="T84" fmla="*/ 0 w 438"/>
                <a:gd name="T85" fmla="*/ 0 h 135"/>
                <a:gd name="T86" fmla="*/ 0 w 438"/>
                <a:gd name="T87" fmla="*/ 0 h 135"/>
                <a:gd name="T88" fmla="*/ 0 w 438"/>
                <a:gd name="T89" fmla="*/ 0 h 135"/>
                <a:gd name="T90" fmla="*/ 0 w 438"/>
                <a:gd name="T91" fmla="*/ 0 h 135"/>
                <a:gd name="T92" fmla="*/ 0 w 438"/>
                <a:gd name="T93" fmla="*/ 0 h 135"/>
                <a:gd name="T94" fmla="*/ 0 w 438"/>
                <a:gd name="T95" fmla="*/ 0 h 135"/>
                <a:gd name="T96" fmla="*/ 0 w 438"/>
                <a:gd name="T97" fmla="*/ 0 h 135"/>
                <a:gd name="T98" fmla="*/ 0 w 438"/>
                <a:gd name="T99" fmla="*/ 0 h 135"/>
                <a:gd name="T100" fmla="*/ 0 w 438"/>
                <a:gd name="T101" fmla="*/ 0 h 135"/>
                <a:gd name="T102" fmla="*/ 0 w 438"/>
                <a:gd name="T103" fmla="*/ 0 h 135"/>
                <a:gd name="T104" fmla="*/ 0 w 438"/>
                <a:gd name="T105" fmla="*/ 0 h 135"/>
                <a:gd name="T106" fmla="*/ 0 w 438"/>
                <a:gd name="T107" fmla="*/ 0 h 135"/>
                <a:gd name="T108" fmla="*/ 0 w 438"/>
                <a:gd name="T109" fmla="*/ 0 h 135"/>
                <a:gd name="T110" fmla="*/ 0 w 438"/>
                <a:gd name="T111" fmla="*/ 0 h 1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38" h="135">
                  <a:moveTo>
                    <a:pt x="428" y="0"/>
                  </a:moveTo>
                  <a:lnTo>
                    <a:pt x="399" y="10"/>
                  </a:lnTo>
                  <a:lnTo>
                    <a:pt x="380" y="19"/>
                  </a:lnTo>
                  <a:lnTo>
                    <a:pt x="370" y="19"/>
                  </a:lnTo>
                  <a:lnTo>
                    <a:pt x="350" y="29"/>
                  </a:lnTo>
                  <a:lnTo>
                    <a:pt x="341" y="29"/>
                  </a:lnTo>
                  <a:lnTo>
                    <a:pt x="331" y="29"/>
                  </a:lnTo>
                  <a:lnTo>
                    <a:pt x="311" y="29"/>
                  </a:lnTo>
                  <a:lnTo>
                    <a:pt x="302" y="39"/>
                  </a:lnTo>
                  <a:lnTo>
                    <a:pt x="273" y="39"/>
                  </a:lnTo>
                  <a:lnTo>
                    <a:pt x="253" y="48"/>
                  </a:lnTo>
                  <a:lnTo>
                    <a:pt x="224" y="58"/>
                  </a:lnTo>
                  <a:lnTo>
                    <a:pt x="195" y="68"/>
                  </a:lnTo>
                  <a:lnTo>
                    <a:pt x="185" y="77"/>
                  </a:lnTo>
                  <a:lnTo>
                    <a:pt x="165" y="77"/>
                  </a:lnTo>
                  <a:lnTo>
                    <a:pt x="156" y="77"/>
                  </a:lnTo>
                  <a:lnTo>
                    <a:pt x="146" y="77"/>
                  </a:lnTo>
                  <a:lnTo>
                    <a:pt x="127" y="77"/>
                  </a:lnTo>
                  <a:lnTo>
                    <a:pt x="107" y="77"/>
                  </a:lnTo>
                  <a:lnTo>
                    <a:pt x="97" y="87"/>
                  </a:lnTo>
                  <a:lnTo>
                    <a:pt x="78" y="96"/>
                  </a:lnTo>
                  <a:lnTo>
                    <a:pt x="58" y="106"/>
                  </a:lnTo>
                  <a:lnTo>
                    <a:pt x="39" y="116"/>
                  </a:lnTo>
                  <a:lnTo>
                    <a:pt x="29" y="116"/>
                  </a:lnTo>
                  <a:lnTo>
                    <a:pt x="10" y="116"/>
                  </a:lnTo>
                  <a:lnTo>
                    <a:pt x="0" y="125"/>
                  </a:lnTo>
                  <a:lnTo>
                    <a:pt x="0" y="135"/>
                  </a:lnTo>
                  <a:lnTo>
                    <a:pt x="10" y="125"/>
                  </a:lnTo>
                  <a:lnTo>
                    <a:pt x="29" y="125"/>
                  </a:lnTo>
                  <a:lnTo>
                    <a:pt x="39" y="116"/>
                  </a:lnTo>
                  <a:lnTo>
                    <a:pt x="58" y="116"/>
                  </a:lnTo>
                  <a:lnTo>
                    <a:pt x="78" y="116"/>
                  </a:lnTo>
                  <a:lnTo>
                    <a:pt x="88" y="116"/>
                  </a:lnTo>
                  <a:lnTo>
                    <a:pt x="117" y="96"/>
                  </a:lnTo>
                  <a:lnTo>
                    <a:pt x="136" y="96"/>
                  </a:lnTo>
                  <a:lnTo>
                    <a:pt x="146" y="96"/>
                  </a:lnTo>
                  <a:lnTo>
                    <a:pt x="156" y="96"/>
                  </a:lnTo>
                  <a:lnTo>
                    <a:pt x="175" y="87"/>
                  </a:lnTo>
                  <a:lnTo>
                    <a:pt x="195" y="77"/>
                  </a:lnTo>
                  <a:lnTo>
                    <a:pt x="224" y="77"/>
                  </a:lnTo>
                  <a:lnTo>
                    <a:pt x="253" y="68"/>
                  </a:lnTo>
                  <a:lnTo>
                    <a:pt x="273" y="58"/>
                  </a:lnTo>
                  <a:lnTo>
                    <a:pt x="292" y="58"/>
                  </a:lnTo>
                  <a:lnTo>
                    <a:pt x="302" y="48"/>
                  </a:lnTo>
                  <a:lnTo>
                    <a:pt x="311" y="48"/>
                  </a:lnTo>
                  <a:lnTo>
                    <a:pt x="331" y="48"/>
                  </a:lnTo>
                  <a:lnTo>
                    <a:pt x="341" y="48"/>
                  </a:lnTo>
                  <a:lnTo>
                    <a:pt x="350" y="39"/>
                  </a:lnTo>
                  <a:lnTo>
                    <a:pt x="370" y="39"/>
                  </a:lnTo>
                  <a:lnTo>
                    <a:pt x="380" y="39"/>
                  </a:lnTo>
                  <a:lnTo>
                    <a:pt x="409" y="29"/>
                  </a:lnTo>
                  <a:lnTo>
                    <a:pt x="419" y="19"/>
                  </a:lnTo>
                  <a:lnTo>
                    <a:pt x="438" y="10"/>
                  </a:lnTo>
                  <a:lnTo>
                    <a:pt x="438" y="0"/>
                  </a:lnTo>
                  <a:lnTo>
                    <a:pt x="428" y="0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54" name="Freeform 251"/>
            <p:cNvSpPr>
              <a:spLocks/>
            </p:cNvSpPr>
            <p:nvPr/>
          </p:nvSpPr>
          <p:spPr bwMode="auto">
            <a:xfrm rot="-3438596">
              <a:off x="776" y="2671"/>
              <a:ext cx="31" cy="20"/>
            </a:xfrm>
            <a:custGeom>
              <a:avLst/>
              <a:gdLst>
                <a:gd name="T0" fmla="*/ 0 w 117"/>
                <a:gd name="T1" fmla="*/ 0 h 58"/>
                <a:gd name="T2" fmla="*/ 0 w 117"/>
                <a:gd name="T3" fmla="*/ 0 h 58"/>
                <a:gd name="T4" fmla="*/ 0 w 117"/>
                <a:gd name="T5" fmla="*/ 0 h 58"/>
                <a:gd name="T6" fmla="*/ 0 w 117"/>
                <a:gd name="T7" fmla="*/ 0 h 58"/>
                <a:gd name="T8" fmla="*/ 0 w 117"/>
                <a:gd name="T9" fmla="*/ 0 h 58"/>
                <a:gd name="T10" fmla="*/ 0 w 117"/>
                <a:gd name="T11" fmla="*/ 0 h 58"/>
                <a:gd name="T12" fmla="*/ 0 w 117"/>
                <a:gd name="T13" fmla="*/ 0 h 58"/>
                <a:gd name="T14" fmla="*/ 0 w 117"/>
                <a:gd name="T15" fmla="*/ 0 h 58"/>
                <a:gd name="T16" fmla="*/ 0 w 117"/>
                <a:gd name="T17" fmla="*/ 0 h 58"/>
                <a:gd name="T18" fmla="*/ 0 w 117"/>
                <a:gd name="T19" fmla="*/ 0 h 58"/>
                <a:gd name="T20" fmla="*/ 0 w 117"/>
                <a:gd name="T21" fmla="*/ 0 h 58"/>
                <a:gd name="T22" fmla="*/ 0 w 117"/>
                <a:gd name="T23" fmla="*/ 0 h 58"/>
                <a:gd name="T24" fmla="*/ 0 w 117"/>
                <a:gd name="T25" fmla="*/ 0 h 58"/>
                <a:gd name="T26" fmla="*/ 0 w 117"/>
                <a:gd name="T27" fmla="*/ 0 h 58"/>
                <a:gd name="T28" fmla="*/ 0 w 117"/>
                <a:gd name="T29" fmla="*/ 0 h 58"/>
                <a:gd name="T30" fmla="*/ 0 w 117"/>
                <a:gd name="T31" fmla="*/ 0 h 58"/>
                <a:gd name="T32" fmla="*/ 0 w 117"/>
                <a:gd name="T33" fmla="*/ 0 h 58"/>
                <a:gd name="T34" fmla="*/ 0 w 117"/>
                <a:gd name="T35" fmla="*/ 0 h 58"/>
                <a:gd name="T36" fmla="*/ 0 w 117"/>
                <a:gd name="T37" fmla="*/ 0 h 58"/>
                <a:gd name="T38" fmla="*/ 0 w 117"/>
                <a:gd name="T39" fmla="*/ 0 h 58"/>
                <a:gd name="T40" fmla="*/ 0 w 117"/>
                <a:gd name="T41" fmla="*/ 0 h 58"/>
                <a:gd name="T42" fmla="*/ 0 w 117"/>
                <a:gd name="T43" fmla="*/ 0 h 58"/>
                <a:gd name="T44" fmla="*/ 0 w 117"/>
                <a:gd name="T45" fmla="*/ 0 h 58"/>
                <a:gd name="T46" fmla="*/ 0 w 117"/>
                <a:gd name="T47" fmla="*/ 0 h 58"/>
                <a:gd name="T48" fmla="*/ 0 w 117"/>
                <a:gd name="T49" fmla="*/ 0 h 58"/>
                <a:gd name="T50" fmla="*/ 0 w 117"/>
                <a:gd name="T51" fmla="*/ 0 h 58"/>
                <a:gd name="T52" fmla="*/ 0 w 117"/>
                <a:gd name="T53" fmla="*/ 0 h 58"/>
                <a:gd name="T54" fmla="*/ 0 w 117"/>
                <a:gd name="T55" fmla="*/ 0 h 58"/>
                <a:gd name="T56" fmla="*/ 0 w 117"/>
                <a:gd name="T57" fmla="*/ 0 h 58"/>
                <a:gd name="T58" fmla="*/ 0 w 117"/>
                <a:gd name="T59" fmla="*/ 0 h 58"/>
                <a:gd name="T60" fmla="*/ 0 w 117"/>
                <a:gd name="T61" fmla="*/ 0 h 58"/>
                <a:gd name="T62" fmla="*/ 0 w 117"/>
                <a:gd name="T63" fmla="*/ 0 h 58"/>
                <a:gd name="T64" fmla="*/ 0 w 117"/>
                <a:gd name="T65" fmla="*/ 0 h 58"/>
                <a:gd name="T66" fmla="*/ 0 w 117"/>
                <a:gd name="T67" fmla="*/ 0 h 58"/>
                <a:gd name="T68" fmla="*/ 0 w 117"/>
                <a:gd name="T69" fmla="*/ 0 h 58"/>
                <a:gd name="T70" fmla="*/ 0 w 117"/>
                <a:gd name="T71" fmla="*/ 0 h 58"/>
                <a:gd name="T72" fmla="*/ 0 w 117"/>
                <a:gd name="T73" fmla="*/ 0 h 58"/>
                <a:gd name="T74" fmla="*/ 0 w 117"/>
                <a:gd name="T75" fmla="*/ 0 h 58"/>
                <a:gd name="T76" fmla="*/ 0 w 117"/>
                <a:gd name="T77" fmla="*/ 0 h 58"/>
                <a:gd name="T78" fmla="*/ 0 w 117"/>
                <a:gd name="T79" fmla="*/ 0 h 58"/>
                <a:gd name="T80" fmla="*/ 0 w 117"/>
                <a:gd name="T81" fmla="*/ 0 h 58"/>
                <a:gd name="T82" fmla="*/ 0 w 117"/>
                <a:gd name="T83" fmla="*/ 0 h 58"/>
                <a:gd name="T84" fmla="*/ 0 w 117"/>
                <a:gd name="T85" fmla="*/ 0 h 58"/>
                <a:gd name="T86" fmla="*/ 0 w 117"/>
                <a:gd name="T87" fmla="*/ 0 h 58"/>
                <a:gd name="T88" fmla="*/ 0 w 117"/>
                <a:gd name="T89" fmla="*/ 0 h 58"/>
                <a:gd name="T90" fmla="*/ 0 w 117"/>
                <a:gd name="T91" fmla="*/ 0 h 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7" h="58">
                  <a:moveTo>
                    <a:pt x="0" y="48"/>
                  </a:moveTo>
                  <a:lnTo>
                    <a:pt x="0" y="48"/>
                  </a:lnTo>
                  <a:lnTo>
                    <a:pt x="10" y="58"/>
                  </a:lnTo>
                  <a:lnTo>
                    <a:pt x="20" y="58"/>
                  </a:lnTo>
                  <a:lnTo>
                    <a:pt x="29" y="5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9" y="58"/>
                  </a:lnTo>
                  <a:lnTo>
                    <a:pt x="78" y="58"/>
                  </a:lnTo>
                  <a:lnTo>
                    <a:pt x="88" y="58"/>
                  </a:lnTo>
                  <a:lnTo>
                    <a:pt x="97" y="58"/>
                  </a:lnTo>
                  <a:lnTo>
                    <a:pt x="97" y="48"/>
                  </a:lnTo>
                  <a:lnTo>
                    <a:pt x="107" y="38"/>
                  </a:lnTo>
                  <a:lnTo>
                    <a:pt x="117" y="29"/>
                  </a:lnTo>
                  <a:lnTo>
                    <a:pt x="117" y="19"/>
                  </a:lnTo>
                  <a:lnTo>
                    <a:pt x="117" y="9"/>
                  </a:lnTo>
                  <a:lnTo>
                    <a:pt x="107" y="9"/>
                  </a:lnTo>
                  <a:lnTo>
                    <a:pt x="97" y="9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29" y="19"/>
                  </a:lnTo>
                  <a:lnTo>
                    <a:pt x="20" y="19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55" name="Freeform 252"/>
            <p:cNvSpPr>
              <a:spLocks/>
            </p:cNvSpPr>
            <p:nvPr/>
          </p:nvSpPr>
          <p:spPr bwMode="auto">
            <a:xfrm rot="-3438596">
              <a:off x="776" y="2671"/>
              <a:ext cx="31" cy="20"/>
            </a:xfrm>
            <a:custGeom>
              <a:avLst/>
              <a:gdLst>
                <a:gd name="T0" fmla="*/ 0 w 117"/>
                <a:gd name="T1" fmla="*/ 0 h 58"/>
                <a:gd name="T2" fmla="*/ 0 w 117"/>
                <a:gd name="T3" fmla="*/ 0 h 58"/>
                <a:gd name="T4" fmla="*/ 0 w 117"/>
                <a:gd name="T5" fmla="*/ 0 h 58"/>
                <a:gd name="T6" fmla="*/ 0 w 117"/>
                <a:gd name="T7" fmla="*/ 0 h 58"/>
                <a:gd name="T8" fmla="*/ 0 w 117"/>
                <a:gd name="T9" fmla="*/ 0 h 58"/>
                <a:gd name="T10" fmla="*/ 0 w 117"/>
                <a:gd name="T11" fmla="*/ 0 h 58"/>
                <a:gd name="T12" fmla="*/ 0 w 117"/>
                <a:gd name="T13" fmla="*/ 0 h 58"/>
                <a:gd name="T14" fmla="*/ 0 w 117"/>
                <a:gd name="T15" fmla="*/ 0 h 58"/>
                <a:gd name="T16" fmla="*/ 0 w 117"/>
                <a:gd name="T17" fmla="*/ 0 h 58"/>
                <a:gd name="T18" fmla="*/ 0 w 117"/>
                <a:gd name="T19" fmla="*/ 0 h 58"/>
                <a:gd name="T20" fmla="*/ 0 w 117"/>
                <a:gd name="T21" fmla="*/ 0 h 58"/>
                <a:gd name="T22" fmla="*/ 0 w 117"/>
                <a:gd name="T23" fmla="*/ 0 h 58"/>
                <a:gd name="T24" fmla="*/ 0 w 117"/>
                <a:gd name="T25" fmla="*/ 0 h 58"/>
                <a:gd name="T26" fmla="*/ 0 w 117"/>
                <a:gd name="T27" fmla="*/ 0 h 58"/>
                <a:gd name="T28" fmla="*/ 0 w 117"/>
                <a:gd name="T29" fmla="*/ 0 h 58"/>
                <a:gd name="T30" fmla="*/ 0 w 117"/>
                <a:gd name="T31" fmla="*/ 0 h 58"/>
                <a:gd name="T32" fmla="*/ 0 w 117"/>
                <a:gd name="T33" fmla="*/ 0 h 58"/>
                <a:gd name="T34" fmla="*/ 0 w 117"/>
                <a:gd name="T35" fmla="*/ 0 h 58"/>
                <a:gd name="T36" fmla="*/ 0 w 117"/>
                <a:gd name="T37" fmla="*/ 0 h 58"/>
                <a:gd name="T38" fmla="*/ 0 w 117"/>
                <a:gd name="T39" fmla="*/ 0 h 58"/>
                <a:gd name="T40" fmla="*/ 0 w 117"/>
                <a:gd name="T41" fmla="*/ 0 h 58"/>
                <a:gd name="T42" fmla="*/ 0 w 117"/>
                <a:gd name="T43" fmla="*/ 0 h 58"/>
                <a:gd name="T44" fmla="*/ 0 w 117"/>
                <a:gd name="T45" fmla="*/ 0 h 58"/>
                <a:gd name="T46" fmla="*/ 0 w 117"/>
                <a:gd name="T47" fmla="*/ 0 h 58"/>
                <a:gd name="T48" fmla="*/ 0 w 117"/>
                <a:gd name="T49" fmla="*/ 0 h 58"/>
                <a:gd name="T50" fmla="*/ 0 w 117"/>
                <a:gd name="T51" fmla="*/ 0 h 58"/>
                <a:gd name="T52" fmla="*/ 0 w 117"/>
                <a:gd name="T53" fmla="*/ 0 h 58"/>
                <a:gd name="T54" fmla="*/ 0 w 117"/>
                <a:gd name="T55" fmla="*/ 0 h 58"/>
                <a:gd name="T56" fmla="*/ 0 w 117"/>
                <a:gd name="T57" fmla="*/ 0 h 58"/>
                <a:gd name="T58" fmla="*/ 0 w 117"/>
                <a:gd name="T59" fmla="*/ 0 h 58"/>
                <a:gd name="T60" fmla="*/ 0 w 117"/>
                <a:gd name="T61" fmla="*/ 0 h 58"/>
                <a:gd name="T62" fmla="*/ 0 w 117"/>
                <a:gd name="T63" fmla="*/ 0 h 58"/>
                <a:gd name="T64" fmla="*/ 0 w 117"/>
                <a:gd name="T65" fmla="*/ 0 h 58"/>
                <a:gd name="T66" fmla="*/ 0 w 117"/>
                <a:gd name="T67" fmla="*/ 0 h 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7" h="58">
                  <a:moveTo>
                    <a:pt x="0" y="48"/>
                  </a:moveTo>
                  <a:lnTo>
                    <a:pt x="10" y="58"/>
                  </a:lnTo>
                  <a:lnTo>
                    <a:pt x="20" y="58"/>
                  </a:lnTo>
                  <a:lnTo>
                    <a:pt x="29" y="5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9" y="58"/>
                  </a:lnTo>
                  <a:lnTo>
                    <a:pt x="78" y="58"/>
                  </a:lnTo>
                  <a:lnTo>
                    <a:pt x="88" y="58"/>
                  </a:lnTo>
                  <a:lnTo>
                    <a:pt x="97" y="58"/>
                  </a:lnTo>
                  <a:lnTo>
                    <a:pt x="97" y="48"/>
                  </a:lnTo>
                  <a:lnTo>
                    <a:pt x="107" y="38"/>
                  </a:lnTo>
                  <a:lnTo>
                    <a:pt x="117" y="29"/>
                  </a:lnTo>
                  <a:lnTo>
                    <a:pt x="117" y="19"/>
                  </a:lnTo>
                  <a:lnTo>
                    <a:pt x="117" y="9"/>
                  </a:lnTo>
                  <a:lnTo>
                    <a:pt x="107" y="9"/>
                  </a:lnTo>
                  <a:lnTo>
                    <a:pt x="97" y="9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29" y="19"/>
                  </a:lnTo>
                  <a:lnTo>
                    <a:pt x="20" y="19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38"/>
                  </a:lnTo>
                  <a:lnTo>
                    <a:pt x="0" y="48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56" name="Freeform 253"/>
            <p:cNvSpPr>
              <a:spLocks/>
            </p:cNvSpPr>
            <p:nvPr/>
          </p:nvSpPr>
          <p:spPr bwMode="auto">
            <a:xfrm rot="-3438596">
              <a:off x="786" y="2688"/>
              <a:ext cx="34" cy="13"/>
            </a:xfrm>
            <a:custGeom>
              <a:avLst/>
              <a:gdLst>
                <a:gd name="T0" fmla="*/ 0 w 126"/>
                <a:gd name="T1" fmla="*/ 0 h 38"/>
                <a:gd name="T2" fmla="*/ 0 w 126"/>
                <a:gd name="T3" fmla="*/ 0 h 38"/>
                <a:gd name="T4" fmla="*/ 0 w 126"/>
                <a:gd name="T5" fmla="*/ 0 h 38"/>
                <a:gd name="T6" fmla="*/ 0 w 126"/>
                <a:gd name="T7" fmla="*/ 0 h 38"/>
                <a:gd name="T8" fmla="*/ 0 w 126"/>
                <a:gd name="T9" fmla="*/ 0 h 38"/>
                <a:gd name="T10" fmla="*/ 0 w 126"/>
                <a:gd name="T11" fmla="*/ 0 h 38"/>
                <a:gd name="T12" fmla="*/ 0 w 126"/>
                <a:gd name="T13" fmla="*/ 0 h 38"/>
                <a:gd name="T14" fmla="*/ 0 w 126"/>
                <a:gd name="T15" fmla="*/ 0 h 38"/>
                <a:gd name="T16" fmla="*/ 0 w 126"/>
                <a:gd name="T17" fmla="*/ 0 h 38"/>
                <a:gd name="T18" fmla="*/ 0 w 126"/>
                <a:gd name="T19" fmla="*/ 0 h 38"/>
                <a:gd name="T20" fmla="*/ 0 w 126"/>
                <a:gd name="T21" fmla="*/ 0 h 38"/>
                <a:gd name="T22" fmla="*/ 0 w 126"/>
                <a:gd name="T23" fmla="*/ 0 h 38"/>
                <a:gd name="T24" fmla="*/ 0 w 126"/>
                <a:gd name="T25" fmla="*/ 0 h 38"/>
                <a:gd name="T26" fmla="*/ 0 w 126"/>
                <a:gd name="T27" fmla="*/ 0 h 38"/>
                <a:gd name="T28" fmla="*/ 0 w 126"/>
                <a:gd name="T29" fmla="*/ 0 h 38"/>
                <a:gd name="T30" fmla="*/ 0 w 126"/>
                <a:gd name="T31" fmla="*/ 0 h 38"/>
                <a:gd name="T32" fmla="*/ 0 w 126"/>
                <a:gd name="T33" fmla="*/ 0 h 38"/>
                <a:gd name="T34" fmla="*/ 0 w 126"/>
                <a:gd name="T35" fmla="*/ 0 h 38"/>
                <a:gd name="T36" fmla="*/ 0 w 126"/>
                <a:gd name="T37" fmla="*/ 0 h 38"/>
                <a:gd name="T38" fmla="*/ 0 w 126"/>
                <a:gd name="T39" fmla="*/ 0 h 38"/>
                <a:gd name="T40" fmla="*/ 0 w 126"/>
                <a:gd name="T41" fmla="*/ 0 h 38"/>
                <a:gd name="T42" fmla="*/ 0 w 126"/>
                <a:gd name="T43" fmla="*/ 0 h 38"/>
                <a:gd name="T44" fmla="*/ 0 w 126"/>
                <a:gd name="T45" fmla="*/ 0 h 38"/>
                <a:gd name="T46" fmla="*/ 0 w 126"/>
                <a:gd name="T47" fmla="*/ 0 h 38"/>
                <a:gd name="T48" fmla="*/ 0 w 126"/>
                <a:gd name="T49" fmla="*/ 0 h 38"/>
                <a:gd name="T50" fmla="*/ 0 w 126"/>
                <a:gd name="T51" fmla="*/ 0 h 38"/>
                <a:gd name="T52" fmla="*/ 0 w 126"/>
                <a:gd name="T53" fmla="*/ 0 h 38"/>
                <a:gd name="T54" fmla="*/ 0 w 126"/>
                <a:gd name="T55" fmla="*/ 0 h 38"/>
                <a:gd name="T56" fmla="*/ 0 w 126"/>
                <a:gd name="T57" fmla="*/ 0 h 38"/>
                <a:gd name="T58" fmla="*/ 0 w 126"/>
                <a:gd name="T59" fmla="*/ 0 h 38"/>
                <a:gd name="T60" fmla="*/ 0 w 126"/>
                <a:gd name="T61" fmla="*/ 0 h 38"/>
                <a:gd name="T62" fmla="*/ 0 w 126"/>
                <a:gd name="T63" fmla="*/ 0 h 38"/>
                <a:gd name="T64" fmla="*/ 0 w 126"/>
                <a:gd name="T65" fmla="*/ 0 h 38"/>
                <a:gd name="T66" fmla="*/ 0 w 126"/>
                <a:gd name="T67" fmla="*/ 0 h 38"/>
                <a:gd name="T68" fmla="*/ 0 w 126"/>
                <a:gd name="T69" fmla="*/ 0 h 38"/>
                <a:gd name="T70" fmla="*/ 0 w 126"/>
                <a:gd name="T71" fmla="*/ 0 h 38"/>
                <a:gd name="T72" fmla="*/ 0 w 126"/>
                <a:gd name="T73" fmla="*/ 0 h 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6" h="38">
                  <a:moveTo>
                    <a:pt x="0" y="19"/>
                  </a:moveTo>
                  <a:lnTo>
                    <a:pt x="0" y="19"/>
                  </a:lnTo>
                  <a:lnTo>
                    <a:pt x="0" y="28"/>
                  </a:lnTo>
                  <a:lnTo>
                    <a:pt x="10" y="28"/>
                  </a:lnTo>
                  <a:lnTo>
                    <a:pt x="19" y="38"/>
                  </a:lnTo>
                  <a:lnTo>
                    <a:pt x="29" y="38"/>
                  </a:lnTo>
                  <a:lnTo>
                    <a:pt x="39" y="38"/>
                  </a:lnTo>
                  <a:lnTo>
                    <a:pt x="49" y="38"/>
                  </a:lnTo>
                  <a:lnTo>
                    <a:pt x="58" y="38"/>
                  </a:lnTo>
                  <a:lnTo>
                    <a:pt x="68" y="38"/>
                  </a:lnTo>
                  <a:lnTo>
                    <a:pt x="78" y="38"/>
                  </a:lnTo>
                  <a:lnTo>
                    <a:pt x="88" y="38"/>
                  </a:lnTo>
                  <a:lnTo>
                    <a:pt x="107" y="38"/>
                  </a:lnTo>
                  <a:lnTo>
                    <a:pt x="107" y="28"/>
                  </a:lnTo>
                  <a:lnTo>
                    <a:pt x="117" y="28"/>
                  </a:lnTo>
                  <a:lnTo>
                    <a:pt x="117" y="19"/>
                  </a:lnTo>
                  <a:lnTo>
                    <a:pt x="126" y="9"/>
                  </a:lnTo>
                  <a:lnTo>
                    <a:pt x="117" y="9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57" name="Freeform 254"/>
            <p:cNvSpPr>
              <a:spLocks/>
            </p:cNvSpPr>
            <p:nvPr/>
          </p:nvSpPr>
          <p:spPr bwMode="auto">
            <a:xfrm rot="-3438596">
              <a:off x="786" y="2688"/>
              <a:ext cx="34" cy="13"/>
            </a:xfrm>
            <a:custGeom>
              <a:avLst/>
              <a:gdLst>
                <a:gd name="T0" fmla="*/ 0 w 126"/>
                <a:gd name="T1" fmla="*/ 0 h 38"/>
                <a:gd name="T2" fmla="*/ 0 w 126"/>
                <a:gd name="T3" fmla="*/ 0 h 38"/>
                <a:gd name="T4" fmla="*/ 0 w 126"/>
                <a:gd name="T5" fmla="*/ 0 h 38"/>
                <a:gd name="T6" fmla="*/ 0 w 126"/>
                <a:gd name="T7" fmla="*/ 0 h 38"/>
                <a:gd name="T8" fmla="*/ 0 w 126"/>
                <a:gd name="T9" fmla="*/ 0 h 38"/>
                <a:gd name="T10" fmla="*/ 0 w 126"/>
                <a:gd name="T11" fmla="*/ 0 h 38"/>
                <a:gd name="T12" fmla="*/ 0 w 126"/>
                <a:gd name="T13" fmla="*/ 0 h 38"/>
                <a:gd name="T14" fmla="*/ 0 w 126"/>
                <a:gd name="T15" fmla="*/ 0 h 38"/>
                <a:gd name="T16" fmla="*/ 0 w 126"/>
                <a:gd name="T17" fmla="*/ 0 h 38"/>
                <a:gd name="T18" fmla="*/ 0 w 126"/>
                <a:gd name="T19" fmla="*/ 0 h 38"/>
                <a:gd name="T20" fmla="*/ 0 w 126"/>
                <a:gd name="T21" fmla="*/ 0 h 38"/>
                <a:gd name="T22" fmla="*/ 0 w 126"/>
                <a:gd name="T23" fmla="*/ 0 h 38"/>
                <a:gd name="T24" fmla="*/ 0 w 126"/>
                <a:gd name="T25" fmla="*/ 0 h 38"/>
                <a:gd name="T26" fmla="*/ 0 w 126"/>
                <a:gd name="T27" fmla="*/ 0 h 38"/>
                <a:gd name="T28" fmla="*/ 0 w 126"/>
                <a:gd name="T29" fmla="*/ 0 h 38"/>
                <a:gd name="T30" fmla="*/ 0 w 126"/>
                <a:gd name="T31" fmla="*/ 0 h 38"/>
                <a:gd name="T32" fmla="*/ 0 w 126"/>
                <a:gd name="T33" fmla="*/ 0 h 38"/>
                <a:gd name="T34" fmla="*/ 0 w 126"/>
                <a:gd name="T35" fmla="*/ 0 h 38"/>
                <a:gd name="T36" fmla="*/ 0 w 126"/>
                <a:gd name="T37" fmla="*/ 0 h 38"/>
                <a:gd name="T38" fmla="*/ 0 w 126"/>
                <a:gd name="T39" fmla="*/ 0 h 38"/>
                <a:gd name="T40" fmla="*/ 0 w 126"/>
                <a:gd name="T41" fmla="*/ 0 h 38"/>
                <a:gd name="T42" fmla="*/ 0 w 126"/>
                <a:gd name="T43" fmla="*/ 0 h 38"/>
                <a:gd name="T44" fmla="*/ 0 w 126"/>
                <a:gd name="T45" fmla="*/ 0 h 38"/>
                <a:gd name="T46" fmla="*/ 0 w 126"/>
                <a:gd name="T47" fmla="*/ 0 h 38"/>
                <a:gd name="T48" fmla="*/ 0 w 126"/>
                <a:gd name="T49" fmla="*/ 0 h 38"/>
                <a:gd name="T50" fmla="*/ 0 w 126"/>
                <a:gd name="T51" fmla="*/ 0 h 38"/>
                <a:gd name="T52" fmla="*/ 0 w 126"/>
                <a:gd name="T53" fmla="*/ 0 h 38"/>
                <a:gd name="T54" fmla="*/ 0 w 126"/>
                <a:gd name="T55" fmla="*/ 0 h 38"/>
                <a:gd name="T56" fmla="*/ 0 w 126"/>
                <a:gd name="T57" fmla="*/ 0 h 38"/>
                <a:gd name="T58" fmla="*/ 0 w 126"/>
                <a:gd name="T59" fmla="*/ 0 h 38"/>
                <a:gd name="T60" fmla="*/ 0 w 126"/>
                <a:gd name="T61" fmla="*/ 0 h 38"/>
                <a:gd name="T62" fmla="*/ 0 w 126"/>
                <a:gd name="T63" fmla="*/ 0 h 38"/>
                <a:gd name="T64" fmla="*/ 0 w 126"/>
                <a:gd name="T65" fmla="*/ 0 h 38"/>
                <a:gd name="T66" fmla="*/ 0 w 126"/>
                <a:gd name="T67" fmla="*/ 0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6" h="38">
                  <a:moveTo>
                    <a:pt x="0" y="19"/>
                  </a:moveTo>
                  <a:lnTo>
                    <a:pt x="0" y="28"/>
                  </a:lnTo>
                  <a:lnTo>
                    <a:pt x="10" y="28"/>
                  </a:lnTo>
                  <a:lnTo>
                    <a:pt x="19" y="38"/>
                  </a:lnTo>
                  <a:lnTo>
                    <a:pt x="29" y="38"/>
                  </a:lnTo>
                  <a:lnTo>
                    <a:pt x="39" y="38"/>
                  </a:lnTo>
                  <a:lnTo>
                    <a:pt x="49" y="38"/>
                  </a:lnTo>
                  <a:lnTo>
                    <a:pt x="58" y="38"/>
                  </a:lnTo>
                  <a:lnTo>
                    <a:pt x="68" y="38"/>
                  </a:lnTo>
                  <a:lnTo>
                    <a:pt x="78" y="38"/>
                  </a:lnTo>
                  <a:lnTo>
                    <a:pt x="88" y="38"/>
                  </a:lnTo>
                  <a:lnTo>
                    <a:pt x="107" y="38"/>
                  </a:lnTo>
                  <a:lnTo>
                    <a:pt x="107" y="28"/>
                  </a:lnTo>
                  <a:lnTo>
                    <a:pt x="117" y="28"/>
                  </a:lnTo>
                  <a:lnTo>
                    <a:pt x="117" y="19"/>
                  </a:lnTo>
                  <a:lnTo>
                    <a:pt x="126" y="9"/>
                  </a:lnTo>
                  <a:lnTo>
                    <a:pt x="117" y="9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58" name="Freeform 255"/>
            <p:cNvSpPr>
              <a:spLocks/>
            </p:cNvSpPr>
            <p:nvPr/>
          </p:nvSpPr>
          <p:spPr bwMode="auto">
            <a:xfrm rot="-3438596">
              <a:off x="773" y="2680"/>
              <a:ext cx="23" cy="34"/>
            </a:xfrm>
            <a:custGeom>
              <a:avLst/>
              <a:gdLst>
                <a:gd name="T0" fmla="*/ 0 w 88"/>
                <a:gd name="T1" fmla="*/ 0 h 96"/>
                <a:gd name="T2" fmla="*/ 0 w 88"/>
                <a:gd name="T3" fmla="*/ 0 h 96"/>
                <a:gd name="T4" fmla="*/ 0 w 88"/>
                <a:gd name="T5" fmla="*/ 0 h 96"/>
                <a:gd name="T6" fmla="*/ 0 w 88"/>
                <a:gd name="T7" fmla="*/ 0 h 96"/>
                <a:gd name="T8" fmla="*/ 0 w 88"/>
                <a:gd name="T9" fmla="*/ 0 h 96"/>
                <a:gd name="T10" fmla="*/ 0 w 88"/>
                <a:gd name="T11" fmla="*/ 0 h 96"/>
                <a:gd name="T12" fmla="*/ 0 w 88"/>
                <a:gd name="T13" fmla="*/ 0 h 96"/>
                <a:gd name="T14" fmla="*/ 0 w 88"/>
                <a:gd name="T15" fmla="*/ 0 h 96"/>
                <a:gd name="T16" fmla="*/ 0 w 88"/>
                <a:gd name="T17" fmla="*/ 0 h 96"/>
                <a:gd name="T18" fmla="*/ 0 w 88"/>
                <a:gd name="T19" fmla="*/ 0 h 96"/>
                <a:gd name="T20" fmla="*/ 0 w 88"/>
                <a:gd name="T21" fmla="*/ 0 h 96"/>
                <a:gd name="T22" fmla="*/ 0 w 88"/>
                <a:gd name="T23" fmla="*/ 0 h 96"/>
                <a:gd name="T24" fmla="*/ 0 w 88"/>
                <a:gd name="T25" fmla="*/ 0 h 96"/>
                <a:gd name="T26" fmla="*/ 0 w 88"/>
                <a:gd name="T27" fmla="*/ 0 h 96"/>
                <a:gd name="T28" fmla="*/ 0 w 88"/>
                <a:gd name="T29" fmla="*/ 0 h 96"/>
                <a:gd name="T30" fmla="*/ 0 w 88"/>
                <a:gd name="T31" fmla="*/ 0 h 96"/>
                <a:gd name="T32" fmla="*/ 0 w 88"/>
                <a:gd name="T33" fmla="*/ 0 h 96"/>
                <a:gd name="T34" fmla="*/ 0 w 88"/>
                <a:gd name="T35" fmla="*/ 0 h 96"/>
                <a:gd name="T36" fmla="*/ 0 w 88"/>
                <a:gd name="T37" fmla="*/ 0 h 96"/>
                <a:gd name="T38" fmla="*/ 0 w 88"/>
                <a:gd name="T39" fmla="*/ 0 h 96"/>
                <a:gd name="T40" fmla="*/ 0 w 88"/>
                <a:gd name="T41" fmla="*/ 0 h 96"/>
                <a:gd name="T42" fmla="*/ 0 w 88"/>
                <a:gd name="T43" fmla="*/ 0 h 96"/>
                <a:gd name="T44" fmla="*/ 0 w 88"/>
                <a:gd name="T45" fmla="*/ 0 h 96"/>
                <a:gd name="T46" fmla="*/ 0 w 88"/>
                <a:gd name="T47" fmla="*/ 0 h 96"/>
                <a:gd name="T48" fmla="*/ 0 w 88"/>
                <a:gd name="T49" fmla="*/ 0 h 96"/>
                <a:gd name="T50" fmla="*/ 0 w 88"/>
                <a:gd name="T51" fmla="*/ 0 h 96"/>
                <a:gd name="T52" fmla="*/ 0 w 88"/>
                <a:gd name="T53" fmla="*/ 0 h 96"/>
                <a:gd name="T54" fmla="*/ 0 w 88"/>
                <a:gd name="T55" fmla="*/ 0 h 96"/>
                <a:gd name="T56" fmla="*/ 0 w 88"/>
                <a:gd name="T57" fmla="*/ 0 h 96"/>
                <a:gd name="T58" fmla="*/ 0 w 88"/>
                <a:gd name="T59" fmla="*/ 0 h 96"/>
                <a:gd name="T60" fmla="*/ 0 w 88"/>
                <a:gd name="T61" fmla="*/ 0 h 96"/>
                <a:gd name="T62" fmla="*/ 0 w 88"/>
                <a:gd name="T63" fmla="*/ 0 h 96"/>
                <a:gd name="T64" fmla="*/ 0 w 88"/>
                <a:gd name="T65" fmla="*/ 0 h 96"/>
                <a:gd name="T66" fmla="*/ 0 w 88"/>
                <a:gd name="T67" fmla="*/ 0 h 96"/>
                <a:gd name="T68" fmla="*/ 0 w 88"/>
                <a:gd name="T69" fmla="*/ 0 h 96"/>
                <a:gd name="T70" fmla="*/ 0 w 88"/>
                <a:gd name="T71" fmla="*/ 0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8" h="96">
                  <a:moveTo>
                    <a:pt x="0" y="96"/>
                  </a:moveTo>
                  <a:lnTo>
                    <a:pt x="0" y="96"/>
                  </a:lnTo>
                  <a:lnTo>
                    <a:pt x="20" y="87"/>
                  </a:lnTo>
                  <a:lnTo>
                    <a:pt x="30" y="77"/>
                  </a:lnTo>
                  <a:lnTo>
                    <a:pt x="39" y="77"/>
                  </a:lnTo>
                  <a:lnTo>
                    <a:pt x="49" y="68"/>
                  </a:lnTo>
                  <a:lnTo>
                    <a:pt x="59" y="68"/>
                  </a:lnTo>
                  <a:lnTo>
                    <a:pt x="59" y="58"/>
                  </a:lnTo>
                  <a:lnTo>
                    <a:pt x="69" y="48"/>
                  </a:lnTo>
                  <a:lnTo>
                    <a:pt x="69" y="39"/>
                  </a:lnTo>
                  <a:lnTo>
                    <a:pt x="78" y="29"/>
                  </a:lnTo>
                  <a:lnTo>
                    <a:pt x="88" y="19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69" y="0"/>
                  </a:lnTo>
                  <a:lnTo>
                    <a:pt x="59" y="10"/>
                  </a:lnTo>
                  <a:lnTo>
                    <a:pt x="49" y="10"/>
                  </a:lnTo>
                  <a:lnTo>
                    <a:pt x="49" y="19"/>
                  </a:lnTo>
                  <a:lnTo>
                    <a:pt x="39" y="19"/>
                  </a:lnTo>
                  <a:lnTo>
                    <a:pt x="30" y="29"/>
                  </a:lnTo>
                  <a:lnTo>
                    <a:pt x="20" y="29"/>
                  </a:lnTo>
                  <a:lnTo>
                    <a:pt x="20" y="39"/>
                  </a:lnTo>
                  <a:lnTo>
                    <a:pt x="20" y="48"/>
                  </a:lnTo>
                  <a:lnTo>
                    <a:pt x="20" y="58"/>
                  </a:lnTo>
                  <a:lnTo>
                    <a:pt x="10" y="68"/>
                  </a:lnTo>
                  <a:lnTo>
                    <a:pt x="10" y="77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59" name="Freeform 256"/>
            <p:cNvSpPr>
              <a:spLocks/>
            </p:cNvSpPr>
            <p:nvPr/>
          </p:nvSpPr>
          <p:spPr bwMode="auto">
            <a:xfrm rot="-3438596">
              <a:off x="773" y="2680"/>
              <a:ext cx="23" cy="34"/>
            </a:xfrm>
            <a:custGeom>
              <a:avLst/>
              <a:gdLst>
                <a:gd name="T0" fmla="*/ 0 w 88"/>
                <a:gd name="T1" fmla="*/ 0 h 96"/>
                <a:gd name="T2" fmla="*/ 0 w 88"/>
                <a:gd name="T3" fmla="*/ 0 h 96"/>
                <a:gd name="T4" fmla="*/ 0 w 88"/>
                <a:gd name="T5" fmla="*/ 0 h 96"/>
                <a:gd name="T6" fmla="*/ 0 w 88"/>
                <a:gd name="T7" fmla="*/ 0 h 96"/>
                <a:gd name="T8" fmla="*/ 0 w 88"/>
                <a:gd name="T9" fmla="*/ 0 h 96"/>
                <a:gd name="T10" fmla="*/ 0 w 88"/>
                <a:gd name="T11" fmla="*/ 0 h 96"/>
                <a:gd name="T12" fmla="*/ 0 w 88"/>
                <a:gd name="T13" fmla="*/ 0 h 96"/>
                <a:gd name="T14" fmla="*/ 0 w 88"/>
                <a:gd name="T15" fmla="*/ 0 h 96"/>
                <a:gd name="T16" fmla="*/ 0 w 88"/>
                <a:gd name="T17" fmla="*/ 0 h 96"/>
                <a:gd name="T18" fmla="*/ 0 w 88"/>
                <a:gd name="T19" fmla="*/ 0 h 96"/>
                <a:gd name="T20" fmla="*/ 0 w 88"/>
                <a:gd name="T21" fmla="*/ 0 h 96"/>
                <a:gd name="T22" fmla="*/ 0 w 88"/>
                <a:gd name="T23" fmla="*/ 0 h 96"/>
                <a:gd name="T24" fmla="*/ 0 w 88"/>
                <a:gd name="T25" fmla="*/ 0 h 96"/>
                <a:gd name="T26" fmla="*/ 0 w 88"/>
                <a:gd name="T27" fmla="*/ 0 h 96"/>
                <a:gd name="T28" fmla="*/ 0 w 88"/>
                <a:gd name="T29" fmla="*/ 0 h 96"/>
                <a:gd name="T30" fmla="*/ 0 w 88"/>
                <a:gd name="T31" fmla="*/ 0 h 96"/>
                <a:gd name="T32" fmla="*/ 0 w 88"/>
                <a:gd name="T33" fmla="*/ 0 h 96"/>
                <a:gd name="T34" fmla="*/ 0 w 88"/>
                <a:gd name="T35" fmla="*/ 0 h 96"/>
                <a:gd name="T36" fmla="*/ 0 w 88"/>
                <a:gd name="T37" fmla="*/ 0 h 96"/>
                <a:gd name="T38" fmla="*/ 0 w 88"/>
                <a:gd name="T39" fmla="*/ 0 h 96"/>
                <a:gd name="T40" fmla="*/ 0 w 88"/>
                <a:gd name="T41" fmla="*/ 0 h 96"/>
                <a:gd name="T42" fmla="*/ 0 w 88"/>
                <a:gd name="T43" fmla="*/ 0 h 96"/>
                <a:gd name="T44" fmla="*/ 0 w 88"/>
                <a:gd name="T45" fmla="*/ 0 h 96"/>
                <a:gd name="T46" fmla="*/ 0 w 88"/>
                <a:gd name="T47" fmla="*/ 0 h 96"/>
                <a:gd name="T48" fmla="*/ 0 w 88"/>
                <a:gd name="T49" fmla="*/ 0 h 96"/>
                <a:gd name="T50" fmla="*/ 0 w 88"/>
                <a:gd name="T51" fmla="*/ 0 h 96"/>
                <a:gd name="T52" fmla="*/ 0 w 88"/>
                <a:gd name="T53" fmla="*/ 0 h 96"/>
                <a:gd name="T54" fmla="*/ 0 w 88"/>
                <a:gd name="T55" fmla="*/ 0 h 96"/>
                <a:gd name="T56" fmla="*/ 0 w 88"/>
                <a:gd name="T57" fmla="*/ 0 h 96"/>
                <a:gd name="T58" fmla="*/ 0 w 88"/>
                <a:gd name="T59" fmla="*/ 0 h 96"/>
                <a:gd name="T60" fmla="*/ 0 w 88"/>
                <a:gd name="T61" fmla="*/ 0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8" h="96">
                  <a:moveTo>
                    <a:pt x="0" y="96"/>
                  </a:moveTo>
                  <a:lnTo>
                    <a:pt x="20" y="87"/>
                  </a:lnTo>
                  <a:lnTo>
                    <a:pt x="30" y="77"/>
                  </a:lnTo>
                  <a:lnTo>
                    <a:pt x="39" y="77"/>
                  </a:lnTo>
                  <a:lnTo>
                    <a:pt x="49" y="68"/>
                  </a:lnTo>
                  <a:lnTo>
                    <a:pt x="59" y="68"/>
                  </a:lnTo>
                  <a:lnTo>
                    <a:pt x="59" y="58"/>
                  </a:lnTo>
                  <a:lnTo>
                    <a:pt x="69" y="48"/>
                  </a:lnTo>
                  <a:lnTo>
                    <a:pt x="69" y="39"/>
                  </a:lnTo>
                  <a:lnTo>
                    <a:pt x="78" y="29"/>
                  </a:lnTo>
                  <a:lnTo>
                    <a:pt x="88" y="19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69" y="0"/>
                  </a:lnTo>
                  <a:lnTo>
                    <a:pt x="59" y="10"/>
                  </a:lnTo>
                  <a:lnTo>
                    <a:pt x="49" y="10"/>
                  </a:lnTo>
                  <a:lnTo>
                    <a:pt x="49" y="19"/>
                  </a:lnTo>
                  <a:lnTo>
                    <a:pt x="39" y="19"/>
                  </a:lnTo>
                  <a:lnTo>
                    <a:pt x="30" y="29"/>
                  </a:lnTo>
                  <a:lnTo>
                    <a:pt x="20" y="29"/>
                  </a:lnTo>
                  <a:lnTo>
                    <a:pt x="20" y="39"/>
                  </a:lnTo>
                  <a:lnTo>
                    <a:pt x="20" y="48"/>
                  </a:lnTo>
                  <a:lnTo>
                    <a:pt x="20" y="58"/>
                  </a:lnTo>
                  <a:lnTo>
                    <a:pt x="10" y="68"/>
                  </a:lnTo>
                  <a:lnTo>
                    <a:pt x="10" y="77"/>
                  </a:lnTo>
                  <a:lnTo>
                    <a:pt x="0" y="96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0" name="Freeform 257"/>
            <p:cNvSpPr>
              <a:spLocks/>
            </p:cNvSpPr>
            <p:nvPr/>
          </p:nvSpPr>
          <p:spPr bwMode="auto">
            <a:xfrm rot="-3438596">
              <a:off x="787" y="2703"/>
              <a:ext cx="31" cy="20"/>
            </a:xfrm>
            <a:custGeom>
              <a:avLst/>
              <a:gdLst>
                <a:gd name="T0" fmla="*/ 0 w 117"/>
                <a:gd name="T1" fmla="*/ 0 h 58"/>
                <a:gd name="T2" fmla="*/ 0 w 117"/>
                <a:gd name="T3" fmla="*/ 0 h 58"/>
                <a:gd name="T4" fmla="*/ 0 w 117"/>
                <a:gd name="T5" fmla="*/ 0 h 58"/>
                <a:gd name="T6" fmla="*/ 0 w 117"/>
                <a:gd name="T7" fmla="*/ 0 h 58"/>
                <a:gd name="T8" fmla="*/ 0 w 117"/>
                <a:gd name="T9" fmla="*/ 0 h 58"/>
                <a:gd name="T10" fmla="*/ 0 w 117"/>
                <a:gd name="T11" fmla="*/ 0 h 58"/>
                <a:gd name="T12" fmla="*/ 0 w 117"/>
                <a:gd name="T13" fmla="*/ 0 h 58"/>
                <a:gd name="T14" fmla="*/ 0 w 117"/>
                <a:gd name="T15" fmla="*/ 0 h 58"/>
                <a:gd name="T16" fmla="*/ 0 w 117"/>
                <a:gd name="T17" fmla="*/ 0 h 58"/>
                <a:gd name="T18" fmla="*/ 0 w 117"/>
                <a:gd name="T19" fmla="*/ 0 h 58"/>
                <a:gd name="T20" fmla="*/ 0 w 117"/>
                <a:gd name="T21" fmla="*/ 0 h 58"/>
                <a:gd name="T22" fmla="*/ 0 w 117"/>
                <a:gd name="T23" fmla="*/ 0 h 58"/>
                <a:gd name="T24" fmla="*/ 0 w 117"/>
                <a:gd name="T25" fmla="*/ 0 h 58"/>
                <a:gd name="T26" fmla="*/ 0 w 117"/>
                <a:gd name="T27" fmla="*/ 0 h 58"/>
                <a:gd name="T28" fmla="*/ 0 w 117"/>
                <a:gd name="T29" fmla="*/ 0 h 58"/>
                <a:gd name="T30" fmla="*/ 0 w 117"/>
                <a:gd name="T31" fmla="*/ 0 h 58"/>
                <a:gd name="T32" fmla="*/ 0 w 117"/>
                <a:gd name="T33" fmla="*/ 0 h 58"/>
                <a:gd name="T34" fmla="*/ 0 w 117"/>
                <a:gd name="T35" fmla="*/ 0 h 58"/>
                <a:gd name="T36" fmla="*/ 0 w 117"/>
                <a:gd name="T37" fmla="*/ 0 h 58"/>
                <a:gd name="T38" fmla="*/ 0 w 117"/>
                <a:gd name="T39" fmla="*/ 0 h 58"/>
                <a:gd name="T40" fmla="*/ 0 w 117"/>
                <a:gd name="T41" fmla="*/ 0 h 58"/>
                <a:gd name="T42" fmla="*/ 0 w 117"/>
                <a:gd name="T43" fmla="*/ 0 h 58"/>
                <a:gd name="T44" fmla="*/ 0 w 117"/>
                <a:gd name="T45" fmla="*/ 0 h 58"/>
                <a:gd name="T46" fmla="*/ 0 w 117"/>
                <a:gd name="T47" fmla="*/ 0 h 58"/>
                <a:gd name="T48" fmla="*/ 0 w 117"/>
                <a:gd name="T49" fmla="*/ 0 h 58"/>
                <a:gd name="T50" fmla="*/ 0 w 117"/>
                <a:gd name="T51" fmla="*/ 0 h 58"/>
                <a:gd name="T52" fmla="*/ 0 w 117"/>
                <a:gd name="T53" fmla="*/ 0 h 58"/>
                <a:gd name="T54" fmla="*/ 0 w 117"/>
                <a:gd name="T55" fmla="*/ 0 h 58"/>
                <a:gd name="T56" fmla="*/ 0 w 117"/>
                <a:gd name="T57" fmla="*/ 0 h 58"/>
                <a:gd name="T58" fmla="*/ 0 w 117"/>
                <a:gd name="T59" fmla="*/ 0 h 58"/>
                <a:gd name="T60" fmla="*/ 0 w 117"/>
                <a:gd name="T61" fmla="*/ 0 h 58"/>
                <a:gd name="T62" fmla="*/ 0 w 117"/>
                <a:gd name="T63" fmla="*/ 0 h 58"/>
                <a:gd name="T64" fmla="*/ 0 w 117"/>
                <a:gd name="T65" fmla="*/ 0 h 58"/>
                <a:gd name="T66" fmla="*/ 0 w 117"/>
                <a:gd name="T67" fmla="*/ 0 h 58"/>
                <a:gd name="T68" fmla="*/ 0 w 117"/>
                <a:gd name="T69" fmla="*/ 0 h 58"/>
                <a:gd name="T70" fmla="*/ 0 w 117"/>
                <a:gd name="T71" fmla="*/ 0 h 58"/>
                <a:gd name="T72" fmla="*/ 0 w 117"/>
                <a:gd name="T73" fmla="*/ 0 h 58"/>
                <a:gd name="T74" fmla="*/ 0 w 117"/>
                <a:gd name="T75" fmla="*/ 0 h 58"/>
                <a:gd name="T76" fmla="*/ 0 w 117"/>
                <a:gd name="T77" fmla="*/ 0 h 58"/>
                <a:gd name="T78" fmla="*/ 0 w 117"/>
                <a:gd name="T79" fmla="*/ 0 h 58"/>
                <a:gd name="T80" fmla="*/ 0 w 117"/>
                <a:gd name="T81" fmla="*/ 0 h 58"/>
                <a:gd name="T82" fmla="*/ 0 w 117"/>
                <a:gd name="T83" fmla="*/ 0 h 58"/>
                <a:gd name="T84" fmla="*/ 0 w 117"/>
                <a:gd name="T85" fmla="*/ 0 h 58"/>
                <a:gd name="T86" fmla="*/ 0 w 117"/>
                <a:gd name="T87" fmla="*/ 0 h 58"/>
                <a:gd name="T88" fmla="*/ 0 w 117"/>
                <a:gd name="T89" fmla="*/ 0 h 58"/>
                <a:gd name="T90" fmla="*/ 0 w 117"/>
                <a:gd name="T91" fmla="*/ 0 h 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7" h="58">
                  <a:moveTo>
                    <a:pt x="0" y="19"/>
                  </a:moveTo>
                  <a:lnTo>
                    <a:pt x="0" y="19"/>
                  </a:lnTo>
                  <a:lnTo>
                    <a:pt x="10" y="19"/>
                  </a:lnTo>
                  <a:lnTo>
                    <a:pt x="10" y="29"/>
                  </a:lnTo>
                  <a:lnTo>
                    <a:pt x="10" y="38"/>
                  </a:lnTo>
                  <a:lnTo>
                    <a:pt x="20" y="48"/>
                  </a:lnTo>
                  <a:lnTo>
                    <a:pt x="29" y="48"/>
                  </a:lnTo>
                  <a:lnTo>
                    <a:pt x="29" y="5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9" y="58"/>
                  </a:lnTo>
                  <a:lnTo>
                    <a:pt x="68" y="58"/>
                  </a:lnTo>
                  <a:lnTo>
                    <a:pt x="78" y="58"/>
                  </a:lnTo>
                  <a:lnTo>
                    <a:pt x="88" y="58"/>
                  </a:lnTo>
                  <a:lnTo>
                    <a:pt x="107" y="58"/>
                  </a:lnTo>
                  <a:lnTo>
                    <a:pt x="107" y="48"/>
                  </a:lnTo>
                  <a:lnTo>
                    <a:pt x="117" y="48"/>
                  </a:lnTo>
                  <a:lnTo>
                    <a:pt x="117" y="38"/>
                  </a:lnTo>
                  <a:lnTo>
                    <a:pt x="107" y="29"/>
                  </a:lnTo>
                  <a:lnTo>
                    <a:pt x="107" y="19"/>
                  </a:lnTo>
                  <a:lnTo>
                    <a:pt x="98" y="19"/>
                  </a:lnTo>
                  <a:lnTo>
                    <a:pt x="88" y="19"/>
                  </a:lnTo>
                  <a:lnTo>
                    <a:pt x="78" y="9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10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1" name="Freeform 258"/>
            <p:cNvSpPr>
              <a:spLocks/>
            </p:cNvSpPr>
            <p:nvPr/>
          </p:nvSpPr>
          <p:spPr bwMode="auto">
            <a:xfrm rot="-3438596">
              <a:off x="787" y="2703"/>
              <a:ext cx="31" cy="20"/>
            </a:xfrm>
            <a:custGeom>
              <a:avLst/>
              <a:gdLst>
                <a:gd name="T0" fmla="*/ 0 w 117"/>
                <a:gd name="T1" fmla="*/ 0 h 58"/>
                <a:gd name="T2" fmla="*/ 0 w 117"/>
                <a:gd name="T3" fmla="*/ 0 h 58"/>
                <a:gd name="T4" fmla="*/ 0 w 117"/>
                <a:gd name="T5" fmla="*/ 0 h 58"/>
                <a:gd name="T6" fmla="*/ 0 w 117"/>
                <a:gd name="T7" fmla="*/ 0 h 58"/>
                <a:gd name="T8" fmla="*/ 0 w 117"/>
                <a:gd name="T9" fmla="*/ 0 h 58"/>
                <a:gd name="T10" fmla="*/ 0 w 117"/>
                <a:gd name="T11" fmla="*/ 0 h 58"/>
                <a:gd name="T12" fmla="*/ 0 w 117"/>
                <a:gd name="T13" fmla="*/ 0 h 58"/>
                <a:gd name="T14" fmla="*/ 0 w 117"/>
                <a:gd name="T15" fmla="*/ 0 h 58"/>
                <a:gd name="T16" fmla="*/ 0 w 117"/>
                <a:gd name="T17" fmla="*/ 0 h 58"/>
                <a:gd name="T18" fmla="*/ 0 w 117"/>
                <a:gd name="T19" fmla="*/ 0 h 58"/>
                <a:gd name="T20" fmla="*/ 0 w 117"/>
                <a:gd name="T21" fmla="*/ 0 h 58"/>
                <a:gd name="T22" fmla="*/ 0 w 117"/>
                <a:gd name="T23" fmla="*/ 0 h 58"/>
                <a:gd name="T24" fmla="*/ 0 w 117"/>
                <a:gd name="T25" fmla="*/ 0 h 58"/>
                <a:gd name="T26" fmla="*/ 0 w 117"/>
                <a:gd name="T27" fmla="*/ 0 h 58"/>
                <a:gd name="T28" fmla="*/ 0 w 117"/>
                <a:gd name="T29" fmla="*/ 0 h 58"/>
                <a:gd name="T30" fmla="*/ 0 w 117"/>
                <a:gd name="T31" fmla="*/ 0 h 58"/>
                <a:gd name="T32" fmla="*/ 0 w 117"/>
                <a:gd name="T33" fmla="*/ 0 h 58"/>
                <a:gd name="T34" fmla="*/ 0 w 117"/>
                <a:gd name="T35" fmla="*/ 0 h 58"/>
                <a:gd name="T36" fmla="*/ 0 w 117"/>
                <a:gd name="T37" fmla="*/ 0 h 58"/>
                <a:gd name="T38" fmla="*/ 0 w 117"/>
                <a:gd name="T39" fmla="*/ 0 h 58"/>
                <a:gd name="T40" fmla="*/ 0 w 117"/>
                <a:gd name="T41" fmla="*/ 0 h 58"/>
                <a:gd name="T42" fmla="*/ 0 w 117"/>
                <a:gd name="T43" fmla="*/ 0 h 58"/>
                <a:gd name="T44" fmla="*/ 0 w 117"/>
                <a:gd name="T45" fmla="*/ 0 h 58"/>
                <a:gd name="T46" fmla="*/ 0 w 117"/>
                <a:gd name="T47" fmla="*/ 0 h 58"/>
                <a:gd name="T48" fmla="*/ 0 w 117"/>
                <a:gd name="T49" fmla="*/ 0 h 58"/>
                <a:gd name="T50" fmla="*/ 0 w 117"/>
                <a:gd name="T51" fmla="*/ 0 h 58"/>
                <a:gd name="T52" fmla="*/ 0 w 117"/>
                <a:gd name="T53" fmla="*/ 0 h 58"/>
                <a:gd name="T54" fmla="*/ 0 w 117"/>
                <a:gd name="T55" fmla="*/ 0 h 58"/>
                <a:gd name="T56" fmla="*/ 0 w 117"/>
                <a:gd name="T57" fmla="*/ 0 h 58"/>
                <a:gd name="T58" fmla="*/ 0 w 117"/>
                <a:gd name="T59" fmla="*/ 0 h 58"/>
                <a:gd name="T60" fmla="*/ 0 w 117"/>
                <a:gd name="T61" fmla="*/ 0 h 58"/>
                <a:gd name="T62" fmla="*/ 0 w 117"/>
                <a:gd name="T63" fmla="*/ 0 h 58"/>
                <a:gd name="T64" fmla="*/ 0 w 117"/>
                <a:gd name="T65" fmla="*/ 0 h 58"/>
                <a:gd name="T66" fmla="*/ 0 w 117"/>
                <a:gd name="T67" fmla="*/ 0 h 58"/>
                <a:gd name="T68" fmla="*/ 0 w 117"/>
                <a:gd name="T69" fmla="*/ 0 h 58"/>
                <a:gd name="T70" fmla="*/ 0 w 117"/>
                <a:gd name="T71" fmla="*/ 0 h 58"/>
                <a:gd name="T72" fmla="*/ 0 w 117"/>
                <a:gd name="T73" fmla="*/ 0 h 58"/>
                <a:gd name="T74" fmla="*/ 0 w 117"/>
                <a:gd name="T75" fmla="*/ 0 h 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7" h="58">
                  <a:moveTo>
                    <a:pt x="0" y="19"/>
                  </a:moveTo>
                  <a:lnTo>
                    <a:pt x="10" y="19"/>
                  </a:lnTo>
                  <a:lnTo>
                    <a:pt x="10" y="29"/>
                  </a:lnTo>
                  <a:lnTo>
                    <a:pt x="10" y="38"/>
                  </a:lnTo>
                  <a:lnTo>
                    <a:pt x="20" y="48"/>
                  </a:lnTo>
                  <a:lnTo>
                    <a:pt x="29" y="48"/>
                  </a:lnTo>
                  <a:lnTo>
                    <a:pt x="29" y="5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9" y="58"/>
                  </a:lnTo>
                  <a:lnTo>
                    <a:pt x="68" y="58"/>
                  </a:lnTo>
                  <a:lnTo>
                    <a:pt x="78" y="58"/>
                  </a:lnTo>
                  <a:lnTo>
                    <a:pt x="88" y="58"/>
                  </a:lnTo>
                  <a:lnTo>
                    <a:pt x="107" y="58"/>
                  </a:lnTo>
                  <a:lnTo>
                    <a:pt x="107" y="48"/>
                  </a:lnTo>
                  <a:lnTo>
                    <a:pt x="117" y="48"/>
                  </a:lnTo>
                  <a:lnTo>
                    <a:pt x="117" y="38"/>
                  </a:lnTo>
                  <a:lnTo>
                    <a:pt x="107" y="29"/>
                  </a:lnTo>
                  <a:lnTo>
                    <a:pt x="107" y="19"/>
                  </a:lnTo>
                  <a:lnTo>
                    <a:pt x="98" y="19"/>
                  </a:lnTo>
                  <a:lnTo>
                    <a:pt x="88" y="19"/>
                  </a:lnTo>
                  <a:lnTo>
                    <a:pt x="78" y="9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10" y="19"/>
                  </a:lnTo>
                  <a:lnTo>
                    <a:pt x="0" y="19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2" name="Freeform 259"/>
            <p:cNvSpPr>
              <a:spLocks/>
            </p:cNvSpPr>
            <p:nvPr/>
          </p:nvSpPr>
          <p:spPr bwMode="auto">
            <a:xfrm rot="-3438596">
              <a:off x="773" y="2698"/>
              <a:ext cx="20" cy="27"/>
            </a:xfrm>
            <a:custGeom>
              <a:avLst/>
              <a:gdLst>
                <a:gd name="T0" fmla="*/ 0 w 78"/>
                <a:gd name="T1" fmla="*/ 0 h 77"/>
                <a:gd name="T2" fmla="*/ 0 w 78"/>
                <a:gd name="T3" fmla="*/ 0 h 77"/>
                <a:gd name="T4" fmla="*/ 0 w 78"/>
                <a:gd name="T5" fmla="*/ 0 h 77"/>
                <a:gd name="T6" fmla="*/ 0 w 78"/>
                <a:gd name="T7" fmla="*/ 0 h 77"/>
                <a:gd name="T8" fmla="*/ 0 w 78"/>
                <a:gd name="T9" fmla="*/ 0 h 77"/>
                <a:gd name="T10" fmla="*/ 0 w 78"/>
                <a:gd name="T11" fmla="*/ 0 h 77"/>
                <a:gd name="T12" fmla="*/ 0 w 78"/>
                <a:gd name="T13" fmla="*/ 0 h 77"/>
                <a:gd name="T14" fmla="*/ 0 w 78"/>
                <a:gd name="T15" fmla="*/ 0 h 77"/>
                <a:gd name="T16" fmla="*/ 0 w 78"/>
                <a:gd name="T17" fmla="*/ 0 h 77"/>
                <a:gd name="T18" fmla="*/ 0 w 78"/>
                <a:gd name="T19" fmla="*/ 0 h 77"/>
                <a:gd name="T20" fmla="*/ 0 w 78"/>
                <a:gd name="T21" fmla="*/ 0 h 77"/>
                <a:gd name="T22" fmla="*/ 0 w 78"/>
                <a:gd name="T23" fmla="*/ 0 h 77"/>
                <a:gd name="T24" fmla="*/ 0 w 78"/>
                <a:gd name="T25" fmla="*/ 0 h 77"/>
                <a:gd name="T26" fmla="*/ 0 w 78"/>
                <a:gd name="T27" fmla="*/ 0 h 77"/>
                <a:gd name="T28" fmla="*/ 0 w 78"/>
                <a:gd name="T29" fmla="*/ 0 h 77"/>
                <a:gd name="T30" fmla="*/ 0 w 78"/>
                <a:gd name="T31" fmla="*/ 0 h 77"/>
                <a:gd name="T32" fmla="*/ 0 w 78"/>
                <a:gd name="T33" fmla="*/ 0 h 77"/>
                <a:gd name="T34" fmla="*/ 0 w 78"/>
                <a:gd name="T35" fmla="*/ 0 h 77"/>
                <a:gd name="T36" fmla="*/ 0 w 78"/>
                <a:gd name="T37" fmla="*/ 0 h 77"/>
                <a:gd name="T38" fmla="*/ 0 w 78"/>
                <a:gd name="T39" fmla="*/ 0 h 77"/>
                <a:gd name="T40" fmla="*/ 0 w 78"/>
                <a:gd name="T41" fmla="*/ 0 h 77"/>
                <a:gd name="T42" fmla="*/ 0 w 78"/>
                <a:gd name="T43" fmla="*/ 0 h 77"/>
                <a:gd name="T44" fmla="*/ 0 w 78"/>
                <a:gd name="T45" fmla="*/ 0 h 77"/>
                <a:gd name="T46" fmla="*/ 0 w 78"/>
                <a:gd name="T47" fmla="*/ 0 h 77"/>
                <a:gd name="T48" fmla="*/ 0 w 78"/>
                <a:gd name="T49" fmla="*/ 0 h 77"/>
                <a:gd name="T50" fmla="*/ 0 w 78"/>
                <a:gd name="T51" fmla="*/ 0 h 77"/>
                <a:gd name="T52" fmla="*/ 0 w 78"/>
                <a:gd name="T53" fmla="*/ 0 h 77"/>
                <a:gd name="T54" fmla="*/ 0 w 78"/>
                <a:gd name="T55" fmla="*/ 0 h 77"/>
                <a:gd name="T56" fmla="*/ 0 w 78"/>
                <a:gd name="T57" fmla="*/ 0 h 77"/>
                <a:gd name="T58" fmla="*/ 0 w 78"/>
                <a:gd name="T59" fmla="*/ 0 h 77"/>
                <a:gd name="T60" fmla="*/ 0 w 78"/>
                <a:gd name="T61" fmla="*/ 0 h 77"/>
                <a:gd name="T62" fmla="*/ 0 w 78"/>
                <a:gd name="T63" fmla="*/ 0 h 77"/>
                <a:gd name="T64" fmla="*/ 0 w 78"/>
                <a:gd name="T65" fmla="*/ 0 h 77"/>
                <a:gd name="T66" fmla="*/ 0 w 78"/>
                <a:gd name="T67" fmla="*/ 0 h 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8" h="77">
                  <a:moveTo>
                    <a:pt x="0" y="77"/>
                  </a:moveTo>
                  <a:lnTo>
                    <a:pt x="0" y="77"/>
                  </a:lnTo>
                  <a:lnTo>
                    <a:pt x="19" y="77"/>
                  </a:lnTo>
                  <a:lnTo>
                    <a:pt x="29" y="77"/>
                  </a:lnTo>
                  <a:lnTo>
                    <a:pt x="39" y="67"/>
                  </a:lnTo>
                  <a:lnTo>
                    <a:pt x="48" y="67"/>
                  </a:lnTo>
                  <a:lnTo>
                    <a:pt x="58" y="58"/>
                  </a:lnTo>
                  <a:lnTo>
                    <a:pt x="68" y="48"/>
                  </a:lnTo>
                  <a:lnTo>
                    <a:pt x="68" y="39"/>
                  </a:lnTo>
                  <a:lnTo>
                    <a:pt x="78" y="29"/>
                  </a:lnTo>
                  <a:lnTo>
                    <a:pt x="78" y="19"/>
                  </a:lnTo>
                  <a:lnTo>
                    <a:pt x="78" y="1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29" y="10"/>
                  </a:lnTo>
                  <a:lnTo>
                    <a:pt x="29" y="19"/>
                  </a:lnTo>
                  <a:lnTo>
                    <a:pt x="19" y="29"/>
                  </a:lnTo>
                  <a:lnTo>
                    <a:pt x="19" y="39"/>
                  </a:lnTo>
                  <a:lnTo>
                    <a:pt x="1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3" name="Freeform 260"/>
            <p:cNvSpPr>
              <a:spLocks/>
            </p:cNvSpPr>
            <p:nvPr/>
          </p:nvSpPr>
          <p:spPr bwMode="auto">
            <a:xfrm rot="-3438596">
              <a:off x="773" y="2698"/>
              <a:ext cx="20" cy="27"/>
            </a:xfrm>
            <a:custGeom>
              <a:avLst/>
              <a:gdLst>
                <a:gd name="T0" fmla="*/ 0 w 78"/>
                <a:gd name="T1" fmla="*/ 0 h 77"/>
                <a:gd name="T2" fmla="*/ 0 w 78"/>
                <a:gd name="T3" fmla="*/ 0 h 77"/>
                <a:gd name="T4" fmla="*/ 0 w 78"/>
                <a:gd name="T5" fmla="*/ 0 h 77"/>
                <a:gd name="T6" fmla="*/ 0 w 78"/>
                <a:gd name="T7" fmla="*/ 0 h 77"/>
                <a:gd name="T8" fmla="*/ 0 w 78"/>
                <a:gd name="T9" fmla="*/ 0 h 77"/>
                <a:gd name="T10" fmla="*/ 0 w 78"/>
                <a:gd name="T11" fmla="*/ 0 h 77"/>
                <a:gd name="T12" fmla="*/ 0 w 78"/>
                <a:gd name="T13" fmla="*/ 0 h 77"/>
                <a:gd name="T14" fmla="*/ 0 w 78"/>
                <a:gd name="T15" fmla="*/ 0 h 77"/>
                <a:gd name="T16" fmla="*/ 0 w 78"/>
                <a:gd name="T17" fmla="*/ 0 h 77"/>
                <a:gd name="T18" fmla="*/ 0 w 78"/>
                <a:gd name="T19" fmla="*/ 0 h 77"/>
                <a:gd name="T20" fmla="*/ 0 w 78"/>
                <a:gd name="T21" fmla="*/ 0 h 77"/>
                <a:gd name="T22" fmla="*/ 0 w 78"/>
                <a:gd name="T23" fmla="*/ 0 h 77"/>
                <a:gd name="T24" fmla="*/ 0 w 78"/>
                <a:gd name="T25" fmla="*/ 0 h 77"/>
                <a:gd name="T26" fmla="*/ 0 w 78"/>
                <a:gd name="T27" fmla="*/ 0 h 77"/>
                <a:gd name="T28" fmla="*/ 0 w 78"/>
                <a:gd name="T29" fmla="*/ 0 h 77"/>
                <a:gd name="T30" fmla="*/ 0 w 78"/>
                <a:gd name="T31" fmla="*/ 0 h 77"/>
                <a:gd name="T32" fmla="*/ 0 w 78"/>
                <a:gd name="T33" fmla="*/ 0 h 77"/>
                <a:gd name="T34" fmla="*/ 0 w 78"/>
                <a:gd name="T35" fmla="*/ 0 h 77"/>
                <a:gd name="T36" fmla="*/ 0 w 78"/>
                <a:gd name="T37" fmla="*/ 0 h 77"/>
                <a:gd name="T38" fmla="*/ 0 w 78"/>
                <a:gd name="T39" fmla="*/ 0 h 77"/>
                <a:gd name="T40" fmla="*/ 0 w 78"/>
                <a:gd name="T41" fmla="*/ 0 h 77"/>
                <a:gd name="T42" fmla="*/ 0 w 78"/>
                <a:gd name="T43" fmla="*/ 0 h 77"/>
                <a:gd name="T44" fmla="*/ 0 w 78"/>
                <a:gd name="T45" fmla="*/ 0 h 77"/>
                <a:gd name="T46" fmla="*/ 0 w 78"/>
                <a:gd name="T47" fmla="*/ 0 h 77"/>
                <a:gd name="T48" fmla="*/ 0 w 78"/>
                <a:gd name="T49" fmla="*/ 0 h 77"/>
                <a:gd name="T50" fmla="*/ 0 w 78"/>
                <a:gd name="T51" fmla="*/ 0 h 77"/>
                <a:gd name="T52" fmla="*/ 0 w 78"/>
                <a:gd name="T53" fmla="*/ 0 h 77"/>
                <a:gd name="T54" fmla="*/ 0 w 78"/>
                <a:gd name="T55" fmla="*/ 0 h 7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8" h="77">
                  <a:moveTo>
                    <a:pt x="0" y="77"/>
                  </a:moveTo>
                  <a:lnTo>
                    <a:pt x="19" y="77"/>
                  </a:lnTo>
                  <a:lnTo>
                    <a:pt x="29" y="77"/>
                  </a:lnTo>
                  <a:lnTo>
                    <a:pt x="39" y="67"/>
                  </a:lnTo>
                  <a:lnTo>
                    <a:pt x="48" y="67"/>
                  </a:lnTo>
                  <a:lnTo>
                    <a:pt x="58" y="58"/>
                  </a:lnTo>
                  <a:lnTo>
                    <a:pt x="68" y="48"/>
                  </a:lnTo>
                  <a:lnTo>
                    <a:pt x="68" y="39"/>
                  </a:lnTo>
                  <a:lnTo>
                    <a:pt x="78" y="29"/>
                  </a:lnTo>
                  <a:lnTo>
                    <a:pt x="78" y="19"/>
                  </a:lnTo>
                  <a:lnTo>
                    <a:pt x="78" y="1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29" y="10"/>
                  </a:lnTo>
                  <a:lnTo>
                    <a:pt x="29" y="19"/>
                  </a:lnTo>
                  <a:lnTo>
                    <a:pt x="19" y="29"/>
                  </a:lnTo>
                  <a:lnTo>
                    <a:pt x="19" y="39"/>
                  </a:lnTo>
                  <a:lnTo>
                    <a:pt x="1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4" name="Freeform 261"/>
            <p:cNvSpPr>
              <a:spLocks/>
            </p:cNvSpPr>
            <p:nvPr/>
          </p:nvSpPr>
          <p:spPr bwMode="auto">
            <a:xfrm rot="-3438596">
              <a:off x="786" y="2719"/>
              <a:ext cx="28" cy="21"/>
            </a:xfrm>
            <a:custGeom>
              <a:avLst/>
              <a:gdLst>
                <a:gd name="T0" fmla="*/ 0 w 107"/>
                <a:gd name="T1" fmla="*/ 0 h 58"/>
                <a:gd name="T2" fmla="*/ 0 w 107"/>
                <a:gd name="T3" fmla="*/ 0 h 58"/>
                <a:gd name="T4" fmla="*/ 0 w 107"/>
                <a:gd name="T5" fmla="*/ 0 h 58"/>
                <a:gd name="T6" fmla="*/ 0 w 107"/>
                <a:gd name="T7" fmla="*/ 0 h 58"/>
                <a:gd name="T8" fmla="*/ 0 w 107"/>
                <a:gd name="T9" fmla="*/ 0 h 58"/>
                <a:gd name="T10" fmla="*/ 0 w 107"/>
                <a:gd name="T11" fmla="*/ 0 h 58"/>
                <a:gd name="T12" fmla="*/ 0 w 107"/>
                <a:gd name="T13" fmla="*/ 0 h 58"/>
                <a:gd name="T14" fmla="*/ 0 w 107"/>
                <a:gd name="T15" fmla="*/ 0 h 58"/>
                <a:gd name="T16" fmla="*/ 0 w 107"/>
                <a:gd name="T17" fmla="*/ 0 h 58"/>
                <a:gd name="T18" fmla="*/ 0 w 107"/>
                <a:gd name="T19" fmla="*/ 0 h 58"/>
                <a:gd name="T20" fmla="*/ 0 w 107"/>
                <a:gd name="T21" fmla="*/ 0 h 58"/>
                <a:gd name="T22" fmla="*/ 0 w 107"/>
                <a:gd name="T23" fmla="*/ 0 h 58"/>
                <a:gd name="T24" fmla="*/ 0 w 107"/>
                <a:gd name="T25" fmla="*/ 0 h 58"/>
                <a:gd name="T26" fmla="*/ 0 w 107"/>
                <a:gd name="T27" fmla="*/ 0 h 58"/>
                <a:gd name="T28" fmla="*/ 0 w 107"/>
                <a:gd name="T29" fmla="*/ 0 h 58"/>
                <a:gd name="T30" fmla="*/ 0 w 107"/>
                <a:gd name="T31" fmla="*/ 0 h 58"/>
                <a:gd name="T32" fmla="*/ 0 w 107"/>
                <a:gd name="T33" fmla="*/ 0 h 58"/>
                <a:gd name="T34" fmla="*/ 0 w 107"/>
                <a:gd name="T35" fmla="*/ 0 h 58"/>
                <a:gd name="T36" fmla="*/ 0 w 107"/>
                <a:gd name="T37" fmla="*/ 0 h 58"/>
                <a:gd name="T38" fmla="*/ 0 w 107"/>
                <a:gd name="T39" fmla="*/ 0 h 58"/>
                <a:gd name="T40" fmla="*/ 0 w 107"/>
                <a:gd name="T41" fmla="*/ 0 h 58"/>
                <a:gd name="T42" fmla="*/ 0 w 107"/>
                <a:gd name="T43" fmla="*/ 0 h 58"/>
                <a:gd name="T44" fmla="*/ 0 w 107"/>
                <a:gd name="T45" fmla="*/ 0 h 58"/>
                <a:gd name="T46" fmla="*/ 0 w 107"/>
                <a:gd name="T47" fmla="*/ 0 h 58"/>
                <a:gd name="T48" fmla="*/ 0 w 107"/>
                <a:gd name="T49" fmla="*/ 0 h 58"/>
                <a:gd name="T50" fmla="*/ 0 w 107"/>
                <a:gd name="T51" fmla="*/ 0 h 58"/>
                <a:gd name="T52" fmla="*/ 0 w 107"/>
                <a:gd name="T53" fmla="*/ 0 h 58"/>
                <a:gd name="T54" fmla="*/ 0 w 107"/>
                <a:gd name="T55" fmla="*/ 0 h 58"/>
                <a:gd name="T56" fmla="*/ 0 w 107"/>
                <a:gd name="T57" fmla="*/ 0 h 58"/>
                <a:gd name="T58" fmla="*/ 0 w 107"/>
                <a:gd name="T59" fmla="*/ 0 h 58"/>
                <a:gd name="T60" fmla="*/ 0 w 107"/>
                <a:gd name="T61" fmla="*/ 0 h 58"/>
                <a:gd name="T62" fmla="*/ 0 w 107"/>
                <a:gd name="T63" fmla="*/ 0 h 58"/>
                <a:gd name="T64" fmla="*/ 0 w 107"/>
                <a:gd name="T65" fmla="*/ 0 h 58"/>
                <a:gd name="T66" fmla="*/ 0 w 107"/>
                <a:gd name="T67" fmla="*/ 0 h 58"/>
                <a:gd name="T68" fmla="*/ 0 w 107"/>
                <a:gd name="T69" fmla="*/ 0 h 58"/>
                <a:gd name="T70" fmla="*/ 0 w 107"/>
                <a:gd name="T71" fmla="*/ 0 h 58"/>
                <a:gd name="T72" fmla="*/ 0 w 107"/>
                <a:gd name="T73" fmla="*/ 0 h 58"/>
                <a:gd name="T74" fmla="*/ 0 w 107"/>
                <a:gd name="T75" fmla="*/ 0 h 58"/>
                <a:gd name="T76" fmla="*/ 0 w 107"/>
                <a:gd name="T77" fmla="*/ 0 h 58"/>
                <a:gd name="T78" fmla="*/ 0 w 107"/>
                <a:gd name="T79" fmla="*/ 0 h 5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7" h="58">
                  <a:moveTo>
                    <a:pt x="0" y="10"/>
                  </a:moveTo>
                  <a:lnTo>
                    <a:pt x="0" y="10"/>
                  </a:lnTo>
                  <a:lnTo>
                    <a:pt x="10" y="2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29" y="48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58" y="58"/>
                  </a:lnTo>
                  <a:lnTo>
                    <a:pt x="68" y="58"/>
                  </a:lnTo>
                  <a:lnTo>
                    <a:pt x="78" y="58"/>
                  </a:lnTo>
                  <a:lnTo>
                    <a:pt x="87" y="58"/>
                  </a:lnTo>
                  <a:lnTo>
                    <a:pt x="97" y="48"/>
                  </a:lnTo>
                  <a:lnTo>
                    <a:pt x="107" y="39"/>
                  </a:lnTo>
                  <a:lnTo>
                    <a:pt x="107" y="29"/>
                  </a:lnTo>
                  <a:lnTo>
                    <a:pt x="97" y="29"/>
                  </a:lnTo>
                  <a:lnTo>
                    <a:pt x="97" y="19"/>
                  </a:lnTo>
                  <a:lnTo>
                    <a:pt x="87" y="1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5" name="Freeform 262"/>
            <p:cNvSpPr>
              <a:spLocks/>
            </p:cNvSpPr>
            <p:nvPr/>
          </p:nvSpPr>
          <p:spPr bwMode="auto">
            <a:xfrm rot="-3438596">
              <a:off x="786" y="2719"/>
              <a:ext cx="28" cy="21"/>
            </a:xfrm>
            <a:custGeom>
              <a:avLst/>
              <a:gdLst>
                <a:gd name="T0" fmla="*/ 0 w 107"/>
                <a:gd name="T1" fmla="*/ 0 h 58"/>
                <a:gd name="T2" fmla="*/ 0 w 107"/>
                <a:gd name="T3" fmla="*/ 0 h 58"/>
                <a:gd name="T4" fmla="*/ 0 w 107"/>
                <a:gd name="T5" fmla="*/ 0 h 58"/>
                <a:gd name="T6" fmla="*/ 0 w 107"/>
                <a:gd name="T7" fmla="*/ 0 h 58"/>
                <a:gd name="T8" fmla="*/ 0 w 107"/>
                <a:gd name="T9" fmla="*/ 0 h 58"/>
                <a:gd name="T10" fmla="*/ 0 w 107"/>
                <a:gd name="T11" fmla="*/ 0 h 58"/>
                <a:gd name="T12" fmla="*/ 0 w 107"/>
                <a:gd name="T13" fmla="*/ 0 h 58"/>
                <a:gd name="T14" fmla="*/ 0 w 107"/>
                <a:gd name="T15" fmla="*/ 0 h 58"/>
                <a:gd name="T16" fmla="*/ 0 w 107"/>
                <a:gd name="T17" fmla="*/ 0 h 58"/>
                <a:gd name="T18" fmla="*/ 0 w 107"/>
                <a:gd name="T19" fmla="*/ 0 h 58"/>
                <a:gd name="T20" fmla="*/ 0 w 107"/>
                <a:gd name="T21" fmla="*/ 0 h 58"/>
                <a:gd name="T22" fmla="*/ 0 w 107"/>
                <a:gd name="T23" fmla="*/ 0 h 58"/>
                <a:gd name="T24" fmla="*/ 0 w 107"/>
                <a:gd name="T25" fmla="*/ 0 h 58"/>
                <a:gd name="T26" fmla="*/ 0 w 107"/>
                <a:gd name="T27" fmla="*/ 0 h 58"/>
                <a:gd name="T28" fmla="*/ 0 w 107"/>
                <a:gd name="T29" fmla="*/ 0 h 58"/>
                <a:gd name="T30" fmla="*/ 0 w 107"/>
                <a:gd name="T31" fmla="*/ 0 h 58"/>
                <a:gd name="T32" fmla="*/ 0 w 107"/>
                <a:gd name="T33" fmla="*/ 0 h 58"/>
                <a:gd name="T34" fmla="*/ 0 w 107"/>
                <a:gd name="T35" fmla="*/ 0 h 58"/>
                <a:gd name="T36" fmla="*/ 0 w 107"/>
                <a:gd name="T37" fmla="*/ 0 h 58"/>
                <a:gd name="T38" fmla="*/ 0 w 107"/>
                <a:gd name="T39" fmla="*/ 0 h 58"/>
                <a:gd name="T40" fmla="*/ 0 w 107"/>
                <a:gd name="T41" fmla="*/ 0 h 58"/>
                <a:gd name="T42" fmla="*/ 0 w 107"/>
                <a:gd name="T43" fmla="*/ 0 h 58"/>
                <a:gd name="T44" fmla="*/ 0 w 107"/>
                <a:gd name="T45" fmla="*/ 0 h 58"/>
                <a:gd name="T46" fmla="*/ 0 w 107"/>
                <a:gd name="T47" fmla="*/ 0 h 58"/>
                <a:gd name="T48" fmla="*/ 0 w 107"/>
                <a:gd name="T49" fmla="*/ 0 h 58"/>
                <a:gd name="T50" fmla="*/ 0 w 107"/>
                <a:gd name="T51" fmla="*/ 0 h 58"/>
                <a:gd name="T52" fmla="*/ 0 w 107"/>
                <a:gd name="T53" fmla="*/ 0 h 58"/>
                <a:gd name="T54" fmla="*/ 0 w 107"/>
                <a:gd name="T55" fmla="*/ 0 h 58"/>
                <a:gd name="T56" fmla="*/ 0 w 107"/>
                <a:gd name="T57" fmla="*/ 0 h 58"/>
                <a:gd name="T58" fmla="*/ 0 w 107"/>
                <a:gd name="T59" fmla="*/ 0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07" h="58">
                  <a:moveTo>
                    <a:pt x="0" y="10"/>
                  </a:moveTo>
                  <a:lnTo>
                    <a:pt x="10" y="2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29" y="48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58" y="58"/>
                  </a:lnTo>
                  <a:lnTo>
                    <a:pt x="68" y="58"/>
                  </a:lnTo>
                  <a:lnTo>
                    <a:pt x="78" y="58"/>
                  </a:lnTo>
                  <a:lnTo>
                    <a:pt x="87" y="58"/>
                  </a:lnTo>
                  <a:lnTo>
                    <a:pt x="97" y="48"/>
                  </a:lnTo>
                  <a:lnTo>
                    <a:pt x="107" y="39"/>
                  </a:lnTo>
                  <a:lnTo>
                    <a:pt x="107" y="29"/>
                  </a:lnTo>
                  <a:lnTo>
                    <a:pt x="97" y="29"/>
                  </a:lnTo>
                  <a:lnTo>
                    <a:pt x="97" y="19"/>
                  </a:lnTo>
                  <a:lnTo>
                    <a:pt x="87" y="1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0" y="10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6" name="Freeform 263"/>
            <p:cNvSpPr>
              <a:spLocks/>
            </p:cNvSpPr>
            <p:nvPr/>
          </p:nvSpPr>
          <p:spPr bwMode="auto">
            <a:xfrm rot="-3438596">
              <a:off x="773" y="2714"/>
              <a:ext cx="18" cy="30"/>
            </a:xfrm>
            <a:custGeom>
              <a:avLst/>
              <a:gdLst>
                <a:gd name="T0" fmla="*/ 0 w 68"/>
                <a:gd name="T1" fmla="*/ 0 h 87"/>
                <a:gd name="T2" fmla="*/ 0 w 68"/>
                <a:gd name="T3" fmla="*/ 0 h 87"/>
                <a:gd name="T4" fmla="*/ 0 w 68"/>
                <a:gd name="T5" fmla="*/ 0 h 87"/>
                <a:gd name="T6" fmla="*/ 0 w 68"/>
                <a:gd name="T7" fmla="*/ 0 h 87"/>
                <a:gd name="T8" fmla="*/ 0 w 68"/>
                <a:gd name="T9" fmla="*/ 0 h 87"/>
                <a:gd name="T10" fmla="*/ 0 w 68"/>
                <a:gd name="T11" fmla="*/ 0 h 87"/>
                <a:gd name="T12" fmla="*/ 0 w 68"/>
                <a:gd name="T13" fmla="*/ 0 h 87"/>
                <a:gd name="T14" fmla="*/ 0 w 68"/>
                <a:gd name="T15" fmla="*/ 0 h 87"/>
                <a:gd name="T16" fmla="*/ 0 w 68"/>
                <a:gd name="T17" fmla="*/ 0 h 87"/>
                <a:gd name="T18" fmla="*/ 0 w 68"/>
                <a:gd name="T19" fmla="*/ 0 h 87"/>
                <a:gd name="T20" fmla="*/ 0 w 68"/>
                <a:gd name="T21" fmla="*/ 0 h 87"/>
                <a:gd name="T22" fmla="*/ 0 w 68"/>
                <a:gd name="T23" fmla="*/ 0 h 87"/>
                <a:gd name="T24" fmla="*/ 0 w 68"/>
                <a:gd name="T25" fmla="*/ 0 h 87"/>
                <a:gd name="T26" fmla="*/ 0 w 68"/>
                <a:gd name="T27" fmla="*/ 0 h 87"/>
                <a:gd name="T28" fmla="*/ 0 w 68"/>
                <a:gd name="T29" fmla="*/ 0 h 87"/>
                <a:gd name="T30" fmla="*/ 0 w 68"/>
                <a:gd name="T31" fmla="*/ 0 h 87"/>
                <a:gd name="T32" fmla="*/ 0 w 68"/>
                <a:gd name="T33" fmla="*/ 0 h 87"/>
                <a:gd name="T34" fmla="*/ 0 w 68"/>
                <a:gd name="T35" fmla="*/ 0 h 87"/>
                <a:gd name="T36" fmla="*/ 0 w 68"/>
                <a:gd name="T37" fmla="*/ 0 h 87"/>
                <a:gd name="T38" fmla="*/ 0 w 68"/>
                <a:gd name="T39" fmla="*/ 0 h 87"/>
                <a:gd name="T40" fmla="*/ 0 w 68"/>
                <a:gd name="T41" fmla="*/ 0 h 87"/>
                <a:gd name="T42" fmla="*/ 0 w 68"/>
                <a:gd name="T43" fmla="*/ 0 h 87"/>
                <a:gd name="T44" fmla="*/ 0 w 68"/>
                <a:gd name="T45" fmla="*/ 0 h 87"/>
                <a:gd name="T46" fmla="*/ 0 w 68"/>
                <a:gd name="T47" fmla="*/ 0 h 87"/>
                <a:gd name="T48" fmla="*/ 0 w 68"/>
                <a:gd name="T49" fmla="*/ 0 h 87"/>
                <a:gd name="T50" fmla="*/ 0 w 68"/>
                <a:gd name="T51" fmla="*/ 0 h 87"/>
                <a:gd name="T52" fmla="*/ 0 w 68"/>
                <a:gd name="T53" fmla="*/ 0 h 87"/>
                <a:gd name="T54" fmla="*/ 0 w 68"/>
                <a:gd name="T55" fmla="*/ 0 h 87"/>
                <a:gd name="T56" fmla="*/ 0 w 68"/>
                <a:gd name="T57" fmla="*/ 0 h 87"/>
                <a:gd name="T58" fmla="*/ 0 w 68"/>
                <a:gd name="T59" fmla="*/ 0 h 87"/>
                <a:gd name="T60" fmla="*/ 0 w 68"/>
                <a:gd name="T61" fmla="*/ 0 h 87"/>
                <a:gd name="T62" fmla="*/ 0 w 68"/>
                <a:gd name="T63" fmla="*/ 0 h 87"/>
                <a:gd name="T64" fmla="*/ 0 w 68"/>
                <a:gd name="T65" fmla="*/ 0 h 87"/>
                <a:gd name="T66" fmla="*/ 0 w 68"/>
                <a:gd name="T67" fmla="*/ 0 h 87"/>
                <a:gd name="T68" fmla="*/ 0 w 68"/>
                <a:gd name="T69" fmla="*/ 0 h 87"/>
                <a:gd name="T70" fmla="*/ 0 w 68"/>
                <a:gd name="T71" fmla="*/ 0 h 87"/>
                <a:gd name="T72" fmla="*/ 0 w 68"/>
                <a:gd name="T73" fmla="*/ 0 h 87"/>
                <a:gd name="T74" fmla="*/ 0 w 68"/>
                <a:gd name="T75" fmla="*/ 0 h 87"/>
                <a:gd name="T76" fmla="*/ 0 w 68"/>
                <a:gd name="T77" fmla="*/ 0 h 87"/>
                <a:gd name="T78" fmla="*/ 0 w 68"/>
                <a:gd name="T79" fmla="*/ 0 h 87"/>
                <a:gd name="T80" fmla="*/ 0 w 68"/>
                <a:gd name="T81" fmla="*/ 0 h 87"/>
                <a:gd name="T82" fmla="*/ 0 w 68"/>
                <a:gd name="T83" fmla="*/ 0 h 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8" h="87">
                  <a:moveTo>
                    <a:pt x="0" y="77"/>
                  </a:moveTo>
                  <a:lnTo>
                    <a:pt x="0" y="77"/>
                  </a:lnTo>
                  <a:lnTo>
                    <a:pt x="10" y="87"/>
                  </a:lnTo>
                  <a:lnTo>
                    <a:pt x="20" y="87"/>
                  </a:lnTo>
                  <a:lnTo>
                    <a:pt x="29" y="77"/>
                  </a:lnTo>
                  <a:lnTo>
                    <a:pt x="39" y="77"/>
                  </a:lnTo>
                  <a:lnTo>
                    <a:pt x="39" y="6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9" y="48"/>
                  </a:lnTo>
                  <a:lnTo>
                    <a:pt x="59" y="39"/>
                  </a:lnTo>
                  <a:lnTo>
                    <a:pt x="59" y="20"/>
                  </a:lnTo>
                  <a:lnTo>
                    <a:pt x="68" y="20"/>
                  </a:lnTo>
                  <a:lnTo>
                    <a:pt x="68" y="10"/>
                  </a:lnTo>
                  <a:lnTo>
                    <a:pt x="68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20"/>
                  </a:lnTo>
                  <a:lnTo>
                    <a:pt x="29" y="20"/>
                  </a:lnTo>
                  <a:lnTo>
                    <a:pt x="20" y="20"/>
                  </a:lnTo>
                  <a:lnTo>
                    <a:pt x="10" y="2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8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7" name="Freeform 264"/>
            <p:cNvSpPr>
              <a:spLocks/>
            </p:cNvSpPr>
            <p:nvPr/>
          </p:nvSpPr>
          <p:spPr bwMode="auto">
            <a:xfrm rot="-3438596">
              <a:off x="773" y="2714"/>
              <a:ext cx="18" cy="30"/>
            </a:xfrm>
            <a:custGeom>
              <a:avLst/>
              <a:gdLst>
                <a:gd name="T0" fmla="*/ 0 w 68"/>
                <a:gd name="T1" fmla="*/ 0 h 87"/>
                <a:gd name="T2" fmla="*/ 0 w 68"/>
                <a:gd name="T3" fmla="*/ 0 h 87"/>
                <a:gd name="T4" fmla="*/ 0 w 68"/>
                <a:gd name="T5" fmla="*/ 0 h 87"/>
                <a:gd name="T6" fmla="*/ 0 w 68"/>
                <a:gd name="T7" fmla="*/ 0 h 87"/>
                <a:gd name="T8" fmla="*/ 0 w 68"/>
                <a:gd name="T9" fmla="*/ 0 h 87"/>
                <a:gd name="T10" fmla="*/ 0 w 68"/>
                <a:gd name="T11" fmla="*/ 0 h 87"/>
                <a:gd name="T12" fmla="*/ 0 w 68"/>
                <a:gd name="T13" fmla="*/ 0 h 87"/>
                <a:gd name="T14" fmla="*/ 0 w 68"/>
                <a:gd name="T15" fmla="*/ 0 h 87"/>
                <a:gd name="T16" fmla="*/ 0 w 68"/>
                <a:gd name="T17" fmla="*/ 0 h 87"/>
                <a:gd name="T18" fmla="*/ 0 w 68"/>
                <a:gd name="T19" fmla="*/ 0 h 87"/>
                <a:gd name="T20" fmla="*/ 0 w 68"/>
                <a:gd name="T21" fmla="*/ 0 h 87"/>
                <a:gd name="T22" fmla="*/ 0 w 68"/>
                <a:gd name="T23" fmla="*/ 0 h 87"/>
                <a:gd name="T24" fmla="*/ 0 w 68"/>
                <a:gd name="T25" fmla="*/ 0 h 87"/>
                <a:gd name="T26" fmla="*/ 0 w 68"/>
                <a:gd name="T27" fmla="*/ 0 h 87"/>
                <a:gd name="T28" fmla="*/ 0 w 68"/>
                <a:gd name="T29" fmla="*/ 0 h 87"/>
                <a:gd name="T30" fmla="*/ 0 w 68"/>
                <a:gd name="T31" fmla="*/ 0 h 87"/>
                <a:gd name="T32" fmla="*/ 0 w 68"/>
                <a:gd name="T33" fmla="*/ 0 h 87"/>
                <a:gd name="T34" fmla="*/ 0 w 68"/>
                <a:gd name="T35" fmla="*/ 0 h 87"/>
                <a:gd name="T36" fmla="*/ 0 w 68"/>
                <a:gd name="T37" fmla="*/ 0 h 87"/>
                <a:gd name="T38" fmla="*/ 0 w 68"/>
                <a:gd name="T39" fmla="*/ 0 h 87"/>
                <a:gd name="T40" fmla="*/ 0 w 68"/>
                <a:gd name="T41" fmla="*/ 0 h 87"/>
                <a:gd name="T42" fmla="*/ 0 w 68"/>
                <a:gd name="T43" fmla="*/ 0 h 87"/>
                <a:gd name="T44" fmla="*/ 0 w 68"/>
                <a:gd name="T45" fmla="*/ 0 h 87"/>
                <a:gd name="T46" fmla="*/ 0 w 68"/>
                <a:gd name="T47" fmla="*/ 0 h 87"/>
                <a:gd name="T48" fmla="*/ 0 w 68"/>
                <a:gd name="T49" fmla="*/ 0 h 87"/>
                <a:gd name="T50" fmla="*/ 0 w 68"/>
                <a:gd name="T51" fmla="*/ 0 h 87"/>
                <a:gd name="T52" fmla="*/ 0 w 68"/>
                <a:gd name="T53" fmla="*/ 0 h 87"/>
                <a:gd name="T54" fmla="*/ 0 w 68"/>
                <a:gd name="T55" fmla="*/ 0 h 87"/>
                <a:gd name="T56" fmla="*/ 0 w 68"/>
                <a:gd name="T57" fmla="*/ 0 h 8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68" h="87">
                  <a:moveTo>
                    <a:pt x="0" y="77"/>
                  </a:moveTo>
                  <a:lnTo>
                    <a:pt x="0" y="77"/>
                  </a:lnTo>
                  <a:lnTo>
                    <a:pt x="10" y="87"/>
                  </a:lnTo>
                  <a:lnTo>
                    <a:pt x="20" y="87"/>
                  </a:lnTo>
                  <a:lnTo>
                    <a:pt x="29" y="77"/>
                  </a:lnTo>
                  <a:lnTo>
                    <a:pt x="39" y="77"/>
                  </a:lnTo>
                  <a:lnTo>
                    <a:pt x="39" y="6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9" y="48"/>
                  </a:lnTo>
                  <a:lnTo>
                    <a:pt x="59" y="39"/>
                  </a:lnTo>
                  <a:lnTo>
                    <a:pt x="59" y="20"/>
                  </a:lnTo>
                  <a:lnTo>
                    <a:pt x="68" y="20"/>
                  </a:lnTo>
                  <a:lnTo>
                    <a:pt x="68" y="10"/>
                  </a:lnTo>
                  <a:lnTo>
                    <a:pt x="68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20"/>
                  </a:lnTo>
                  <a:lnTo>
                    <a:pt x="29" y="20"/>
                  </a:lnTo>
                  <a:lnTo>
                    <a:pt x="20" y="20"/>
                  </a:lnTo>
                  <a:lnTo>
                    <a:pt x="10" y="2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8"/>
                  </a:lnTo>
                  <a:lnTo>
                    <a:pt x="0" y="77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8" name="Freeform 265"/>
            <p:cNvSpPr>
              <a:spLocks/>
            </p:cNvSpPr>
            <p:nvPr/>
          </p:nvSpPr>
          <p:spPr bwMode="auto">
            <a:xfrm rot="-3438596">
              <a:off x="784" y="2735"/>
              <a:ext cx="26" cy="20"/>
            </a:xfrm>
            <a:custGeom>
              <a:avLst/>
              <a:gdLst>
                <a:gd name="T0" fmla="*/ 0 w 98"/>
                <a:gd name="T1" fmla="*/ 0 h 58"/>
                <a:gd name="T2" fmla="*/ 0 w 98"/>
                <a:gd name="T3" fmla="*/ 0 h 58"/>
                <a:gd name="T4" fmla="*/ 0 w 98"/>
                <a:gd name="T5" fmla="*/ 0 h 58"/>
                <a:gd name="T6" fmla="*/ 0 w 98"/>
                <a:gd name="T7" fmla="*/ 0 h 58"/>
                <a:gd name="T8" fmla="*/ 0 w 98"/>
                <a:gd name="T9" fmla="*/ 0 h 58"/>
                <a:gd name="T10" fmla="*/ 0 w 98"/>
                <a:gd name="T11" fmla="*/ 0 h 58"/>
                <a:gd name="T12" fmla="*/ 0 w 98"/>
                <a:gd name="T13" fmla="*/ 0 h 58"/>
                <a:gd name="T14" fmla="*/ 0 w 98"/>
                <a:gd name="T15" fmla="*/ 0 h 58"/>
                <a:gd name="T16" fmla="*/ 0 w 98"/>
                <a:gd name="T17" fmla="*/ 0 h 58"/>
                <a:gd name="T18" fmla="*/ 0 w 98"/>
                <a:gd name="T19" fmla="*/ 0 h 58"/>
                <a:gd name="T20" fmla="*/ 0 w 98"/>
                <a:gd name="T21" fmla="*/ 0 h 58"/>
                <a:gd name="T22" fmla="*/ 0 w 98"/>
                <a:gd name="T23" fmla="*/ 0 h 58"/>
                <a:gd name="T24" fmla="*/ 0 w 98"/>
                <a:gd name="T25" fmla="*/ 0 h 58"/>
                <a:gd name="T26" fmla="*/ 0 w 98"/>
                <a:gd name="T27" fmla="*/ 0 h 58"/>
                <a:gd name="T28" fmla="*/ 0 w 98"/>
                <a:gd name="T29" fmla="*/ 0 h 58"/>
                <a:gd name="T30" fmla="*/ 0 w 98"/>
                <a:gd name="T31" fmla="*/ 0 h 58"/>
                <a:gd name="T32" fmla="*/ 0 w 98"/>
                <a:gd name="T33" fmla="*/ 0 h 58"/>
                <a:gd name="T34" fmla="*/ 0 w 98"/>
                <a:gd name="T35" fmla="*/ 0 h 58"/>
                <a:gd name="T36" fmla="*/ 0 w 98"/>
                <a:gd name="T37" fmla="*/ 0 h 58"/>
                <a:gd name="T38" fmla="*/ 0 w 98"/>
                <a:gd name="T39" fmla="*/ 0 h 58"/>
                <a:gd name="T40" fmla="*/ 0 w 98"/>
                <a:gd name="T41" fmla="*/ 0 h 58"/>
                <a:gd name="T42" fmla="*/ 0 w 98"/>
                <a:gd name="T43" fmla="*/ 0 h 58"/>
                <a:gd name="T44" fmla="*/ 0 w 98"/>
                <a:gd name="T45" fmla="*/ 0 h 58"/>
                <a:gd name="T46" fmla="*/ 0 w 98"/>
                <a:gd name="T47" fmla="*/ 0 h 58"/>
                <a:gd name="T48" fmla="*/ 0 w 98"/>
                <a:gd name="T49" fmla="*/ 0 h 58"/>
                <a:gd name="T50" fmla="*/ 0 w 98"/>
                <a:gd name="T51" fmla="*/ 0 h 58"/>
                <a:gd name="T52" fmla="*/ 0 w 98"/>
                <a:gd name="T53" fmla="*/ 0 h 58"/>
                <a:gd name="T54" fmla="*/ 0 w 98"/>
                <a:gd name="T55" fmla="*/ 0 h 58"/>
                <a:gd name="T56" fmla="*/ 0 w 98"/>
                <a:gd name="T57" fmla="*/ 0 h 58"/>
                <a:gd name="T58" fmla="*/ 0 w 98"/>
                <a:gd name="T59" fmla="*/ 0 h 58"/>
                <a:gd name="T60" fmla="*/ 0 w 98"/>
                <a:gd name="T61" fmla="*/ 0 h 58"/>
                <a:gd name="T62" fmla="*/ 0 w 98"/>
                <a:gd name="T63" fmla="*/ 0 h 58"/>
                <a:gd name="T64" fmla="*/ 0 w 98"/>
                <a:gd name="T65" fmla="*/ 0 h 58"/>
                <a:gd name="T66" fmla="*/ 0 w 98"/>
                <a:gd name="T67" fmla="*/ 0 h 58"/>
                <a:gd name="T68" fmla="*/ 0 w 98"/>
                <a:gd name="T69" fmla="*/ 0 h 58"/>
                <a:gd name="T70" fmla="*/ 0 w 98"/>
                <a:gd name="T71" fmla="*/ 0 h 58"/>
                <a:gd name="T72" fmla="*/ 0 w 98"/>
                <a:gd name="T73" fmla="*/ 0 h 58"/>
                <a:gd name="T74" fmla="*/ 0 w 98"/>
                <a:gd name="T75" fmla="*/ 0 h 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8" h="58">
                  <a:moveTo>
                    <a:pt x="0" y="10"/>
                  </a:moveTo>
                  <a:lnTo>
                    <a:pt x="0" y="10"/>
                  </a:lnTo>
                  <a:lnTo>
                    <a:pt x="0" y="20"/>
                  </a:lnTo>
                  <a:lnTo>
                    <a:pt x="10" y="29"/>
                  </a:lnTo>
                  <a:lnTo>
                    <a:pt x="20" y="39"/>
                  </a:lnTo>
                  <a:lnTo>
                    <a:pt x="29" y="39"/>
                  </a:lnTo>
                  <a:lnTo>
                    <a:pt x="29" y="48"/>
                  </a:lnTo>
                  <a:lnTo>
                    <a:pt x="39" y="48"/>
                  </a:lnTo>
                  <a:lnTo>
                    <a:pt x="49" y="58"/>
                  </a:lnTo>
                  <a:lnTo>
                    <a:pt x="59" y="58"/>
                  </a:lnTo>
                  <a:lnTo>
                    <a:pt x="68" y="58"/>
                  </a:lnTo>
                  <a:lnTo>
                    <a:pt x="78" y="58"/>
                  </a:lnTo>
                  <a:lnTo>
                    <a:pt x="78" y="48"/>
                  </a:lnTo>
                  <a:lnTo>
                    <a:pt x="88" y="48"/>
                  </a:lnTo>
                  <a:lnTo>
                    <a:pt x="98" y="48"/>
                  </a:lnTo>
                  <a:lnTo>
                    <a:pt x="98" y="39"/>
                  </a:lnTo>
                  <a:lnTo>
                    <a:pt x="88" y="29"/>
                  </a:lnTo>
                  <a:lnTo>
                    <a:pt x="88" y="20"/>
                  </a:lnTo>
                  <a:lnTo>
                    <a:pt x="78" y="20"/>
                  </a:lnTo>
                  <a:lnTo>
                    <a:pt x="78" y="10"/>
                  </a:lnTo>
                  <a:lnTo>
                    <a:pt x="68" y="10"/>
                  </a:lnTo>
                  <a:lnTo>
                    <a:pt x="59" y="10"/>
                  </a:lnTo>
                  <a:lnTo>
                    <a:pt x="4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69" name="Freeform 266"/>
            <p:cNvSpPr>
              <a:spLocks/>
            </p:cNvSpPr>
            <p:nvPr/>
          </p:nvSpPr>
          <p:spPr bwMode="auto">
            <a:xfrm rot="-3438596">
              <a:off x="784" y="2735"/>
              <a:ext cx="26" cy="20"/>
            </a:xfrm>
            <a:custGeom>
              <a:avLst/>
              <a:gdLst>
                <a:gd name="T0" fmla="*/ 0 w 98"/>
                <a:gd name="T1" fmla="*/ 0 h 58"/>
                <a:gd name="T2" fmla="*/ 0 w 98"/>
                <a:gd name="T3" fmla="*/ 0 h 58"/>
                <a:gd name="T4" fmla="*/ 0 w 98"/>
                <a:gd name="T5" fmla="*/ 0 h 58"/>
                <a:gd name="T6" fmla="*/ 0 w 98"/>
                <a:gd name="T7" fmla="*/ 0 h 58"/>
                <a:gd name="T8" fmla="*/ 0 w 98"/>
                <a:gd name="T9" fmla="*/ 0 h 58"/>
                <a:gd name="T10" fmla="*/ 0 w 98"/>
                <a:gd name="T11" fmla="*/ 0 h 58"/>
                <a:gd name="T12" fmla="*/ 0 w 98"/>
                <a:gd name="T13" fmla="*/ 0 h 58"/>
                <a:gd name="T14" fmla="*/ 0 w 98"/>
                <a:gd name="T15" fmla="*/ 0 h 58"/>
                <a:gd name="T16" fmla="*/ 0 w 98"/>
                <a:gd name="T17" fmla="*/ 0 h 58"/>
                <a:gd name="T18" fmla="*/ 0 w 98"/>
                <a:gd name="T19" fmla="*/ 0 h 58"/>
                <a:gd name="T20" fmla="*/ 0 w 98"/>
                <a:gd name="T21" fmla="*/ 0 h 58"/>
                <a:gd name="T22" fmla="*/ 0 w 98"/>
                <a:gd name="T23" fmla="*/ 0 h 58"/>
                <a:gd name="T24" fmla="*/ 0 w 98"/>
                <a:gd name="T25" fmla="*/ 0 h 58"/>
                <a:gd name="T26" fmla="*/ 0 w 98"/>
                <a:gd name="T27" fmla="*/ 0 h 58"/>
                <a:gd name="T28" fmla="*/ 0 w 98"/>
                <a:gd name="T29" fmla="*/ 0 h 58"/>
                <a:gd name="T30" fmla="*/ 0 w 98"/>
                <a:gd name="T31" fmla="*/ 0 h 58"/>
                <a:gd name="T32" fmla="*/ 0 w 98"/>
                <a:gd name="T33" fmla="*/ 0 h 58"/>
                <a:gd name="T34" fmla="*/ 0 w 98"/>
                <a:gd name="T35" fmla="*/ 0 h 58"/>
                <a:gd name="T36" fmla="*/ 0 w 98"/>
                <a:gd name="T37" fmla="*/ 0 h 58"/>
                <a:gd name="T38" fmla="*/ 0 w 98"/>
                <a:gd name="T39" fmla="*/ 0 h 58"/>
                <a:gd name="T40" fmla="*/ 0 w 98"/>
                <a:gd name="T41" fmla="*/ 0 h 58"/>
                <a:gd name="T42" fmla="*/ 0 w 98"/>
                <a:gd name="T43" fmla="*/ 0 h 58"/>
                <a:gd name="T44" fmla="*/ 0 w 98"/>
                <a:gd name="T45" fmla="*/ 0 h 58"/>
                <a:gd name="T46" fmla="*/ 0 w 98"/>
                <a:gd name="T47" fmla="*/ 0 h 58"/>
                <a:gd name="T48" fmla="*/ 0 w 98"/>
                <a:gd name="T49" fmla="*/ 0 h 58"/>
                <a:gd name="T50" fmla="*/ 0 w 98"/>
                <a:gd name="T51" fmla="*/ 0 h 58"/>
                <a:gd name="T52" fmla="*/ 0 w 98"/>
                <a:gd name="T53" fmla="*/ 0 h 58"/>
                <a:gd name="T54" fmla="*/ 0 w 98"/>
                <a:gd name="T55" fmla="*/ 0 h 58"/>
                <a:gd name="T56" fmla="*/ 0 w 98"/>
                <a:gd name="T57" fmla="*/ 0 h 58"/>
                <a:gd name="T58" fmla="*/ 0 w 98"/>
                <a:gd name="T59" fmla="*/ 0 h 58"/>
                <a:gd name="T60" fmla="*/ 0 w 98"/>
                <a:gd name="T61" fmla="*/ 0 h 58"/>
                <a:gd name="T62" fmla="*/ 0 w 98"/>
                <a:gd name="T63" fmla="*/ 0 h 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8" h="58">
                  <a:moveTo>
                    <a:pt x="0" y="10"/>
                  </a:moveTo>
                  <a:lnTo>
                    <a:pt x="0" y="20"/>
                  </a:lnTo>
                  <a:lnTo>
                    <a:pt x="10" y="29"/>
                  </a:lnTo>
                  <a:lnTo>
                    <a:pt x="20" y="39"/>
                  </a:lnTo>
                  <a:lnTo>
                    <a:pt x="29" y="39"/>
                  </a:lnTo>
                  <a:lnTo>
                    <a:pt x="29" y="48"/>
                  </a:lnTo>
                  <a:lnTo>
                    <a:pt x="39" y="48"/>
                  </a:lnTo>
                  <a:lnTo>
                    <a:pt x="49" y="58"/>
                  </a:lnTo>
                  <a:lnTo>
                    <a:pt x="59" y="58"/>
                  </a:lnTo>
                  <a:lnTo>
                    <a:pt x="68" y="58"/>
                  </a:lnTo>
                  <a:lnTo>
                    <a:pt x="78" y="58"/>
                  </a:lnTo>
                  <a:lnTo>
                    <a:pt x="78" y="48"/>
                  </a:lnTo>
                  <a:lnTo>
                    <a:pt x="88" y="48"/>
                  </a:lnTo>
                  <a:lnTo>
                    <a:pt x="98" y="48"/>
                  </a:lnTo>
                  <a:lnTo>
                    <a:pt x="98" y="39"/>
                  </a:lnTo>
                  <a:lnTo>
                    <a:pt x="88" y="29"/>
                  </a:lnTo>
                  <a:lnTo>
                    <a:pt x="88" y="20"/>
                  </a:lnTo>
                  <a:lnTo>
                    <a:pt x="78" y="20"/>
                  </a:lnTo>
                  <a:lnTo>
                    <a:pt x="78" y="10"/>
                  </a:lnTo>
                  <a:lnTo>
                    <a:pt x="68" y="10"/>
                  </a:lnTo>
                  <a:lnTo>
                    <a:pt x="59" y="10"/>
                  </a:lnTo>
                  <a:lnTo>
                    <a:pt x="4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10"/>
                  </a:lnTo>
                  <a:lnTo>
                    <a:pt x="0" y="10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0" name="Freeform 267"/>
            <p:cNvSpPr>
              <a:spLocks/>
            </p:cNvSpPr>
            <p:nvPr/>
          </p:nvSpPr>
          <p:spPr bwMode="auto">
            <a:xfrm rot="-3438596">
              <a:off x="769" y="2730"/>
              <a:ext cx="18" cy="27"/>
            </a:xfrm>
            <a:custGeom>
              <a:avLst/>
              <a:gdLst>
                <a:gd name="T0" fmla="*/ 0 w 68"/>
                <a:gd name="T1" fmla="*/ 0 h 77"/>
                <a:gd name="T2" fmla="*/ 0 w 68"/>
                <a:gd name="T3" fmla="*/ 0 h 77"/>
                <a:gd name="T4" fmla="*/ 0 w 68"/>
                <a:gd name="T5" fmla="*/ 0 h 77"/>
                <a:gd name="T6" fmla="*/ 0 w 68"/>
                <a:gd name="T7" fmla="*/ 0 h 77"/>
                <a:gd name="T8" fmla="*/ 0 w 68"/>
                <a:gd name="T9" fmla="*/ 0 h 77"/>
                <a:gd name="T10" fmla="*/ 0 w 68"/>
                <a:gd name="T11" fmla="*/ 0 h 77"/>
                <a:gd name="T12" fmla="*/ 0 w 68"/>
                <a:gd name="T13" fmla="*/ 0 h 77"/>
                <a:gd name="T14" fmla="*/ 0 w 68"/>
                <a:gd name="T15" fmla="*/ 0 h 77"/>
                <a:gd name="T16" fmla="*/ 0 w 68"/>
                <a:gd name="T17" fmla="*/ 0 h 77"/>
                <a:gd name="T18" fmla="*/ 0 w 68"/>
                <a:gd name="T19" fmla="*/ 0 h 77"/>
                <a:gd name="T20" fmla="*/ 0 w 68"/>
                <a:gd name="T21" fmla="*/ 0 h 77"/>
                <a:gd name="T22" fmla="*/ 0 w 68"/>
                <a:gd name="T23" fmla="*/ 0 h 77"/>
                <a:gd name="T24" fmla="*/ 0 w 68"/>
                <a:gd name="T25" fmla="*/ 0 h 77"/>
                <a:gd name="T26" fmla="*/ 0 w 68"/>
                <a:gd name="T27" fmla="*/ 0 h 77"/>
                <a:gd name="T28" fmla="*/ 0 w 68"/>
                <a:gd name="T29" fmla="*/ 0 h 77"/>
                <a:gd name="T30" fmla="*/ 0 w 68"/>
                <a:gd name="T31" fmla="*/ 0 h 77"/>
                <a:gd name="T32" fmla="*/ 0 w 68"/>
                <a:gd name="T33" fmla="*/ 0 h 77"/>
                <a:gd name="T34" fmla="*/ 0 w 68"/>
                <a:gd name="T35" fmla="*/ 0 h 77"/>
                <a:gd name="T36" fmla="*/ 0 w 68"/>
                <a:gd name="T37" fmla="*/ 0 h 77"/>
                <a:gd name="T38" fmla="*/ 0 w 68"/>
                <a:gd name="T39" fmla="*/ 0 h 77"/>
                <a:gd name="T40" fmla="*/ 0 w 68"/>
                <a:gd name="T41" fmla="*/ 0 h 77"/>
                <a:gd name="T42" fmla="*/ 0 w 68"/>
                <a:gd name="T43" fmla="*/ 0 h 77"/>
                <a:gd name="T44" fmla="*/ 0 w 68"/>
                <a:gd name="T45" fmla="*/ 0 h 77"/>
                <a:gd name="T46" fmla="*/ 0 w 68"/>
                <a:gd name="T47" fmla="*/ 0 h 77"/>
                <a:gd name="T48" fmla="*/ 0 w 68"/>
                <a:gd name="T49" fmla="*/ 0 h 77"/>
                <a:gd name="T50" fmla="*/ 0 w 68"/>
                <a:gd name="T51" fmla="*/ 0 h 77"/>
                <a:gd name="T52" fmla="*/ 0 w 68"/>
                <a:gd name="T53" fmla="*/ 0 h 77"/>
                <a:gd name="T54" fmla="*/ 0 w 68"/>
                <a:gd name="T55" fmla="*/ 0 h 77"/>
                <a:gd name="T56" fmla="*/ 0 w 68"/>
                <a:gd name="T57" fmla="*/ 0 h 77"/>
                <a:gd name="T58" fmla="*/ 0 w 68"/>
                <a:gd name="T59" fmla="*/ 0 h 77"/>
                <a:gd name="T60" fmla="*/ 0 w 68"/>
                <a:gd name="T61" fmla="*/ 0 h 77"/>
                <a:gd name="T62" fmla="*/ 0 w 68"/>
                <a:gd name="T63" fmla="*/ 0 h 77"/>
                <a:gd name="T64" fmla="*/ 0 w 68"/>
                <a:gd name="T65" fmla="*/ 0 h 77"/>
                <a:gd name="T66" fmla="*/ 0 w 68"/>
                <a:gd name="T67" fmla="*/ 0 h 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77">
                  <a:moveTo>
                    <a:pt x="0" y="77"/>
                  </a:moveTo>
                  <a:lnTo>
                    <a:pt x="0" y="77"/>
                  </a:lnTo>
                  <a:lnTo>
                    <a:pt x="9" y="77"/>
                  </a:lnTo>
                  <a:lnTo>
                    <a:pt x="19" y="77"/>
                  </a:lnTo>
                  <a:lnTo>
                    <a:pt x="29" y="77"/>
                  </a:lnTo>
                  <a:lnTo>
                    <a:pt x="39" y="77"/>
                  </a:lnTo>
                  <a:lnTo>
                    <a:pt x="48" y="77"/>
                  </a:lnTo>
                  <a:lnTo>
                    <a:pt x="58" y="77"/>
                  </a:lnTo>
                  <a:lnTo>
                    <a:pt x="58" y="67"/>
                  </a:lnTo>
                  <a:lnTo>
                    <a:pt x="58" y="57"/>
                  </a:lnTo>
                  <a:lnTo>
                    <a:pt x="58" y="48"/>
                  </a:lnTo>
                  <a:lnTo>
                    <a:pt x="58" y="38"/>
                  </a:lnTo>
                  <a:lnTo>
                    <a:pt x="68" y="38"/>
                  </a:lnTo>
                  <a:lnTo>
                    <a:pt x="68" y="28"/>
                  </a:lnTo>
                  <a:lnTo>
                    <a:pt x="68" y="9"/>
                  </a:lnTo>
                  <a:lnTo>
                    <a:pt x="58" y="0"/>
                  </a:lnTo>
                  <a:lnTo>
                    <a:pt x="58" y="9"/>
                  </a:lnTo>
                  <a:lnTo>
                    <a:pt x="48" y="9"/>
                  </a:lnTo>
                  <a:lnTo>
                    <a:pt x="39" y="9"/>
                  </a:lnTo>
                  <a:lnTo>
                    <a:pt x="39" y="19"/>
                  </a:lnTo>
                  <a:lnTo>
                    <a:pt x="29" y="19"/>
                  </a:lnTo>
                  <a:lnTo>
                    <a:pt x="19" y="28"/>
                  </a:lnTo>
                  <a:lnTo>
                    <a:pt x="19" y="38"/>
                  </a:lnTo>
                  <a:lnTo>
                    <a:pt x="9" y="48"/>
                  </a:lnTo>
                  <a:lnTo>
                    <a:pt x="9" y="57"/>
                  </a:lnTo>
                  <a:lnTo>
                    <a:pt x="9" y="67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1" name="Freeform 268"/>
            <p:cNvSpPr>
              <a:spLocks/>
            </p:cNvSpPr>
            <p:nvPr/>
          </p:nvSpPr>
          <p:spPr bwMode="auto">
            <a:xfrm rot="-3438596">
              <a:off x="769" y="2730"/>
              <a:ext cx="18" cy="27"/>
            </a:xfrm>
            <a:custGeom>
              <a:avLst/>
              <a:gdLst>
                <a:gd name="T0" fmla="*/ 0 w 68"/>
                <a:gd name="T1" fmla="*/ 0 h 77"/>
                <a:gd name="T2" fmla="*/ 0 w 68"/>
                <a:gd name="T3" fmla="*/ 0 h 77"/>
                <a:gd name="T4" fmla="*/ 0 w 68"/>
                <a:gd name="T5" fmla="*/ 0 h 77"/>
                <a:gd name="T6" fmla="*/ 0 w 68"/>
                <a:gd name="T7" fmla="*/ 0 h 77"/>
                <a:gd name="T8" fmla="*/ 0 w 68"/>
                <a:gd name="T9" fmla="*/ 0 h 77"/>
                <a:gd name="T10" fmla="*/ 0 w 68"/>
                <a:gd name="T11" fmla="*/ 0 h 77"/>
                <a:gd name="T12" fmla="*/ 0 w 68"/>
                <a:gd name="T13" fmla="*/ 0 h 77"/>
                <a:gd name="T14" fmla="*/ 0 w 68"/>
                <a:gd name="T15" fmla="*/ 0 h 77"/>
                <a:gd name="T16" fmla="*/ 0 w 68"/>
                <a:gd name="T17" fmla="*/ 0 h 77"/>
                <a:gd name="T18" fmla="*/ 0 w 68"/>
                <a:gd name="T19" fmla="*/ 0 h 77"/>
                <a:gd name="T20" fmla="*/ 0 w 68"/>
                <a:gd name="T21" fmla="*/ 0 h 77"/>
                <a:gd name="T22" fmla="*/ 0 w 68"/>
                <a:gd name="T23" fmla="*/ 0 h 77"/>
                <a:gd name="T24" fmla="*/ 0 w 68"/>
                <a:gd name="T25" fmla="*/ 0 h 77"/>
                <a:gd name="T26" fmla="*/ 0 w 68"/>
                <a:gd name="T27" fmla="*/ 0 h 77"/>
                <a:gd name="T28" fmla="*/ 0 w 68"/>
                <a:gd name="T29" fmla="*/ 0 h 77"/>
                <a:gd name="T30" fmla="*/ 0 w 68"/>
                <a:gd name="T31" fmla="*/ 0 h 77"/>
                <a:gd name="T32" fmla="*/ 0 w 68"/>
                <a:gd name="T33" fmla="*/ 0 h 77"/>
                <a:gd name="T34" fmla="*/ 0 w 68"/>
                <a:gd name="T35" fmla="*/ 0 h 77"/>
                <a:gd name="T36" fmla="*/ 0 w 68"/>
                <a:gd name="T37" fmla="*/ 0 h 77"/>
                <a:gd name="T38" fmla="*/ 0 w 68"/>
                <a:gd name="T39" fmla="*/ 0 h 77"/>
                <a:gd name="T40" fmla="*/ 0 w 68"/>
                <a:gd name="T41" fmla="*/ 0 h 77"/>
                <a:gd name="T42" fmla="*/ 0 w 68"/>
                <a:gd name="T43" fmla="*/ 0 h 77"/>
                <a:gd name="T44" fmla="*/ 0 w 68"/>
                <a:gd name="T45" fmla="*/ 0 h 77"/>
                <a:gd name="T46" fmla="*/ 0 w 68"/>
                <a:gd name="T47" fmla="*/ 0 h 77"/>
                <a:gd name="T48" fmla="*/ 0 w 68"/>
                <a:gd name="T49" fmla="*/ 0 h 77"/>
                <a:gd name="T50" fmla="*/ 0 w 68"/>
                <a:gd name="T51" fmla="*/ 0 h 77"/>
                <a:gd name="T52" fmla="*/ 0 w 68"/>
                <a:gd name="T53" fmla="*/ 0 h 7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" h="77">
                  <a:moveTo>
                    <a:pt x="0" y="77"/>
                  </a:moveTo>
                  <a:lnTo>
                    <a:pt x="9" y="77"/>
                  </a:lnTo>
                  <a:lnTo>
                    <a:pt x="19" y="77"/>
                  </a:lnTo>
                  <a:lnTo>
                    <a:pt x="29" y="77"/>
                  </a:lnTo>
                  <a:lnTo>
                    <a:pt x="39" y="77"/>
                  </a:lnTo>
                  <a:lnTo>
                    <a:pt x="48" y="77"/>
                  </a:lnTo>
                  <a:lnTo>
                    <a:pt x="58" y="77"/>
                  </a:lnTo>
                  <a:lnTo>
                    <a:pt x="58" y="67"/>
                  </a:lnTo>
                  <a:lnTo>
                    <a:pt x="58" y="57"/>
                  </a:lnTo>
                  <a:lnTo>
                    <a:pt x="58" y="48"/>
                  </a:lnTo>
                  <a:lnTo>
                    <a:pt x="58" y="38"/>
                  </a:lnTo>
                  <a:lnTo>
                    <a:pt x="68" y="38"/>
                  </a:lnTo>
                  <a:lnTo>
                    <a:pt x="68" y="28"/>
                  </a:lnTo>
                  <a:lnTo>
                    <a:pt x="68" y="9"/>
                  </a:lnTo>
                  <a:lnTo>
                    <a:pt x="58" y="0"/>
                  </a:lnTo>
                  <a:lnTo>
                    <a:pt x="58" y="9"/>
                  </a:lnTo>
                  <a:lnTo>
                    <a:pt x="48" y="9"/>
                  </a:lnTo>
                  <a:lnTo>
                    <a:pt x="39" y="9"/>
                  </a:lnTo>
                  <a:lnTo>
                    <a:pt x="39" y="19"/>
                  </a:lnTo>
                  <a:lnTo>
                    <a:pt x="29" y="19"/>
                  </a:lnTo>
                  <a:lnTo>
                    <a:pt x="19" y="28"/>
                  </a:lnTo>
                  <a:lnTo>
                    <a:pt x="19" y="38"/>
                  </a:lnTo>
                  <a:lnTo>
                    <a:pt x="9" y="48"/>
                  </a:lnTo>
                  <a:lnTo>
                    <a:pt x="9" y="57"/>
                  </a:lnTo>
                  <a:lnTo>
                    <a:pt x="9" y="67"/>
                  </a:lnTo>
                  <a:lnTo>
                    <a:pt x="0" y="77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2" name="Freeform 269"/>
            <p:cNvSpPr>
              <a:spLocks/>
            </p:cNvSpPr>
            <p:nvPr/>
          </p:nvSpPr>
          <p:spPr bwMode="auto">
            <a:xfrm rot="-3438596">
              <a:off x="784" y="2749"/>
              <a:ext cx="23" cy="20"/>
            </a:xfrm>
            <a:custGeom>
              <a:avLst/>
              <a:gdLst>
                <a:gd name="T0" fmla="*/ 0 w 88"/>
                <a:gd name="T1" fmla="*/ 0 h 57"/>
                <a:gd name="T2" fmla="*/ 0 w 88"/>
                <a:gd name="T3" fmla="*/ 0 h 57"/>
                <a:gd name="T4" fmla="*/ 0 w 88"/>
                <a:gd name="T5" fmla="*/ 0 h 57"/>
                <a:gd name="T6" fmla="*/ 0 w 88"/>
                <a:gd name="T7" fmla="*/ 0 h 57"/>
                <a:gd name="T8" fmla="*/ 0 w 88"/>
                <a:gd name="T9" fmla="*/ 0 h 57"/>
                <a:gd name="T10" fmla="*/ 0 w 88"/>
                <a:gd name="T11" fmla="*/ 0 h 57"/>
                <a:gd name="T12" fmla="*/ 0 w 88"/>
                <a:gd name="T13" fmla="*/ 0 h 57"/>
                <a:gd name="T14" fmla="*/ 0 w 88"/>
                <a:gd name="T15" fmla="*/ 0 h 57"/>
                <a:gd name="T16" fmla="*/ 0 w 88"/>
                <a:gd name="T17" fmla="*/ 0 h 57"/>
                <a:gd name="T18" fmla="*/ 0 w 88"/>
                <a:gd name="T19" fmla="*/ 0 h 57"/>
                <a:gd name="T20" fmla="*/ 0 w 88"/>
                <a:gd name="T21" fmla="*/ 0 h 57"/>
                <a:gd name="T22" fmla="*/ 0 w 88"/>
                <a:gd name="T23" fmla="*/ 0 h 57"/>
                <a:gd name="T24" fmla="*/ 0 w 88"/>
                <a:gd name="T25" fmla="*/ 0 h 57"/>
                <a:gd name="T26" fmla="*/ 0 w 88"/>
                <a:gd name="T27" fmla="*/ 0 h 57"/>
                <a:gd name="T28" fmla="*/ 0 w 88"/>
                <a:gd name="T29" fmla="*/ 0 h 57"/>
                <a:gd name="T30" fmla="*/ 0 w 88"/>
                <a:gd name="T31" fmla="*/ 0 h 57"/>
                <a:gd name="T32" fmla="*/ 0 w 88"/>
                <a:gd name="T33" fmla="*/ 0 h 57"/>
                <a:gd name="T34" fmla="*/ 0 w 88"/>
                <a:gd name="T35" fmla="*/ 0 h 57"/>
                <a:gd name="T36" fmla="*/ 0 w 88"/>
                <a:gd name="T37" fmla="*/ 0 h 57"/>
                <a:gd name="T38" fmla="*/ 0 w 88"/>
                <a:gd name="T39" fmla="*/ 0 h 57"/>
                <a:gd name="T40" fmla="*/ 0 w 88"/>
                <a:gd name="T41" fmla="*/ 0 h 57"/>
                <a:gd name="T42" fmla="*/ 0 w 88"/>
                <a:gd name="T43" fmla="*/ 0 h 57"/>
                <a:gd name="T44" fmla="*/ 0 w 88"/>
                <a:gd name="T45" fmla="*/ 0 h 57"/>
                <a:gd name="T46" fmla="*/ 0 w 88"/>
                <a:gd name="T47" fmla="*/ 0 h 57"/>
                <a:gd name="T48" fmla="*/ 0 w 88"/>
                <a:gd name="T49" fmla="*/ 0 h 57"/>
                <a:gd name="T50" fmla="*/ 0 w 88"/>
                <a:gd name="T51" fmla="*/ 0 h 57"/>
                <a:gd name="T52" fmla="*/ 0 w 88"/>
                <a:gd name="T53" fmla="*/ 0 h 57"/>
                <a:gd name="T54" fmla="*/ 0 w 88"/>
                <a:gd name="T55" fmla="*/ 0 h 57"/>
                <a:gd name="T56" fmla="*/ 0 w 88"/>
                <a:gd name="T57" fmla="*/ 0 h 57"/>
                <a:gd name="T58" fmla="*/ 0 w 88"/>
                <a:gd name="T59" fmla="*/ 0 h 57"/>
                <a:gd name="T60" fmla="*/ 0 w 88"/>
                <a:gd name="T61" fmla="*/ 0 h 57"/>
                <a:gd name="T62" fmla="*/ 0 w 88"/>
                <a:gd name="T63" fmla="*/ 0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8" h="57">
                  <a:moveTo>
                    <a:pt x="0" y="9"/>
                  </a:moveTo>
                  <a:lnTo>
                    <a:pt x="0" y="9"/>
                  </a:lnTo>
                  <a:lnTo>
                    <a:pt x="0" y="28"/>
                  </a:lnTo>
                  <a:lnTo>
                    <a:pt x="10" y="38"/>
                  </a:lnTo>
                  <a:lnTo>
                    <a:pt x="20" y="38"/>
                  </a:lnTo>
                  <a:lnTo>
                    <a:pt x="29" y="48"/>
                  </a:lnTo>
                  <a:lnTo>
                    <a:pt x="39" y="48"/>
                  </a:lnTo>
                  <a:lnTo>
                    <a:pt x="39" y="57"/>
                  </a:lnTo>
                  <a:lnTo>
                    <a:pt x="49" y="57"/>
                  </a:lnTo>
                  <a:lnTo>
                    <a:pt x="59" y="57"/>
                  </a:lnTo>
                  <a:lnTo>
                    <a:pt x="68" y="57"/>
                  </a:lnTo>
                  <a:lnTo>
                    <a:pt x="78" y="57"/>
                  </a:lnTo>
                  <a:lnTo>
                    <a:pt x="88" y="48"/>
                  </a:lnTo>
                  <a:lnTo>
                    <a:pt x="78" y="28"/>
                  </a:lnTo>
                  <a:lnTo>
                    <a:pt x="78" y="19"/>
                  </a:lnTo>
                  <a:lnTo>
                    <a:pt x="68" y="9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3" name="Freeform 270"/>
            <p:cNvSpPr>
              <a:spLocks/>
            </p:cNvSpPr>
            <p:nvPr/>
          </p:nvSpPr>
          <p:spPr bwMode="auto">
            <a:xfrm rot="-3438596">
              <a:off x="784" y="2749"/>
              <a:ext cx="23" cy="20"/>
            </a:xfrm>
            <a:custGeom>
              <a:avLst/>
              <a:gdLst>
                <a:gd name="T0" fmla="*/ 0 w 88"/>
                <a:gd name="T1" fmla="*/ 0 h 57"/>
                <a:gd name="T2" fmla="*/ 0 w 88"/>
                <a:gd name="T3" fmla="*/ 0 h 57"/>
                <a:gd name="T4" fmla="*/ 0 w 88"/>
                <a:gd name="T5" fmla="*/ 0 h 57"/>
                <a:gd name="T6" fmla="*/ 0 w 88"/>
                <a:gd name="T7" fmla="*/ 0 h 57"/>
                <a:gd name="T8" fmla="*/ 0 w 88"/>
                <a:gd name="T9" fmla="*/ 0 h 57"/>
                <a:gd name="T10" fmla="*/ 0 w 88"/>
                <a:gd name="T11" fmla="*/ 0 h 57"/>
                <a:gd name="T12" fmla="*/ 0 w 88"/>
                <a:gd name="T13" fmla="*/ 0 h 57"/>
                <a:gd name="T14" fmla="*/ 0 w 88"/>
                <a:gd name="T15" fmla="*/ 0 h 57"/>
                <a:gd name="T16" fmla="*/ 0 w 88"/>
                <a:gd name="T17" fmla="*/ 0 h 57"/>
                <a:gd name="T18" fmla="*/ 0 w 88"/>
                <a:gd name="T19" fmla="*/ 0 h 57"/>
                <a:gd name="T20" fmla="*/ 0 w 88"/>
                <a:gd name="T21" fmla="*/ 0 h 57"/>
                <a:gd name="T22" fmla="*/ 0 w 88"/>
                <a:gd name="T23" fmla="*/ 0 h 57"/>
                <a:gd name="T24" fmla="*/ 0 w 88"/>
                <a:gd name="T25" fmla="*/ 0 h 57"/>
                <a:gd name="T26" fmla="*/ 0 w 88"/>
                <a:gd name="T27" fmla="*/ 0 h 57"/>
                <a:gd name="T28" fmla="*/ 0 w 88"/>
                <a:gd name="T29" fmla="*/ 0 h 57"/>
                <a:gd name="T30" fmla="*/ 0 w 88"/>
                <a:gd name="T31" fmla="*/ 0 h 57"/>
                <a:gd name="T32" fmla="*/ 0 w 88"/>
                <a:gd name="T33" fmla="*/ 0 h 57"/>
                <a:gd name="T34" fmla="*/ 0 w 88"/>
                <a:gd name="T35" fmla="*/ 0 h 57"/>
                <a:gd name="T36" fmla="*/ 0 w 88"/>
                <a:gd name="T37" fmla="*/ 0 h 57"/>
                <a:gd name="T38" fmla="*/ 0 w 88"/>
                <a:gd name="T39" fmla="*/ 0 h 57"/>
                <a:gd name="T40" fmla="*/ 0 w 88"/>
                <a:gd name="T41" fmla="*/ 0 h 57"/>
                <a:gd name="T42" fmla="*/ 0 w 88"/>
                <a:gd name="T43" fmla="*/ 0 h 57"/>
                <a:gd name="T44" fmla="*/ 0 w 88"/>
                <a:gd name="T45" fmla="*/ 0 h 57"/>
                <a:gd name="T46" fmla="*/ 0 w 88"/>
                <a:gd name="T47" fmla="*/ 0 h 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8" h="57">
                  <a:moveTo>
                    <a:pt x="0" y="9"/>
                  </a:moveTo>
                  <a:lnTo>
                    <a:pt x="0" y="28"/>
                  </a:lnTo>
                  <a:lnTo>
                    <a:pt x="10" y="38"/>
                  </a:lnTo>
                  <a:lnTo>
                    <a:pt x="20" y="38"/>
                  </a:lnTo>
                  <a:lnTo>
                    <a:pt x="29" y="48"/>
                  </a:lnTo>
                  <a:lnTo>
                    <a:pt x="39" y="48"/>
                  </a:lnTo>
                  <a:lnTo>
                    <a:pt x="39" y="57"/>
                  </a:lnTo>
                  <a:lnTo>
                    <a:pt x="49" y="57"/>
                  </a:lnTo>
                  <a:lnTo>
                    <a:pt x="59" y="57"/>
                  </a:lnTo>
                  <a:lnTo>
                    <a:pt x="68" y="57"/>
                  </a:lnTo>
                  <a:lnTo>
                    <a:pt x="78" y="57"/>
                  </a:lnTo>
                  <a:lnTo>
                    <a:pt x="88" y="48"/>
                  </a:lnTo>
                  <a:lnTo>
                    <a:pt x="78" y="28"/>
                  </a:lnTo>
                  <a:lnTo>
                    <a:pt x="78" y="19"/>
                  </a:lnTo>
                  <a:lnTo>
                    <a:pt x="68" y="9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4" name="Freeform 271"/>
            <p:cNvSpPr>
              <a:spLocks/>
            </p:cNvSpPr>
            <p:nvPr/>
          </p:nvSpPr>
          <p:spPr bwMode="auto">
            <a:xfrm rot="-3438596">
              <a:off x="768" y="2745"/>
              <a:ext cx="18" cy="27"/>
            </a:xfrm>
            <a:custGeom>
              <a:avLst/>
              <a:gdLst>
                <a:gd name="T0" fmla="*/ 0 w 68"/>
                <a:gd name="T1" fmla="*/ 0 h 77"/>
                <a:gd name="T2" fmla="*/ 0 w 68"/>
                <a:gd name="T3" fmla="*/ 0 h 77"/>
                <a:gd name="T4" fmla="*/ 0 w 68"/>
                <a:gd name="T5" fmla="*/ 0 h 77"/>
                <a:gd name="T6" fmla="*/ 0 w 68"/>
                <a:gd name="T7" fmla="*/ 0 h 77"/>
                <a:gd name="T8" fmla="*/ 0 w 68"/>
                <a:gd name="T9" fmla="*/ 0 h 77"/>
                <a:gd name="T10" fmla="*/ 0 w 68"/>
                <a:gd name="T11" fmla="*/ 0 h 77"/>
                <a:gd name="T12" fmla="*/ 0 w 68"/>
                <a:gd name="T13" fmla="*/ 0 h 77"/>
                <a:gd name="T14" fmla="*/ 0 w 68"/>
                <a:gd name="T15" fmla="*/ 0 h 77"/>
                <a:gd name="T16" fmla="*/ 0 w 68"/>
                <a:gd name="T17" fmla="*/ 0 h 77"/>
                <a:gd name="T18" fmla="*/ 0 w 68"/>
                <a:gd name="T19" fmla="*/ 0 h 77"/>
                <a:gd name="T20" fmla="*/ 0 w 68"/>
                <a:gd name="T21" fmla="*/ 0 h 77"/>
                <a:gd name="T22" fmla="*/ 0 w 68"/>
                <a:gd name="T23" fmla="*/ 0 h 77"/>
                <a:gd name="T24" fmla="*/ 0 w 68"/>
                <a:gd name="T25" fmla="*/ 0 h 77"/>
                <a:gd name="T26" fmla="*/ 0 w 68"/>
                <a:gd name="T27" fmla="*/ 0 h 77"/>
                <a:gd name="T28" fmla="*/ 0 w 68"/>
                <a:gd name="T29" fmla="*/ 0 h 77"/>
                <a:gd name="T30" fmla="*/ 0 w 68"/>
                <a:gd name="T31" fmla="*/ 0 h 77"/>
                <a:gd name="T32" fmla="*/ 0 w 68"/>
                <a:gd name="T33" fmla="*/ 0 h 77"/>
                <a:gd name="T34" fmla="*/ 0 w 68"/>
                <a:gd name="T35" fmla="*/ 0 h 77"/>
                <a:gd name="T36" fmla="*/ 0 w 68"/>
                <a:gd name="T37" fmla="*/ 0 h 77"/>
                <a:gd name="T38" fmla="*/ 0 w 68"/>
                <a:gd name="T39" fmla="*/ 0 h 77"/>
                <a:gd name="T40" fmla="*/ 0 w 68"/>
                <a:gd name="T41" fmla="*/ 0 h 77"/>
                <a:gd name="T42" fmla="*/ 0 w 68"/>
                <a:gd name="T43" fmla="*/ 0 h 77"/>
                <a:gd name="T44" fmla="*/ 0 w 68"/>
                <a:gd name="T45" fmla="*/ 0 h 77"/>
                <a:gd name="T46" fmla="*/ 0 w 68"/>
                <a:gd name="T47" fmla="*/ 0 h 77"/>
                <a:gd name="T48" fmla="*/ 0 w 68"/>
                <a:gd name="T49" fmla="*/ 0 h 77"/>
                <a:gd name="T50" fmla="*/ 0 w 68"/>
                <a:gd name="T51" fmla="*/ 0 h 77"/>
                <a:gd name="T52" fmla="*/ 0 w 68"/>
                <a:gd name="T53" fmla="*/ 0 h 77"/>
                <a:gd name="T54" fmla="*/ 0 w 68"/>
                <a:gd name="T55" fmla="*/ 0 h 77"/>
                <a:gd name="T56" fmla="*/ 0 w 68"/>
                <a:gd name="T57" fmla="*/ 0 h 77"/>
                <a:gd name="T58" fmla="*/ 0 w 68"/>
                <a:gd name="T59" fmla="*/ 0 h 77"/>
                <a:gd name="T60" fmla="*/ 0 w 68"/>
                <a:gd name="T61" fmla="*/ 0 h 77"/>
                <a:gd name="T62" fmla="*/ 0 w 68"/>
                <a:gd name="T63" fmla="*/ 0 h 77"/>
                <a:gd name="T64" fmla="*/ 0 w 68"/>
                <a:gd name="T65" fmla="*/ 0 h 77"/>
                <a:gd name="T66" fmla="*/ 0 w 68"/>
                <a:gd name="T67" fmla="*/ 0 h 77"/>
                <a:gd name="T68" fmla="*/ 0 w 68"/>
                <a:gd name="T69" fmla="*/ 0 h 77"/>
                <a:gd name="T70" fmla="*/ 0 w 68"/>
                <a:gd name="T71" fmla="*/ 0 h 77"/>
                <a:gd name="T72" fmla="*/ 0 w 68"/>
                <a:gd name="T73" fmla="*/ 0 h 77"/>
                <a:gd name="T74" fmla="*/ 0 w 68"/>
                <a:gd name="T75" fmla="*/ 0 h 77"/>
                <a:gd name="T76" fmla="*/ 0 w 68"/>
                <a:gd name="T77" fmla="*/ 0 h 77"/>
                <a:gd name="T78" fmla="*/ 0 w 68"/>
                <a:gd name="T79" fmla="*/ 0 h 77"/>
                <a:gd name="T80" fmla="*/ 0 w 68"/>
                <a:gd name="T81" fmla="*/ 0 h 77"/>
                <a:gd name="T82" fmla="*/ 0 w 68"/>
                <a:gd name="T83" fmla="*/ 0 h 77"/>
                <a:gd name="T84" fmla="*/ 0 w 68"/>
                <a:gd name="T85" fmla="*/ 0 h 77"/>
                <a:gd name="T86" fmla="*/ 0 w 68"/>
                <a:gd name="T87" fmla="*/ 0 h 77"/>
                <a:gd name="T88" fmla="*/ 0 w 68"/>
                <a:gd name="T89" fmla="*/ 0 h 77"/>
                <a:gd name="T90" fmla="*/ 0 w 68"/>
                <a:gd name="T91" fmla="*/ 0 h 7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" h="77">
                  <a:moveTo>
                    <a:pt x="0" y="77"/>
                  </a:moveTo>
                  <a:lnTo>
                    <a:pt x="0" y="77"/>
                  </a:lnTo>
                  <a:lnTo>
                    <a:pt x="10" y="77"/>
                  </a:lnTo>
                  <a:lnTo>
                    <a:pt x="20" y="77"/>
                  </a:lnTo>
                  <a:lnTo>
                    <a:pt x="29" y="67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8" y="58"/>
                  </a:lnTo>
                  <a:lnTo>
                    <a:pt x="58" y="48"/>
                  </a:lnTo>
                  <a:lnTo>
                    <a:pt x="68" y="48"/>
                  </a:lnTo>
                  <a:lnTo>
                    <a:pt x="68" y="38"/>
                  </a:lnTo>
                  <a:lnTo>
                    <a:pt x="68" y="29"/>
                  </a:lnTo>
                  <a:lnTo>
                    <a:pt x="68" y="19"/>
                  </a:lnTo>
                  <a:lnTo>
                    <a:pt x="68" y="9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29" y="19"/>
                  </a:lnTo>
                  <a:lnTo>
                    <a:pt x="20" y="29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10" y="5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5" name="Freeform 272"/>
            <p:cNvSpPr>
              <a:spLocks/>
            </p:cNvSpPr>
            <p:nvPr/>
          </p:nvSpPr>
          <p:spPr bwMode="auto">
            <a:xfrm rot="-3438596">
              <a:off x="768" y="2745"/>
              <a:ext cx="18" cy="27"/>
            </a:xfrm>
            <a:custGeom>
              <a:avLst/>
              <a:gdLst>
                <a:gd name="T0" fmla="*/ 0 w 68"/>
                <a:gd name="T1" fmla="*/ 0 h 77"/>
                <a:gd name="T2" fmla="*/ 0 w 68"/>
                <a:gd name="T3" fmla="*/ 0 h 77"/>
                <a:gd name="T4" fmla="*/ 0 w 68"/>
                <a:gd name="T5" fmla="*/ 0 h 77"/>
                <a:gd name="T6" fmla="*/ 0 w 68"/>
                <a:gd name="T7" fmla="*/ 0 h 77"/>
                <a:gd name="T8" fmla="*/ 0 w 68"/>
                <a:gd name="T9" fmla="*/ 0 h 77"/>
                <a:gd name="T10" fmla="*/ 0 w 68"/>
                <a:gd name="T11" fmla="*/ 0 h 77"/>
                <a:gd name="T12" fmla="*/ 0 w 68"/>
                <a:gd name="T13" fmla="*/ 0 h 77"/>
                <a:gd name="T14" fmla="*/ 0 w 68"/>
                <a:gd name="T15" fmla="*/ 0 h 77"/>
                <a:gd name="T16" fmla="*/ 0 w 68"/>
                <a:gd name="T17" fmla="*/ 0 h 77"/>
                <a:gd name="T18" fmla="*/ 0 w 68"/>
                <a:gd name="T19" fmla="*/ 0 h 77"/>
                <a:gd name="T20" fmla="*/ 0 w 68"/>
                <a:gd name="T21" fmla="*/ 0 h 77"/>
                <a:gd name="T22" fmla="*/ 0 w 68"/>
                <a:gd name="T23" fmla="*/ 0 h 77"/>
                <a:gd name="T24" fmla="*/ 0 w 68"/>
                <a:gd name="T25" fmla="*/ 0 h 77"/>
                <a:gd name="T26" fmla="*/ 0 w 68"/>
                <a:gd name="T27" fmla="*/ 0 h 77"/>
                <a:gd name="T28" fmla="*/ 0 w 68"/>
                <a:gd name="T29" fmla="*/ 0 h 77"/>
                <a:gd name="T30" fmla="*/ 0 w 68"/>
                <a:gd name="T31" fmla="*/ 0 h 77"/>
                <a:gd name="T32" fmla="*/ 0 w 68"/>
                <a:gd name="T33" fmla="*/ 0 h 77"/>
                <a:gd name="T34" fmla="*/ 0 w 68"/>
                <a:gd name="T35" fmla="*/ 0 h 77"/>
                <a:gd name="T36" fmla="*/ 0 w 68"/>
                <a:gd name="T37" fmla="*/ 0 h 77"/>
                <a:gd name="T38" fmla="*/ 0 w 68"/>
                <a:gd name="T39" fmla="*/ 0 h 77"/>
                <a:gd name="T40" fmla="*/ 0 w 68"/>
                <a:gd name="T41" fmla="*/ 0 h 77"/>
                <a:gd name="T42" fmla="*/ 0 w 68"/>
                <a:gd name="T43" fmla="*/ 0 h 77"/>
                <a:gd name="T44" fmla="*/ 0 w 68"/>
                <a:gd name="T45" fmla="*/ 0 h 77"/>
                <a:gd name="T46" fmla="*/ 0 w 68"/>
                <a:gd name="T47" fmla="*/ 0 h 77"/>
                <a:gd name="T48" fmla="*/ 0 w 68"/>
                <a:gd name="T49" fmla="*/ 0 h 77"/>
                <a:gd name="T50" fmla="*/ 0 w 68"/>
                <a:gd name="T51" fmla="*/ 0 h 77"/>
                <a:gd name="T52" fmla="*/ 0 w 68"/>
                <a:gd name="T53" fmla="*/ 0 h 77"/>
                <a:gd name="T54" fmla="*/ 0 w 68"/>
                <a:gd name="T55" fmla="*/ 0 h 77"/>
                <a:gd name="T56" fmla="*/ 0 w 68"/>
                <a:gd name="T57" fmla="*/ 0 h 77"/>
                <a:gd name="T58" fmla="*/ 0 w 68"/>
                <a:gd name="T59" fmla="*/ 0 h 77"/>
                <a:gd name="T60" fmla="*/ 0 w 68"/>
                <a:gd name="T61" fmla="*/ 0 h 7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8" h="77">
                  <a:moveTo>
                    <a:pt x="0" y="77"/>
                  </a:moveTo>
                  <a:lnTo>
                    <a:pt x="10" y="77"/>
                  </a:lnTo>
                  <a:lnTo>
                    <a:pt x="20" y="77"/>
                  </a:lnTo>
                  <a:lnTo>
                    <a:pt x="29" y="67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8" y="58"/>
                  </a:lnTo>
                  <a:lnTo>
                    <a:pt x="58" y="48"/>
                  </a:lnTo>
                  <a:lnTo>
                    <a:pt x="68" y="48"/>
                  </a:lnTo>
                  <a:lnTo>
                    <a:pt x="68" y="38"/>
                  </a:lnTo>
                  <a:lnTo>
                    <a:pt x="68" y="29"/>
                  </a:lnTo>
                  <a:lnTo>
                    <a:pt x="68" y="19"/>
                  </a:lnTo>
                  <a:lnTo>
                    <a:pt x="68" y="9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29" y="19"/>
                  </a:lnTo>
                  <a:lnTo>
                    <a:pt x="20" y="29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10" y="5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6" name="Freeform 273"/>
            <p:cNvSpPr>
              <a:spLocks/>
            </p:cNvSpPr>
            <p:nvPr/>
          </p:nvSpPr>
          <p:spPr bwMode="auto">
            <a:xfrm rot="-3438596">
              <a:off x="780" y="2766"/>
              <a:ext cx="23" cy="17"/>
            </a:xfrm>
            <a:custGeom>
              <a:avLst/>
              <a:gdLst>
                <a:gd name="T0" fmla="*/ 0 w 87"/>
                <a:gd name="T1" fmla="*/ 0 h 48"/>
                <a:gd name="T2" fmla="*/ 0 w 87"/>
                <a:gd name="T3" fmla="*/ 0 h 48"/>
                <a:gd name="T4" fmla="*/ 0 w 87"/>
                <a:gd name="T5" fmla="*/ 0 h 48"/>
                <a:gd name="T6" fmla="*/ 0 w 87"/>
                <a:gd name="T7" fmla="*/ 0 h 48"/>
                <a:gd name="T8" fmla="*/ 0 w 87"/>
                <a:gd name="T9" fmla="*/ 0 h 48"/>
                <a:gd name="T10" fmla="*/ 0 w 87"/>
                <a:gd name="T11" fmla="*/ 0 h 48"/>
                <a:gd name="T12" fmla="*/ 0 w 87"/>
                <a:gd name="T13" fmla="*/ 0 h 48"/>
                <a:gd name="T14" fmla="*/ 0 w 87"/>
                <a:gd name="T15" fmla="*/ 0 h 48"/>
                <a:gd name="T16" fmla="*/ 0 w 87"/>
                <a:gd name="T17" fmla="*/ 0 h 48"/>
                <a:gd name="T18" fmla="*/ 0 w 87"/>
                <a:gd name="T19" fmla="*/ 0 h 48"/>
                <a:gd name="T20" fmla="*/ 0 w 87"/>
                <a:gd name="T21" fmla="*/ 0 h 48"/>
                <a:gd name="T22" fmla="*/ 0 w 87"/>
                <a:gd name="T23" fmla="*/ 0 h 48"/>
                <a:gd name="T24" fmla="*/ 0 w 87"/>
                <a:gd name="T25" fmla="*/ 0 h 48"/>
                <a:gd name="T26" fmla="*/ 0 w 87"/>
                <a:gd name="T27" fmla="*/ 0 h 48"/>
                <a:gd name="T28" fmla="*/ 0 w 87"/>
                <a:gd name="T29" fmla="*/ 0 h 48"/>
                <a:gd name="T30" fmla="*/ 0 w 87"/>
                <a:gd name="T31" fmla="*/ 0 h 48"/>
                <a:gd name="T32" fmla="*/ 0 w 87"/>
                <a:gd name="T33" fmla="*/ 0 h 48"/>
                <a:gd name="T34" fmla="*/ 0 w 87"/>
                <a:gd name="T35" fmla="*/ 0 h 48"/>
                <a:gd name="T36" fmla="*/ 0 w 87"/>
                <a:gd name="T37" fmla="*/ 0 h 48"/>
                <a:gd name="T38" fmla="*/ 0 w 87"/>
                <a:gd name="T39" fmla="*/ 0 h 48"/>
                <a:gd name="T40" fmla="*/ 0 w 87"/>
                <a:gd name="T41" fmla="*/ 0 h 48"/>
                <a:gd name="T42" fmla="*/ 0 w 87"/>
                <a:gd name="T43" fmla="*/ 0 h 48"/>
                <a:gd name="T44" fmla="*/ 0 w 87"/>
                <a:gd name="T45" fmla="*/ 0 h 48"/>
                <a:gd name="T46" fmla="*/ 0 w 87"/>
                <a:gd name="T47" fmla="*/ 0 h 48"/>
                <a:gd name="T48" fmla="*/ 0 w 87"/>
                <a:gd name="T49" fmla="*/ 0 h 48"/>
                <a:gd name="T50" fmla="*/ 0 w 87"/>
                <a:gd name="T51" fmla="*/ 0 h 48"/>
                <a:gd name="T52" fmla="*/ 0 w 87"/>
                <a:gd name="T53" fmla="*/ 0 h 48"/>
                <a:gd name="T54" fmla="*/ 0 w 87"/>
                <a:gd name="T55" fmla="*/ 0 h 48"/>
                <a:gd name="T56" fmla="*/ 0 w 87"/>
                <a:gd name="T57" fmla="*/ 0 h 48"/>
                <a:gd name="T58" fmla="*/ 0 w 87"/>
                <a:gd name="T59" fmla="*/ 0 h 48"/>
                <a:gd name="T60" fmla="*/ 0 w 87"/>
                <a:gd name="T61" fmla="*/ 0 h 48"/>
                <a:gd name="T62" fmla="*/ 0 w 87"/>
                <a:gd name="T63" fmla="*/ 0 h 48"/>
                <a:gd name="T64" fmla="*/ 0 w 87"/>
                <a:gd name="T65" fmla="*/ 0 h 48"/>
                <a:gd name="T66" fmla="*/ 0 w 87"/>
                <a:gd name="T67" fmla="*/ 0 h 48"/>
                <a:gd name="T68" fmla="*/ 0 w 87"/>
                <a:gd name="T69" fmla="*/ 0 h 48"/>
                <a:gd name="T70" fmla="*/ 0 w 87"/>
                <a:gd name="T71" fmla="*/ 0 h 48"/>
                <a:gd name="T72" fmla="*/ 0 w 87"/>
                <a:gd name="T73" fmla="*/ 0 h 48"/>
                <a:gd name="T74" fmla="*/ 0 w 87"/>
                <a:gd name="T75" fmla="*/ 0 h 48"/>
                <a:gd name="T76" fmla="*/ 0 w 87"/>
                <a:gd name="T77" fmla="*/ 0 h 4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7" h="48">
                  <a:moveTo>
                    <a:pt x="0" y="9"/>
                  </a:moveTo>
                  <a:lnTo>
                    <a:pt x="0" y="9"/>
                  </a:lnTo>
                  <a:lnTo>
                    <a:pt x="19" y="19"/>
                  </a:lnTo>
                  <a:lnTo>
                    <a:pt x="29" y="29"/>
                  </a:lnTo>
                  <a:lnTo>
                    <a:pt x="29" y="38"/>
                  </a:lnTo>
                  <a:lnTo>
                    <a:pt x="39" y="38"/>
                  </a:lnTo>
                  <a:lnTo>
                    <a:pt x="49" y="38"/>
                  </a:lnTo>
                  <a:lnTo>
                    <a:pt x="58" y="48"/>
                  </a:lnTo>
                  <a:lnTo>
                    <a:pt x="68" y="48"/>
                  </a:lnTo>
                  <a:lnTo>
                    <a:pt x="78" y="38"/>
                  </a:lnTo>
                  <a:lnTo>
                    <a:pt x="87" y="38"/>
                  </a:lnTo>
                  <a:lnTo>
                    <a:pt x="87" y="29"/>
                  </a:lnTo>
                  <a:lnTo>
                    <a:pt x="87" y="19"/>
                  </a:lnTo>
                  <a:lnTo>
                    <a:pt x="78" y="19"/>
                  </a:lnTo>
                  <a:lnTo>
                    <a:pt x="78" y="9"/>
                  </a:lnTo>
                  <a:lnTo>
                    <a:pt x="68" y="9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7" name="Freeform 274"/>
            <p:cNvSpPr>
              <a:spLocks/>
            </p:cNvSpPr>
            <p:nvPr/>
          </p:nvSpPr>
          <p:spPr bwMode="auto">
            <a:xfrm rot="-3438596">
              <a:off x="780" y="2766"/>
              <a:ext cx="23" cy="17"/>
            </a:xfrm>
            <a:custGeom>
              <a:avLst/>
              <a:gdLst>
                <a:gd name="T0" fmla="*/ 0 w 87"/>
                <a:gd name="T1" fmla="*/ 0 h 48"/>
                <a:gd name="T2" fmla="*/ 0 w 87"/>
                <a:gd name="T3" fmla="*/ 0 h 48"/>
                <a:gd name="T4" fmla="*/ 0 w 87"/>
                <a:gd name="T5" fmla="*/ 0 h 48"/>
                <a:gd name="T6" fmla="*/ 0 w 87"/>
                <a:gd name="T7" fmla="*/ 0 h 48"/>
                <a:gd name="T8" fmla="*/ 0 w 87"/>
                <a:gd name="T9" fmla="*/ 0 h 48"/>
                <a:gd name="T10" fmla="*/ 0 w 87"/>
                <a:gd name="T11" fmla="*/ 0 h 48"/>
                <a:gd name="T12" fmla="*/ 0 w 87"/>
                <a:gd name="T13" fmla="*/ 0 h 48"/>
                <a:gd name="T14" fmla="*/ 0 w 87"/>
                <a:gd name="T15" fmla="*/ 0 h 48"/>
                <a:gd name="T16" fmla="*/ 0 w 87"/>
                <a:gd name="T17" fmla="*/ 0 h 48"/>
                <a:gd name="T18" fmla="*/ 0 w 87"/>
                <a:gd name="T19" fmla="*/ 0 h 48"/>
                <a:gd name="T20" fmla="*/ 0 w 87"/>
                <a:gd name="T21" fmla="*/ 0 h 48"/>
                <a:gd name="T22" fmla="*/ 0 w 87"/>
                <a:gd name="T23" fmla="*/ 0 h 48"/>
                <a:gd name="T24" fmla="*/ 0 w 87"/>
                <a:gd name="T25" fmla="*/ 0 h 48"/>
                <a:gd name="T26" fmla="*/ 0 w 87"/>
                <a:gd name="T27" fmla="*/ 0 h 48"/>
                <a:gd name="T28" fmla="*/ 0 w 87"/>
                <a:gd name="T29" fmla="*/ 0 h 48"/>
                <a:gd name="T30" fmla="*/ 0 w 87"/>
                <a:gd name="T31" fmla="*/ 0 h 48"/>
                <a:gd name="T32" fmla="*/ 0 w 87"/>
                <a:gd name="T33" fmla="*/ 0 h 48"/>
                <a:gd name="T34" fmla="*/ 0 w 87"/>
                <a:gd name="T35" fmla="*/ 0 h 48"/>
                <a:gd name="T36" fmla="*/ 0 w 87"/>
                <a:gd name="T37" fmla="*/ 0 h 48"/>
                <a:gd name="T38" fmla="*/ 0 w 87"/>
                <a:gd name="T39" fmla="*/ 0 h 48"/>
                <a:gd name="T40" fmla="*/ 0 w 87"/>
                <a:gd name="T41" fmla="*/ 0 h 48"/>
                <a:gd name="T42" fmla="*/ 0 w 87"/>
                <a:gd name="T43" fmla="*/ 0 h 48"/>
                <a:gd name="T44" fmla="*/ 0 w 87"/>
                <a:gd name="T45" fmla="*/ 0 h 48"/>
                <a:gd name="T46" fmla="*/ 0 w 87"/>
                <a:gd name="T47" fmla="*/ 0 h 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7" h="48">
                  <a:moveTo>
                    <a:pt x="0" y="9"/>
                  </a:moveTo>
                  <a:lnTo>
                    <a:pt x="19" y="19"/>
                  </a:lnTo>
                  <a:lnTo>
                    <a:pt x="29" y="29"/>
                  </a:lnTo>
                  <a:lnTo>
                    <a:pt x="29" y="38"/>
                  </a:lnTo>
                  <a:lnTo>
                    <a:pt x="39" y="38"/>
                  </a:lnTo>
                  <a:lnTo>
                    <a:pt x="49" y="38"/>
                  </a:lnTo>
                  <a:lnTo>
                    <a:pt x="58" y="48"/>
                  </a:lnTo>
                  <a:lnTo>
                    <a:pt x="68" y="48"/>
                  </a:lnTo>
                  <a:lnTo>
                    <a:pt x="78" y="38"/>
                  </a:lnTo>
                  <a:lnTo>
                    <a:pt x="87" y="38"/>
                  </a:lnTo>
                  <a:lnTo>
                    <a:pt x="87" y="29"/>
                  </a:lnTo>
                  <a:lnTo>
                    <a:pt x="87" y="19"/>
                  </a:lnTo>
                  <a:lnTo>
                    <a:pt x="78" y="19"/>
                  </a:lnTo>
                  <a:lnTo>
                    <a:pt x="78" y="9"/>
                  </a:lnTo>
                  <a:lnTo>
                    <a:pt x="68" y="9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9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8" name="Freeform 275"/>
            <p:cNvSpPr>
              <a:spLocks/>
            </p:cNvSpPr>
            <p:nvPr/>
          </p:nvSpPr>
          <p:spPr bwMode="auto">
            <a:xfrm rot="-3438596">
              <a:off x="766" y="2760"/>
              <a:ext cx="16" cy="27"/>
            </a:xfrm>
            <a:custGeom>
              <a:avLst/>
              <a:gdLst>
                <a:gd name="T0" fmla="*/ 0 w 59"/>
                <a:gd name="T1" fmla="*/ 0 h 77"/>
                <a:gd name="T2" fmla="*/ 0 w 59"/>
                <a:gd name="T3" fmla="*/ 0 h 77"/>
                <a:gd name="T4" fmla="*/ 0 w 59"/>
                <a:gd name="T5" fmla="*/ 0 h 77"/>
                <a:gd name="T6" fmla="*/ 0 w 59"/>
                <a:gd name="T7" fmla="*/ 0 h 77"/>
                <a:gd name="T8" fmla="*/ 0 w 59"/>
                <a:gd name="T9" fmla="*/ 0 h 77"/>
                <a:gd name="T10" fmla="*/ 0 w 59"/>
                <a:gd name="T11" fmla="*/ 0 h 77"/>
                <a:gd name="T12" fmla="*/ 0 w 59"/>
                <a:gd name="T13" fmla="*/ 0 h 77"/>
                <a:gd name="T14" fmla="*/ 0 w 59"/>
                <a:gd name="T15" fmla="*/ 0 h 77"/>
                <a:gd name="T16" fmla="*/ 0 w 59"/>
                <a:gd name="T17" fmla="*/ 0 h 77"/>
                <a:gd name="T18" fmla="*/ 0 w 59"/>
                <a:gd name="T19" fmla="*/ 0 h 77"/>
                <a:gd name="T20" fmla="*/ 0 w 59"/>
                <a:gd name="T21" fmla="*/ 0 h 77"/>
                <a:gd name="T22" fmla="*/ 0 w 59"/>
                <a:gd name="T23" fmla="*/ 0 h 77"/>
                <a:gd name="T24" fmla="*/ 0 w 59"/>
                <a:gd name="T25" fmla="*/ 0 h 77"/>
                <a:gd name="T26" fmla="*/ 0 w 59"/>
                <a:gd name="T27" fmla="*/ 0 h 77"/>
                <a:gd name="T28" fmla="*/ 0 w 59"/>
                <a:gd name="T29" fmla="*/ 0 h 77"/>
                <a:gd name="T30" fmla="*/ 0 w 59"/>
                <a:gd name="T31" fmla="*/ 0 h 77"/>
                <a:gd name="T32" fmla="*/ 0 w 59"/>
                <a:gd name="T33" fmla="*/ 0 h 77"/>
                <a:gd name="T34" fmla="*/ 0 w 59"/>
                <a:gd name="T35" fmla="*/ 0 h 77"/>
                <a:gd name="T36" fmla="*/ 0 w 59"/>
                <a:gd name="T37" fmla="*/ 0 h 77"/>
                <a:gd name="T38" fmla="*/ 0 w 59"/>
                <a:gd name="T39" fmla="*/ 0 h 77"/>
                <a:gd name="T40" fmla="*/ 0 w 59"/>
                <a:gd name="T41" fmla="*/ 0 h 77"/>
                <a:gd name="T42" fmla="*/ 0 w 59"/>
                <a:gd name="T43" fmla="*/ 0 h 77"/>
                <a:gd name="T44" fmla="*/ 0 w 59"/>
                <a:gd name="T45" fmla="*/ 0 h 77"/>
                <a:gd name="T46" fmla="*/ 0 w 59"/>
                <a:gd name="T47" fmla="*/ 0 h 77"/>
                <a:gd name="T48" fmla="*/ 0 w 59"/>
                <a:gd name="T49" fmla="*/ 0 h 77"/>
                <a:gd name="T50" fmla="*/ 0 w 59"/>
                <a:gd name="T51" fmla="*/ 0 h 77"/>
                <a:gd name="T52" fmla="*/ 0 w 59"/>
                <a:gd name="T53" fmla="*/ 0 h 77"/>
                <a:gd name="T54" fmla="*/ 0 w 59"/>
                <a:gd name="T55" fmla="*/ 0 h 77"/>
                <a:gd name="T56" fmla="*/ 0 w 59"/>
                <a:gd name="T57" fmla="*/ 0 h 77"/>
                <a:gd name="T58" fmla="*/ 0 w 59"/>
                <a:gd name="T59" fmla="*/ 0 h 77"/>
                <a:gd name="T60" fmla="*/ 0 w 59"/>
                <a:gd name="T61" fmla="*/ 0 h 77"/>
                <a:gd name="T62" fmla="*/ 0 w 59"/>
                <a:gd name="T63" fmla="*/ 0 h 77"/>
                <a:gd name="T64" fmla="*/ 0 w 59"/>
                <a:gd name="T65" fmla="*/ 0 h 77"/>
                <a:gd name="T66" fmla="*/ 0 w 59"/>
                <a:gd name="T67" fmla="*/ 0 h 77"/>
                <a:gd name="T68" fmla="*/ 0 w 59"/>
                <a:gd name="T69" fmla="*/ 0 h 77"/>
                <a:gd name="T70" fmla="*/ 0 w 59"/>
                <a:gd name="T71" fmla="*/ 0 h 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9" h="77">
                  <a:moveTo>
                    <a:pt x="0" y="77"/>
                  </a:moveTo>
                  <a:lnTo>
                    <a:pt x="0" y="77"/>
                  </a:lnTo>
                  <a:lnTo>
                    <a:pt x="10" y="77"/>
                  </a:lnTo>
                  <a:lnTo>
                    <a:pt x="20" y="67"/>
                  </a:lnTo>
                  <a:lnTo>
                    <a:pt x="30" y="67"/>
                  </a:lnTo>
                  <a:lnTo>
                    <a:pt x="39" y="67"/>
                  </a:lnTo>
                  <a:lnTo>
                    <a:pt x="39" y="58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49" y="39"/>
                  </a:lnTo>
                  <a:lnTo>
                    <a:pt x="59" y="39"/>
                  </a:lnTo>
                  <a:lnTo>
                    <a:pt x="59" y="29"/>
                  </a:lnTo>
                  <a:lnTo>
                    <a:pt x="59" y="19"/>
                  </a:lnTo>
                  <a:lnTo>
                    <a:pt x="5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19"/>
                  </a:lnTo>
                  <a:lnTo>
                    <a:pt x="30" y="19"/>
                  </a:lnTo>
                  <a:lnTo>
                    <a:pt x="20" y="29"/>
                  </a:lnTo>
                  <a:lnTo>
                    <a:pt x="1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79" name="Freeform 276"/>
            <p:cNvSpPr>
              <a:spLocks/>
            </p:cNvSpPr>
            <p:nvPr/>
          </p:nvSpPr>
          <p:spPr bwMode="auto">
            <a:xfrm rot="-3438596">
              <a:off x="766" y="2760"/>
              <a:ext cx="16" cy="27"/>
            </a:xfrm>
            <a:custGeom>
              <a:avLst/>
              <a:gdLst>
                <a:gd name="T0" fmla="*/ 0 w 59"/>
                <a:gd name="T1" fmla="*/ 0 h 77"/>
                <a:gd name="T2" fmla="*/ 0 w 59"/>
                <a:gd name="T3" fmla="*/ 0 h 77"/>
                <a:gd name="T4" fmla="*/ 0 w 59"/>
                <a:gd name="T5" fmla="*/ 0 h 77"/>
                <a:gd name="T6" fmla="*/ 0 w 59"/>
                <a:gd name="T7" fmla="*/ 0 h 77"/>
                <a:gd name="T8" fmla="*/ 0 w 59"/>
                <a:gd name="T9" fmla="*/ 0 h 77"/>
                <a:gd name="T10" fmla="*/ 0 w 59"/>
                <a:gd name="T11" fmla="*/ 0 h 77"/>
                <a:gd name="T12" fmla="*/ 0 w 59"/>
                <a:gd name="T13" fmla="*/ 0 h 77"/>
                <a:gd name="T14" fmla="*/ 0 w 59"/>
                <a:gd name="T15" fmla="*/ 0 h 77"/>
                <a:gd name="T16" fmla="*/ 0 w 59"/>
                <a:gd name="T17" fmla="*/ 0 h 77"/>
                <a:gd name="T18" fmla="*/ 0 w 59"/>
                <a:gd name="T19" fmla="*/ 0 h 77"/>
                <a:gd name="T20" fmla="*/ 0 w 59"/>
                <a:gd name="T21" fmla="*/ 0 h 77"/>
                <a:gd name="T22" fmla="*/ 0 w 59"/>
                <a:gd name="T23" fmla="*/ 0 h 77"/>
                <a:gd name="T24" fmla="*/ 0 w 59"/>
                <a:gd name="T25" fmla="*/ 0 h 77"/>
                <a:gd name="T26" fmla="*/ 0 w 59"/>
                <a:gd name="T27" fmla="*/ 0 h 77"/>
                <a:gd name="T28" fmla="*/ 0 w 59"/>
                <a:gd name="T29" fmla="*/ 0 h 77"/>
                <a:gd name="T30" fmla="*/ 0 w 59"/>
                <a:gd name="T31" fmla="*/ 0 h 77"/>
                <a:gd name="T32" fmla="*/ 0 w 59"/>
                <a:gd name="T33" fmla="*/ 0 h 77"/>
                <a:gd name="T34" fmla="*/ 0 w 59"/>
                <a:gd name="T35" fmla="*/ 0 h 77"/>
                <a:gd name="T36" fmla="*/ 0 w 59"/>
                <a:gd name="T37" fmla="*/ 0 h 77"/>
                <a:gd name="T38" fmla="*/ 0 w 59"/>
                <a:gd name="T39" fmla="*/ 0 h 77"/>
                <a:gd name="T40" fmla="*/ 0 w 59"/>
                <a:gd name="T41" fmla="*/ 0 h 77"/>
                <a:gd name="T42" fmla="*/ 0 w 59"/>
                <a:gd name="T43" fmla="*/ 0 h 77"/>
                <a:gd name="T44" fmla="*/ 0 w 59"/>
                <a:gd name="T45" fmla="*/ 0 h 77"/>
                <a:gd name="T46" fmla="*/ 0 w 59"/>
                <a:gd name="T47" fmla="*/ 0 h 77"/>
                <a:gd name="T48" fmla="*/ 0 w 59"/>
                <a:gd name="T49" fmla="*/ 0 h 7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77">
                  <a:moveTo>
                    <a:pt x="0" y="77"/>
                  </a:moveTo>
                  <a:lnTo>
                    <a:pt x="10" y="77"/>
                  </a:lnTo>
                  <a:lnTo>
                    <a:pt x="20" y="67"/>
                  </a:lnTo>
                  <a:lnTo>
                    <a:pt x="30" y="67"/>
                  </a:lnTo>
                  <a:lnTo>
                    <a:pt x="39" y="67"/>
                  </a:lnTo>
                  <a:lnTo>
                    <a:pt x="39" y="58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49" y="39"/>
                  </a:lnTo>
                  <a:lnTo>
                    <a:pt x="59" y="39"/>
                  </a:lnTo>
                  <a:lnTo>
                    <a:pt x="59" y="29"/>
                  </a:lnTo>
                  <a:lnTo>
                    <a:pt x="59" y="19"/>
                  </a:lnTo>
                  <a:lnTo>
                    <a:pt x="5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19"/>
                  </a:lnTo>
                  <a:lnTo>
                    <a:pt x="30" y="19"/>
                  </a:lnTo>
                  <a:lnTo>
                    <a:pt x="20" y="29"/>
                  </a:lnTo>
                  <a:lnTo>
                    <a:pt x="1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0" name="Freeform 277"/>
            <p:cNvSpPr>
              <a:spLocks/>
            </p:cNvSpPr>
            <p:nvPr/>
          </p:nvSpPr>
          <p:spPr bwMode="auto">
            <a:xfrm rot="-3438596">
              <a:off x="776" y="2780"/>
              <a:ext cx="21" cy="17"/>
            </a:xfrm>
            <a:custGeom>
              <a:avLst/>
              <a:gdLst>
                <a:gd name="T0" fmla="*/ 0 w 78"/>
                <a:gd name="T1" fmla="*/ 0 h 49"/>
                <a:gd name="T2" fmla="*/ 0 w 78"/>
                <a:gd name="T3" fmla="*/ 0 h 49"/>
                <a:gd name="T4" fmla="*/ 0 w 78"/>
                <a:gd name="T5" fmla="*/ 0 h 49"/>
                <a:gd name="T6" fmla="*/ 0 w 78"/>
                <a:gd name="T7" fmla="*/ 0 h 49"/>
                <a:gd name="T8" fmla="*/ 0 w 78"/>
                <a:gd name="T9" fmla="*/ 0 h 49"/>
                <a:gd name="T10" fmla="*/ 0 w 78"/>
                <a:gd name="T11" fmla="*/ 0 h 49"/>
                <a:gd name="T12" fmla="*/ 0 w 78"/>
                <a:gd name="T13" fmla="*/ 0 h 49"/>
                <a:gd name="T14" fmla="*/ 0 w 78"/>
                <a:gd name="T15" fmla="*/ 0 h 49"/>
                <a:gd name="T16" fmla="*/ 0 w 78"/>
                <a:gd name="T17" fmla="*/ 0 h 49"/>
                <a:gd name="T18" fmla="*/ 0 w 78"/>
                <a:gd name="T19" fmla="*/ 0 h 49"/>
                <a:gd name="T20" fmla="*/ 0 w 78"/>
                <a:gd name="T21" fmla="*/ 0 h 49"/>
                <a:gd name="T22" fmla="*/ 0 w 78"/>
                <a:gd name="T23" fmla="*/ 0 h 49"/>
                <a:gd name="T24" fmla="*/ 0 w 78"/>
                <a:gd name="T25" fmla="*/ 0 h 49"/>
                <a:gd name="T26" fmla="*/ 0 w 78"/>
                <a:gd name="T27" fmla="*/ 0 h 49"/>
                <a:gd name="T28" fmla="*/ 0 w 78"/>
                <a:gd name="T29" fmla="*/ 0 h 49"/>
                <a:gd name="T30" fmla="*/ 0 w 78"/>
                <a:gd name="T31" fmla="*/ 0 h 49"/>
                <a:gd name="T32" fmla="*/ 0 w 78"/>
                <a:gd name="T33" fmla="*/ 0 h 49"/>
                <a:gd name="T34" fmla="*/ 0 w 78"/>
                <a:gd name="T35" fmla="*/ 0 h 49"/>
                <a:gd name="T36" fmla="*/ 0 w 78"/>
                <a:gd name="T37" fmla="*/ 0 h 49"/>
                <a:gd name="T38" fmla="*/ 0 w 78"/>
                <a:gd name="T39" fmla="*/ 0 h 49"/>
                <a:gd name="T40" fmla="*/ 0 w 78"/>
                <a:gd name="T41" fmla="*/ 0 h 49"/>
                <a:gd name="T42" fmla="*/ 0 w 78"/>
                <a:gd name="T43" fmla="*/ 0 h 49"/>
                <a:gd name="T44" fmla="*/ 0 w 78"/>
                <a:gd name="T45" fmla="*/ 0 h 49"/>
                <a:gd name="T46" fmla="*/ 0 w 78"/>
                <a:gd name="T47" fmla="*/ 0 h 49"/>
                <a:gd name="T48" fmla="*/ 0 w 78"/>
                <a:gd name="T49" fmla="*/ 0 h 49"/>
                <a:gd name="T50" fmla="*/ 0 w 78"/>
                <a:gd name="T51" fmla="*/ 0 h 49"/>
                <a:gd name="T52" fmla="*/ 0 w 78"/>
                <a:gd name="T53" fmla="*/ 0 h 49"/>
                <a:gd name="T54" fmla="*/ 0 w 78"/>
                <a:gd name="T55" fmla="*/ 0 h 49"/>
                <a:gd name="T56" fmla="*/ 0 w 78"/>
                <a:gd name="T57" fmla="*/ 0 h 49"/>
                <a:gd name="T58" fmla="*/ 0 w 78"/>
                <a:gd name="T59" fmla="*/ 0 h 49"/>
                <a:gd name="T60" fmla="*/ 0 w 78"/>
                <a:gd name="T61" fmla="*/ 0 h 49"/>
                <a:gd name="T62" fmla="*/ 0 w 78"/>
                <a:gd name="T63" fmla="*/ 0 h 49"/>
                <a:gd name="T64" fmla="*/ 0 w 78"/>
                <a:gd name="T65" fmla="*/ 0 h 49"/>
                <a:gd name="T66" fmla="*/ 0 w 78"/>
                <a:gd name="T67" fmla="*/ 0 h 49"/>
                <a:gd name="T68" fmla="*/ 0 w 78"/>
                <a:gd name="T69" fmla="*/ 0 h 49"/>
                <a:gd name="T70" fmla="*/ 0 w 78"/>
                <a:gd name="T71" fmla="*/ 0 h 49"/>
                <a:gd name="T72" fmla="*/ 0 w 78"/>
                <a:gd name="T73" fmla="*/ 0 h 49"/>
                <a:gd name="T74" fmla="*/ 0 w 78"/>
                <a:gd name="T75" fmla="*/ 0 h 49"/>
                <a:gd name="T76" fmla="*/ 0 w 78"/>
                <a:gd name="T77" fmla="*/ 0 h 49"/>
                <a:gd name="T78" fmla="*/ 0 w 78"/>
                <a:gd name="T79" fmla="*/ 0 h 49"/>
                <a:gd name="T80" fmla="*/ 0 w 78"/>
                <a:gd name="T81" fmla="*/ 0 h 49"/>
                <a:gd name="T82" fmla="*/ 0 w 78"/>
                <a:gd name="T83" fmla="*/ 0 h 49"/>
                <a:gd name="T84" fmla="*/ 0 w 78"/>
                <a:gd name="T85" fmla="*/ 0 h 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8" h="49">
                  <a:moveTo>
                    <a:pt x="0" y="10"/>
                  </a:moveTo>
                  <a:lnTo>
                    <a:pt x="0" y="10"/>
                  </a:lnTo>
                  <a:lnTo>
                    <a:pt x="0" y="20"/>
                  </a:lnTo>
                  <a:lnTo>
                    <a:pt x="10" y="29"/>
                  </a:lnTo>
                  <a:lnTo>
                    <a:pt x="20" y="39"/>
                  </a:lnTo>
                  <a:lnTo>
                    <a:pt x="29" y="49"/>
                  </a:lnTo>
                  <a:lnTo>
                    <a:pt x="39" y="49"/>
                  </a:lnTo>
                  <a:lnTo>
                    <a:pt x="59" y="49"/>
                  </a:lnTo>
                  <a:lnTo>
                    <a:pt x="68" y="49"/>
                  </a:lnTo>
                  <a:lnTo>
                    <a:pt x="78" y="49"/>
                  </a:lnTo>
                  <a:lnTo>
                    <a:pt x="78" y="39"/>
                  </a:lnTo>
                  <a:lnTo>
                    <a:pt x="78" y="29"/>
                  </a:lnTo>
                  <a:lnTo>
                    <a:pt x="78" y="20"/>
                  </a:lnTo>
                  <a:lnTo>
                    <a:pt x="68" y="20"/>
                  </a:lnTo>
                  <a:lnTo>
                    <a:pt x="68" y="10"/>
                  </a:lnTo>
                  <a:lnTo>
                    <a:pt x="59" y="10"/>
                  </a:lnTo>
                  <a:lnTo>
                    <a:pt x="4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1" name="Freeform 278"/>
            <p:cNvSpPr>
              <a:spLocks/>
            </p:cNvSpPr>
            <p:nvPr/>
          </p:nvSpPr>
          <p:spPr bwMode="auto">
            <a:xfrm rot="-3438596">
              <a:off x="776" y="2780"/>
              <a:ext cx="21" cy="17"/>
            </a:xfrm>
            <a:custGeom>
              <a:avLst/>
              <a:gdLst>
                <a:gd name="T0" fmla="*/ 0 w 78"/>
                <a:gd name="T1" fmla="*/ 0 h 49"/>
                <a:gd name="T2" fmla="*/ 0 w 78"/>
                <a:gd name="T3" fmla="*/ 0 h 49"/>
                <a:gd name="T4" fmla="*/ 0 w 78"/>
                <a:gd name="T5" fmla="*/ 0 h 49"/>
                <a:gd name="T6" fmla="*/ 0 w 78"/>
                <a:gd name="T7" fmla="*/ 0 h 49"/>
                <a:gd name="T8" fmla="*/ 0 w 78"/>
                <a:gd name="T9" fmla="*/ 0 h 49"/>
                <a:gd name="T10" fmla="*/ 0 w 78"/>
                <a:gd name="T11" fmla="*/ 0 h 49"/>
                <a:gd name="T12" fmla="*/ 0 w 78"/>
                <a:gd name="T13" fmla="*/ 0 h 49"/>
                <a:gd name="T14" fmla="*/ 0 w 78"/>
                <a:gd name="T15" fmla="*/ 0 h 49"/>
                <a:gd name="T16" fmla="*/ 0 w 78"/>
                <a:gd name="T17" fmla="*/ 0 h 49"/>
                <a:gd name="T18" fmla="*/ 0 w 78"/>
                <a:gd name="T19" fmla="*/ 0 h 49"/>
                <a:gd name="T20" fmla="*/ 0 w 78"/>
                <a:gd name="T21" fmla="*/ 0 h 49"/>
                <a:gd name="T22" fmla="*/ 0 w 78"/>
                <a:gd name="T23" fmla="*/ 0 h 49"/>
                <a:gd name="T24" fmla="*/ 0 w 78"/>
                <a:gd name="T25" fmla="*/ 0 h 49"/>
                <a:gd name="T26" fmla="*/ 0 w 78"/>
                <a:gd name="T27" fmla="*/ 0 h 49"/>
                <a:gd name="T28" fmla="*/ 0 w 78"/>
                <a:gd name="T29" fmla="*/ 0 h 49"/>
                <a:gd name="T30" fmla="*/ 0 w 78"/>
                <a:gd name="T31" fmla="*/ 0 h 49"/>
                <a:gd name="T32" fmla="*/ 0 w 78"/>
                <a:gd name="T33" fmla="*/ 0 h 49"/>
                <a:gd name="T34" fmla="*/ 0 w 78"/>
                <a:gd name="T35" fmla="*/ 0 h 49"/>
                <a:gd name="T36" fmla="*/ 0 w 78"/>
                <a:gd name="T37" fmla="*/ 0 h 49"/>
                <a:gd name="T38" fmla="*/ 0 w 78"/>
                <a:gd name="T39" fmla="*/ 0 h 49"/>
                <a:gd name="T40" fmla="*/ 0 w 78"/>
                <a:gd name="T41" fmla="*/ 0 h 49"/>
                <a:gd name="T42" fmla="*/ 0 w 78"/>
                <a:gd name="T43" fmla="*/ 0 h 49"/>
                <a:gd name="T44" fmla="*/ 0 w 78"/>
                <a:gd name="T45" fmla="*/ 0 h 49"/>
                <a:gd name="T46" fmla="*/ 0 w 78"/>
                <a:gd name="T47" fmla="*/ 0 h 49"/>
                <a:gd name="T48" fmla="*/ 0 w 78"/>
                <a:gd name="T49" fmla="*/ 0 h 49"/>
                <a:gd name="T50" fmla="*/ 0 w 78"/>
                <a:gd name="T51" fmla="*/ 0 h 49"/>
                <a:gd name="T52" fmla="*/ 0 w 78"/>
                <a:gd name="T53" fmla="*/ 0 h 49"/>
                <a:gd name="T54" fmla="*/ 0 w 78"/>
                <a:gd name="T55" fmla="*/ 0 h 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8" h="49">
                  <a:moveTo>
                    <a:pt x="0" y="10"/>
                  </a:moveTo>
                  <a:lnTo>
                    <a:pt x="0" y="20"/>
                  </a:lnTo>
                  <a:lnTo>
                    <a:pt x="10" y="29"/>
                  </a:lnTo>
                  <a:lnTo>
                    <a:pt x="20" y="39"/>
                  </a:lnTo>
                  <a:lnTo>
                    <a:pt x="29" y="49"/>
                  </a:lnTo>
                  <a:lnTo>
                    <a:pt x="39" y="49"/>
                  </a:lnTo>
                  <a:lnTo>
                    <a:pt x="59" y="49"/>
                  </a:lnTo>
                  <a:lnTo>
                    <a:pt x="68" y="49"/>
                  </a:lnTo>
                  <a:lnTo>
                    <a:pt x="78" y="49"/>
                  </a:lnTo>
                  <a:lnTo>
                    <a:pt x="78" y="39"/>
                  </a:lnTo>
                  <a:lnTo>
                    <a:pt x="78" y="29"/>
                  </a:lnTo>
                  <a:lnTo>
                    <a:pt x="78" y="20"/>
                  </a:lnTo>
                  <a:lnTo>
                    <a:pt x="68" y="20"/>
                  </a:lnTo>
                  <a:lnTo>
                    <a:pt x="68" y="10"/>
                  </a:lnTo>
                  <a:lnTo>
                    <a:pt x="59" y="10"/>
                  </a:lnTo>
                  <a:lnTo>
                    <a:pt x="4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10"/>
                  </a:lnTo>
                  <a:lnTo>
                    <a:pt x="0" y="10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2" name="Freeform 279"/>
            <p:cNvSpPr>
              <a:spLocks/>
            </p:cNvSpPr>
            <p:nvPr/>
          </p:nvSpPr>
          <p:spPr bwMode="auto">
            <a:xfrm rot="-3438596">
              <a:off x="764" y="2772"/>
              <a:ext cx="16" cy="20"/>
            </a:xfrm>
            <a:custGeom>
              <a:avLst/>
              <a:gdLst>
                <a:gd name="T0" fmla="*/ 0 w 59"/>
                <a:gd name="T1" fmla="*/ 0 h 58"/>
                <a:gd name="T2" fmla="*/ 0 w 59"/>
                <a:gd name="T3" fmla="*/ 0 h 58"/>
                <a:gd name="T4" fmla="*/ 0 w 59"/>
                <a:gd name="T5" fmla="*/ 0 h 58"/>
                <a:gd name="T6" fmla="*/ 0 w 59"/>
                <a:gd name="T7" fmla="*/ 0 h 58"/>
                <a:gd name="T8" fmla="*/ 0 w 59"/>
                <a:gd name="T9" fmla="*/ 0 h 58"/>
                <a:gd name="T10" fmla="*/ 0 w 59"/>
                <a:gd name="T11" fmla="*/ 0 h 58"/>
                <a:gd name="T12" fmla="*/ 0 w 59"/>
                <a:gd name="T13" fmla="*/ 0 h 58"/>
                <a:gd name="T14" fmla="*/ 0 w 59"/>
                <a:gd name="T15" fmla="*/ 0 h 58"/>
                <a:gd name="T16" fmla="*/ 0 w 59"/>
                <a:gd name="T17" fmla="*/ 0 h 58"/>
                <a:gd name="T18" fmla="*/ 0 w 59"/>
                <a:gd name="T19" fmla="*/ 0 h 58"/>
                <a:gd name="T20" fmla="*/ 0 w 59"/>
                <a:gd name="T21" fmla="*/ 0 h 58"/>
                <a:gd name="T22" fmla="*/ 0 w 59"/>
                <a:gd name="T23" fmla="*/ 0 h 58"/>
                <a:gd name="T24" fmla="*/ 0 w 59"/>
                <a:gd name="T25" fmla="*/ 0 h 58"/>
                <a:gd name="T26" fmla="*/ 0 w 59"/>
                <a:gd name="T27" fmla="*/ 0 h 58"/>
                <a:gd name="T28" fmla="*/ 0 w 59"/>
                <a:gd name="T29" fmla="*/ 0 h 58"/>
                <a:gd name="T30" fmla="*/ 0 w 59"/>
                <a:gd name="T31" fmla="*/ 0 h 58"/>
                <a:gd name="T32" fmla="*/ 0 w 59"/>
                <a:gd name="T33" fmla="*/ 0 h 58"/>
                <a:gd name="T34" fmla="*/ 0 w 59"/>
                <a:gd name="T35" fmla="*/ 0 h 58"/>
                <a:gd name="T36" fmla="*/ 0 w 59"/>
                <a:gd name="T37" fmla="*/ 0 h 58"/>
                <a:gd name="T38" fmla="*/ 0 w 59"/>
                <a:gd name="T39" fmla="*/ 0 h 58"/>
                <a:gd name="T40" fmla="*/ 0 w 59"/>
                <a:gd name="T41" fmla="*/ 0 h 58"/>
                <a:gd name="T42" fmla="*/ 0 w 59"/>
                <a:gd name="T43" fmla="*/ 0 h 58"/>
                <a:gd name="T44" fmla="*/ 0 w 59"/>
                <a:gd name="T45" fmla="*/ 0 h 58"/>
                <a:gd name="T46" fmla="*/ 0 w 59"/>
                <a:gd name="T47" fmla="*/ 0 h 58"/>
                <a:gd name="T48" fmla="*/ 0 w 59"/>
                <a:gd name="T49" fmla="*/ 0 h 58"/>
                <a:gd name="T50" fmla="*/ 0 w 59"/>
                <a:gd name="T51" fmla="*/ 0 h 58"/>
                <a:gd name="T52" fmla="*/ 0 w 59"/>
                <a:gd name="T53" fmla="*/ 0 h 58"/>
                <a:gd name="T54" fmla="*/ 0 w 59"/>
                <a:gd name="T55" fmla="*/ 0 h 58"/>
                <a:gd name="T56" fmla="*/ 0 w 59"/>
                <a:gd name="T57" fmla="*/ 0 h 58"/>
                <a:gd name="T58" fmla="*/ 0 w 59"/>
                <a:gd name="T59" fmla="*/ 0 h 58"/>
                <a:gd name="T60" fmla="*/ 0 w 59"/>
                <a:gd name="T61" fmla="*/ 0 h 58"/>
                <a:gd name="T62" fmla="*/ 0 w 59"/>
                <a:gd name="T63" fmla="*/ 0 h 58"/>
                <a:gd name="T64" fmla="*/ 0 w 59"/>
                <a:gd name="T65" fmla="*/ 0 h 58"/>
                <a:gd name="T66" fmla="*/ 0 w 59"/>
                <a:gd name="T67" fmla="*/ 0 h 58"/>
                <a:gd name="T68" fmla="*/ 0 w 59"/>
                <a:gd name="T69" fmla="*/ 0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9" h="58">
                  <a:moveTo>
                    <a:pt x="0" y="58"/>
                  </a:moveTo>
                  <a:lnTo>
                    <a:pt x="0" y="58"/>
                  </a:lnTo>
                  <a:lnTo>
                    <a:pt x="20" y="58"/>
                  </a:lnTo>
                  <a:lnTo>
                    <a:pt x="29" y="58"/>
                  </a:lnTo>
                  <a:lnTo>
                    <a:pt x="39" y="48"/>
                  </a:lnTo>
                  <a:lnTo>
                    <a:pt x="49" y="39"/>
                  </a:lnTo>
                  <a:lnTo>
                    <a:pt x="49" y="29"/>
                  </a:lnTo>
                  <a:lnTo>
                    <a:pt x="59" y="2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10"/>
                  </a:lnTo>
                  <a:lnTo>
                    <a:pt x="20" y="10"/>
                  </a:lnTo>
                  <a:lnTo>
                    <a:pt x="20" y="20"/>
                  </a:lnTo>
                  <a:lnTo>
                    <a:pt x="10" y="20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3" name="Freeform 280"/>
            <p:cNvSpPr>
              <a:spLocks/>
            </p:cNvSpPr>
            <p:nvPr/>
          </p:nvSpPr>
          <p:spPr bwMode="auto">
            <a:xfrm rot="-3438596">
              <a:off x="764" y="2772"/>
              <a:ext cx="16" cy="20"/>
            </a:xfrm>
            <a:custGeom>
              <a:avLst/>
              <a:gdLst>
                <a:gd name="T0" fmla="*/ 0 w 59"/>
                <a:gd name="T1" fmla="*/ 0 h 58"/>
                <a:gd name="T2" fmla="*/ 0 w 59"/>
                <a:gd name="T3" fmla="*/ 0 h 58"/>
                <a:gd name="T4" fmla="*/ 0 w 59"/>
                <a:gd name="T5" fmla="*/ 0 h 58"/>
                <a:gd name="T6" fmla="*/ 0 w 59"/>
                <a:gd name="T7" fmla="*/ 0 h 58"/>
                <a:gd name="T8" fmla="*/ 0 w 59"/>
                <a:gd name="T9" fmla="*/ 0 h 58"/>
                <a:gd name="T10" fmla="*/ 0 w 59"/>
                <a:gd name="T11" fmla="*/ 0 h 58"/>
                <a:gd name="T12" fmla="*/ 0 w 59"/>
                <a:gd name="T13" fmla="*/ 0 h 58"/>
                <a:gd name="T14" fmla="*/ 0 w 59"/>
                <a:gd name="T15" fmla="*/ 0 h 58"/>
                <a:gd name="T16" fmla="*/ 0 w 59"/>
                <a:gd name="T17" fmla="*/ 0 h 58"/>
                <a:gd name="T18" fmla="*/ 0 w 59"/>
                <a:gd name="T19" fmla="*/ 0 h 58"/>
                <a:gd name="T20" fmla="*/ 0 w 59"/>
                <a:gd name="T21" fmla="*/ 0 h 58"/>
                <a:gd name="T22" fmla="*/ 0 w 59"/>
                <a:gd name="T23" fmla="*/ 0 h 58"/>
                <a:gd name="T24" fmla="*/ 0 w 59"/>
                <a:gd name="T25" fmla="*/ 0 h 58"/>
                <a:gd name="T26" fmla="*/ 0 w 59"/>
                <a:gd name="T27" fmla="*/ 0 h 58"/>
                <a:gd name="T28" fmla="*/ 0 w 59"/>
                <a:gd name="T29" fmla="*/ 0 h 58"/>
                <a:gd name="T30" fmla="*/ 0 w 59"/>
                <a:gd name="T31" fmla="*/ 0 h 58"/>
                <a:gd name="T32" fmla="*/ 0 w 59"/>
                <a:gd name="T33" fmla="*/ 0 h 58"/>
                <a:gd name="T34" fmla="*/ 0 w 59"/>
                <a:gd name="T35" fmla="*/ 0 h 58"/>
                <a:gd name="T36" fmla="*/ 0 w 59"/>
                <a:gd name="T37" fmla="*/ 0 h 58"/>
                <a:gd name="T38" fmla="*/ 0 w 59"/>
                <a:gd name="T39" fmla="*/ 0 h 58"/>
                <a:gd name="T40" fmla="*/ 0 w 59"/>
                <a:gd name="T41" fmla="*/ 0 h 58"/>
                <a:gd name="T42" fmla="*/ 0 w 59"/>
                <a:gd name="T43" fmla="*/ 0 h 58"/>
                <a:gd name="T44" fmla="*/ 0 w 59"/>
                <a:gd name="T45" fmla="*/ 0 h 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9" h="58">
                  <a:moveTo>
                    <a:pt x="0" y="58"/>
                  </a:moveTo>
                  <a:lnTo>
                    <a:pt x="20" y="58"/>
                  </a:lnTo>
                  <a:lnTo>
                    <a:pt x="29" y="58"/>
                  </a:lnTo>
                  <a:lnTo>
                    <a:pt x="39" y="48"/>
                  </a:lnTo>
                  <a:lnTo>
                    <a:pt x="49" y="39"/>
                  </a:lnTo>
                  <a:lnTo>
                    <a:pt x="49" y="29"/>
                  </a:lnTo>
                  <a:lnTo>
                    <a:pt x="59" y="2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10"/>
                  </a:lnTo>
                  <a:lnTo>
                    <a:pt x="20" y="10"/>
                  </a:lnTo>
                  <a:lnTo>
                    <a:pt x="20" y="20"/>
                  </a:lnTo>
                  <a:lnTo>
                    <a:pt x="10" y="20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8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4" name="Freeform 281"/>
            <p:cNvSpPr>
              <a:spLocks/>
            </p:cNvSpPr>
            <p:nvPr/>
          </p:nvSpPr>
          <p:spPr bwMode="auto">
            <a:xfrm rot="-3438596">
              <a:off x="738" y="2778"/>
              <a:ext cx="90" cy="109"/>
            </a:xfrm>
            <a:custGeom>
              <a:avLst/>
              <a:gdLst>
                <a:gd name="T0" fmla="*/ 0 w 341"/>
                <a:gd name="T1" fmla="*/ 0 h 308"/>
                <a:gd name="T2" fmla="*/ 0 w 341"/>
                <a:gd name="T3" fmla="*/ 0 h 308"/>
                <a:gd name="T4" fmla="*/ 0 w 341"/>
                <a:gd name="T5" fmla="*/ 0 h 308"/>
                <a:gd name="T6" fmla="*/ 0 w 341"/>
                <a:gd name="T7" fmla="*/ 0 h 308"/>
                <a:gd name="T8" fmla="*/ 0 w 341"/>
                <a:gd name="T9" fmla="*/ 0 h 308"/>
                <a:gd name="T10" fmla="*/ 0 w 341"/>
                <a:gd name="T11" fmla="*/ 0 h 308"/>
                <a:gd name="T12" fmla="*/ 0 w 341"/>
                <a:gd name="T13" fmla="*/ 0 h 308"/>
                <a:gd name="T14" fmla="*/ 0 w 341"/>
                <a:gd name="T15" fmla="*/ 0 h 308"/>
                <a:gd name="T16" fmla="*/ 0 w 341"/>
                <a:gd name="T17" fmla="*/ 0 h 308"/>
                <a:gd name="T18" fmla="*/ 0 w 341"/>
                <a:gd name="T19" fmla="*/ 0 h 308"/>
                <a:gd name="T20" fmla="*/ 0 w 341"/>
                <a:gd name="T21" fmla="*/ 0 h 308"/>
                <a:gd name="T22" fmla="*/ 0 w 341"/>
                <a:gd name="T23" fmla="*/ 0 h 308"/>
                <a:gd name="T24" fmla="*/ 0 w 341"/>
                <a:gd name="T25" fmla="*/ 0 h 308"/>
                <a:gd name="T26" fmla="*/ 0 w 341"/>
                <a:gd name="T27" fmla="*/ 0 h 308"/>
                <a:gd name="T28" fmla="*/ 0 w 341"/>
                <a:gd name="T29" fmla="*/ 0 h 308"/>
                <a:gd name="T30" fmla="*/ 0 w 341"/>
                <a:gd name="T31" fmla="*/ 0 h 308"/>
                <a:gd name="T32" fmla="*/ 0 w 341"/>
                <a:gd name="T33" fmla="*/ 0 h 308"/>
                <a:gd name="T34" fmla="*/ 0 w 341"/>
                <a:gd name="T35" fmla="*/ 0 h 308"/>
                <a:gd name="T36" fmla="*/ 0 w 341"/>
                <a:gd name="T37" fmla="*/ 0 h 308"/>
                <a:gd name="T38" fmla="*/ 0 w 341"/>
                <a:gd name="T39" fmla="*/ 0 h 308"/>
                <a:gd name="T40" fmla="*/ 0 w 341"/>
                <a:gd name="T41" fmla="*/ 0 h 308"/>
                <a:gd name="T42" fmla="*/ 0 w 341"/>
                <a:gd name="T43" fmla="*/ 0 h 308"/>
                <a:gd name="T44" fmla="*/ 0 w 341"/>
                <a:gd name="T45" fmla="*/ 0 h 308"/>
                <a:gd name="T46" fmla="*/ 0 w 341"/>
                <a:gd name="T47" fmla="*/ 0 h 308"/>
                <a:gd name="T48" fmla="*/ 0 w 341"/>
                <a:gd name="T49" fmla="*/ 0 h 308"/>
                <a:gd name="T50" fmla="*/ 0 w 341"/>
                <a:gd name="T51" fmla="*/ 0 h 308"/>
                <a:gd name="T52" fmla="*/ 0 w 341"/>
                <a:gd name="T53" fmla="*/ 0 h 308"/>
                <a:gd name="T54" fmla="*/ 0 w 341"/>
                <a:gd name="T55" fmla="*/ 0 h 308"/>
                <a:gd name="T56" fmla="*/ 0 w 341"/>
                <a:gd name="T57" fmla="*/ 0 h 308"/>
                <a:gd name="T58" fmla="*/ 0 w 341"/>
                <a:gd name="T59" fmla="*/ 0 h 308"/>
                <a:gd name="T60" fmla="*/ 0 w 341"/>
                <a:gd name="T61" fmla="*/ 0 h 308"/>
                <a:gd name="T62" fmla="*/ 0 w 341"/>
                <a:gd name="T63" fmla="*/ 0 h 308"/>
                <a:gd name="T64" fmla="*/ 0 w 341"/>
                <a:gd name="T65" fmla="*/ 0 h 308"/>
                <a:gd name="T66" fmla="*/ 0 w 341"/>
                <a:gd name="T67" fmla="*/ 0 h 308"/>
                <a:gd name="T68" fmla="*/ 0 w 341"/>
                <a:gd name="T69" fmla="*/ 0 h 308"/>
                <a:gd name="T70" fmla="*/ 0 w 341"/>
                <a:gd name="T71" fmla="*/ 0 h 308"/>
                <a:gd name="T72" fmla="*/ 0 w 341"/>
                <a:gd name="T73" fmla="*/ 0 h 3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41" h="308">
                  <a:moveTo>
                    <a:pt x="321" y="0"/>
                  </a:moveTo>
                  <a:lnTo>
                    <a:pt x="321" y="0"/>
                  </a:lnTo>
                  <a:lnTo>
                    <a:pt x="311" y="19"/>
                  </a:lnTo>
                  <a:lnTo>
                    <a:pt x="282" y="39"/>
                  </a:lnTo>
                  <a:lnTo>
                    <a:pt x="273" y="48"/>
                  </a:lnTo>
                  <a:lnTo>
                    <a:pt x="273" y="58"/>
                  </a:lnTo>
                  <a:lnTo>
                    <a:pt x="253" y="67"/>
                  </a:lnTo>
                  <a:lnTo>
                    <a:pt x="243" y="77"/>
                  </a:lnTo>
                  <a:lnTo>
                    <a:pt x="234" y="77"/>
                  </a:lnTo>
                  <a:lnTo>
                    <a:pt x="224" y="87"/>
                  </a:lnTo>
                  <a:lnTo>
                    <a:pt x="214" y="96"/>
                  </a:lnTo>
                  <a:lnTo>
                    <a:pt x="204" y="106"/>
                  </a:lnTo>
                  <a:lnTo>
                    <a:pt x="195" y="116"/>
                  </a:lnTo>
                  <a:lnTo>
                    <a:pt x="185" y="125"/>
                  </a:lnTo>
                  <a:lnTo>
                    <a:pt x="165" y="145"/>
                  </a:lnTo>
                  <a:lnTo>
                    <a:pt x="146" y="164"/>
                  </a:lnTo>
                  <a:lnTo>
                    <a:pt x="127" y="183"/>
                  </a:lnTo>
                  <a:lnTo>
                    <a:pt x="117" y="193"/>
                  </a:lnTo>
                  <a:lnTo>
                    <a:pt x="107" y="202"/>
                  </a:lnTo>
                  <a:lnTo>
                    <a:pt x="97" y="212"/>
                  </a:lnTo>
                  <a:lnTo>
                    <a:pt x="78" y="222"/>
                  </a:lnTo>
                  <a:lnTo>
                    <a:pt x="78" y="231"/>
                  </a:lnTo>
                  <a:lnTo>
                    <a:pt x="58" y="241"/>
                  </a:lnTo>
                  <a:lnTo>
                    <a:pt x="39" y="270"/>
                  </a:lnTo>
                  <a:lnTo>
                    <a:pt x="29" y="270"/>
                  </a:lnTo>
                  <a:lnTo>
                    <a:pt x="19" y="289"/>
                  </a:lnTo>
                  <a:lnTo>
                    <a:pt x="10" y="299"/>
                  </a:lnTo>
                  <a:lnTo>
                    <a:pt x="0" y="308"/>
                  </a:lnTo>
                  <a:lnTo>
                    <a:pt x="10" y="308"/>
                  </a:lnTo>
                  <a:lnTo>
                    <a:pt x="29" y="299"/>
                  </a:lnTo>
                  <a:lnTo>
                    <a:pt x="39" y="270"/>
                  </a:lnTo>
                  <a:lnTo>
                    <a:pt x="68" y="250"/>
                  </a:lnTo>
                  <a:lnTo>
                    <a:pt x="88" y="231"/>
                  </a:lnTo>
                  <a:lnTo>
                    <a:pt x="107" y="222"/>
                  </a:lnTo>
                  <a:lnTo>
                    <a:pt x="117" y="212"/>
                  </a:lnTo>
                  <a:lnTo>
                    <a:pt x="127" y="202"/>
                  </a:lnTo>
                  <a:lnTo>
                    <a:pt x="136" y="193"/>
                  </a:lnTo>
                  <a:lnTo>
                    <a:pt x="156" y="183"/>
                  </a:lnTo>
                  <a:lnTo>
                    <a:pt x="175" y="154"/>
                  </a:lnTo>
                  <a:lnTo>
                    <a:pt x="195" y="145"/>
                  </a:lnTo>
                  <a:lnTo>
                    <a:pt x="214" y="116"/>
                  </a:lnTo>
                  <a:lnTo>
                    <a:pt x="224" y="116"/>
                  </a:lnTo>
                  <a:lnTo>
                    <a:pt x="234" y="106"/>
                  </a:lnTo>
                  <a:lnTo>
                    <a:pt x="243" y="96"/>
                  </a:lnTo>
                  <a:lnTo>
                    <a:pt x="263" y="87"/>
                  </a:lnTo>
                  <a:lnTo>
                    <a:pt x="263" y="77"/>
                  </a:lnTo>
                  <a:lnTo>
                    <a:pt x="273" y="77"/>
                  </a:lnTo>
                  <a:lnTo>
                    <a:pt x="282" y="67"/>
                  </a:lnTo>
                  <a:lnTo>
                    <a:pt x="302" y="58"/>
                  </a:lnTo>
                  <a:lnTo>
                    <a:pt x="311" y="39"/>
                  </a:lnTo>
                  <a:lnTo>
                    <a:pt x="321" y="19"/>
                  </a:lnTo>
                  <a:lnTo>
                    <a:pt x="341" y="10"/>
                  </a:lnTo>
                  <a:lnTo>
                    <a:pt x="341" y="0"/>
                  </a:lnTo>
                  <a:lnTo>
                    <a:pt x="331" y="0"/>
                  </a:lnTo>
                  <a:lnTo>
                    <a:pt x="321" y="0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5" name="Freeform 282"/>
            <p:cNvSpPr>
              <a:spLocks/>
            </p:cNvSpPr>
            <p:nvPr/>
          </p:nvSpPr>
          <p:spPr bwMode="auto">
            <a:xfrm rot="-3438596">
              <a:off x="738" y="2778"/>
              <a:ext cx="90" cy="109"/>
            </a:xfrm>
            <a:custGeom>
              <a:avLst/>
              <a:gdLst>
                <a:gd name="T0" fmla="*/ 0 w 341"/>
                <a:gd name="T1" fmla="*/ 0 h 308"/>
                <a:gd name="T2" fmla="*/ 0 w 341"/>
                <a:gd name="T3" fmla="*/ 0 h 308"/>
                <a:gd name="T4" fmla="*/ 0 w 341"/>
                <a:gd name="T5" fmla="*/ 0 h 308"/>
                <a:gd name="T6" fmla="*/ 0 w 341"/>
                <a:gd name="T7" fmla="*/ 0 h 308"/>
                <a:gd name="T8" fmla="*/ 0 w 341"/>
                <a:gd name="T9" fmla="*/ 0 h 308"/>
                <a:gd name="T10" fmla="*/ 0 w 341"/>
                <a:gd name="T11" fmla="*/ 0 h 308"/>
                <a:gd name="T12" fmla="*/ 0 w 341"/>
                <a:gd name="T13" fmla="*/ 0 h 308"/>
                <a:gd name="T14" fmla="*/ 0 w 341"/>
                <a:gd name="T15" fmla="*/ 0 h 308"/>
                <a:gd name="T16" fmla="*/ 0 w 341"/>
                <a:gd name="T17" fmla="*/ 0 h 308"/>
                <a:gd name="T18" fmla="*/ 0 w 341"/>
                <a:gd name="T19" fmla="*/ 0 h 308"/>
                <a:gd name="T20" fmla="*/ 0 w 341"/>
                <a:gd name="T21" fmla="*/ 0 h 308"/>
                <a:gd name="T22" fmla="*/ 0 w 341"/>
                <a:gd name="T23" fmla="*/ 0 h 308"/>
                <a:gd name="T24" fmla="*/ 0 w 341"/>
                <a:gd name="T25" fmla="*/ 0 h 308"/>
                <a:gd name="T26" fmla="*/ 0 w 341"/>
                <a:gd name="T27" fmla="*/ 0 h 308"/>
                <a:gd name="T28" fmla="*/ 0 w 341"/>
                <a:gd name="T29" fmla="*/ 0 h 308"/>
                <a:gd name="T30" fmla="*/ 0 w 341"/>
                <a:gd name="T31" fmla="*/ 0 h 308"/>
                <a:gd name="T32" fmla="*/ 0 w 341"/>
                <a:gd name="T33" fmla="*/ 0 h 308"/>
                <a:gd name="T34" fmla="*/ 0 w 341"/>
                <a:gd name="T35" fmla="*/ 0 h 308"/>
                <a:gd name="T36" fmla="*/ 0 w 341"/>
                <a:gd name="T37" fmla="*/ 0 h 308"/>
                <a:gd name="T38" fmla="*/ 0 w 341"/>
                <a:gd name="T39" fmla="*/ 0 h 308"/>
                <a:gd name="T40" fmla="*/ 0 w 341"/>
                <a:gd name="T41" fmla="*/ 0 h 308"/>
                <a:gd name="T42" fmla="*/ 0 w 341"/>
                <a:gd name="T43" fmla="*/ 0 h 308"/>
                <a:gd name="T44" fmla="*/ 0 w 341"/>
                <a:gd name="T45" fmla="*/ 0 h 308"/>
                <a:gd name="T46" fmla="*/ 0 w 341"/>
                <a:gd name="T47" fmla="*/ 0 h 308"/>
                <a:gd name="T48" fmla="*/ 0 w 341"/>
                <a:gd name="T49" fmla="*/ 0 h 308"/>
                <a:gd name="T50" fmla="*/ 0 w 341"/>
                <a:gd name="T51" fmla="*/ 0 h 308"/>
                <a:gd name="T52" fmla="*/ 0 w 341"/>
                <a:gd name="T53" fmla="*/ 0 h 308"/>
                <a:gd name="T54" fmla="*/ 0 w 341"/>
                <a:gd name="T55" fmla="*/ 0 h 308"/>
                <a:gd name="T56" fmla="*/ 0 w 341"/>
                <a:gd name="T57" fmla="*/ 0 h 308"/>
                <a:gd name="T58" fmla="*/ 0 w 341"/>
                <a:gd name="T59" fmla="*/ 0 h 308"/>
                <a:gd name="T60" fmla="*/ 0 w 341"/>
                <a:gd name="T61" fmla="*/ 0 h 308"/>
                <a:gd name="T62" fmla="*/ 0 w 341"/>
                <a:gd name="T63" fmla="*/ 0 h 308"/>
                <a:gd name="T64" fmla="*/ 0 w 341"/>
                <a:gd name="T65" fmla="*/ 0 h 308"/>
                <a:gd name="T66" fmla="*/ 0 w 341"/>
                <a:gd name="T67" fmla="*/ 0 h 308"/>
                <a:gd name="T68" fmla="*/ 0 w 341"/>
                <a:gd name="T69" fmla="*/ 0 h 308"/>
                <a:gd name="T70" fmla="*/ 0 w 341"/>
                <a:gd name="T71" fmla="*/ 0 h 308"/>
                <a:gd name="T72" fmla="*/ 0 w 341"/>
                <a:gd name="T73" fmla="*/ 0 h 308"/>
                <a:gd name="T74" fmla="*/ 0 w 341"/>
                <a:gd name="T75" fmla="*/ 0 h 308"/>
                <a:gd name="T76" fmla="*/ 0 w 341"/>
                <a:gd name="T77" fmla="*/ 0 h 308"/>
                <a:gd name="T78" fmla="*/ 0 w 341"/>
                <a:gd name="T79" fmla="*/ 0 h 308"/>
                <a:gd name="T80" fmla="*/ 0 w 341"/>
                <a:gd name="T81" fmla="*/ 0 h 308"/>
                <a:gd name="T82" fmla="*/ 0 w 341"/>
                <a:gd name="T83" fmla="*/ 0 h 308"/>
                <a:gd name="T84" fmla="*/ 0 w 341"/>
                <a:gd name="T85" fmla="*/ 0 h 308"/>
                <a:gd name="T86" fmla="*/ 0 w 341"/>
                <a:gd name="T87" fmla="*/ 0 h 308"/>
                <a:gd name="T88" fmla="*/ 0 w 341"/>
                <a:gd name="T89" fmla="*/ 0 h 308"/>
                <a:gd name="T90" fmla="*/ 0 w 341"/>
                <a:gd name="T91" fmla="*/ 0 h 308"/>
                <a:gd name="T92" fmla="*/ 0 w 341"/>
                <a:gd name="T93" fmla="*/ 0 h 308"/>
                <a:gd name="T94" fmla="*/ 0 w 341"/>
                <a:gd name="T95" fmla="*/ 0 h 308"/>
                <a:gd name="T96" fmla="*/ 0 w 341"/>
                <a:gd name="T97" fmla="*/ 0 h 308"/>
                <a:gd name="T98" fmla="*/ 0 w 341"/>
                <a:gd name="T99" fmla="*/ 0 h 308"/>
                <a:gd name="T100" fmla="*/ 0 w 341"/>
                <a:gd name="T101" fmla="*/ 0 h 308"/>
                <a:gd name="T102" fmla="*/ 0 w 341"/>
                <a:gd name="T103" fmla="*/ 0 h 308"/>
                <a:gd name="T104" fmla="*/ 0 w 341"/>
                <a:gd name="T105" fmla="*/ 0 h 308"/>
                <a:gd name="T106" fmla="*/ 0 w 341"/>
                <a:gd name="T107" fmla="*/ 0 h 308"/>
                <a:gd name="T108" fmla="*/ 0 w 341"/>
                <a:gd name="T109" fmla="*/ 0 h 308"/>
                <a:gd name="T110" fmla="*/ 0 w 341"/>
                <a:gd name="T111" fmla="*/ 0 h 308"/>
                <a:gd name="T112" fmla="*/ 0 w 341"/>
                <a:gd name="T113" fmla="*/ 0 h 308"/>
                <a:gd name="T114" fmla="*/ 0 w 341"/>
                <a:gd name="T115" fmla="*/ 0 h 308"/>
                <a:gd name="T116" fmla="*/ 0 w 341"/>
                <a:gd name="T117" fmla="*/ 0 h 3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41" h="308">
                  <a:moveTo>
                    <a:pt x="321" y="0"/>
                  </a:moveTo>
                  <a:lnTo>
                    <a:pt x="311" y="19"/>
                  </a:lnTo>
                  <a:lnTo>
                    <a:pt x="282" y="39"/>
                  </a:lnTo>
                  <a:lnTo>
                    <a:pt x="273" y="48"/>
                  </a:lnTo>
                  <a:lnTo>
                    <a:pt x="273" y="58"/>
                  </a:lnTo>
                  <a:lnTo>
                    <a:pt x="253" y="67"/>
                  </a:lnTo>
                  <a:lnTo>
                    <a:pt x="243" y="77"/>
                  </a:lnTo>
                  <a:lnTo>
                    <a:pt x="234" y="77"/>
                  </a:lnTo>
                  <a:lnTo>
                    <a:pt x="224" y="87"/>
                  </a:lnTo>
                  <a:lnTo>
                    <a:pt x="214" y="96"/>
                  </a:lnTo>
                  <a:lnTo>
                    <a:pt x="204" y="106"/>
                  </a:lnTo>
                  <a:lnTo>
                    <a:pt x="195" y="116"/>
                  </a:lnTo>
                  <a:lnTo>
                    <a:pt x="185" y="125"/>
                  </a:lnTo>
                  <a:lnTo>
                    <a:pt x="165" y="145"/>
                  </a:lnTo>
                  <a:lnTo>
                    <a:pt x="146" y="164"/>
                  </a:lnTo>
                  <a:lnTo>
                    <a:pt x="127" y="183"/>
                  </a:lnTo>
                  <a:lnTo>
                    <a:pt x="117" y="193"/>
                  </a:lnTo>
                  <a:lnTo>
                    <a:pt x="107" y="202"/>
                  </a:lnTo>
                  <a:lnTo>
                    <a:pt x="97" y="212"/>
                  </a:lnTo>
                  <a:lnTo>
                    <a:pt x="78" y="222"/>
                  </a:lnTo>
                  <a:lnTo>
                    <a:pt x="78" y="231"/>
                  </a:lnTo>
                  <a:lnTo>
                    <a:pt x="58" y="241"/>
                  </a:lnTo>
                  <a:lnTo>
                    <a:pt x="39" y="270"/>
                  </a:lnTo>
                  <a:lnTo>
                    <a:pt x="29" y="270"/>
                  </a:lnTo>
                  <a:lnTo>
                    <a:pt x="19" y="289"/>
                  </a:lnTo>
                  <a:lnTo>
                    <a:pt x="10" y="299"/>
                  </a:lnTo>
                  <a:lnTo>
                    <a:pt x="0" y="308"/>
                  </a:lnTo>
                  <a:lnTo>
                    <a:pt x="10" y="308"/>
                  </a:lnTo>
                  <a:lnTo>
                    <a:pt x="29" y="299"/>
                  </a:lnTo>
                  <a:lnTo>
                    <a:pt x="39" y="270"/>
                  </a:lnTo>
                  <a:lnTo>
                    <a:pt x="68" y="250"/>
                  </a:lnTo>
                  <a:lnTo>
                    <a:pt x="88" y="231"/>
                  </a:lnTo>
                  <a:lnTo>
                    <a:pt x="107" y="222"/>
                  </a:lnTo>
                  <a:lnTo>
                    <a:pt x="117" y="212"/>
                  </a:lnTo>
                  <a:lnTo>
                    <a:pt x="127" y="202"/>
                  </a:lnTo>
                  <a:lnTo>
                    <a:pt x="136" y="193"/>
                  </a:lnTo>
                  <a:lnTo>
                    <a:pt x="156" y="183"/>
                  </a:lnTo>
                  <a:lnTo>
                    <a:pt x="175" y="154"/>
                  </a:lnTo>
                  <a:lnTo>
                    <a:pt x="195" y="145"/>
                  </a:lnTo>
                  <a:lnTo>
                    <a:pt x="214" y="116"/>
                  </a:lnTo>
                  <a:lnTo>
                    <a:pt x="224" y="116"/>
                  </a:lnTo>
                  <a:lnTo>
                    <a:pt x="234" y="106"/>
                  </a:lnTo>
                  <a:lnTo>
                    <a:pt x="243" y="96"/>
                  </a:lnTo>
                  <a:lnTo>
                    <a:pt x="263" y="87"/>
                  </a:lnTo>
                  <a:lnTo>
                    <a:pt x="263" y="77"/>
                  </a:lnTo>
                  <a:lnTo>
                    <a:pt x="273" y="77"/>
                  </a:lnTo>
                  <a:lnTo>
                    <a:pt x="282" y="67"/>
                  </a:lnTo>
                  <a:lnTo>
                    <a:pt x="302" y="58"/>
                  </a:lnTo>
                  <a:lnTo>
                    <a:pt x="311" y="39"/>
                  </a:lnTo>
                  <a:lnTo>
                    <a:pt x="321" y="19"/>
                  </a:lnTo>
                  <a:lnTo>
                    <a:pt x="341" y="10"/>
                  </a:lnTo>
                  <a:lnTo>
                    <a:pt x="341" y="0"/>
                  </a:lnTo>
                  <a:lnTo>
                    <a:pt x="331" y="0"/>
                  </a:lnTo>
                  <a:lnTo>
                    <a:pt x="321" y="0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6" name="Freeform 283"/>
            <p:cNvSpPr>
              <a:spLocks/>
            </p:cNvSpPr>
            <p:nvPr/>
          </p:nvSpPr>
          <p:spPr bwMode="auto">
            <a:xfrm rot="-3438596">
              <a:off x="701" y="2636"/>
              <a:ext cx="23" cy="31"/>
            </a:xfrm>
            <a:custGeom>
              <a:avLst/>
              <a:gdLst>
                <a:gd name="T0" fmla="*/ 0 w 88"/>
                <a:gd name="T1" fmla="*/ 0 h 86"/>
                <a:gd name="T2" fmla="*/ 0 w 88"/>
                <a:gd name="T3" fmla="*/ 0 h 86"/>
                <a:gd name="T4" fmla="*/ 0 w 88"/>
                <a:gd name="T5" fmla="*/ 0 h 86"/>
                <a:gd name="T6" fmla="*/ 0 w 88"/>
                <a:gd name="T7" fmla="*/ 0 h 86"/>
                <a:gd name="T8" fmla="*/ 0 w 88"/>
                <a:gd name="T9" fmla="*/ 0 h 86"/>
                <a:gd name="T10" fmla="*/ 0 w 88"/>
                <a:gd name="T11" fmla="*/ 0 h 86"/>
                <a:gd name="T12" fmla="*/ 0 w 88"/>
                <a:gd name="T13" fmla="*/ 0 h 86"/>
                <a:gd name="T14" fmla="*/ 0 w 88"/>
                <a:gd name="T15" fmla="*/ 0 h 86"/>
                <a:gd name="T16" fmla="*/ 0 w 88"/>
                <a:gd name="T17" fmla="*/ 0 h 86"/>
                <a:gd name="T18" fmla="*/ 0 w 88"/>
                <a:gd name="T19" fmla="*/ 0 h 86"/>
                <a:gd name="T20" fmla="*/ 0 w 88"/>
                <a:gd name="T21" fmla="*/ 0 h 86"/>
                <a:gd name="T22" fmla="*/ 0 w 88"/>
                <a:gd name="T23" fmla="*/ 0 h 86"/>
                <a:gd name="T24" fmla="*/ 0 w 88"/>
                <a:gd name="T25" fmla="*/ 0 h 86"/>
                <a:gd name="T26" fmla="*/ 0 w 88"/>
                <a:gd name="T27" fmla="*/ 0 h 86"/>
                <a:gd name="T28" fmla="*/ 0 w 88"/>
                <a:gd name="T29" fmla="*/ 0 h 86"/>
                <a:gd name="T30" fmla="*/ 0 w 88"/>
                <a:gd name="T31" fmla="*/ 0 h 86"/>
                <a:gd name="T32" fmla="*/ 0 w 88"/>
                <a:gd name="T33" fmla="*/ 0 h 86"/>
                <a:gd name="T34" fmla="*/ 0 w 88"/>
                <a:gd name="T35" fmla="*/ 0 h 86"/>
                <a:gd name="T36" fmla="*/ 0 w 88"/>
                <a:gd name="T37" fmla="*/ 0 h 86"/>
                <a:gd name="T38" fmla="*/ 0 w 88"/>
                <a:gd name="T39" fmla="*/ 0 h 86"/>
                <a:gd name="T40" fmla="*/ 0 w 88"/>
                <a:gd name="T41" fmla="*/ 0 h 86"/>
                <a:gd name="T42" fmla="*/ 0 w 88"/>
                <a:gd name="T43" fmla="*/ 0 h 86"/>
                <a:gd name="T44" fmla="*/ 0 w 88"/>
                <a:gd name="T45" fmla="*/ 0 h 86"/>
                <a:gd name="T46" fmla="*/ 0 w 88"/>
                <a:gd name="T47" fmla="*/ 0 h 86"/>
                <a:gd name="T48" fmla="*/ 0 w 88"/>
                <a:gd name="T49" fmla="*/ 0 h 86"/>
                <a:gd name="T50" fmla="*/ 0 w 88"/>
                <a:gd name="T51" fmla="*/ 0 h 86"/>
                <a:gd name="T52" fmla="*/ 0 w 88"/>
                <a:gd name="T53" fmla="*/ 0 h 86"/>
                <a:gd name="T54" fmla="*/ 0 w 88"/>
                <a:gd name="T55" fmla="*/ 0 h 86"/>
                <a:gd name="T56" fmla="*/ 0 w 88"/>
                <a:gd name="T57" fmla="*/ 0 h 86"/>
                <a:gd name="T58" fmla="*/ 0 w 88"/>
                <a:gd name="T59" fmla="*/ 0 h 86"/>
                <a:gd name="T60" fmla="*/ 0 w 88"/>
                <a:gd name="T61" fmla="*/ 0 h 86"/>
                <a:gd name="T62" fmla="*/ 0 w 88"/>
                <a:gd name="T63" fmla="*/ 0 h 86"/>
                <a:gd name="T64" fmla="*/ 0 w 88"/>
                <a:gd name="T65" fmla="*/ 0 h 86"/>
                <a:gd name="T66" fmla="*/ 0 w 88"/>
                <a:gd name="T67" fmla="*/ 0 h 86"/>
                <a:gd name="T68" fmla="*/ 0 w 88"/>
                <a:gd name="T69" fmla="*/ 0 h 86"/>
                <a:gd name="T70" fmla="*/ 0 w 88"/>
                <a:gd name="T71" fmla="*/ 0 h 86"/>
                <a:gd name="T72" fmla="*/ 0 w 88"/>
                <a:gd name="T73" fmla="*/ 0 h 86"/>
                <a:gd name="T74" fmla="*/ 0 w 88"/>
                <a:gd name="T75" fmla="*/ 0 h 86"/>
                <a:gd name="T76" fmla="*/ 0 w 88"/>
                <a:gd name="T77" fmla="*/ 0 h 86"/>
                <a:gd name="T78" fmla="*/ 0 w 88"/>
                <a:gd name="T79" fmla="*/ 0 h 86"/>
                <a:gd name="T80" fmla="*/ 0 w 88"/>
                <a:gd name="T81" fmla="*/ 0 h 86"/>
                <a:gd name="T82" fmla="*/ 0 w 88"/>
                <a:gd name="T83" fmla="*/ 0 h 86"/>
                <a:gd name="T84" fmla="*/ 0 w 88"/>
                <a:gd name="T85" fmla="*/ 0 h 86"/>
                <a:gd name="T86" fmla="*/ 0 w 88"/>
                <a:gd name="T87" fmla="*/ 0 h 86"/>
                <a:gd name="T88" fmla="*/ 0 w 88"/>
                <a:gd name="T89" fmla="*/ 0 h 86"/>
                <a:gd name="T90" fmla="*/ 0 w 88"/>
                <a:gd name="T91" fmla="*/ 0 h 86"/>
                <a:gd name="T92" fmla="*/ 0 w 88"/>
                <a:gd name="T93" fmla="*/ 0 h 86"/>
                <a:gd name="T94" fmla="*/ 0 w 88"/>
                <a:gd name="T95" fmla="*/ 0 h 8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8" h="86">
                  <a:moveTo>
                    <a:pt x="0" y="77"/>
                  </a:moveTo>
                  <a:lnTo>
                    <a:pt x="0" y="77"/>
                  </a:lnTo>
                  <a:lnTo>
                    <a:pt x="10" y="86"/>
                  </a:lnTo>
                  <a:lnTo>
                    <a:pt x="20" y="86"/>
                  </a:lnTo>
                  <a:lnTo>
                    <a:pt x="30" y="77"/>
                  </a:lnTo>
                  <a:lnTo>
                    <a:pt x="39" y="77"/>
                  </a:lnTo>
                  <a:lnTo>
                    <a:pt x="49" y="77"/>
                  </a:lnTo>
                  <a:lnTo>
                    <a:pt x="49" y="67"/>
                  </a:lnTo>
                  <a:lnTo>
                    <a:pt x="69" y="67"/>
                  </a:lnTo>
                  <a:lnTo>
                    <a:pt x="78" y="57"/>
                  </a:lnTo>
                  <a:lnTo>
                    <a:pt x="88" y="48"/>
                  </a:lnTo>
                  <a:lnTo>
                    <a:pt x="88" y="38"/>
                  </a:lnTo>
                  <a:lnTo>
                    <a:pt x="88" y="28"/>
                  </a:lnTo>
                  <a:lnTo>
                    <a:pt x="88" y="19"/>
                  </a:lnTo>
                  <a:lnTo>
                    <a:pt x="88" y="9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39" y="19"/>
                  </a:lnTo>
                  <a:lnTo>
                    <a:pt x="30" y="19"/>
                  </a:lnTo>
                  <a:lnTo>
                    <a:pt x="20" y="19"/>
                  </a:lnTo>
                  <a:lnTo>
                    <a:pt x="20" y="28"/>
                  </a:lnTo>
                  <a:lnTo>
                    <a:pt x="10" y="38"/>
                  </a:lnTo>
                  <a:lnTo>
                    <a:pt x="0" y="48"/>
                  </a:lnTo>
                  <a:lnTo>
                    <a:pt x="0" y="57"/>
                  </a:lnTo>
                  <a:lnTo>
                    <a:pt x="0" y="67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7" name="Freeform 284"/>
            <p:cNvSpPr>
              <a:spLocks/>
            </p:cNvSpPr>
            <p:nvPr/>
          </p:nvSpPr>
          <p:spPr bwMode="auto">
            <a:xfrm rot="-3438596">
              <a:off x="701" y="2636"/>
              <a:ext cx="23" cy="31"/>
            </a:xfrm>
            <a:custGeom>
              <a:avLst/>
              <a:gdLst>
                <a:gd name="T0" fmla="*/ 0 w 88"/>
                <a:gd name="T1" fmla="*/ 0 h 86"/>
                <a:gd name="T2" fmla="*/ 0 w 88"/>
                <a:gd name="T3" fmla="*/ 0 h 86"/>
                <a:gd name="T4" fmla="*/ 0 w 88"/>
                <a:gd name="T5" fmla="*/ 0 h 86"/>
                <a:gd name="T6" fmla="*/ 0 w 88"/>
                <a:gd name="T7" fmla="*/ 0 h 86"/>
                <a:gd name="T8" fmla="*/ 0 w 88"/>
                <a:gd name="T9" fmla="*/ 0 h 86"/>
                <a:gd name="T10" fmla="*/ 0 w 88"/>
                <a:gd name="T11" fmla="*/ 0 h 86"/>
                <a:gd name="T12" fmla="*/ 0 w 88"/>
                <a:gd name="T13" fmla="*/ 0 h 86"/>
                <a:gd name="T14" fmla="*/ 0 w 88"/>
                <a:gd name="T15" fmla="*/ 0 h 86"/>
                <a:gd name="T16" fmla="*/ 0 w 88"/>
                <a:gd name="T17" fmla="*/ 0 h 86"/>
                <a:gd name="T18" fmla="*/ 0 w 88"/>
                <a:gd name="T19" fmla="*/ 0 h 86"/>
                <a:gd name="T20" fmla="*/ 0 w 88"/>
                <a:gd name="T21" fmla="*/ 0 h 86"/>
                <a:gd name="T22" fmla="*/ 0 w 88"/>
                <a:gd name="T23" fmla="*/ 0 h 86"/>
                <a:gd name="T24" fmla="*/ 0 w 88"/>
                <a:gd name="T25" fmla="*/ 0 h 86"/>
                <a:gd name="T26" fmla="*/ 0 w 88"/>
                <a:gd name="T27" fmla="*/ 0 h 86"/>
                <a:gd name="T28" fmla="*/ 0 w 88"/>
                <a:gd name="T29" fmla="*/ 0 h 86"/>
                <a:gd name="T30" fmla="*/ 0 w 88"/>
                <a:gd name="T31" fmla="*/ 0 h 86"/>
                <a:gd name="T32" fmla="*/ 0 w 88"/>
                <a:gd name="T33" fmla="*/ 0 h 86"/>
                <a:gd name="T34" fmla="*/ 0 w 88"/>
                <a:gd name="T35" fmla="*/ 0 h 86"/>
                <a:gd name="T36" fmla="*/ 0 w 88"/>
                <a:gd name="T37" fmla="*/ 0 h 86"/>
                <a:gd name="T38" fmla="*/ 0 w 88"/>
                <a:gd name="T39" fmla="*/ 0 h 86"/>
                <a:gd name="T40" fmla="*/ 0 w 88"/>
                <a:gd name="T41" fmla="*/ 0 h 86"/>
                <a:gd name="T42" fmla="*/ 0 w 88"/>
                <a:gd name="T43" fmla="*/ 0 h 86"/>
                <a:gd name="T44" fmla="*/ 0 w 88"/>
                <a:gd name="T45" fmla="*/ 0 h 86"/>
                <a:gd name="T46" fmla="*/ 0 w 88"/>
                <a:gd name="T47" fmla="*/ 0 h 86"/>
                <a:gd name="T48" fmla="*/ 0 w 88"/>
                <a:gd name="T49" fmla="*/ 0 h 86"/>
                <a:gd name="T50" fmla="*/ 0 w 88"/>
                <a:gd name="T51" fmla="*/ 0 h 86"/>
                <a:gd name="T52" fmla="*/ 0 w 88"/>
                <a:gd name="T53" fmla="*/ 0 h 86"/>
                <a:gd name="T54" fmla="*/ 0 w 88"/>
                <a:gd name="T55" fmla="*/ 0 h 86"/>
                <a:gd name="T56" fmla="*/ 0 w 88"/>
                <a:gd name="T57" fmla="*/ 0 h 86"/>
                <a:gd name="T58" fmla="*/ 0 w 88"/>
                <a:gd name="T59" fmla="*/ 0 h 86"/>
                <a:gd name="T60" fmla="*/ 0 w 88"/>
                <a:gd name="T61" fmla="*/ 0 h 86"/>
                <a:gd name="T62" fmla="*/ 0 w 88"/>
                <a:gd name="T63" fmla="*/ 0 h 86"/>
                <a:gd name="T64" fmla="*/ 0 w 88"/>
                <a:gd name="T65" fmla="*/ 0 h 86"/>
                <a:gd name="T66" fmla="*/ 0 w 88"/>
                <a:gd name="T67" fmla="*/ 0 h 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8" h="86">
                  <a:moveTo>
                    <a:pt x="0" y="77"/>
                  </a:moveTo>
                  <a:lnTo>
                    <a:pt x="10" y="86"/>
                  </a:lnTo>
                  <a:lnTo>
                    <a:pt x="20" y="86"/>
                  </a:lnTo>
                  <a:lnTo>
                    <a:pt x="30" y="77"/>
                  </a:lnTo>
                  <a:lnTo>
                    <a:pt x="39" y="77"/>
                  </a:lnTo>
                  <a:lnTo>
                    <a:pt x="49" y="77"/>
                  </a:lnTo>
                  <a:lnTo>
                    <a:pt x="49" y="67"/>
                  </a:lnTo>
                  <a:lnTo>
                    <a:pt x="69" y="67"/>
                  </a:lnTo>
                  <a:lnTo>
                    <a:pt x="78" y="57"/>
                  </a:lnTo>
                  <a:lnTo>
                    <a:pt x="88" y="48"/>
                  </a:lnTo>
                  <a:lnTo>
                    <a:pt x="88" y="38"/>
                  </a:lnTo>
                  <a:lnTo>
                    <a:pt x="88" y="28"/>
                  </a:lnTo>
                  <a:lnTo>
                    <a:pt x="88" y="19"/>
                  </a:lnTo>
                  <a:lnTo>
                    <a:pt x="88" y="9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39" y="19"/>
                  </a:lnTo>
                  <a:lnTo>
                    <a:pt x="30" y="19"/>
                  </a:lnTo>
                  <a:lnTo>
                    <a:pt x="20" y="19"/>
                  </a:lnTo>
                  <a:lnTo>
                    <a:pt x="20" y="28"/>
                  </a:lnTo>
                  <a:lnTo>
                    <a:pt x="10" y="38"/>
                  </a:lnTo>
                  <a:lnTo>
                    <a:pt x="0" y="48"/>
                  </a:lnTo>
                  <a:lnTo>
                    <a:pt x="0" y="57"/>
                  </a:lnTo>
                  <a:lnTo>
                    <a:pt x="0" y="67"/>
                  </a:lnTo>
                  <a:lnTo>
                    <a:pt x="0" y="77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8" name="Freeform 285"/>
            <p:cNvSpPr>
              <a:spLocks/>
            </p:cNvSpPr>
            <p:nvPr/>
          </p:nvSpPr>
          <p:spPr bwMode="auto">
            <a:xfrm rot="-3438596">
              <a:off x="712" y="2653"/>
              <a:ext cx="29" cy="21"/>
            </a:xfrm>
            <a:custGeom>
              <a:avLst/>
              <a:gdLst>
                <a:gd name="T0" fmla="*/ 0 w 107"/>
                <a:gd name="T1" fmla="*/ 0 h 58"/>
                <a:gd name="T2" fmla="*/ 0 w 107"/>
                <a:gd name="T3" fmla="*/ 0 h 58"/>
                <a:gd name="T4" fmla="*/ 0 w 107"/>
                <a:gd name="T5" fmla="*/ 0 h 58"/>
                <a:gd name="T6" fmla="*/ 0 w 107"/>
                <a:gd name="T7" fmla="*/ 0 h 58"/>
                <a:gd name="T8" fmla="*/ 0 w 107"/>
                <a:gd name="T9" fmla="*/ 0 h 58"/>
                <a:gd name="T10" fmla="*/ 0 w 107"/>
                <a:gd name="T11" fmla="*/ 0 h 58"/>
                <a:gd name="T12" fmla="*/ 0 w 107"/>
                <a:gd name="T13" fmla="*/ 0 h 58"/>
                <a:gd name="T14" fmla="*/ 0 w 107"/>
                <a:gd name="T15" fmla="*/ 0 h 58"/>
                <a:gd name="T16" fmla="*/ 0 w 107"/>
                <a:gd name="T17" fmla="*/ 0 h 58"/>
                <a:gd name="T18" fmla="*/ 0 w 107"/>
                <a:gd name="T19" fmla="*/ 0 h 58"/>
                <a:gd name="T20" fmla="*/ 0 w 107"/>
                <a:gd name="T21" fmla="*/ 0 h 58"/>
                <a:gd name="T22" fmla="*/ 0 w 107"/>
                <a:gd name="T23" fmla="*/ 0 h 58"/>
                <a:gd name="T24" fmla="*/ 0 w 107"/>
                <a:gd name="T25" fmla="*/ 0 h 58"/>
                <a:gd name="T26" fmla="*/ 0 w 107"/>
                <a:gd name="T27" fmla="*/ 0 h 58"/>
                <a:gd name="T28" fmla="*/ 0 w 107"/>
                <a:gd name="T29" fmla="*/ 0 h 58"/>
                <a:gd name="T30" fmla="*/ 0 w 107"/>
                <a:gd name="T31" fmla="*/ 0 h 58"/>
                <a:gd name="T32" fmla="*/ 0 w 107"/>
                <a:gd name="T33" fmla="*/ 0 h 58"/>
                <a:gd name="T34" fmla="*/ 0 w 107"/>
                <a:gd name="T35" fmla="*/ 0 h 58"/>
                <a:gd name="T36" fmla="*/ 0 w 107"/>
                <a:gd name="T37" fmla="*/ 0 h 58"/>
                <a:gd name="T38" fmla="*/ 0 w 107"/>
                <a:gd name="T39" fmla="*/ 0 h 58"/>
                <a:gd name="T40" fmla="*/ 0 w 107"/>
                <a:gd name="T41" fmla="*/ 0 h 58"/>
                <a:gd name="T42" fmla="*/ 0 w 107"/>
                <a:gd name="T43" fmla="*/ 0 h 58"/>
                <a:gd name="T44" fmla="*/ 0 w 107"/>
                <a:gd name="T45" fmla="*/ 0 h 58"/>
                <a:gd name="T46" fmla="*/ 0 w 107"/>
                <a:gd name="T47" fmla="*/ 0 h 58"/>
                <a:gd name="T48" fmla="*/ 0 w 107"/>
                <a:gd name="T49" fmla="*/ 0 h 58"/>
                <a:gd name="T50" fmla="*/ 0 w 107"/>
                <a:gd name="T51" fmla="*/ 0 h 58"/>
                <a:gd name="T52" fmla="*/ 0 w 107"/>
                <a:gd name="T53" fmla="*/ 0 h 58"/>
                <a:gd name="T54" fmla="*/ 0 w 107"/>
                <a:gd name="T55" fmla="*/ 0 h 58"/>
                <a:gd name="T56" fmla="*/ 0 w 107"/>
                <a:gd name="T57" fmla="*/ 0 h 58"/>
                <a:gd name="T58" fmla="*/ 0 w 107"/>
                <a:gd name="T59" fmla="*/ 0 h 58"/>
                <a:gd name="T60" fmla="*/ 0 w 107"/>
                <a:gd name="T61" fmla="*/ 0 h 58"/>
                <a:gd name="T62" fmla="*/ 0 w 107"/>
                <a:gd name="T63" fmla="*/ 0 h 58"/>
                <a:gd name="T64" fmla="*/ 0 w 107"/>
                <a:gd name="T65" fmla="*/ 0 h 58"/>
                <a:gd name="T66" fmla="*/ 0 w 107"/>
                <a:gd name="T67" fmla="*/ 0 h 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7" h="58">
                  <a:moveTo>
                    <a:pt x="0" y="58"/>
                  </a:moveTo>
                  <a:lnTo>
                    <a:pt x="0" y="58"/>
                  </a:lnTo>
                  <a:lnTo>
                    <a:pt x="10" y="58"/>
                  </a:lnTo>
                  <a:lnTo>
                    <a:pt x="29" y="5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68" y="58"/>
                  </a:lnTo>
                  <a:lnTo>
                    <a:pt x="68" y="48"/>
                  </a:lnTo>
                  <a:lnTo>
                    <a:pt x="78" y="38"/>
                  </a:lnTo>
                  <a:lnTo>
                    <a:pt x="88" y="38"/>
                  </a:lnTo>
                  <a:lnTo>
                    <a:pt x="97" y="38"/>
                  </a:lnTo>
                  <a:lnTo>
                    <a:pt x="107" y="29"/>
                  </a:lnTo>
                  <a:lnTo>
                    <a:pt x="107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39" y="10"/>
                  </a:lnTo>
                  <a:lnTo>
                    <a:pt x="39" y="19"/>
                  </a:lnTo>
                  <a:lnTo>
                    <a:pt x="29" y="19"/>
                  </a:lnTo>
                  <a:lnTo>
                    <a:pt x="19" y="29"/>
                  </a:lnTo>
                  <a:lnTo>
                    <a:pt x="10" y="38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89" name="Freeform 286"/>
            <p:cNvSpPr>
              <a:spLocks/>
            </p:cNvSpPr>
            <p:nvPr/>
          </p:nvSpPr>
          <p:spPr bwMode="auto">
            <a:xfrm rot="-3438596">
              <a:off x="712" y="2653"/>
              <a:ext cx="29" cy="21"/>
            </a:xfrm>
            <a:custGeom>
              <a:avLst/>
              <a:gdLst>
                <a:gd name="T0" fmla="*/ 0 w 107"/>
                <a:gd name="T1" fmla="*/ 0 h 58"/>
                <a:gd name="T2" fmla="*/ 0 w 107"/>
                <a:gd name="T3" fmla="*/ 0 h 58"/>
                <a:gd name="T4" fmla="*/ 0 w 107"/>
                <a:gd name="T5" fmla="*/ 0 h 58"/>
                <a:gd name="T6" fmla="*/ 0 w 107"/>
                <a:gd name="T7" fmla="*/ 0 h 58"/>
                <a:gd name="T8" fmla="*/ 0 w 107"/>
                <a:gd name="T9" fmla="*/ 0 h 58"/>
                <a:gd name="T10" fmla="*/ 0 w 107"/>
                <a:gd name="T11" fmla="*/ 0 h 58"/>
                <a:gd name="T12" fmla="*/ 0 w 107"/>
                <a:gd name="T13" fmla="*/ 0 h 58"/>
                <a:gd name="T14" fmla="*/ 0 w 107"/>
                <a:gd name="T15" fmla="*/ 0 h 58"/>
                <a:gd name="T16" fmla="*/ 0 w 107"/>
                <a:gd name="T17" fmla="*/ 0 h 58"/>
                <a:gd name="T18" fmla="*/ 0 w 107"/>
                <a:gd name="T19" fmla="*/ 0 h 58"/>
                <a:gd name="T20" fmla="*/ 0 w 107"/>
                <a:gd name="T21" fmla="*/ 0 h 58"/>
                <a:gd name="T22" fmla="*/ 0 w 107"/>
                <a:gd name="T23" fmla="*/ 0 h 58"/>
                <a:gd name="T24" fmla="*/ 0 w 107"/>
                <a:gd name="T25" fmla="*/ 0 h 58"/>
                <a:gd name="T26" fmla="*/ 0 w 107"/>
                <a:gd name="T27" fmla="*/ 0 h 58"/>
                <a:gd name="T28" fmla="*/ 0 w 107"/>
                <a:gd name="T29" fmla="*/ 0 h 58"/>
                <a:gd name="T30" fmla="*/ 0 w 107"/>
                <a:gd name="T31" fmla="*/ 0 h 58"/>
                <a:gd name="T32" fmla="*/ 0 w 107"/>
                <a:gd name="T33" fmla="*/ 0 h 58"/>
                <a:gd name="T34" fmla="*/ 0 w 107"/>
                <a:gd name="T35" fmla="*/ 0 h 58"/>
                <a:gd name="T36" fmla="*/ 0 w 107"/>
                <a:gd name="T37" fmla="*/ 0 h 58"/>
                <a:gd name="T38" fmla="*/ 0 w 107"/>
                <a:gd name="T39" fmla="*/ 0 h 58"/>
                <a:gd name="T40" fmla="*/ 0 w 107"/>
                <a:gd name="T41" fmla="*/ 0 h 58"/>
                <a:gd name="T42" fmla="*/ 0 w 107"/>
                <a:gd name="T43" fmla="*/ 0 h 58"/>
                <a:gd name="T44" fmla="*/ 0 w 107"/>
                <a:gd name="T45" fmla="*/ 0 h 58"/>
                <a:gd name="T46" fmla="*/ 0 w 107"/>
                <a:gd name="T47" fmla="*/ 0 h 58"/>
                <a:gd name="T48" fmla="*/ 0 w 107"/>
                <a:gd name="T49" fmla="*/ 0 h 58"/>
                <a:gd name="T50" fmla="*/ 0 w 107"/>
                <a:gd name="T51" fmla="*/ 0 h 58"/>
                <a:gd name="T52" fmla="*/ 0 w 107"/>
                <a:gd name="T53" fmla="*/ 0 h 58"/>
                <a:gd name="T54" fmla="*/ 0 w 107"/>
                <a:gd name="T55" fmla="*/ 0 h 58"/>
                <a:gd name="T56" fmla="*/ 0 w 107"/>
                <a:gd name="T57" fmla="*/ 0 h 58"/>
                <a:gd name="T58" fmla="*/ 0 w 107"/>
                <a:gd name="T59" fmla="*/ 0 h 58"/>
                <a:gd name="T60" fmla="*/ 0 w 107"/>
                <a:gd name="T61" fmla="*/ 0 h 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58">
                  <a:moveTo>
                    <a:pt x="0" y="58"/>
                  </a:moveTo>
                  <a:lnTo>
                    <a:pt x="10" y="58"/>
                  </a:lnTo>
                  <a:lnTo>
                    <a:pt x="29" y="5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68" y="58"/>
                  </a:lnTo>
                  <a:lnTo>
                    <a:pt x="68" y="48"/>
                  </a:lnTo>
                  <a:lnTo>
                    <a:pt x="78" y="38"/>
                  </a:lnTo>
                  <a:lnTo>
                    <a:pt x="88" y="38"/>
                  </a:lnTo>
                  <a:lnTo>
                    <a:pt x="97" y="38"/>
                  </a:lnTo>
                  <a:lnTo>
                    <a:pt x="107" y="29"/>
                  </a:lnTo>
                  <a:lnTo>
                    <a:pt x="107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39" y="10"/>
                  </a:lnTo>
                  <a:lnTo>
                    <a:pt x="39" y="19"/>
                  </a:lnTo>
                  <a:lnTo>
                    <a:pt x="29" y="19"/>
                  </a:lnTo>
                  <a:lnTo>
                    <a:pt x="19" y="29"/>
                  </a:lnTo>
                  <a:lnTo>
                    <a:pt x="10" y="38"/>
                  </a:lnTo>
                  <a:lnTo>
                    <a:pt x="0" y="58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0" name="Freeform 287"/>
            <p:cNvSpPr>
              <a:spLocks/>
            </p:cNvSpPr>
            <p:nvPr/>
          </p:nvSpPr>
          <p:spPr bwMode="auto">
            <a:xfrm rot="-3438596">
              <a:off x="708" y="2650"/>
              <a:ext cx="13" cy="44"/>
            </a:xfrm>
            <a:custGeom>
              <a:avLst/>
              <a:gdLst>
                <a:gd name="T0" fmla="*/ 0 w 48"/>
                <a:gd name="T1" fmla="*/ 0 h 125"/>
                <a:gd name="T2" fmla="*/ 0 w 48"/>
                <a:gd name="T3" fmla="*/ 0 h 125"/>
                <a:gd name="T4" fmla="*/ 0 w 48"/>
                <a:gd name="T5" fmla="*/ 0 h 125"/>
                <a:gd name="T6" fmla="*/ 0 w 48"/>
                <a:gd name="T7" fmla="*/ 0 h 125"/>
                <a:gd name="T8" fmla="*/ 0 w 48"/>
                <a:gd name="T9" fmla="*/ 0 h 125"/>
                <a:gd name="T10" fmla="*/ 0 w 48"/>
                <a:gd name="T11" fmla="*/ 0 h 125"/>
                <a:gd name="T12" fmla="*/ 0 w 48"/>
                <a:gd name="T13" fmla="*/ 0 h 125"/>
                <a:gd name="T14" fmla="*/ 0 w 48"/>
                <a:gd name="T15" fmla="*/ 0 h 125"/>
                <a:gd name="T16" fmla="*/ 0 w 48"/>
                <a:gd name="T17" fmla="*/ 0 h 125"/>
                <a:gd name="T18" fmla="*/ 0 w 48"/>
                <a:gd name="T19" fmla="*/ 0 h 125"/>
                <a:gd name="T20" fmla="*/ 0 w 48"/>
                <a:gd name="T21" fmla="*/ 0 h 125"/>
                <a:gd name="T22" fmla="*/ 0 w 48"/>
                <a:gd name="T23" fmla="*/ 0 h 125"/>
                <a:gd name="T24" fmla="*/ 0 w 48"/>
                <a:gd name="T25" fmla="*/ 0 h 125"/>
                <a:gd name="T26" fmla="*/ 0 w 48"/>
                <a:gd name="T27" fmla="*/ 0 h 125"/>
                <a:gd name="T28" fmla="*/ 0 w 48"/>
                <a:gd name="T29" fmla="*/ 0 h 125"/>
                <a:gd name="T30" fmla="*/ 0 w 48"/>
                <a:gd name="T31" fmla="*/ 0 h 125"/>
                <a:gd name="T32" fmla="*/ 0 w 48"/>
                <a:gd name="T33" fmla="*/ 0 h 125"/>
                <a:gd name="T34" fmla="*/ 0 w 48"/>
                <a:gd name="T35" fmla="*/ 0 h 125"/>
                <a:gd name="T36" fmla="*/ 0 w 48"/>
                <a:gd name="T37" fmla="*/ 0 h 125"/>
                <a:gd name="T38" fmla="*/ 0 w 48"/>
                <a:gd name="T39" fmla="*/ 0 h 125"/>
                <a:gd name="T40" fmla="*/ 0 w 48"/>
                <a:gd name="T41" fmla="*/ 0 h 125"/>
                <a:gd name="T42" fmla="*/ 0 w 48"/>
                <a:gd name="T43" fmla="*/ 0 h 125"/>
                <a:gd name="T44" fmla="*/ 0 w 48"/>
                <a:gd name="T45" fmla="*/ 0 h 125"/>
                <a:gd name="T46" fmla="*/ 0 w 48"/>
                <a:gd name="T47" fmla="*/ 0 h 125"/>
                <a:gd name="T48" fmla="*/ 0 w 48"/>
                <a:gd name="T49" fmla="*/ 0 h 125"/>
                <a:gd name="T50" fmla="*/ 0 w 48"/>
                <a:gd name="T51" fmla="*/ 0 h 125"/>
                <a:gd name="T52" fmla="*/ 0 w 48"/>
                <a:gd name="T53" fmla="*/ 0 h 125"/>
                <a:gd name="T54" fmla="*/ 0 w 48"/>
                <a:gd name="T55" fmla="*/ 0 h 125"/>
                <a:gd name="T56" fmla="*/ 0 w 48"/>
                <a:gd name="T57" fmla="*/ 0 h 125"/>
                <a:gd name="T58" fmla="*/ 0 w 48"/>
                <a:gd name="T59" fmla="*/ 0 h 125"/>
                <a:gd name="T60" fmla="*/ 0 w 48"/>
                <a:gd name="T61" fmla="*/ 0 h 125"/>
                <a:gd name="T62" fmla="*/ 0 w 48"/>
                <a:gd name="T63" fmla="*/ 0 h 125"/>
                <a:gd name="T64" fmla="*/ 0 w 48"/>
                <a:gd name="T65" fmla="*/ 0 h 125"/>
                <a:gd name="T66" fmla="*/ 0 w 48"/>
                <a:gd name="T67" fmla="*/ 0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" h="125">
                  <a:moveTo>
                    <a:pt x="9" y="125"/>
                  </a:moveTo>
                  <a:lnTo>
                    <a:pt x="9" y="125"/>
                  </a:lnTo>
                  <a:lnTo>
                    <a:pt x="19" y="106"/>
                  </a:lnTo>
                  <a:lnTo>
                    <a:pt x="29" y="96"/>
                  </a:lnTo>
                  <a:lnTo>
                    <a:pt x="29" y="86"/>
                  </a:lnTo>
                  <a:lnTo>
                    <a:pt x="38" y="86"/>
                  </a:lnTo>
                  <a:lnTo>
                    <a:pt x="38" y="77"/>
                  </a:lnTo>
                  <a:lnTo>
                    <a:pt x="48" y="67"/>
                  </a:lnTo>
                  <a:lnTo>
                    <a:pt x="48" y="58"/>
                  </a:lnTo>
                  <a:lnTo>
                    <a:pt x="48" y="48"/>
                  </a:lnTo>
                  <a:lnTo>
                    <a:pt x="48" y="38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48" y="9"/>
                  </a:lnTo>
                  <a:lnTo>
                    <a:pt x="38" y="0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19"/>
                  </a:lnTo>
                  <a:lnTo>
                    <a:pt x="19" y="29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9" y="86"/>
                  </a:lnTo>
                  <a:lnTo>
                    <a:pt x="9" y="96"/>
                  </a:lnTo>
                  <a:lnTo>
                    <a:pt x="9" y="106"/>
                  </a:lnTo>
                  <a:lnTo>
                    <a:pt x="9" y="125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1" name="Freeform 288"/>
            <p:cNvSpPr>
              <a:spLocks/>
            </p:cNvSpPr>
            <p:nvPr/>
          </p:nvSpPr>
          <p:spPr bwMode="auto">
            <a:xfrm rot="-3438596">
              <a:off x="708" y="2650"/>
              <a:ext cx="13" cy="44"/>
            </a:xfrm>
            <a:custGeom>
              <a:avLst/>
              <a:gdLst>
                <a:gd name="T0" fmla="*/ 0 w 48"/>
                <a:gd name="T1" fmla="*/ 0 h 125"/>
                <a:gd name="T2" fmla="*/ 0 w 48"/>
                <a:gd name="T3" fmla="*/ 0 h 125"/>
                <a:gd name="T4" fmla="*/ 0 w 48"/>
                <a:gd name="T5" fmla="*/ 0 h 125"/>
                <a:gd name="T6" fmla="*/ 0 w 48"/>
                <a:gd name="T7" fmla="*/ 0 h 125"/>
                <a:gd name="T8" fmla="*/ 0 w 48"/>
                <a:gd name="T9" fmla="*/ 0 h 125"/>
                <a:gd name="T10" fmla="*/ 0 w 48"/>
                <a:gd name="T11" fmla="*/ 0 h 125"/>
                <a:gd name="T12" fmla="*/ 0 w 48"/>
                <a:gd name="T13" fmla="*/ 0 h 125"/>
                <a:gd name="T14" fmla="*/ 0 w 48"/>
                <a:gd name="T15" fmla="*/ 0 h 125"/>
                <a:gd name="T16" fmla="*/ 0 w 48"/>
                <a:gd name="T17" fmla="*/ 0 h 125"/>
                <a:gd name="T18" fmla="*/ 0 w 48"/>
                <a:gd name="T19" fmla="*/ 0 h 125"/>
                <a:gd name="T20" fmla="*/ 0 w 48"/>
                <a:gd name="T21" fmla="*/ 0 h 125"/>
                <a:gd name="T22" fmla="*/ 0 w 48"/>
                <a:gd name="T23" fmla="*/ 0 h 125"/>
                <a:gd name="T24" fmla="*/ 0 w 48"/>
                <a:gd name="T25" fmla="*/ 0 h 125"/>
                <a:gd name="T26" fmla="*/ 0 w 48"/>
                <a:gd name="T27" fmla="*/ 0 h 125"/>
                <a:gd name="T28" fmla="*/ 0 w 48"/>
                <a:gd name="T29" fmla="*/ 0 h 125"/>
                <a:gd name="T30" fmla="*/ 0 w 48"/>
                <a:gd name="T31" fmla="*/ 0 h 125"/>
                <a:gd name="T32" fmla="*/ 0 w 48"/>
                <a:gd name="T33" fmla="*/ 0 h 125"/>
                <a:gd name="T34" fmla="*/ 0 w 48"/>
                <a:gd name="T35" fmla="*/ 0 h 125"/>
                <a:gd name="T36" fmla="*/ 0 w 48"/>
                <a:gd name="T37" fmla="*/ 0 h 125"/>
                <a:gd name="T38" fmla="*/ 0 w 48"/>
                <a:gd name="T39" fmla="*/ 0 h 125"/>
                <a:gd name="T40" fmla="*/ 0 w 48"/>
                <a:gd name="T41" fmla="*/ 0 h 125"/>
                <a:gd name="T42" fmla="*/ 0 w 48"/>
                <a:gd name="T43" fmla="*/ 0 h 125"/>
                <a:gd name="T44" fmla="*/ 0 w 48"/>
                <a:gd name="T45" fmla="*/ 0 h 125"/>
                <a:gd name="T46" fmla="*/ 0 w 48"/>
                <a:gd name="T47" fmla="*/ 0 h 125"/>
                <a:gd name="T48" fmla="*/ 0 w 48"/>
                <a:gd name="T49" fmla="*/ 0 h 125"/>
                <a:gd name="T50" fmla="*/ 0 w 48"/>
                <a:gd name="T51" fmla="*/ 0 h 125"/>
                <a:gd name="T52" fmla="*/ 0 w 48"/>
                <a:gd name="T53" fmla="*/ 0 h 125"/>
                <a:gd name="T54" fmla="*/ 0 w 48"/>
                <a:gd name="T55" fmla="*/ 0 h 125"/>
                <a:gd name="T56" fmla="*/ 0 w 48"/>
                <a:gd name="T57" fmla="*/ 0 h 125"/>
                <a:gd name="T58" fmla="*/ 0 w 48"/>
                <a:gd name="T59" fmla="*/ 0 h 125"/>
                <a:gd name="T60" fmla="*/ 0 w 48"/>
                <a:gd name="T61" fmla="*/ 0 h 12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8" h="125">
                  <a:moveTo>
                    <a:pt x="9" y="125"/>
                  </a:moveTo>
                  <a:lnTo>
                    <a:pt x="19" y="106"/>
                  </a:lnTo>
                  <a:lnTo>
                    <a:pt x="29" y="96"/>
                  </a:lnTo>
                  <a:lnTo>
                    <a:pt x="29" y="86"/>
                  </a:lnTo>
                  <a:lnTo>
                    <a:pt x="38" y="86"/>
                  </a:lnTo>
                  <a:lnTo>
                    <a:pt x="38" y="77"/>
                  </a:lnTo>
                  <a:lnTo>
                    <a:pt x="48" y="67"/>
                  </a:lnTo>
                  <a:lnTo>
                    <a:pt x="48" y="58"/>
                  </a:lnTo>
                  <a:lnTo>
                    <a:pt x="48" y="48"/>
                  </a:lnTo>
                  <a:lnTo>
                    <a:pt x="48" y="38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48" y="9"/>
                  </a:lnTo>
                  <a:lnTo>
                    <a:pt x="38" y="0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19"/>
                  </a:lnTo>
                  <a:lnTo>
                    <a:pt x="19" y="29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9" y="86"/>
                  </a:lnTo>
                  <a:lnTo>
                    <a:pt x="9" y="96"/>
                  </a:lnTo>
                  <a:lnTo>
                    <a:pt x="9" y="106"/>
                  </a:lnTo>
                  <a:lnTo>
                    <a:pt x="9" y="125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2" name="Freeform 289"/>
            <p:cNvSpPr>
              <a:spLocks/>
            </p:cNvSpPr>
            <p:nvPr/>
          </p:nvSpPr>
          <p:spPr bwMode="auto">
            <a:xfrm rot="-3438596">
              <a:off x="722" y="2669"/>
              <a:ext cx="31" cy="23"/>
            </a:xfrm>
            <a:custGeom>
              <a:avLst/>
              <a:gdLst>
                <a:gd name="T0" fmla="*/ 0 w 117"/>
                <a:gd name="T1" fmla="*/ 0 h 67"/>
                <a:gd name="T2" fmla="*/ 0 w 117"/>
                <a:gd name="T3" fmla="*/ 0 h 67"/>
                <a:gd name="T4" fmla="*/ 0 w 117"/>
                <a:gd name="T5" fmla="*/ 0 h 67"/>
                <a:gd name="T6" fmla="*/ 0 w 117"/>
                <a:gd name="T7" fmla="*/ 0 h 67"/>
                <a:gd name="T8" fmla="*/ 0 w 117"/>
                <a:gd name="T9" fmla="*/ 0 h 67"/>
                <a:gd name="T10" fmla="*/ 0 w 117"/>
                <a:gd name="T11" fmla="*/ 0 h 67"/>
                <a:gd name="T12" fmla="*/ 0 w 117"/>
                <a:gd name="T13" fmla="*/ 0 h 67"/>
                <a:gd name="T14" fmla="*/ 0 w 117"/>
                <a:gd name="T15" fmla="*/ 0 h 67"/>
                <a:gd name="T16" fmla="*/ 0 w 117"/>
                <a:gd name="T17" fmla="*/ 0 h 67"/>
                <a:gd name="T18" fmla="*/ 0 w 117"/>
                <a:gd name="T19" fmla="*/ 0 h 67"/>
                <a:gd name="T20" fmla="*/ 0 w 117"/>
                <a:gd name="T21" fmla="*/ 0 h 67"/>
                <a:gd name="T22" fmla="*/ 0 w 117"/>
                <a:gd name="T23" fmla="*/ 0 h 67"/>
                <a:gd name="T24" fmla="*/ 0 w 117"/>
                <a:gd name="T25" fmla="*/ 0 h 67"/>
                <a:gd name="T26" fmla="*/ 0 w 117"/>
                <a:gd name="T27" fmla="*/ 0 h 67"/>
                <a:gd name="T28" fmla="*/ 0 w 117"/>
                <a:gd name="T29" fmla="*/ 0 h 67"/>
                <a:gd name="T30" fmla="*/ 0 w 117"/>
                <a:gd name="T31" fmla="*/ 0 h 67"/>
                <a:gd name="T32" fmla="*/ 0 w 117"/>
                <a:gd name="T33" fmla="*/ 0 h 67"/>
                <a:gd name="T34" fmla="*/ 0 w 117"/>
                <a:gd name="T35" fmla="*/ 0 h 67"/>
                <a:gd name="T36" fmla="*/ 0 w 117"/>
                <a:gd name="T37" fmla="*/ 0 h 67"/>
                <a:gd name="T38" fmla="*/ 0 w 117"/>
                <a:gd name="T39" fmla="*/ 0 h 67"/>
                <a:gd name="T40" fmla="*/ 0 w 117"/>
                <a:gd name="T41" fmla="*/ 0 h 67"/>
                <a:gd name="T42" fmla="*/ 0 w 117"/>
                <a:gd name="T43" fmla="*/ 0 h 67"/>
                <a:gd name="T44" fmla="*/ 0 w 117"/>
                <a:gd name="T45" fmla="*/ 0 h 67"/>
                <a:gd name="T46" fmla="*/ 0 w 117"/>
                <a:gd name="T47" fmla="*/ 0 h 67"/>
                <a:gd name="T48" fmla="*/ 0 w 117"/>
                <a:gd name="T49" fmla="*/ 0 h 67"/>
                <a:gd name="T50" fmla="*/ 0 w 117"/>
                <a:gd name="T51" fmla="*/ 0 h 67"/>
                <a:gd name="T52" fmla="*/ 0 w 117"/>
                <a:gd name="T53" fmla="*/ 0 h 67"/>
                <a:gd name="T54" fmla="*/ 0 w 117"/>
                <a:gd name="T55" fmla="*/ 0 h 67"/>
                <a:gd name="T56" fmla="*/ 0 w 117"/>
                <a:gd name="T57" fmla="*/ 0 h 67"/>
                <a:gd name="T58" fmla="*/ 0 w 117"/>
                <a:gd name="T59" fmla="*/ 0 h 67"/>
                <a:gd name="T60" fmla="*/ 0 w 117"/>
                <a:gd name="T61" fmla="*/ 0 h 67"/>
                <a:gd name="T62" fmla="*/ 0 w 117"/>
                <a:gd name="T63" fmla="*/ 0 h 67"/>
                <a:gd name="T64" fmla="*/ 0 w 117"/>
                <a:gd name="T65" fmla="*/ 0 h 67"/>
                <a:gd name="T66" fmla="*/ 0 w 117"/>
                <a:gd name="T67" fmla="*/ 0 h 67"/>
                <a:gd name="T68" fmla="*/ 0 w 117"/>
                <a:gd name="T69" fmla="*/ 0 h 67"/>
                <a:gd name="T70" fmla="*/ 0 w 117"/>
                <a:gd name="T71" fmla="*/ 0 h 67"/>
                <a:gd name="T72" fmla="*/ 0 w 117"/>
                <a:gd name="T73" fmla="*/ 0 h 67"/>
                <a:gd name="T74" fmla="*/ 0 w 117"/>
                <a:gd name="T75" fmla="*/ 0 h 67"/>
                <a:gd name="T76" fmla="*/ 0 w 117"/>
                <a:gd name="T77" fmla="*/ 0 h 67"/>
                <a:gd name="T78" fmla="*/ 0 w 117"/>
                <a:gd name="T79" fmla="*/ 0 h 67"/>
                <a:gd name="T80" fmla="*/ 0 w 117"/>
                <a:gd name="T81" fmla="*/ 0 h 67"/>
                <a:gd name="T82" fmla="*/ 0 w 117"/>
                <a:gd name="T83" fmla="*/ 0 h 67"/>
                <a:gd name="T84" fmla="*/ 0 w 117"/>
                <a:gd name="T85" fmla="*/ 0 h 67"/>
                <a:gd name="T86" fmla="*/ 0 w 117"/>
                <a:gd name="T87" fmla="*/ 0 h 67"/>
                <a:gd name="T88" fmla="*/ 0 w 117"/>
                <a:gd name="T89" fmla="*/ 0 h 67"/>
                <a:gd name="T90" fmla="*/ 0 w 117"/>
                <a:gd name="T91" fmla="*/ 0 h 67"/>
                <a:gd name="T92" fmla="*/ 0 w 117"/>
                <a:gd name="T93" fmla="*/ 0 h 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17" h="67">
                  <a:moveTo>
                    <a:pt x="0" y="48"/>
                  </a:moveTo>
                  <a:lnTo>
                    <a:pt x="0" y="48"/>
                  </a:lnTo>
                  <a:lnTo>
                    <a:pt x="10" y="58"/>
                  </a:lnTo>
                  <a:lnTo>
                    <a:pt x="20" y="58"/>
                  </a:lnTo>
                  <a:lnTo>
                    <a:pt x="29" y="58"/>
                  </a:lnTo>
                  <a:lnTo>
                    <a:pt x="39" y="67"/>
                  </a:lnTo>
                  <a:lnTo>
                    <a:pt x="58" y="67"/>
                  </a:lnTo>
                  <a:lnTo>
                    <a:pt x="68" y="58"/>
                  </a:lnTo>
                  <a:lnTo>
                    <a:pt x="78" y="58"/>
                  </a:lnTo>
                  <a:lnTo>
                    <a:pt x="88" y="48"/>
                  </a:lnTo>
                  <a:lnTo>
                    <a:pt x="97" y="48"/>
                  </a:lnTo>
                  <a:lnTo>
                    <a:pt x="107" y="39"/>
                  </a:lnTo>
                  <a:lnTo>
                    <a:pt x="107" y="29"/>
                  </a:lnTo>
                  <a:lnTo>
                    <a:pt x="117" y="29"/>
                  </a:lnTo>
                  <a:lnTo>
                    <a:pt x="107" y="10"/>
                  </a:lnTo>
                  <a:lnTo>
                    <a:pt x="97" y="0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10"/>
                  </a:lnTo>
                  <a:lnTo>
                    <a:pt x="29" y="10"/>
                  </a:lnTo>
                  <a:lnTo>
                    <a:pt x="29" y="19"/>
                  </a:lnTo>
                  <a:lnTo>
                    <a:pt x="20" y="29"/>
                  </a:lnTo>
                  <a:lnTo>
                    <a:pt x="10" y="29"/>
                  </a:lnTo>
                  <a:lnTo>
                    <a:pt x="10" y="39"/>
                  </a:lnTo>
                  <a:lnTo>
                    <a:pt x="1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3" name="Freeform 290"/>
            <p:cNvSpPr>
              <a:spLocks/>
            </p:cNvSpPr>
            <p:nvPr/>
          </p:nvSpPr>
          <p:spPr bwMode="auto">
            <a:xfrm rot="-3438596">
              <a:off x="722" y="2669"/>
              <a:ext cx="31" cy="23"/>
            </a:xfrm>
            <a:custGeom>
              <a:avLst/>
              <a:gdLst>
                <a:gd name="T0" fmla="*/ 0 w 117"/>
                <a:gd name="T1" fmla="*/ 0 h 67"/>
                <a:gd name="T2" fmla="*/ 0 w 117"/>
                <a:gd name="T3" fmla="*/ 0 h 67"/>
                <a:gd name="T4" fmla="*/ 0 w 117"/>
                <a:gd name="T5" fmla="*/ 0 h 67"/>
                <a:gd name="T6" fmla="*/ 0 w 117"/>
                <a:gd name="T7" fmla="*/ 0 h 67"/>
                <a:gd name="T8" fmla="*/ 0 w 117"/>
                <a:gd name="T9" fmla="*/ 0 h 67"/>
                <a:gd name="T10" fmla="*/ 0 w 117"/>
                <a:gd name="T11" fmla="*/ 0 h 67"/>
                <a:gd name="T12" fmla="*/ 0 w 117"/>
                <a:gd name="T13" fmla="*/ 0 h 67"/>
                <a:gd name="T14" fmla="*/ 0 w 117"/>
                <a:gd name="T15" fmla="*/ 0 h 67"/>
                <a:gd name="T16" fmla="*/ 0 w 117"/>
                <a:gd name="T17" fmla="*/ 0 h 67"/>
                <a:gd name="T18" fmla="*/ 0 w 117"/>
                <a:gd name="T19" fmla="*/ 0 h 67"/>
                <a:gd name="T20" fmla="*/ 0 w 117"/>
                <a:gd name="T21" fmla="*/ 0 h 67"/>
                <a:gd name="T22" fmla="*/ 0 w 117"/>
                <a:gd name="T23" fmla="*/ 0 h 67"/>
                <a:gd name="T24" fmla="*/ 0 w 117"/>
                <a:gd name="T25" fmla="*/ 0 h 67"/>
                <a:gd name="T26" fmla="*/ 0 w 117"/>
                <a:gd name="T27" fmla="*/ 0 h 67"/>
                <a:gd name="T28" fmla="*/ 0 w 117"/>
                <a:gd name="T29" fmla="*/ 0 h 67"/>
                <a:gd name="T30" fmla="*/ 0 w 117"/>
                <a:gd name="T31" fmla="*/ 0 h 67"/>
                <a:gd name="T32" fmla="*/ 0 w 117"/>
                <a:gd name="T33" fmla="*/ 0 h 67"/>
                <a:gd name="T34" fmla="*/ 0 w 117"/>
                <a:gd name="T35" fmla="*/ 0 h 67"/>
                <a:gd name="T36" fmla="*/ 0 w 117"/>
                <a:gd name="T37" fmla="*/ 0 h 67"/>
                <a:gd name="T38" fmla="*/ 0 w 117"/>
                <a:gd name="T39" fmla="*/ 0 h 67"/>
                <a:gd name="T40" fmla="*/ 0 w 117"/>
                <a:gd name="T41" fmla="*/ 0 h 67"/>
                <a:gd name="T42" fmla="*/ 0 w 117"/>
                <a:gd name="T43" fmla="*/ 0 h 67"/>
                <a:gd name="T44" fmla="*/ 0 w 117"/>
                <a:gd name="T45" fmla="*/ 0 h 67"/>
                <a:gd name="T46" fmla="*/ 0 w 117"/>
                <a:gd name="T47" fmla="*/ 0 h 67"/>
                <a:gd name="T48" fmla="*/ 0 w 117"/>
                <a:gd name="T49" fmla="*/ 0 h 67"/>
                <a:gd name="T50" fmla="*/ 0 w 117"/>
                <a:gd name="T51" fmla="*/ 0 h 67"/>
                <a:gd name="T52" fmla="*/ 0 w 117"/>
                <a:gd name="T53" fmla="*/ 0 h 67"/>
                <a:gd name="T54" fmla="*/ 0 w 117"/>
                <a:gd name="T55" fmla="*/ 0 h 67"/>
                <a:gd name="T56" fmla="*/ 0 w 117"/>
                <a:gd name="T57" fmla="*/ 0 h 67"/>
                <a:gd name="T58" fmla="*/ 0 w 117"/>
                <a:gd name="T59" fmla="*/ 0 h 67"/>
                <a:gd name="T60" fmla="*/ 0 w 117"/>
                <a:gd name="T61" fmla="*/ 0 h 67"/>
                <a:gd name="T62" fmla="*/ 0 w 117"/>
                <a:gd name="T63" fmla="*/ 0 h 67"/>
                <a:gd name="T64" fmla="*/ 0 w 117"/>
                <a:gd name="T65" fmla="*/ 0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7" h="67">
                  <a:moveTo>
                    <a:pt x="0" y="48"/>
                  </a:moveTo>
                  <a:lnTo>
                    <a:pt x="10" y="58"/>
                  </a:lnTo>
                  <a:lnTo>
                    <a:pt x="20" y="58"/>
                  </a:lnTo>
                  <a:lnTo>
                    <a:pt x="29" y="58"/>
                  </a:lnTo>
                  <a:lnTo>
                    <a:pt x="39" y="67"/>
                  </a:lnTo>
                  <a:lnTo>
                    <a:pt x="58" y="67"/>
                  </a:lnTo>
                  <a:lnTo>
                    <a:pt x="68" y="58"/>
                  </a:lnTo>
                  <a:lnTo>
                    <a:pt x="78" y="58"/>
                  </a:lnTo>
                  <a:lnTo>
                    <a:pt x="88" y="48"/>
                  </a:lnTo>
                  <a:lnTo>
                    <a:pt x="97" y="48"/>
                  </a:lnTo>
                  <a:lnTo>
                    <a:pt x="107" y="39"/>
                  </a:lnTo>
                  <a:lnTo>
                    <a:pt x="107" y="29"/>
                  </a:lnTo>
                  <a:lnTo>
                    <a:pt x="117" y="29"/>
                  </a:lnTo>
                  <a:lnTo>
                    <a:pt x="107" y="10"/>
                  </a:lnTo>
                  <a:lnTo>
                    <a:pt x="97" y="0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10"/>
                  </a:lnTo>
                  <a:lnTo>
                    <a:pt x="29" y="10"/>
                  </a:lnTo>
                  <a:lnTo>
                    <a:pt x="29" y="19"/>
                  </a:lnTo>
                  <a:lnTo>
                    <a:pt x="20" y="29"/>
                  </a:lnTo>
                  <a:lnTo>
                    <a:pt x="10" y="29"/>
                  </a:lnTo>
                  <a:lnTo>
                    <a:pt x="10" y="39"/>
                  </a:lnTo>
                  <a:lnTo>
                    <a:pt x="10" y="48"/>
                  </a:lnTo>
                  <a:lnTo>
                    <a:pt x="0" y="48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4" name="Freeform 291"/>
            <p:cNvSpPr>
              <a:spLocks/>
            </p:cNvSpPr>
            <p:nvPr/>
          </p:nvSpPr>
          <p:spPr bwMode="auto">
            <a:xfrm rot="-3438596">
              <a:off x="715" y="2667"/>
              <a:ext cx="15" cy="41"/>
            </a:xfrm>
            <a:custGeom>
              <a:avLst/>
              <a:gdLst>
                <a:gd name="T0" fmla="*/ 0 w 58"/>
                <a:gd name="T1" fmla="*/ 0 h 115"/>
                <a:gd name="T2" fmla="*/ 0 w 58"/>
                <a:gd name="T3" fmla="*/ 0 h 115"/>
                <a:gd name="T4" fmla="*/ 0 w 58"/>
                <a:gd name="T5" fmla="*/ 0 h 115"/>
                <a:gd name="T6" fmla="*/ 0 w 58"/>
                <a:gd name="T7" fmla="*/ 0 h 115"/>
                <a:gd name="T8" fmla="*/ 0 w 58"/>
                <a:gd name="T9" fmla="*/ 0 h 115"/>
                <a:gd name="T10" fmla="*/ 0 w 58"/>
                <a:gd name="T11" fmla="*/ 0 h 115"/>
                <a:gd name="T12" fmla="*/ 0 w 58"/>
                <a:gd name="T13" fmla="*/ 0 h 115"/>
                <a:gd name="T14" fmla="*/ 0 w 58"/>
                <a:gd name="T15" fmla="*/ 0 h 115"/>
                <a:gd name="T16" fmla="*/ 0 w 58"/>
                <a:gd name="T17" fmla="*/ 0 h 115"/>
                <a:gd name="T18" fmla="*/ 0 w 58"/>
                <a:gd name="T19" fmla="*/ 0 h 115"/>
                <a:gd name="T20" fmla="*/ 0 w 58"/>
                <a:gd name="T21" fmla="*/ 0 h 115"/>
                <a:gd name="T22" fmla="*/ 0 w 58"/>
                <a:gd name="T23" fmla="*/ 0 h 115"/>
                <a:gd name="T24" fmla="*/ 0 w 58"/>
                <a:gd name="T25" fmla="*/ 0 h 115"/>
                <a:gd name="T26" fmla="*/ 0 w 58"/>
                <a:gd name="T27" fmla="*/ 0 h 115"/>
                <a:gd name="T28" fmla="*/ 0 w 58"/>
                <a:gd name="T29" fmla="*/ 0 h 115"/>
                <a:gd name="T30" fmla="*/ 0 w 58"/>
                <a:gd name="T31" fmla="*/ 0 h 115"/>
                <a:gd name="T32" fmla="*/ 0 w 58"/>
                <a:gd name="T33" fmla="*/ 0 h 115"/>
                <a:gd name="T34" fmla="*/ 0 w 58"/>
                <a:gd name="T35" fmla="*/ 0 h 115"/>
                <a:gd name="T36" fmla="*/ 0 w 58"/>
                <a:gd name="T37" fmla="*/ 0 h 115"/>
                <a:gd name="T38" fmla="*/ 0 w 58"/>
                <a:gd name="T39" fmla="*/ 0 h 115"/>
                <a:gd name="T40" fmla="*/ 0 w 58"/>
                <a:gd name="T41" fmla="*/ 0 h 115"/>
                <a:gd name="T42" fmla="*/ 0 w 58"/>
                <a:gd name="T43" fmla="*/ 0 h 115"/>
                <a:gd name="T44" fmla="*/ 0 w 58"/>
                <a:gd name="T45" fmla="*/ 0 h 115"/>
                <a:gd name="T46" fmla="*/ 0 w 58"/>
                <a:gd name="T47" fmla="*/ 0 h 115"/>
                <a:gd name="T48" fmla="*/ 0 w 58"/>
                <a:gd name="T49" fmla="*/ 0 h 115"/>
                <a:gd name="T50" fmla="*/ 0 w 58"/>
                <a:gd name="T51" fmla="*/ 0 h 115"/>
                <a:gd name="T52" fmla="*/ 0 w 58"/>
                <a:gd name="T53" fmla="*/ 0 h 115"/>
                <a:gd name="T54" fmla="*/ 0 w 58"/>
                <a:gd name="T55" fmla="*/ 0 h 115"/>
                <a:gd name="T56" fmla="*/ 0 w 58"/>
                <a:gd name="T57" fmla="*/ 0 h 115"/>
                <a:gd name="T58" fmla="*/ 0 w 58"/>
                <a:gd name="T59" fmla="*/ 0 h 115"/>
                <a:gd name="T60" fmla="*/ 0 w 58"/>
                <a:gd name="T61" fmla="*/ 0 h 115"/>
                <a:gd name="T62" fmla="*/ 0 w 58"/>
                <a:gd name="T63" fmla="*/ 0 h 115"/>
                <a:gd name="T64" fmla="*/ 0 w 58"/>
                <a:gd name="T65" fmla="*/ 0 h 115"/>
                <a:gd name="T66" fmla="*/ 0 w 58"/>
                <a:gd name="T67" fmla="*/ 0 h 115"/>
                <a:gd name="T68" fmla="*/ 0 w 58"/>
                <a:gd name="T69" fmla="*/ 0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8" h="115">
                  <a:moveTo>
                    <a:pt x="19" y="115"/>
                  </a:moveTo>
                  <a:lnTo>
                    <a:pt x="19" y="115"/>
                  </a:lnTo>
                  <a:lnTo>
                    <a:pt x="19" y="106"/>
                  </a:lnTo>
                  <a:lnTo>
                    <a:pt x="29" y="96"/>
                  </a:lnTo>
                  <a:lnTo>
                    <a:pt x="39" y="77"/>
                  </a:lnTo>
                  <a:lnTo>
                    <a:pt x="48" y="77"/>
                  </a:lnTo>
                  <a:lnTo>
                    <a:pt x="48" y="67"/>
                  </a:lnTo>
                  <a:lnTo>
                    <a:pt x="58" y="58"/>
                  </a:lnTo>
                  <a:lnTo>
                    <a:pt x="58" y="48"/>
                  </a:lnTo>
                  <a:lnTo>
                    <a:pt x="58" y="38"/>
                  </a:lnTo>
                  <a:lnTo>
                    <a:pt x="58" y="29"/>
                  </a:lnTo>
                  <a:lnTo>
                    <a:pt x="58" y="19"/>
                  </a:lnTo>
                  <a:lnTo>
                    <a:pt x="48" y="10"/>
                  </a:lnTo>
                  <a:lnTo>
                    <a:pt x="48" y="0"/>
                  </a:lnTo>
                  <a:lnTo>
                    <a:pt x="39" y="0"/>
                  </a:lnTo>
                  <a:lnTo>
                    <a:pt x="19" y="0"/>
                  </a:lnTo>
                  <a:lnTo>
                    <a:pt x="19" y="19"/>
                  </a:lnTo>
                  <a:lnTo>
                    <a:pt x="19" y="38"/>
                  </a:lnTo>
                  <a:lnTo>
                    <a:pt x="9" y="38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9" y="96"/>
                  </a:lnTo>
                  <a:lnTo>
                    <a:pt x="9" y="106"/>
                  </a:lnTo>
                  <a:lnTo>
                    <a:pt x="19" y="115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5" name="Freeform 292"/>
            <p:cNvSpPr>
              <a:spLocks/>
            </p:cNvSpPr>
            <p:nvPr/>
          </p:nvSpPr>
          <p:spPr bwMode="auto">
            <a:xfrm rot="-3438596">
              <a:off x="715" y="2667"/>
              <a:ext cx="15" cy="41"/>
            </a:xfrm>
            <a:custGeom>
              <a:avLst/>
              <a:gdLst>
                <a:gd name="T0" fmla="*/ 0 w 58"/>
                <a:gd name="T1" fmla="*/ 0 h 115"/>
                <a:gd name="T2" fmla="*/ 0 w 58"/>
                <a:gd name="T3" fmla="*/ 0 h 115"/>
                <a:gd name="T4" fmla="*/ 0 w 58"/>
                <a:gd name="T5" fmla="*/ 0 h 115"/>
                <a:gd name="T6" fmla="*/ 0 w 58"/>
                <a:gd name="T7" fmla="*/ 0 h 115"/>
                <a:gd name="T8" fmla="*/ 0 w 58"/>
                <a:gd name="T9" fmla="*/ 0 h 115"/>
                <a:gd name="T10" fmla="*/ 0 w 58"/>
                <a:gd name="T11" fmla="*/ 0 h 115"/>
                <a:gd name="T12" fmla="*/ 0 w 58"/>
                <a:gd name="T13" fmla="*/ 0 h 115"/>
                <a:gd name="T14" fmla="*/ 0 w 58"/>
                <a:gd name="T15" fmla="*/ 0 h 115"/>
                <a:gd name="T16" fmla="*/ 0 w 58"/>
                <a:gd name="T17" fmla="*/ 0 h 115"/>
                <a:gd name="T18" fmla="*/ 0 w 58"/>
                <a:gd name="T19" fmla="*/ 0 h 115"/>
                <a:gd name="T20" fmla="*/ 0 w 58"/>
                <a:gd name="T21" fmla="*/ 0 h 115"/>
                <a:gd name="T22" fmla="*/ 0 w 58"/>
                <a:gd name="T23" fmla="*/ 0 h 115"/>
                <a:gd name="T24" fmla="*/ 0 w 58"/>
                <a:gd name="T25" fmla="*/ 0 h 115"/>
                <a:gd name="T26" fmla="*/ 0 w 58"/>
                <a:gd name="T27" fmla="*/ 0 h 115"/>
                <a:gd name="T28" fmla="*/ 0 w 58"/>
                <a:gd name="T29" fmla="*/ 0 h 115"/>
                <a:gd name="T30" fmla="*/ 0 w 58"/>
                <a:gd name="T31" fmla="*/ 0 h 115"/>
                <a:gd name="T32" fmla="*/ 0 w 58"/>
                <a:gd name="T33" fmla="*/ 0 h 115"/>
                <a:gd name="T34" fmla="*/ 0 w 58"/>
                <a:gd name="T35" fmla="*/ 0 h 115"/>
                <a:gd name="T36" fmla="*/ 0 w 58"/>
                <a:gd name="T37" fmla="*/ 0 h 115"/>
                <a:gd name="T38" fmla="*/ 0 w 58"/>
                <a:gd name="T39" fmla="*/ 0 h 115"/>
                <a:gd name="T40" fmla="*/ 0 w 58"/>
                <a:gd name="T41" fmla="*/ 0 h 115"/>
                <a:gd name="T42" fmla="*/ 0 w 58"/>
                <a:gd name="T43" fmla="*/ 0 h 115"/>
                <a:gd name="T44" fmla="*/ 0 w 58"/>
                <a:gd name="T45" fmla="*/ 0 h 115"/>
                <a:gd name="T46" fmla="*/ 0 w 58"/>
                <a:gd name="T47" fmla="*/ 0 h 115"/>
                <a:gd name="T48" fmla="*/ 0 w 58"/>
                <a:gd name="T49" fmla="*/ 0 h 115"/>
                <a:gd name="T50" fmla="*/ 0 w 58"/>
                <a:gd name="T51" fmla="*/ 0 h 115"/>
                <a:gd name="T52" fmla="*/ 0 w 58"/>
                <a:gd name="T53" fmla="*/ 0 h 115"/>
                <a:gd name="T54" fmla="*/ 0 w 58"/>
                <a:gd name="T55" fmla="*/ 0 h 115"/>
                <a:gd name="T56" fmla="*/ 0 w 58"/>
                <a:gd name="T57" fmla="*/ 0 h 11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8" h="115">
                  <a:moveTo>
                    <a:pt x="19" y="115"/>
                  </a:moveTo>
                  <a:lnTo>
                    <a:pt x="19" y="106"/>
                  </a:lnTo>
                  <a:lnTo>
                    <a:pt x="29" y="96"/>
                  </a:lnTo>
                  <a:lnTo>
                    <a:pt x="39" y="77"/>
                  </a:lnTo>
                  <a:lnTo>
                    <a:pt x="48" y="77"/>
                  </a:lnTo>
                  <a:lnTo>
                    <a:pt x="48" y="67"/>
                  </a:lnTo>
                  <a:lnTo>
                    <a:pt x="58" y="58"/>
                  </a:lnTo>
                  <a:lnTo>
                    <a:pt x="58" y="48"/>
                  </a:lnTo>
                  <a:lnTo>
                    <a:pt x="58" y="38"/>
                  </a:lnTo>
                  <a:lnTo>
                    <a:pt x="58" y="29"/>
                  </a:lnTo>
                  <a:lnTo>
                    <a:pt x="58" y="19"/>
                  </a:lnTo>
                  <a:lnTo>
                    <a:pt x="48" y="10"/>
                  </a:lnTo>
                  <a:lnTo>
                    <a:pt x="48" y="0"/>
                  </a:lnTo>
                  <a:lnTo>
                    <a:pt x="39" y="0"/>
                  </a:lnTo>
                  <a:lnTo>
                    <a:pt x="19" y="0"/>
                  </a:lnTo>
                  <a:lnTo>
                    <a:pt x="19" y="19"/>
                  </a:lnTo>
                  <a:lnTo>
                    <a:pt x="19" y="38"/>
                  </a:lnTo>
                  <a:lnTo>
                    <a:pt x="9" y="38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9" y="96"/>
                  </a:lnTo>
                  <a:lnTo>
                    <a:pt x="9" y="106"/>
                  </a:lnTo>
                  <a:lnTo>
                    <a:pt x="19" y="115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6" name="Freeform 293"/>
            <p:cNvSpPr>
              <a:spLocks/>
            </p:cNvSpPr>
            <p:nvPr/>
          </p:nvSpPr>
          <p:spPr bwMode="auto">
            <a:xfrm rot="-3438596">
              <a:off x="727" y="2686"/>
              <a:ext cx="29" cy="24"/>
            </a:xfrm>
            <a:custGeom>
              <a:avLst/>
              <a:gdLst>
                <a:gd name="T0" fmla="*/ 0 w 107"/>
                <a:gd name="T1" fmla="*/ 0 h 67"/>
                <a:gd name="T2" fmla="*/ 0 w 107"/>
                <a:gd name="T3" fmla="*/ 0 h 67"/>
                <a:gd name="T4" fmla="*/ 0 w 107"/>
                <a:gd name="T5" fmla="*/ 0 h 67"/>
                <a:gd name="T6" fmla="*/ 0 w 107"/>
                <a:gd name="T7" fmla="*/ 0 h 67"/>
                <a:gd name="T8" fmla="*/ 0 w 107"/>
                <a:gd name="T9" fmla="*/ 0 h 67"/>
                <a:gd name="T10" fmla="*/ 0 w 107"/>
                <a:gd name="T11" fmla="*/ 0 h 67"/>
                <a:gd name="T12" fmla="*/ 0 w 107"/>
                <a:gd name="T13" fmla="*/ 0 h 67"/>
                <a:gd name="T14" fmla="*/ 0 w 107"/>
                <a:gd name="T15" fmla="*/ 0 h 67"/>
                <a:gd name="T16" fmla="*/ 0 w 107"/>
                <a:gd name="T17" fmla="*/ 0 h 67"/>
                <a:gd name="T18" fmla="*/ 0 w 107"/>
                <a:gd name="T19" fmla="*/ 0 h 67"/>
                <a:gd name="T20" fmla="*/ 0 w 107"/>
                <a:gd name="T21" fmla="*/ 0 h 67"/>
                <a:gd name="T22" fmla="*/ 0 w 107"/>
                <a:gd name="T23" fmla="*/ 0 h 67"/>
                <a:gd name="T24" fmla="*/ 0 w 107"/>
                <a:gd name="T25" fmla="*/ 0 h 67"/>
                <a:gd name="T26" fmla="*/ 0 w 107"/>
                <a:gd name="T27" fmla="*/ 0 h 67"/>
                <a:gd name="T28" fmla="*/ 0 w 107"/>
                <a:gd name="T29" fmla="*/ 0 h 67"/>
                <a:gd name="T30" fmla="*/ 0 w 107"/>
                <a:gd name="T31" fmla="*/ 0 h 67"/>
                <a:gd name="T32" fmla="*/ 0 w 107"/>
                <a:gd name="T33" fmla="*/ 0 h 67"/>
                <a:gd name="T34" fmla="*/ 0 w 107"/>
                <a:gd name="T35" fmla="*/ 0 h 67"/>
                <a:gd name="T36" fmla="*/ 0 w 107"/>
                <a:gd name="T37" fmla="*/ 0 h 67"/>
                <a:gd name="T38" fmla="*/ 0 w 107"/>
                <a:gd name="T39" fmla="*/ 0 h 67"/>
                <a:gd name="T40" fmla="*/ 0 w 107"/>
                <a:gd name="T41" fmla="*/ 0 h 67"/>
                <a:gd name="T42" fmla="*/ 0 w 107"/>
                <a:gd name="T43" fmla="*/ 0 h 67"/>
                <a:gd name="T44" fmla="*/ 0 w 107"/>
                <a:gd name="T45" fmla="*/ 0 h 67"/>
                <a:gd name="T46" fmla="*/ 0 w 107"/>
                <a:gd name="T47" fmla="*/ 0 h 67"/>
                <a:gd name="T48" fmla="*/ 0 w 107"/>
                <a:gd name="T49" fmla="*/ 0 h 67"/>
                <a:gd name="T50" fmla="*/ 0 w 107"/>
                <a:gd name="T51" fmla="*/ 0 h 67"/>
                <a:gd name="T52" fmla="*/ 0 w 107"/>
                <a:gd name="T53" fmla="*/ 0 h 67"/>
                <a:gd name="T54" fmla="*/ 0 w 107"/>
                <a:gd name="T55" fmla="*/ 0 h 67"/>
                <a:gd name="T56" fmla="*/ 0 w 107"/>
                <a:gd name="T57" fmla="*/ 0 h 67"/>
                <a:gd name="T58" fmla="*/ 0 w 107"/>
                <a:gd name="T59" fmla="*/ 0 h 67"/>
                <a:gd name="T60" fmla="*/ 0 w 107"/>
                <a:gd name="T61" fmla="*/ 0 h 67"/>
                <a:gd name="T62" fmla="*/ 0 w 107"/>
                <a:gd name="T63" fmla="*/ 0 h 67"/>
                <a:gd name="T64" fmla="*/ 0 w 107"/>
                <a:gd name="T65" fmla="*/ 0 h 67"/>
                <a:gd name="T66" fmla="*/ 0 w 107"/>
                <a:gd name="T67" fmla="*/ 0 h 67"/>
                <a:gd name="T68" fmla="*/ 0 w 107"/>
                <a:gd name="T69" fmla="*/ 0 h 6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7" h="67">
                  <a:moveTo>
                    <a:pt x="0" y="48"/>
                  </a:moveTo>
                  <a:lnTo>
                    <a:pt x="0" y="48"/>
                  </a:lnTo>
                  <a:lnTo>
                    <a:pt x="10" y="57"/>
                  </a:lnTo>
                  <a:lnTo>
                    <a:pt x="29" y="57"/>
                  </a:lnTo>
                  <a:lnTo>
                    <a:pt x="39" y="57"/>
                  </a:lnTo>
                  <a:lnTo>
                    <a:pt x="39" y="67"/>
                  </a:lnTo>
                  <a:lnTo>
                    <a:pt x="49" y="67"/>
                  </a:lnTo>
                  <a:lnTo>
                    <a:pt x="59" y="67"/>
                  </a:lnTo>
                  <a:lnTo>
                    <a:pt x="68" y="67"/>
                  </a:lnTo>
                  <a:lnTo>
                    <a:pt x="78" y="57"/>
                  </a:lnTo>
                  <a:lnTo>
                    <a:pt x="88" y="57"/>
                  </a:lnTo>
                  <a:lnTo>
                    <a:pt x="88" y="48"/>
                  </a:lnTo>
                  <a:lnTo>
                    <a:pt x="97" y="48"/>
                  </a:lnTo>
                  <a:lnTo>
                    <a:pt x="107" y="38"/>
                  </a:lnTo>
                  <a:lnTo>
                    <a:pt x="107" y="28"/>
                  </a:lnTo>
                  <a:lnTo>
                    <a:pt x="97" y="19"/>
                  </a:lnTo>
                  <a:lnTo>
                    <a:pt x="88" y="9"/>
                  </a:lnTo>
                  <a:lnTo>
                    <a:pt x="78" y="9"/>
                  </a:lnTo>
                  <a:lnTo>
                    <a:pt x="68" y="9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20" y="19"/>
                  </a:lnTo>
                  <a:lnTo>
                    <a:pt x="10" y="2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7" name="Freeform 294"/>
            <p:cNvSpPr>
              <a:spLocks/>
            </p:cNvSpPr>
            <p:nvPr/>
          </p:nvSpPr>
          <p:spPr bwMode="auto">
            <a:xfrm rot="-3438596">
              <a:off x="727" y="2686"/>
              <a:ext cx="29" cy="24"/>
            </a:xfrm>
            <a:custGeom>
              <a:avLst/>
              <a:gdLst>
                <a:gd name="T0" fmla="*/ 0 w 107"/>
                <a:gd name="T1" fmla="*/ 0 h 67"/>
                <a:gd name="T2" fmla="*/ 0 w 107"/>
                <a:gd name="T3" fmla="*/ 0 h 67"/>
                <a:gd name="T4" fmla="*/ 0 w 107"/>
                <a:gd name="T5" fmla="*/ 0 h 67"/>
                <a:gd name="T6" fmla="*/ 0 w 107"/>
                <a:gd name="T7" fmla="*/ 0 h 67"/>
                <a:gd name="T8" fmla="*/ 0 w 107"/>
                <a:gd name="T9" fmla="*/ 0 h 67"/>
                <a:gd name="T10" fmla="*/ 0 w 107"/>
                <a:gd name="T11" fmla="*/ 0 h 67"/>
                <a:gd name="T12" fmla="*/ 0 w 107"/>
                <a:gd name="T13" fmla="*/ 0 h 67"/>
                <a:gd name="T14" fmla="*/ 0 w 107"/>
                <a:gd name="T15" fmla="*/ 0 h 67"/>
                <a:gd name="T16" fmla="*/ 0 w 107"/>
                <a:gd name="T17" fmla="*/ 0 h 67"/>
                <a:gd name="T18" fmla="*/ 0 w 107"/>
                <a:gd name="T19" fmla="*/ 0 h 67"/>
                <a:gd name="T20" fmla="*/ 0 w 107"/>
                <a:gd name="T21" fmla="*/ 0 h 67"/>
                <a:gd name="T22" fmla="*/ 0 w 107"/>
                <a:gd name="T23" fmla="*/ 0 h 67"/>
                <a:gd name="T24" fmla="*/ 0 w 107"/>
                <a:gd name="T25" fmla="*/ 0 h 67"/>
                <a:gd name="T26" fmla="*/ 0 w 107"/>
                <a:gd name="T27" fmla="*/ 0 h 67"/>
                <a:gd name="T28" fmla="*/ 0 w 107"/>
                <a:gd name="T29" fmla="*/ 0 h 67"/>
                <a:gd name="T30" fmla="*/ 0 w 107"/>
                <a:gd name="T31" fmla="*/ 0 h 67"/>
                <a:gd name="T32" fmla="*/ 0 w 107"/>
                <a:gd name="T33" fmla="*/ 0 h 67"/>
                <a:gd name="T34" fmla="*/ 0 w 107"/>
                <a:gd name="T35" fmla="*/ 0 h 67"/>
                <a:gd name="T36" fmla="*/ 0 w 107"/>
                <a:gd name="T37" fmla="*/ 0 h 67"/>
                <a:gd name="T38" fmla="*/ 0 w 107"/>
                <a:gd name="T39" fmla="*/ 0 h 67"/>
                <a:gd name="T40" fmla="*/ 0 w 107"/>
                <a:gd name="T41" fmla="*/ 0 h 67"/>
                <a:gd name="T42" fmla="*/ 0 w 107"/>
                <a:gd name="T43" fmla="*/ 0 h 67"/>
                <a:gd name="T44" fmla="*/ 0 w 107"/>
                <a:gd name="T45" fmla="*/ 0 h 67"/>
                <a:gd name="T46" fmla="*/ 0 w 107"/>
                <a:gd name="T47" fmla="*/ 0 h 67"/>
                <a:gd name="T48" fmla="*/ 0 w 107"/>
                <a:gd name="T49" fmla="*/ 0 h 67"/>
                <a:gd name="T50" fmla="*/ 0 w 107"/>
                <a:gd name="T51" fmla="*/ 0 h 67"/>
                <a:gd name="T52" fmla="*/ 0 w 107"/>
                <a:gd name="T53" fmla="*/ 0 h 67"/>
                <a:gd name="T54" fmla="*/ 0 w 107"/>
                <a:gd name="T55" fmla="*/ 0 h 67"/>
                <a:gd name="T56" fmla="*/ 0 w 107"/>
                <a:gd name="T57" fmla="*/ 0 h 67"/>
                <a:gd name="T58" fmla="*/ 0 w 107"/>
                <a:gd name="T59" fmla="*/ 0 h 67"/>
                <a:gd name="T60" fmla="*/ 0 w 107"/>
                <a:gd name="T61" fmla="*/ 0 h 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67">
                  <a:moveTo>
                    <a:pt x="0" y="48"/>
                  </a:moveTo>
                  <a:lnTo>
                    <a:pt x="10" y="57"/>
                  </a:lnTo>
                  <a:lnTo>
                    <a:pt x="29" y="57"/>
                  </a:lnTo>
                  <a:lnTo>
                    <a:pt x="39" y="57"/>
                  </a:lnTo>
                  <a:lnTo>
                    <a:pt x="39" y="67"/>
                  </a:lnTo>
                  <a:lnTo>
                    <a:pt x="49" y="67"/>
                  </a:lnTo>
                  <a:lnTo>
                    <a:pt x="59" y="67"/>
                  </a:lnTo>
                  <a:lnTo>
                    <a:pt x="68" y="67"/>
                  </a:lnTo>
                  <a:lnTo>
                    <a:pt x="78" y="57"/>
                  </a:lnTo>
                  <a:lnTo>
                    <a:pt x="88" y="57"/>
                  </a:lnTo>
                  <a:lnTo>
                    <a:pt x="88" y="48"/>
                  </a:lnTo>
                  <a:lnTo>
                    <a:pt x="97" y="48"/>
                  </a:lnTo>
                  <a:lnTo>
                    <a:pt x="107" y="38"/>
                  </a:lnTo>
                  <a:lnTo>
                    <a:pt x="107" y="28"/>
                  </a:lnTo>
                  <a:lnTo>
                    <a:pt x="97" y="19"/>
                  </a:lnTo>
                  <a:lnTo>
                    <a:pt x="88" y="9"/>
                  </a:lnTo>
                  <a:lnTo>
                    <a:pt x="78" y="9"/>
                  </a:lnTo>
                  <a:lnTo>
                    <a:pt x="68" y="9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20" y="19"/>
                  </a:lnTo>
                  <a:lnTo>
                    <a:pt x="10" y="28"/>
                  </a:lnTo>
                  <a:lnTo>
                    <a:pt x="0" y="38"/>
                  </a:lnTo>
                  <a:lnTo>
                    <a:pt x="0" y="48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8" name="Freeform 295"/>
            <p:cNvSpPr>
              <a:spLocks/>
            </p:cNvSpPr>
            <p:nvPr/>
          </p:nvSpPr>
          <p:spPr bwMode="auto">
            <a:xfrm rot="-3438596">
              <a:off x="721" y="2688"/>
              <a:ext cx="13" cy="34"/>
            </a:xfrm>
            <a:custGeom>
              <a:avLst/>
              <a:gdLst>
                <a:gd name="T0" fmla="*/ 0 w 48"/>
                <a:gd name="T1" fmla="*/ 0 h 96"/>
                <a:gd name="T2" fmla="*/ 0 w 48"/>
                <a:gd name="T3" fmla="*/ 0 h 96"/>
                <a:gd name="T4" fmla="*/ 0 w 48"/>
                <a:gd name="T5" fmla="*/ 0 h 96"/>
                <a:gd name="T6" fmla="*/ 0 w 48"/>
                <a:gd name="T7" fmla="*/ 0 h 96"/>
                <a:gd name="T8" fmla="*/ 0 w 48"/>
                <a:gd name="T9" fmla="*/ 0 h 96"/>
                <a:gd name="T10" fmla="*/ 0 w 48"/>
                <a:gd name="T11" fmla="*/ 0 h 96"/>
                <a:gd name="T12" fmla="*/ 0 w 48"/>
                <a:gd name="T13" fmla="*/ 0 h 96"/>
                <a:gd name="T14" fmla="*/ 0 w 48"/>
                <a:gd name="T15" fmla="*/ 0 h 96"/>
                <a:gd name="T16" fmla="*/ 0 w 48"/>
                <a:gd name="T17" fmla="*/ 0 h 96"/>
                <a:gd name="T18" fmla="*/ 0 w 48"/>
                <a:gd name="T19" fmla="*/ 0 h 96"/>
                <a:gd name="T20" fmla="*/ 0 w 48"/>
                <a:gd name="T21" fmla="*/ 0 h 96"/>
                <a:gd name="T22" fmla="*/ 0 w 48"/>
                <a:gd name="T23" fmla="*/ 0 h 96"/>
                <a:gd name="T24" fmla="*/ 0 w 48"/>
                <a:gd name="T25" fmla="*/ 0 h 96"/>
                <a:gd name="T26" fmla="*/ 0 w 48"/>
                <a:gd name="T27" fmla="*/ 0 h 96"/>
                <a:gd name="T28" fmla="*/ 0 w 48"/>
                <a:gd name="T29" fmla="*/ 0 h 96"/>
                <a:gd name="T30" fmla="*/ 0 w 48"/>
                <a:gd name="T31" fmla="*/ 0 h 96"/>
                <a:gd name="T32" fmla="*/ 0 w 48"/>
                <a:gd name="T33" fmla="*/ 0 h 96"/>
                <a:gd name="T34" fmla="*/ 0 w 48"/>
                <a:gd name="T35" fmla="*/ 0 h 96"/>
                <a:gd name="T36" fmla="*/ 0 w 48"/>
                <a:gd name="T37" fmla="*/ 0 h 96"/>
                <a:gd name="T38" fmla="*/ 0 w 48"/>
                <a:gd name="T39" fmla="*/ 0 h 96"/>
                <a:gd name="T40" fmla="*/ 0 w 48"/>
                <a:gd name="T41" fmla="*/ 0 h 96"/>
                <a:gd name="T42" fmla="*/ 0 w 48"/>
                <a:gd name="T43" fmla="*/ 0 h 96"/>
                <a:gd name="T44" fmla="*/ 0 w 48"/>
                <a:gd name="T45" fmla="*/ 0 h 96"/>
                <a:gd name="T46" fmla="*/ 0 w 48"/>
                <a:gd name="T47" fmla="*/ 0 h 96"/>
                <a:gd name="T48" fmla="*/ 0 w 48"/>
                <a:gd name="T49" fmla="*/ 0 h 96"/>
                <a:gd name="T50" fmla="*/ 0 w 48"/>
                <a:gd name="T51" fmla="*/ 0 h 96"/>
                <a:gd name="T52" fmla="*/ 0 w 48"/>
                <a:gd name="T53" fmla="*/ 0 h 96"/>
                <a:gd name="T54" fmla="*/ 0 w 48"/>
                <a:gd name="T55" fmla="*/ 0 h 96"/>
                <a:gd name="T56" fmla="*/ 0 w 48"/>
                <a:gd name="T57" fmla="*/ 0 h 96"/>
                <a:gd name="T58" fmla="*/ 0 w 48"/>
                <a:gd name="T59" fmla="*/ 0 h 96"/>
                <a:gd name="T60" fmla="*/ 0 w 48"/>
                <a:gd name="T61" fmla="*/ 0 h 96"/>
                <a:gd name="T62" fmla="*/ 0 w 48"/>
                <a:gd name="T63" fmla="*/ 0 h 96"/>
                <a:gd name="T64" fmla="*/ 0 w 48"/>
                <a:gd name="T65" fmla="*/ 0 h 96"/>
                <a:gd name="T66" fmla="*/ 0 w 48"/>
                <a:gd name="T67" fmla="*/ 0 h 96"/>
                <a:gd name="T68" fmla="*/ 0 w 48"/>
                <a:gd name="T69" fmla="*/ 0 h 96"/>
                <a:gd name="T70" fmla="*/ 0 w 48"/>
                <a:gd name="T71" fmla="*/ 0 h 96"/>
                <a:gd name="T72" fmla="*/ 0 w 48"/>
                <a:gd name="T73" fmla="*/ 0 h 96"/>
                <a:gd name="T74" fmla="*/ 0 w 48"/>
                <a:gd name="T75" fmla="*/ 0 h 96"/>
                <a:gd name="T76" fmla="*/ 0 w 48"/>
                <a:gd name="T77" fmla="*/ 0 h 96"/>
                <a:gd name="T78" fmla="*/ 0 w 48"/>
                <a:gd name="T79" fmla="*/ 0 h 9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8" h="96">
                  <a:moveTo>
                    <a:pt x="9" y="96"/>
                  </a:moveTo>
                  <a:lnTo>
                    <a:pt x="9" y="96"/>
                  </a:lnTo>
                  <a:lnTo>
                    <a:pt x="19" y="96"/>
                  </a:lnTo>
                  <a:lnTo>
                    <a:pt x="29" y="96"/>
                  </a:lnTo>
                  <a:lnTo>
                    <a:pt x="29" y="87"/>
                  </a:lnTo>
                  <a:lnTo>
                    <a:pt x="39" y="87"/>
                  </a:lnTo>
                  <a:lnTo>
                    <a:pt x="39" y="77"/>
                  </a:lnTo>
                  <a:lnTo>
                    <a:pt x="48" y="67"/>
                  </a:lnTo>
                  <a:lnTo>
                    <a:pt x="48" y="58"/>
                  </a:lnTo>
                  <a:lnTo>
                    <a:pt x="48" y="48"/>
                  </a:lnTo>
                  <a:lnTo>
                    <a:pt x="48" y="39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9" y="29"/>
                  </a:lnTo>
                  <a:lnTo>
                    <a:pt x="9" y="29"/>
                  </a:lnTo>
                  <a:lnTo>
                    <a:pt x="9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0" y="87"/>
                  </a:lnTo>
                  <a:lnTo>
                    <a:pt x="9" y="96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699" name="Freeform 296"/>
            <p:cNvSpPr>
              <a:spLocks/>
            </p:cNvSpPr>
            <p:nvPr/>
          </p:nvSpPr>
          <p:spPr bwMode="auto">
            <a:xfrm rot="-3438596">
              <a:off x="721" y="2688"/>
              <a:ext cx="13" cy="34"/>
            </a:xfrm>
            <a:custGeom>
              <a:avLst/>
              <a:gdLst>
                <a:gd name="T0" fmla="*/ 0 w 48"/>
                <a:gd name="T1" fmla="*/ 0 h 96"/>
                <a:gd name="T2" fmla="*/ 0 w 48"/>
                <a:gd name="T3" fmla="*/ 0 h 96"/>
                <a:gd name="T4" fmla="*/ 0 w 48"/>
                <a:gd name="T5" fmla="*/ 0 h 96"/>
                <a:gd name="T6" fmla="*/ 0 w 48"/>
                <a:gd name="T7" fmla="*/ 0 h 96"/>
                <a:gd name="T8" fmla="*/ 0 w 48"/>
                <a:gd name="T9" fmla="*/ 0 h 96"/>
                <a:gd name="T10" fmla="*/ 0 w 48"/>
                <a:gd name="T11" fmla="*/ 0 h 96"/>
                <a:gd name="T12" fmla="*/ 0 w 48"/>
                <a:gd name="T13" fmla="*/ 0 h 96"/>
                <a:gd name="T14" fmla="*/ 0 w 48"/>
                <a:gd name="T15" fmla="*/ 0 h 96"/>
                <a:gd name="T16" fmla="*/ 0 w 48"/>
                <a:gd name="T17" fmla="*/ 0 h 96"/>
                <a:gd name="T18" fmla="*/ 0 w 48"/>
                <a:gd name="T19" fmla="*/ 0 h 96"/>
                <a:gd name="T20" fmla="*/ 0 w 48"/>
                <a:gd name="T21" fmla="*/ 0 h 96"/>
                <a:gd name="T22" fmla="*/ 0 w 48"/>
                <a:gd name="T23" fmla="*/ 0 h 96"/>
                <a:gd name="T24" fmla="*/ 0 w 48"/>
                <a:gd name="T25" fmla="*/ 0 h 96"/>
                <a:gd name="T26" fmla="*/ 0 w 48"/>
                <a:gd name="T27" fmla="*/ 0 h 96"/>
                <a:gd name="T28" fmla="*/ 0 w 48"/>
                <a:gd name="T29" fmla="*/ 0 h 96"/>
                <a:gd name="T30" fmla="*/ 0 w 48"/>
                <a:gd name="T31" fmla="*/ 0 h 96"/>
                <a:gd name="T32" fmla="*/ 0 w 48"/>
                <a:gd name="T33" fmla="*/ 0 h 96"/>
                <a:gd name="T34" fmla="*/ 0 w 48"/>
                <a:gd name="T35" fmla="*/ 0 h 96"/>
                <a:gd name="T36" fmla="*/ 0 w 48"/>
                <a:gd name="T37" fmla="*/ 0 h 96"/>
                <a:gd name="T38" fmla="*/ 0 w 48"/>
                <a:gd name="T39" fmla="*/ 0 h 96"/>
                <a:gd name="T40" fmla="*/ 0 w 48"/>
                <a:gd name="T41" fmla="*/ 0 h 96"/>
                <a:gd name="T42" fmla="*/ 0 w 48"/>
                <a:gd name="T43" fmla="*/ 0 h 96"/>
                <a:gd name="T44" fmla="*/ 0 w 48"/>
                <a:gd name="T45" fmla="*/ 0 h 96"/>
                <a:gd name="T46" fmla="*/ 0 w 48"/>
                <a:gd name="T47" fmla="*/ 0 h 96"/>
                <a:gd name="T48" fmla="*/ 0 w 48"/>
                <a:gd name="T49" fmla="*/ 0 h 96"/>
                <a:gd name="T50" fmla="*/ 0 w 48"/>
                <a:gd name="T51" fmla="*/ 0 h 96"/>
                <a:gd name="T52" fmla="*/ 0 w 48"/>
                <a:gd name="T53" fmla="*/ 0 h 96"/>
                <a:gd name="T54" fmla="*/ 0 w 48"/>
                <a:gd name="T55" fmla="*/ 0 h 96"/>
                <a:gd name="T56" fmla="*/ 0 w 48"/>
                <a:gd name="T57" fmla="*/ 0 h 96"/>
                <a:gd name="T58" fmla="*/ 0 w 48"/>
                <a:gd name="T59" fmla="*/ 0 h 9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8" h="96">
                  <a:moveTo>
                    <a:pt x="9" y="96"/>
                  </a:moveTo>
                  <a:lnTo>
                    <a:pt x="19" y="96"/>
                  </a:lnTo>
                  <a:lnTo>
                    <a:pt x="29" y="96"/>
                  </a:lnTo>
                  <a:lnTo>
                    <a:pt x="29" y="87"/>
                  </a:lnTo>
                  <a:lnTo>
                    <a:pt x="39" y="87"/>
                  </a:lnTo>
                  <a:lnTo>
                    <a:pt x="39" y="77"/>
                  </a:lnTo>
                  <a:lnTo>
                    <a:pt x="48" y="67"/>
                  </a:lnTo>
                  <a:lnTo>
                    <a:pt x="48" y="58"/>
                  </a:lnTo>
                  <a:lnTo>
                    <a:pt x="48" y="48"/>
                  </a:lnTo>
                  <a:lnTo>
                    <a:pt x="48" y="39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9" y="29"/>
                  </a:lnTo>
                  <a:lnTo>
                    <a:pt x="9" y="29"/>
                  </a:lnTo>
                  <a:lnTo>
                    <a:pt x="9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0" y="87"/>
                  </a:lnTo>
                  <a:lnTo>
                    <a:pt x="9" y="96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0" name="Freeform 297"/>
            <p:cNvSpPr>
              <a:spLocks/>
            </p:cNvSpPr>
            <p:nvPr/>
          </p:nvSpPr>
          <p:spPr bwMode="auto">
            <a:xfrm rot="-3438596">
              <a:off x="737" y="2706"/>
              <a:ext cx="28" cy="17"/>
            </a:xfrm>
            <a:custGeom>
              <a:avLst/>
              <a:gdLst>
                <a:gd name="T0" fmla="*/ 0 w 107"/>
                <a:gd name="T1" fmla="*/ 0 h 48"/>
                <a:gd name="T2" fmla="*/ 0 w 107"/>
                <a:gd name="T3" fmla="*/ 0 h 48"/>
                <a:gd name="T4" fmla="*/ 0 w 107"/>
                <a:gd name="T5" fmla="*/ 0 h 48"/>
                <a:gd name="T6" fmla="*/ 0 w 107"/>
                <a:gd name="T7" fmla="*/ 0 h 48"/>
                <a:gd name="T8" fmla="*/ 0 w 107"/>
                <a:gd name="T9" fmla="*/ 0 h 48"/>
                <a:gd name="T10" fmla="*/ 0 w 107"/>
                <a:gd name="T11" fmla="*/ 0 h 48"/>
                <a:gd name="T12" fmla="*/ 0 w 107"/>
                <a:gd name="T13" fmla="*/ 0 h 48"/>
                <a:gd name="T14" fmla="*/ 0 w 107"/>
                <a:gd name="T15" fmla="*/ 0 h 48"/>
                <a:gd name="T16" fmla="*/ 0 w 107"/>
                <a:gd name="T17" fmla="*/ 0 h 48"/>
                <a:gd name="T18" fmla="*/ 0 w 107"/>
                <a:gd name="T19" fmla="*/ 0 h 48"/>
                <a:gd name="T20" fmla="*/ 0 w 107"/>
                <a:gd name="T21" fmla="*/ 0 h 48"/>
                <a:gd name="T22" fmla="*/ 0 w 107"/>
                <a:gd name="T23" fmla="*/ 0 h 48"/>
                <a:gd name="T24" fmla="*/ 0 w 107"/>
                <a:gd name="T25" fmla="*/ 0 h 48"/>
                <a:gd name="T26" fmla="*/ 0 w 107"/>
                <a:gd name="T27" fmla="*/ 0 h 48"/>
                <a:gd name="T28" fmla="*/ 0 w 107"/>
                <a:gd name="T29" fmla="*/ 0 h 48"/>
                <a:gd name="T30" fmla="*/ 0 w 107"/>
                <a:gd name="T31" fmla="*/ 0 h 48"/>
                <a:gd name="T32" fmla="*/ 0 w 107"/>
                <a:gd name="T33" fmla="*/ 0 h 48"/>
                <a:gd name="T34" fmla="*/ 0 w 107"/>
                <a:gd name="T35" fmla="*/ 0 h 48"/>
                <a:gd name="T36" fmla="*/ 0 w 107"/>
                <a:gd name="T37" fmla="*/ 0 h 48"/>
                <a:gd name="T38" fmla="*/ 0 w 107"/>
                <a:gd name="T39" fmla="*/ 0 h 48"/>
                <a:gd name="T40" fmla="*/ 0 w 107"/>
                <a:gd name="T41" fmla="*/ 0 h 48"/>
                <a:gd name="T42" fmla="*/ 0 w 107"/>
                <a:gd name="T43" fmla="*/ 0 h 48"/>
                <a:gd name="T44" fmla="*/ 0 w 107"/>
                <a:gd name="T45" fmla="*/ 0 h 48"/>
                <a:gd name="T46" fmla="*/ 0 w 107"/>
                <a:gd name="T47" fmla="*/ 0 h 48"/>
                <a:gd name="T48" fmla="*/ 0 w 107"/>
                <a:gd name="T49" fmla="*/ 0 h 48"/>
                <a:gd name="T50" fmla="*/ 0 w 107"/>
                <a:gd name="T51" fmla="*/ 0 h 48"/>
                <a:gd name="T52" fmla="*/ 0 w 107"/>
                <a:gd name="T53" fmla="*/ 0 h 48"/>
                <a:gd name="T54" fmla="*/ 0 w 107"/>
                <a:gd name="T55" fmla="*/ 0 h 48"/>
                <a:gd name="T56" fmla="*/ 0 w 107"/>
                <a:gd name="T57" fmla="*/ 0 h 48"/>
                <a:gd name="T58" fmla="*/ 0 w 107"/>
                <a:gd name="T59" fmla="*/ 0 h 48"/>
                <a:gd name="T60" fmla="*/ 0 w 107"/>
                <a:gd name="T61" fmla="*/ 0 h 48"/>
                <a:gd name="T62" fmla="*/ 0 w 107"/>
                <a:gd name="T63" fmla="*/ 0 h 48"/>
                <a:gd name="T64" fmla="*/ 0 w 107"/>
                <a:gd name="T65" fmla="*/ 0 h 48"/>
                <a:gd name="T66" fmla="*/ 0 w 107"/>
                <a:gd name="T67" fmla="*/ 0 h 48"/>
                <a:gd name="T68" fmla="*/ 0 w 107"/>
                <a:gd name="T69" fmla="*/ 0 h 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7" h="48">
                  <a:moveTo>
                    <a:pt x="0" y="29"/>
                  </a:moveTo>
                  <a:lnTo>
                    <a:pt x="0" y="29"/>
                  </a:lnTo>
                  <a:lnTo>
                    <a:pt x="10" y="39"/>
                  </a:lnTo>
                  <a:lnTo>
                    <a:pt x="20" y="39"/>
                  </a:lnTo>
                  <a:lnTo>
                    <a:pt x="29" y="39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59" y="48"/>
                  </a:lnTo>
                  <a:lnTo>
                    <a:pt x="68" y="39"/>
                  </a:lnTo>
                  <a:lnTo>
                    <a:pt x="78" y="39"/>
                  </a:lnTo>
                  <a:lnTo>
                    <a:pt x="88" y="29"/>
                  </a:lnTo>
                  <a:lnTo>
                    <a:pt x="98" y="20"/>
                  </a:lnTo>
                  <a:lnTo>
                    <a:pt x="107" y="20"/>
                  </a:lnTo>
                  <a:lnTo>
                    <a:pt x="98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10"/>
                  </a:lnTo>
                  <a:lnTo>
                    <a:pt x="20" y="10"/>
                  </a:lnTo>
                  <a:lnTo>
                    <a:pt x="20" y="20"/>
                  </a:lnTo>
                  <a:lnTo>
                    <a:pt x="10" y="20"/>
                  </a:lnTo>
                  <a:lnTo>
                    <a:pt x="0" y="20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1" name="Freeform 298"/>
            <p:cNvSpPr>
              <a:spLocks/>
            </p:cNvSpPr>
            <p:nvPr/>
          </p:nvSpPr>
          <p:spPr bwMode="auto">
            <a:xfrm rot="-3438596">
              <a:off x="737" y="2706"/>
              <a:ext cx="28" cy="17"/>
            </a:xfrm>
            <a:custGeom>
              <a:avLst/>
              <a:gdLst>
                <a:gd name="T0" fmla="*/ 0 w 107"/>
                <a:gd name="T1" fmla="*/ 0 h 48"/>
                <a:gd name="T2" fmla="*/ 0 w 107"/>
                <a:gd name="T3" fmla="*/ 0 h 48"/>
                <a:gd name="T4" fmla="*/ 0 w 107"/>
                <a:gd name="T5" fmla="*/ 0 h 48"/>
                <a:gd name="T6" fmla="*/ 0 w 107"/>
                <a:gd name="T7" fmla="*/ 0 h 48"/>
                <a:gd name="T8" fmla="*/ 0 w 107"/>
                <a:gd name="T9" fmla="*/ 0 h 48"/>
                <a:gd name="T10" fmla="*/ 0 w 107"/>
                <a:gd name="T11" fmla="*/ 0 h 48"/>
                <a:gd name="T12" fmla="*/ 0 w 107"/>
                <a:gd name="T13" fmla="*/ 0 h 48"/>
                <a:gd name="T14" fmla="*/ 0 w 107"/>
                <a:gd name="T15" fmla="*/ 0 h 48"/>
                <a:gd name="T16" fmla="*/ 0 w 107"/>
                <a:gd name="T17" fmla="*/ 0 h 48"/>
                <a:gd name="T18" fmla="*/ 0 w 107"/>
                <a:gd name="T19" fmla="*/ 0 h 48"/>
                <a:gd name="T20" fmla="*/ 0 w 107"/>
                <a:gd name="T21" fmla="*/ 0 h 48"/>
                <a:gd name="T22" fmla="*/ 0 w 107"/>
                <a:gd name="T23" fmla="*/ 0 h 48"/>
                <a:gd name="T24" fmla="*/ 0 w 107"/>
                <a:gd name="T25" fmla="*/ 0 h 48"/>
                <a:gd name="T26" fmla="*/ 0 w 107"/>
                <a:gd name="T27" fmla="*/ 0 h 48"/>
                <a:gd name="T28" fmla="*/ 0 w 107"/>
                <a:gd name="T29" fmla="*/ 0 h 48"/>
                <a:gd name="T30" fmla="*/ 0 w 107"/>
                <a:gd name="T31" fmla="*/ 0 h 48"/>
                <a:gd name="T32" fmla="*/ 0 w 107"/>
                <a:gd name="T33" fmla="*/ 0 h 48"/>
                <a:gd name="T34" fmla="*/ 0 w 107"/>
                <a:gd name="T35" fmla="*/ 0 h 48"/>
                <a:gd name="T36" fmla="*/ 0 w 107"/>
                <a:gd name="T37" fmla="*/ 0 h 48"/>
                <a:gd name="T38" fmla="*/ 0 w 107"/>
                <a:gd name="T39" fmla="*/ 0 h 48"/>
                <a:gd name="T40" fmla="*/ 0 w 107"/>
                <a:gd name="T41" fmla="*/ 0 h 48"/>
                <a:gd name="T42" fmla="*/ 0 w 107"/>
                <a:gd name="T43" fmla="*/ 0 h 48"/>
                <a:gd name="T44" fmla="*/ 0 w 107"/>
                <a:gd name="T45" fmla="*/ 0 h 48"/>
                <a:gd name="T46" fmla="*/ 0 w 107"/>
                <a:gd name="T47" fmla="*/ 0 h 48"/>
                <a:gd name="T48" fmla="*/ 0 w 107"/>
                <a:gd name="T49" fmla="*/ 0 h 48"/>
                <a:gd name="T50" fmla="*/ 0 w 107"/>
                <a:gd name="T51" fmla="*/ 0 h 48"/>
                <a:gd name="T52" fmla="*/ 0 w 107"/>
                <a:gd name="T53" fmla="*/ 0 h 48"/>
                <a:gd name="T54" fmla="*/ 0 w 107"/>
                <a:gd name="T55" fmla="*/ 0 h 48"/>
                <a:gd name="T56" fmla="*/ 0 w 107"/>
                <a:gd name="T57" fmla="*/ 0 h 48"/>
                <a:gd name="T58" fmla="*/ 0 w 107"/>
                <a:gd name="T59" fmla="*/ 0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07" h="48">
                  <a:moveTo>
                    <a:pt x="0" y="29"/>
                  </a:moveTo>
                  <a:lnTo>
                    <a:pt x="10" y="39"/>
                  </a:lnTo>
                  <a:lnTo>
                    <a:pt x="20" y="39"/>
                  </a:lnTo>
                  <a:lnTo>
                    <a:pt x="29" y="39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59" y="48"/>
                  </a:lnTo>
                  <a:lnTo>
                    <a:pt x="68" y="39"/>
                  </a:lnTo>
                  <a:lnTo>
                    <a:pt x="78" y="39"/>
                  </a:lnTo>
                  <a:lnTo>
                    <a:pt x="88" y="29"/>
                  </a:lnTo>
                  <a:lnTo>
                    <a:pt x="98" y="20"/>
                  </a:lnTo>
                  <a:lnTo>
                    <a:pt x="107" y="20"/>
                  </a:lnTo>
                  <a:lnTo>
                    <a:pt x="98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10"/>
                  </a:lnTo>
                  <a:lnTo>
                    <a:pt x="20" y="10"/>
                  </a:lnTo>
                  <a:lnTo>
                    <a:pt x="20" y="20"/>
                  </a:lnTo>
                  <a:lnTo>
                    <a:pt x="10" y="20"/>
                  </a:lnTo>
                  <a:lnTo>
                    <a:pt x="0" y="20"/>
                  </a:lnTo>
                  <a:lnTo>
                    <a:pt x="0" y="29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2" name="Freeform 299"/>
            <p:cNvSpPr>
              <a:spLocks/>
            </p:cNvSpPr>
            <p:nvPr/>
          </p:nvSpPr>
          <p:spPr bwMode="auto">
            <a:xfrm rot="-3438596">
              <a:off x="731" y="2703"/>
              <a:ext cx="13" cy="33"/>
            </a:xfrm>
            <a:custGeom>
              <a:avLst/>
              <a:gdLst>
                <a:gd name="T0" fmla="*/ 0 w 49"/>
                <a:gd name="T1" fmla="*/ 0 h 96"/>
                <a:gd name="T2" fmla="*/ 0 w 49"/>
                <a:gd name="T3" fmla="*/ 0 h 96"/>
                <a:gd name="T4" fmla="*/ 0 w 49"/>
                <a:gd name="T5" fmla="*/ 0 h 96"/>
                <a:gd name="T6" fmla="*/ 0 w 49"/>
                <a:gd name="T7" fmla="*/ 0 h 96"/>
                <a:gd name="T8" fmla="*/ 0 w 49"/>
                <a:gd name="T9" fmla="*/ 0 h 96"/>
                <a:gd name="T10" fmla="*/ 0 w 49"/>
                <a:gd name="T11" fmla="*/ 0 h 96"/>
                <a:gd name="T12" fmla="*/ 0 w 49"/>
                <a:gd name="T13" fmla="*/ 0 h 96"/>
                <a:gd name="T14" fmla="*/ 0 w 49"/>
                <a:gd name="T15" fmla="*/ 0 h 96"/>
                <a:gd name="T16" fmla="*/ 0 w 49"/>
                <a:gd name="T17" fmla="*/ 0 h 96"/>
                <a:gd name="T18" fmla="*/ 0 w 49"/>
                <a:gd name="T19" fmla="*/ 0 h 96"/>
                <a:gd name="T20" fmla="*/ 0 w 49"/>
                <a:gd name="T21" fmla="*/ 0 h 96"/>
                <a:gd name="T22" fmla="*/ 0 w 49"/>
                <a:gd name="T23" fmla="*/ 0 h 96"/>
                <a:gd name="T24" fmla="*/ 0 w 49"/>
                <a:gd name="T25" fmla="*/ 0 h 96"/>
                <a:gd name="T26" fmla="*/ 0 w 49"/>
                <a:gd name="T27" fmla="*/ 0 h 96"/>
                <a:gd name="T28" fmla="*/ 0 w 49"/>
                <a:gd name="T29" fmla="*/ 0 h 96"/>
                <a:gd name="T30" fmla="*/ 0 w 49"/>
                <a:gd name="T31" fmla="*/ 0 h 96"/>
                <a:gd name="T32" fmla="*/ 0 w 49"/>
                <a:gd name="T33" fmla="*/ 0 h 96"/>
                <a:gd name="T34" fmla="*/ 0 w 49"/>
                <a:gd name="T35" fmla="*/ 0 h 96"/>
                <a:gd name="T36" fmla="*/ 0 w 49"/>
                <a:gd name="T37" fmla="*/ 0 h 96"/>
                <a:gd name="T38" fmla="*/ 0 w 49"/>
                <a:gd name="T39" fmla="*/ 0 h 96"/>
                <a:gd name="T40" fmla="*/ 0 w 49"/>
                <a:gd name="T41" fmla="*/ 0 h 96"/>
                <a:gd name="T42" fmla="*/ 0 w 49"/>
                <a:gd name="T43" fmla="*/ 0 h 96"/>
                <a:gd name="T44" fmla="*/ 0 w 49"/>
                <a:gd name="T45" fmla="*/ 0 h 96"/>
                <a:gd name="T46" fmla="*/ 0 w 49"/>
                <a:gd name="T47" fmla="*/ 0 h 96"/>
                <a:gd name="T48" fmla="*/ 0 w 49"/>
                <a:gd name="T49" fmla="*/ 0 h 96"/>
                <a:gd name="T50" fmla="*/ 0 w 49"/>
                <a:gd name="T51" fmla="*/ 0 h 96"/>
                <a:gd name="T52" fmla="*/ 0 w 49"/>
                <a:gd name="T53" fmla="*/ 0 h 96"/>
                <a:gd name="T54" fmla="*/ 0 w 49"/>
                <a:gd name="T55" fmla="*/ 0 h 96"/>
                <a:gd name="T56" fmla="*/ 0 w 49"/>
                <a:gd name="T57" fmla="*/ 0 h 96"/>
                <a:gd name="T58" fmla="*/ 0 w 49"/>
                <a:gd name="T59" fmla="*/ 0 h 96"/>
                <a:gd name="T60" fmla="*/ 0 w 49"/>
                <a:gd name="T61" fmla="*/ 0 h 96"/>
                <a:gd name="T62" fmla="*/ 0 w 49"/>
                <a:gd name="T63" fmla="*/ 0 h 96"/>
                <a:gd name="T64" fmla="*/ 0 w 49"/>
                <a:gd name="T65" fmla="*/ 0 h 96"/>
                <a:gd name="T66" fmla="*/ 0 w 49"/>
                <a:gd name="T67" fmla="*/ 0 h 96"/>
                <a:gd name="T68" fmla="*/ 0 w 49"/>
                <a:gd name="T69" fmla="*/ 0 h 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" h="96">
                  <a:moveTo>
                    <a:pt x="0" y="96"/>
                  </a:moveTo>
                  <a:lnTo>
                    <a:pt x="0" y="96"/>
                  </a:lnTo>
                  <a:lnTo>
                    <a:pt x="10" y="87"/>
                  </a:lnTo>
                  <a:lnTo>
                    <a:pt x="20" y="87"/>
                  </a:lnTo>
                  <a:lnTo>
                    <a:pt x="30" y="77"/>
                  </a:lnTo>
                  <a:lnTo>
                    <a:pt x="39" y="68"/>
                  </a:lnTo>
                  <a:lnTo>
                    <a:pt x="49" y="68"/>
                  </a:lnTo>
                  <a:lnTo>
                    <a:pt x="49" y="58"/>
                  </a:lnTo>
                  <a:lnTo>
                    <a:pt x="49" y="48"/>
                  </a:lnTo>
                  <a:lnTo>
                    <a:pt x="49" y="39"/>
                  </a:lnTo>
                  <a:lnTo>
                    <a:pt x="49" y="29"/>
                  </a:lnTo>
                  <a:lnTo>
                    <a:pt x="39" y="19"/>
                  </a:lnTo>
                  <a:lnTo>
                    <a:pt x="30" y="10"/>
                  </a:lnTo>
                  <a:lnTo>
                    <a:pt x="20" y="0"/>
                  </a:lnTo>
                  <a:lnTo>
                    <a:pt x="10" y="10"/>
                  </a:lnTo>
                  <a:lnTo>
                    <a:pt x="10" y="19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68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3" name="Freeform 300"/>
            <p:cNvSpPr>
              <a:spLocks/>
            </p:cNvSpPr>
            <p:nvPr/>
          </p:nvSpPr>
          <p:spPr bwMode="auto">
            <a:xfrm rot="-3438596">
              <a:off x="731" y="2703"/>
              <a:ext cx="13" cy="33"/>
            </a:xfrm>
            <a:custGeom>
              <a:avLst/>
              <a:gdLst>
                <a:gd name="T0" fmla="*/ 0 w 49"/>
                <a:gd name="T1" fmla="*/ 0 h 96"/>
                <a:gd name="T2" fmla="*/ 0 w 49"/>
                <a:gd name="T3" fmla="*/ 0 h 96"/>
                <a:gd name="T4" fmla="*/ 0 w 49"/>
                <a:gd name="T5" fmla="*/ 0 h 96"/>
                <a:gd name="T6" fmla="*/ 0 w 49"/>
                <a:gd name="T7" fmla="*/ 0 h 96"/>
                <a:gd name="T8" fmla="*/ 0 w 49"/>
                <a:gd name="T9" fmla="*/ 0 h 96"/>
                <a:gd name="T10" fmla="*/ 0 w 49"/>
                <a:gd name="T11" fmla="*/ 0 h 96"/>
                <a:gd name="T12" fmla="*/ 0 w 49"/>
                <a:gd name="T13" fmla="*/ 0 h 96"/>
                <a:gd name="T14" fmla="*/ 0 w 49"/>
                <a:gd name="T15" fmla="*/ 0 h 96"/>
                <a:gd name="T16" fmla="*/ 0 w 49"/>
                <a:gd name="T17" fmla="*/ 0 h 96"/>
                <a:gd name="T18" fmla="*/ 0 w 49"/>
                <a:gd name="T19" fmla="*/ 0 h 96"/>
                <a:gd name="T20" fmla="*/ 0 w 49"/>
                <a:gd name="T21" fmla="*/ 0 h 96"/>
                <a:gd name="T22" fmla="*/ 0 w 49"/>
                <a:gd name="T23" fmla="*/ 0 h 96"/>
                <a:gd name="T24" fmla="*/ 0 w 49"/>
                <a:gd name="T25" fmla="*/ 0 h 96"/>
                <a:gd name="T26" fmla="*/ 0 w 49"/>
                <a:gd name="T27" fmla="*/ 0 h 96"/>
                <a:gd name="T28" fmla="*/ 0 w 49"/>
                <a:gd name="T29" fmla="*/ 0 h 96"/>
                <a:gd name="T30" fmla="*/ 0 w 49"/>
                <a:gd name="T31" fmla="*/ 0 h 96"/>
                <a:gd name="T32" fmla="*/ 0 w 49"/>
                <a:gd name="T33" fmla="*/ 0 h 96"/>
                <a:gd name="T34" fmla="*/ 0 w 49"/>
                <a:gd name="T35" fmla="*/ 0 h 96"/>
                <a:gd name="T36" fmla="*/ 0 w 49"/>
                <a:gd name="T37" fmla="*/ 0 h 96"/>
                <a:gd name="T38" fmla="*/ 0 w 49"/>
                <a:gd name="T39" fmla="*/ 0 h 96"/>
                <a:gd name="T40" fmla="*/ 0 w 49"/>
                <a:gd name="T41" fmla="*/ 0 h 96"/>
                <a:gd name="T42" fmla="*/ 0 w 49"/>
                <a:gd name="T43" fmla="*/ 0 h 96"/>
                <a:gd name="T44" fmla="*/ 0 w 49"/>
                <a:gd name="T45" fmla="*/ 0 h 96"/>
                <a:gd name="T46" fmla="*/ 0 w 49"/>
                <a:gd name="T47" fmla="*/ 0 h 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9" h="96">
                  <a:moveTo>
                    <a:pt x="0" y="96"/>
                  </a:moveTo>
                  <a:lnTo>
                    <a:pt x="10" y="87"/>
                  </a:lnTo>
                  <a:lnTo>
                    <a:pt x="20" y="87"/>
                  </a:lnTo>
                  <a:lnTo>
                    <a:pt x="30" y="77"/>
                  </a:lnTo>
                  <a:lnTo>
                    <a:pt x="39" y="68"/>
                  </a:lnTo>
                  <a:lnTo>
                    <a:pt x="49" y="68"/>
                  </a:lnTo>
                  <a:lnTo>
                    <a:pt x="49" y="58"/>
                  </a:lnTo>
                  <a:lnTo>
                    <a:pt x="49" y="48"/>
                  </a:lnTo>
                  <a:lnTo>
                    <a:pt x="49" y="39"/>
                  </a:lnTo>
                  <a:lnTo>
                    <a:pt x="49" y="29"/>
                  </a:lnTo>
                  <a:lnTo>
                    <a:pt x="39" y="19"/>
                  </a:lnTo>
                  <a:lnTo>
                    <a:pt x="30" y="10"/>
                  </a:lnTo>
                  <a:lnTo>
                    <a:pt x="20" y="0"/>
                  </a:lnTo>
                  <a:lnTo>
                    <a:pt x="10" y="10"/>
                  </a:lnTo>
                  <a:lnTo>
                    <a:pt x="10" y="19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68"/>
                  </a:lnTo>
                  <a:lnTo>
                    <a:pt x="0" y="96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4" name="Freeform 301"/>
            <p:cNvSpPr>
              <a:spLocks/>
            </p:cNvSpPr>
            <p:nvPr/>
          </p:nvSpPr>
          <p:spPr bwMode="auto">
            <a:xfrm rot="-3438596">
              <a:off x="743" y="2717"/>
              <a:ext cx="28" cy="21"/>
            </a:xfrm>
            <a:custGeom>
              <a:avLst/>
              <a:gdLst>
                <a:gd name="T0" fmla="*/ 0 w 107"/>
                <a:gd name="T1" fmla="*/ 0 h 58"/>
                <a:gd name="T2" fmla="*/ 0 w 107"/>
                <a:gd name="T3" fmla="*/ 0 h 58"/>
                <a:gd name="T4" fmla="*/ 0 w 107"/>
                <a:gd name="T5" fmla="*/ 0 h 58"/>
                <a:gd name="T6" fmla="*/ 0 w 107"/>
                <a:gd name="T7" fmla="*/ 0 h 58"/>
                <a:gd name="T8" fmla="*/ 0 w 107"/>
                <a:gd name="T9" fmla="*/ 0 h 58"/>
                <a:gd name="T10" fmla="*/ 0 w 107"/>
                <a:gd name="T11" fmla="*/ 0 h 58"/>
                <a:gd name="T12" fmla="*/ 0 w 107"/>
                <a:gd name="T13" fmla="*/ 0 h 58"/>
                <a:gd name="T14" fmla="*/ 0 w 107"/>
                <a:gd name="T15" fmla="*/ 0 h 58"/>
                <a:gd name="T16" fmla="*/ 0 w 107"/>
                <a:gd name="T17" fmla="*/ 0 h 58"/>
                <a:gd name="T18" fmla="*/ 0 w 107"/>
                <a:gd name="T19" fmla="*/ 0 h 58"/>
                <a:gd name="T20" fmla="*/ 0 w 107"/>
                <a:gd name="T21" fmla="*/ 0 h 58"/>
                <a:gd name="T22" fmla="*/ 0 w 107"/>
                <a:gd name="T23" fmla="*/ 0 h 58"/>
                <a:gd name="T24" fmla="*/ 0 w 107"/>
                <a:gd name="T25" fmla="*/ 0 h 58"/>
                <a:gd name="T26" fmla="*/ 0 w 107"/>
                <a:gd name="T27" fmla="*/ 0 h 58"/>
                <a:gd name="T28" fmla="*/ 0 w 107"/>
                <a:gd name="T29" fmla="*/ 0 h 58"/>
                <a:gd name="T30" fmla="*/ 0 w 107"/>
                <a:gd name="T31" fmla="*/ 0 h 58"/>
                <a:gd name="T32" fmla="*/ 0 w 107"/>
                <a:gd name="T33" fmla="*/ 0 h 58"/>
                <a:gd name="T34" fmla="*/ 0 w 107"/>
                <a:gd name="T35" fmla="*/ 0 h 58"/>
                <a:gd name="T36" fmla="*/ 0 w 107"/>
                <a:gd name="T37" fmla="*/ 0 h 58"/>
                <a:gd name="T38" fmla="*/ 0 w 107"/>
                <a:gd name="T39" fmla="*/ 0 h 58"/>
                <a:gd name="T40" fmla="*/ 0 w 107"/>
                <a:gd name="T41" fmla="*/ 0 h 58"/>
                <a:gd name="T42" fmla="*/ 0 w 107"/>
                <a:gd name="T43" fmla="*/ 0 h 58"/>
                <a:gd name="T44" fmla="*/ 0 w 107"/>
                <a:gd name="T45" fmla="*/ 0 h 58"/>
                <a:gd name="T46" fmla="*/ 0 w 107"/>
                <a:gd name="T47" fmla="*/ 0 h 58"/>
                <a:gd name="T48" fmla="*/ 0 w 107"/>
                <a:gd name="T49" fmla="*/ 0 h 58"/>
                <a:gd name="T50" fmla="*/ 0 w 107"/>
                <a:gd name="T51" fmla="*/ 0 h 58"/>
                <a:gd name="T52" fmla="*/ 0 w 107"/>
                <a:gd name="T53" fmla="*/ 0 h 58"/>
                <a:gd name="T54" fmla="*/ 0 w 107"/>
                <a:gd name="T55" fmla="*/ 0 h 58"/>
                <a:gd name="T56" fmla="*/ 0 w 107"/>
                <a:gd name="T57" fmla="*/ 0 h 58"/>
                <a:gd name="T58" fmla="*/ 0 w 107"/>
                <a:gd name="T59" fmla="*/ 0 h 58"/>
                <a:gd name="T60" fmla="*/ 0 w 107"/>
                <a:gd name="T61" fmla="*/ 0 h 58"/>
                <a:gd name="T62" fmla="*/ 0 w 107"/>
                <a:gd name="T63" fmla="*/ 0 h 58"/>
                <a:gd name="T64" fmla="*/ 0 w 107"/>
                <a:gd name="T65" fmla="*/ 0 h 58"/>
                <a:gd name="T66" fmla="*/ 0 w 107"/>
                <a:gd name="T67" fmla="*/ 0 h 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7" h="58">
                  <a:moveTo>
                    <a:pt x="0" y="39"/>
                  </a:moveTo>
                  <a:lnTo>
                    <a:pt x="0" y="39"/>
                  </a:lnTo>
                  <a:lnTo>
                    <a:pt x="10" y="39"/>
                  </a:lnTo>
                  <a:lnTo>
                    <a:pt x="19" y="48"/>
                  </a:lnTo>
                  <a:lnTo>
                    <a:pt x="29" y="48"/>
                  </a:lnTo>
                  <a:lnTo>
                    <a:pt x="29" y="5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8" y="58"/>
                  </a:lnTo>
                  <a:lnTo>
                    <a:pt x="68" y="58"/>
                  </a:lnTo>
                  <a:lnTo>
                    <a:pt x="78" y="48"/>
                  </a:lnTo>
                  <a:lnTo>
                    <a:pt x="88" y="48"/>
                  </a:lnTo>
                  <a:lnTo>
                    <a:pt x="88" y="39"/>
                  </a:lnTo>
                  <a:lnTo>
                    <a:pt x="97" y="39"/>
                  </a:lnTo>
                  <a:lnTo>
                    <a:pt x="107" y="29"/>
                  </a:lnTo>
                  <a:lnTo>
                    <a:pt x="88" y="10"/>
                  </a:lnTo>
                  <a:lnTo>
                    <a:pt x="68" y="1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0" y="19"/>
                  </a:lnTo>
                  <a:lnTo>
                    <a:pt x="0" y="2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5" name="Freeform 302"/>
            <p:cNvSpPr>
              <a:spLocks/>
            </p:cNvSpPr>
            <p:nvPr/>
          </p:nvSpPr>
          <p:spPr bwMode="auto">
            <a:xfrm rot="-3438596">
              <a:off x="743" y="2717"/>
              <a:ext cx="28" cy="21"/>
            </a:xfrm>
            <a:custGeom>
              <a:avLst/>
              <a:gdLst>
                <a:gd name="T0" fmla="*/ 0 w 107"/>
                <a:gd name="T1" fmla="*/ 0 h 58"/>
                <a:gd name="T2" fmla="*/ 0 w 107"/>
                <a:gd name="T3" fmla="*/ 0 h 58"/>
                <a:gd name="T4" fmla="*/ 0 w 107"/>
                <a:gd name="T5" fmla="*/ 0 h 58"/>
                <a:gd name="T6" fmla="*/ 0 w 107"/>
                <a:gd name="T7" fmla="*/ 0 h 58"/>
                <a:gd name="T8" fmla="*/ 0 w 107"/>
                <a:gd name="T9" fmla="*/ 0 h 58"/>
                <a:gd name="T10" fmla="*/ 0 w 107"/>
                <a:gd name="T11" fmla="*/ 0 h 58"/>
                <a:gd name="T12" fmla="*/ 0 w 107"/>
                <a:gd name="T13" fmla="*/ 0 h 58"/>
                <a:gd name="T14" fmla="*/ 0 w 107"/>
                <a:gd name="T15" fmla="*/ 0 h 58"/>
                <a:gd name="T16" fmla="*/ 0 w 107"/>
                <a:gd name="T17" fmla="*/ 0 h 58"/>
                <a:gd name="T18" fmla="*/ 0 w 107"/>
                <a:gd name="T19" fmla="*/ 0 h 58"/>
                <a:gd name="T20" fmla="*/ 0 w 107"/>
                <a:gd name="T21" fmla="*/ 0 h 58"/>
                <a:gd name="T22" fmla="*/ 0 w 107"/>
                <a:gd name="T23" fmla="*/ 0 h 58"/>
                <a:gd name="T24" fmla="*/ 0 w 107"/>
                <a:gd name="T25" fmla="*/ 0 h 58"/>
                <a:gd name="T26" fmla="*/ 0 w 107"/>
                <a:gd name="T27" fmla="*/ 0 h 58"/>
                <a:gd name="T28" fmla="*/ 0 w 107"/>
                <a:gd name="T29" fmla="*/ 0 h 58"/>
                <a:gd name="T30" fmla="*/ 0 w 107"/>
                <a:gd name="T31" fmla="*/ 0 h 58"/>
                <a:gd name="T32" fmla="*/ 0 w 107"/>
                <a:gd name="T33" fmla="*/ 0 h 58"/>
                <a:gd name="T34" fmla="*/ 0 w 107"/>
                <a:gd name="T35" fmla="*/ 0 h 58"/>
                <a:gd name="T36" fmla="*/ 0 w 107"/>
                <a:gd name="T37" fmla="*/ 0 h 58"/>
                <a:gd name="T38" fmla="*/ 0 w 107"/>
                <a:gd name="T39" fmla="*/ 0 h 58"/>
                <a:gd name="T40" fmla="*/ 0 w 107"/>
                <a:gd name="T41" fmla="*/ 0 h 58"/>
                <a:gd name="T42" fmla="*/ 0 w 107"/>
                <a:gd name="T43" fmla="*/ 0 h 58"/>
                <a:gd name="T44" fmla="*/ 0 w 107"/>
                <a:gd name="T45" fmla="*/ 0 h 58"/>
                <a:gd name="T46" fmla="*/ 0 w 107"/>
                <a:gd name="T47" fmla="*/ 0 h 58"/>
                <a:gd name="T48" fmla="*/ 0 w 107"/>
                <a:gd name="T49" fmla="*/ 0 h 58"/>
                <a:gd name="T50" fmla="*/ 0 w 107"/>
                <a:gd name="T51" fmla="*/ 0 h 58"/>
                <a:gd name="T52" fmla="*/ 0 w 107"/>
                <a:gd name="T53" fmla="*/ 0 h 58"/>
                <a:gd name="T54" fmla="*/ 0 w 107"/>
                <a:gd name="T55" fmla="*/ 0 h 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07" h="58">
                  <a:moveTo>
                    <a:pt x="0" y="39"/>
                  </a:moveTo>
                  <a:lnTo>
                    <a:pt x="10" y="39"/>
                  </a:lnTo>
                  <a:lnTo>
                    <a:pt x="19" y="48"/>
                  </a:lnTo>
                  <a:lnTo>
                    <a:pt x="29" y="48"/>
                  </a:lnTo>
                  <a:lnTo>
                    <a:pt x="29" y="58"/>
                  </a:lnTo>
                  <a:lnTo>
                    <a:pt x="39" y="58"/>
                  </a:lnTo>
                  <a:lnTo>
                    <a:pt x="49" y="58"/>
                  </a:lnTo>
                  <a:lnTo>
                    <a:pt x="58" y="58"/>
                  </a:lnTo>
                  <a:lnTo>
                    <a:pt x="68" y="58"/>
                  </a:lnTo>
                  <a:lnTo>
                    <a:pt x="78" y="48"/>
                  </a:lnTo>
                  <a:lnTo>
                    <a:pt x="88" y="48"/>
                  </a:lnTo>
                  <a:lnTo>
                    <a:pt x="88" y="39"/>
                  </a:lnTo>
                  <a:lnTo>
                    <a:pt x="97" y="39"/>
                  </a:lnTo>
                  <a:lnTo>
                    <a:pt x="107" y="29"/>
                  </a:lnTo>
                  <a:lnTo>
                    <a:pt x="88" y="10"/>
                  </a:lnTo>
                  <a:lnTo>
                    <a:pt x="68" y="1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0" y="19"/>
                  </a:lnTo>
                  <a:lnTo>
                    <a:pt x="0" y="29"/>
                  </a:lnTo>
                  <a:lnTo>
                    <a:pt x="0" y="39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6" name="Freeform 303"/>
            <p:cNvSpPr>
              <a:spLocks/>
            </p:cNvSpPr>
            <p:nvPr/>
          </p:nvSpPr>
          <p:spPr bwMode="auto">
            <a:xfrm rot="-3438596">
              <a:off x="735" y="2716"/>
              <a:ext cx="13" cy="37"/>
            </a:xfrm>
            <a:custGeom>
              <a:avLst/>
              <a:gdLst>
                <a:gd name="T0" fmla="*/ 0 w 48"/>
                <a:gd name="T1" fmla="*/ 0 h 106"/>
                <a:gd name="T2" fmla="*/ 0 w 48"/>
                <a:gd name="T3" fmla="*/ 0 h 106"/>
                <a:gd name="T4" fmla="*/ 0 w 48"/>
                <a:gd name="T5" fmla="*/ 0 h 106"/>
                <a:gd name="T6" fmla="*/ 0 w 48"/>
                <a:gd name="T7" fmla="*/ 0 h 106"/>
                <a:gd name="T8" fmla="*/ 0 w 48"/>
                <a:gd name="T9" fmla="*/ 0 h 106"/>
                <a:gd name="T10" fmla="*/ 0 w 48"/>
                <a:gd name="T11" fmla="*/ 0 h 106"/>
                <a:gd name="T12" fmla="*/ 0 w 48"/>
                <a:gd name="T13" fmla="*/ 0 h 106"/>
                <a:gd name="T14" fmla="*/ 0 w 48"/>
                <a:gd name="T15" fmla="*/ 0 h 106"/>
                <a:gd name="T16" fmla="*/ 0 w 48"/>
                <a:gd name="T17" fmla="*/ 0 h 106"/>
                <a:gd name="T18" fmla="*/ 0 w 48"/>
                <a:gd name="T19" fmla="*/ 0 h 106"/>
                <a:gd name="T20" fmla="*/ 0 w 48"/>
                <a:gd name="T21" fmla="*/ 0 h 106"/>
                <a:gd name="T22" fmla="*/ 0 w 48"/>
                <a:gd name="T23" fmla="*/ 0 h 106"/>
                <a:gd name="T24" fmla="*/ 0 w 48"/>
                <a:gd name="T25" fmla="*/ 0 h 106"/>
                <a:gd name="T26" fmla="*/ 0 w 48"/>
                <a:gd name="T27" fmla="*/ 0 h 106"/>
                <a:gd name="T28" fmla="*/ 0 w 48"/>
                <a:gd name="T29" fmla="*/ 0 h 106"/>
                <a:gd name="T30" fmla="*/ 0 w 48"/>
                <a:gd name="T31" fmla="*/ 0 h 106"/>
                <a:gd name="T32" fmla="*/ 0 w 48"/>
                <a:gd name="T33" fmla="*/ 0 h 106"/>
                <a:gd name="T34" fmla="*/ 0 w 48"/>
                <a:gd name="T35" fmla="*/ 0 h 106"/>
                <a:gd name="T36" fmla="*/ 0 w 48"/>
                <a:gd name="T37" fmla="*/ 0 h 106"/>
                <a:gd name="T38" fmla="*/ 0 w 48"/>
                <a:gd name="T39" fmla="*/ 0 h 106"/>
                <a:gd name="T40" fmla="*/ 0 w 48"/>
                <a:gd name="T41" fmla="*/ 0 h 106"/>
                <a:gd name="T42" fmla="*/ 0 w 48"/>
                <a:gd name="T43" fmla="*/ 0 h 106"/>
                <a:gd name="T44" fmla="*/ 0 w 48"/>
                <a:gd name="T45" fmla="*/ 0 h 106"/>
                <a:gd name="T46" fmla="*/ 0 w 48"/>
                <a:gd name="T47" fmla="*/ 0 h 106"/>
                <a:gd name="T48" fmla="*/ 0 w 48"/>
                <a:gd name="T49" fmla="*/ 0 h 106"/>
                <a:gd name="T50" fmla="*/ 0 w 48"/>
                <a:gd name="T51" fmla="*/ 0 h 106"/>
                <a:gd name="T52" fmla="*/ 0 w 48"/>
                <a:gd name="T53" fmla="*/ 0 h 106"/>
                <a:gd name="T54" fmla="*/ 0 w 48"/>
                <a:gd name="T55" fmla="*/ 0 h 106"/>
                <a:gd name="T56" fmla="*/ 0 w 48"/>
                <a:gd name="T57" fmla="*/ 0 h 106"/>
                <a:gd name="T58" fmla="*/ 0 w 48"/>
                <a:gd name="T59" fmla="*/ 0 h 106"/>
                <a:gd name="T60" fmla="*/ 0 w 48"/>
                <a:gd name="T61" fmla="*/ 0 h 106"/>
                <a:gd name="T62" fmla="*/ 0 w 48"/>
                <a:gd name="T63" fmla="*/ 0 h 106"/>
                <a:gd name="T64" fmla="*/ 0 w 48"/>
                <a:gd name="T65" fmla="*/ 0 h 106"/>
                <a:gd name="T66" fmla="*/ 0 w 48"/>
                <a:gd name="T67" fmla="*/ 0 h 106"/>
                <a:gd name="T68" fmla="*/ 0 w 48"/>
                <a:gd name="T69" fmla="*/ 0 h 106"/>
                <a:gd name="T70" fmla="*/ 0 w 48"/>
                <a:gd name="T71" fmla="*/ 0 h 106"/>
                <a:gd name="T72" fmla="*/ 0 w 48"/>
                <a:gd name="T73" fmla="*/ 0 h 106"/>
                <a:gd name="T74" fmla="*/ 0 w 48"/>
                <a:gd name="T75" fmla="*/ 0 h 106"/>
                <a:gd name="T76" fmla="*/ 0 w 48"/>
                <a:gd name="T77" fmla="*/ 0 h 106"/>
                <a:gd name="T78" fmla="*/ 0 w 48"/>
                <a:gd name="T79" fmla="*/ 0 h 106"/>
                <a:gd name="T80" fmla="*/ 0 w 48"/>
                <a:gd name="T81" fmla="*/ 0 h 106"/>
                <a:gd name="T82" fmla="*/ 0 w 48"/>
                <a:gd name="T83" fmla="*/ 0 h 106"/>
                <a:gd name="T84" fmla="*/ 0 w 48"/>
                <a:gd name="T85" fmla="*/ 0 h 10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8" h="106">
                  <a:moveTo>
                    <a:pt x="9" y="106"/>
                  </a:moveTo>
                  <a:lnTo>
                    <a:pt x="9" y="106"/>
                  </a:lnTo>
                  <a:lnTo>
                    <a:pt x="9" y="96"/>
                  </a:lnTo>
                  <a:lnTo>
                    <a:pt x="19" y="87"/>
                  </a:lnTo>
                  <a:lnTo>
                    <a:pt x="29" y="77"/>
                  </a:lnTo>
                  <a:lnTo>
                    <a:pt x="38" y="77"/>
                  </a:lnTo>
                  <a:lnTo>
                    <a:pt x="38" y="67"/>
                  </a:lnTo>
                  <a:lnTo>
                    <a:pt x="48" y="58"/>
                  </a:lnTo>
                  <a:lnTo>
                    <a:pt x="48" y="48"/>
                  </a:lnTo>
                  <a:lnTo>
                    <a:pt x="48" y="39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38" y="19"/>
                  </a:lnTo>
                  <a:lnTo>
                    <a:pt x="38" y="1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9" y="10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9" y="87"/>
                  </a:lnTo>
                  <a:lnTo>
                    <a:pt x="9" y="96"/>
                  </a:lnTo>
                  <a:lnTo>
                    <a:pt x="9" y="106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7" name="Freeform 304"/>
            <p:cNvSpPr>
              <a:spLocks/>
            </p:cNvSpPr>
            <p:nvPr/>
          </p:nvSpPr>
          <p:spPr bwMode="auto">
            <a:xfrm rot="-3438596">
              <a:off x="735" y="2716"/>
              <a:ext cx="13" cy="37"/>
            </a:xfrm>
            <a:custGeom>
              <a:avLst/>
              <a:gdLst>
                <a:gd name="T0" fmla="*/ 0 w 48"/>
                <a:gd name="T1" fmla="*/ 0 h 106"/>
                <a:gd name="T2" fmla="*/ 0 w 48"/>
                <a:gd name="T3" fmla="*/ 0 h 106"/>
                <a:gd name="T4" fmla="*/ 0 w 48"/>
                <a:gd name="T5" fmla="*/ 0 h 106"/>
                <a:gd name="T6" fmla="*/ 0 w 48"/>
                <a:gd name="T7" fmla="*/ 0 h 106"/>
                <a:gd name="T8" fmla="*/ 0 w 48"/>
                <a:gd name="T9" fmla="*/ 0 h 106"/>
                <a:gd name="T10" fmla="*/ 0 w 48"/>
                <a:gd name="T11" fmla="*/ 0 h 106"/>
                <a:gd name="T12" fmla="*/ 0 w 48"/>
                <a:gd name="T13" fmla="*/ 0 h 106"/>
                <a:gd name="T14" fmla="*/ 0 w 48"/>
                <a:gd name="T15" fmla="*/ 0 h 106"/>
                <a:gd name="T16" fmla="*/ 0 w 48"/>
                <a:gd name="T17" fmla="*/ 0 h 106"/>
                <a:gd name="T18" fmla="*/ 0 w 48"/>
                <a:gd name="T19" fmla="*/ 0 h 106"/>
                <a:gd name="T20" fmla="*/ 0 w 48"/>
                <a:gd name="T21" fmla="*/ 0 h 106"/>
                <a:gd name="T22" fmla="*/ 0 w 48"/>
                <a:gd name="T23" fmla="*/ 0 h 106"/>
                <a:gd name="T24" fmla="*/ 0 w 48"/>
                <a:gd name="T25" fmla="*/ 0 h 106"/>
                <a:gd name="T26" fmla="*/ 0 w 48"/>
                <a:gd name="T27" fmla="*/ 0 h 106"/>
                <a:gd name="T28" fmla="*/ 0 w 48"/>
                <a:gd name="T29" fmla="*/ 0 h 106"/>
                <a:gd name="T30" fmla="*/ 0 w 48"/>
                <a:gd name="T31" fmla="*/ 0 h 106"/>
                <a:gd name="T32" fmla="*/ 0 w 48"/>
                <a:gd name="T33" fmla="*/ 0 h 106"/>
                <a:gd name="T34" fmla="*/ 0 w 48"/>
                <a:gd name="T35" fmla="*/ 0 h 106"/>
                <a:gd name="T36" fmla="*/ 0 w 48"/>
                <a:gd name="T37" fmla="*/ 0 h 106"/>
                <a:gd name="T38" fmla="*/ 0 w 48"/>
                <a:gd name="T39" fmla="*/ 0 h 106"/>
                <a:gd name="T40" fmla="*/ 0 w 48"/>
                <a:gd name="T41" fmla="*/ 0 h 106"/>
                <a:gd name="T42" fmla="*/ 0 w 48"/>
                <a:gd name="T43" fmla="*/ 0 h 106"/>
                <a:gd name="T44" fmla="*/ 0 w 48"/>
                <a:gd name="T45" fmla="*/ 0 h 106"/>
                <a:gd name="T46" fmla="*/ 0 w 48"/>
                <a:gd name="T47" fmla="*/ 0 h 106"/>
                <a:gd name="T48" fmla="*/ 0 w 48"/>
                <a:gd name="T49" fmla="*/ 0 h 106"/>
                <a:gd name="T50" fmla="*/ 0 w 48"/>
                <a:gd name="T51" fmla="*/ 0 h 106"/>
                <a:gd name="T52" fmla="*/ 0 w 48"/>
                <a:gd name="T53" fmla="*/ 0 h 106"/>
                <a:gd name="T54" fmla="*/ 0 w 48"/>
                <a:gd name="T55" fmla="*/ 0 h 106"/>
                <a:gd name="T56" fmla="*/ 0 w 48"/>
                <a:gd name="T57" fmla="*/ 0 h 10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8" h="106">
                  <a:moveTo>
                    <a:pt x="9" y="106"/>
                  </a:moveTo>
                  <a:lnTo>
                    <a:pt x="9" y="106"/>
                  </a:lnTo>
                  <a:lnTo>
                    <a:pt x="9" y="96"/>
                  </a:lnTo>
                  <a:lnTo>
                    <a:pt x="19" y="87"/>
                  </a:lnTo>
                  <a:lnTo>
                    <a:pt x="29" y="77"/>
                  </a:lnTo>
                  <a:lnTo>
                    <a:pt x="38" y="77"/>
                  </a:lnTo>
                  <a:lnTo>
                    <a:pt x="38" y="67"/>
                  </a:lnTo>
                  <a:lnTo>
                    <a:pt x="48" y="58"/>
                  </a:lnTo>
                  <a:lnTo>
                    <a:pt x="48" y="48"/>
                  </a:lnTo>
                  <a:lnTo>
                    <a:pt x="48" y="39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38" y="19"/>
                  </a:lnTo>
                  <a:lnTo>
                    <a:pt x="38" y="1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9" y="10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9" y="87"/>
                  </a:lnTo>
                  <a:lnTo>
                    <a:pt x="9" y="96"/>
                  </a:lnTo>
                  <a:lnTo>
                    <a:pt x="9" y="106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8" name="Freeform 305"/>
            <p:cNvSpPr>
              <a:spLocks/>
            </p:cNvSpPr>
            <p:nvPr/>
          </p:nvSpPr>
          <p:spPr bwMode="auto">
            <a:xfrm rot="-3438596">
              <a:off x="747" y="2736"/>
              <a:ext cx="24" cy="17"/>
            </a:xfrm>
            <a:custGeom>
              <a:avLst/>
              <a:gdLst>
                <a:gd name="T0" fmla="*/ 0 w 88"/>
                <a:gd name="T1" fmla="*/ 0 h 48"/>
                <a:gd name="T2" fmla="*/ 0 w 88"/>
                <a:gd name="T3" fmla="*/ 0 h 48"/>
                <a:gd name="T4" fmla="*/ 0 w 88"/>
                <a:gd name="T5" fmla="*/ 0 h 48"/>
                <a:gd name="T6" fmla="*/ 0 w 88"/>
                <a:gd name="T7" fmla="*/ 0 h 48"/>
                <a:gd name="T8" fmla="*/ 0 w 88"/>
                <a:gd name="T9" fmla="*/ 0 h 48"/>
                <a:gd name="T10" fmla="*/ 0 w 88"/>
                <a:gd name="T11" fmla="*/ 0 h 48"/>
                <a:gd name="T12" fmla="*/ 0 w 88"/>
                <a:gd name="T13" fmla="*/ 0 h 48"/>
                <a:gd name="T14" fmla="*/ 0 w 88"/>
                <a:gd name="T15" fmla="*/ 0 h 48"/>
                <a:gd name="T16" fmla="*/ 0 w 88"/>
                <a:gd name="T17" fmla="*/ 0 h 48"/>
                <a:gd name="T18" fmla="*/ 0 w 88"/>
                <a:gd name="T19" fmla="*/ 0 h 48"/>
                <a:gd name="T20" fmla="*/ 0 w 88"/>
                <a:gd name="T21" fmla="*/ 0 h 48"/>
                <a:gd name="T22" fmla="*/ 0 w 88"/>
                <a:gd name="T23" fmla="*/ 0 h 48"/>
                <a:gd name="T24" fmla="*/ 0 w 88"/>
                <a:gd name="T25" fmla="*/ 0 h 48"/>
                <a:gd name="T26" fmla="*/ 0 w 88"/>
                <a:gd name="T27" fmla="*/ 0 h 48"/>
                <a:gd name="T28" fmla="*/ 0 w 88"/>
                <a:gd name="T29" fmla="*/ 0 h 48"/>
                <a:gd name="T30" fmla="*/ 0 w 88"/>
                <a:gd name="T31" fmla="*/ 0 h 48"/>
                <a:gd name="T32" fmla="*/ 0 w 88"/>
                <a:gd name="T33" fmla="*/ 0 h 48"/>
                <a:gd name="T34" fmla="*/ 0 w 88"/>
                <a:gd name="T35" fmla="*/ 0 h 48"/>
                <a:gd name="T36" fmla="*/ 0 w 88"/>
                <a:gd name="T37" fmla="*/ 0 h 48"/>
                <a:gd name="T38" fmla="*/ 0 w 88"/>
                <a:gd name="T39" fmla="*/ 0 h 48"/>
                <a:gd name="T40" fmla="*/ 0 w 88"/>
                <a:gd name="T41" fmla="*/ 0 h 48"/>
                <a:gd name="T42" fmla="*/ 0 w 88"/>
                <a:gd name="T43" fmla="*/ 0 h 48"/>
                <a:gd name="T44" fmla="*/ 0 w 88"/>
                <a:gd name="T45" fmla="*/ 0 h 48"/>
                <a:gd name="T46" fmla="*/ 0 w 88"/>
                <a:gd name="T47" fmla="*/ 0 h 48"/>
                <a:gd name="T48" fmla="*/ 0 w 88"/>
                <a:gd name="T49" fmla="*/ 0 h 48"/>
                <a:gd name="T50" fmla="*/ 0 w 88"/>
                <a:gd name="T51" fmla="*/ 0 h 48"/>
                <a:gd name="T52" fmla="*/ 0 w 88"/>
                <a:gd name="T53" fmla="*/ 0 h 48"/>
                <a:gd name="T54" fmla="*/ 0 w 88"/>
                <a:gd name="T55" fmla="*/ 0 h 48"/>
                <a:gd name="T56" fmla="*/ 0 w 88"/>
                <a:gd name="T57" fmla="*/ 0 h 48"/>
                <a:gd name="T58" fmla="*/ 0 w 88"/>
                <a:gd name="T59" fmla="*/ 0 h 48"/>
                <a:gd name="T60" fmla="*/ 0 w 88"/>
                <a:gd name="T61" fmla="*/ 0 h 48"/>
                <a:gd name="T62" fmla="*/ 0 w 88"/>
                <a:gd name="T63" fmla="*/ 0 h 48"/>
                <a:gd name="T64" fmla="*/ 0 w 88"/>
                <a:gd name="T65" fmla="*/ 0 h 48"/>
                <a:gd name="T66" fmla="*/ 0 w 88"/>
                <a:gd name="T67" fmla="*/ 0 h 48"/>
                <a:gd name="T68" fmla="*/ 0 w 88"/>
                <a:gd name="T69" fmla="*/ 0 h 48"/>
                <a:gd name="T70" fmla="*/ 0 w 88"/>
                <a:gd name="T71" fmla="*/ 0 h 48"/>
                <a:gd name="T72" fmla="*/ 0 w 88"/>
                <a:gd name="T73" fmla="*/ 0 h 48"/>
                <a:gd name="T74" fmla="*/ 0 w 88"/>
                <a:gd name="T75" fmla="*/ 0 h 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8" h="48">
                  <a:moveTo>
                    <a:pt x="0" y="38"/>
                  </a:moveTo>
                  <a:lnTo>
                    <a:pt x="0" y="38"/>
                  </a:lnTo>
                  <a:lnTo>
                    <a:pt x="29" y="38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58" y="48"/>
                  </a:lnTo>
                  <a:lnTo>
                    <a:pt x="68" y="48"/>
                  </a:lnTo>
                  <a:lnTo>
                    <a:pt x="68" y="38"/>
                  </a:lnTo>
                  <a:lnTo>
                    <a:pt x="78" y="38"/>
                  </a:lnTo>
                  <a:lnTo>
                    <a:pt x="78" y="29"/>
                  </a:lnTo>
                  <a:lnTo>
                    <a:pt x="88" y="29"/>
                  </a:lnTo>
                  <a:lnTo>
                    <a:pt x="88" y="19"/>
                  </a:lnTo>
                  <a:lnTo>
                    <a:pt x="78" y="9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20" y="19"/>
                  </a:lnTo>
                  <a:lnTo>
                    <a:pt x="10" y="29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09" name="Freeform 306"/>
            <p:cNvSpPr>
              <a:spLocks/>
            </p:cNvSpPr>
            <p:nvPr/>
          </p:nvSpPr>
          <p:spPr bwMode="auto">
            <a:xfrm rot="-3438596">
              <a:off x="747" y="2736"/>
              <a:ext cx="24" cy="17"/>
            </a:xfrm>
            <a:custGeom>
              <a:avLst/>
              <a:gdLst>
                <a:gd name="T0" fmla="*/ 0 w 88"/>
                <a:gd name="T1" fmla="*/ 0 h 48"/>
                <a:gd name="T2" fmla="*/ 0 w 88"/>
                <a:gd name="T3" fmla="*/ 0 h 48"/>
                <a:gd name="T4" fmla="*/ 0 w 88"/>
                <a:gd name="T5" fmla="*/ 0 h 48"/>
                <a:gd name="T6" fmla="*/ 0 w 88"/>
                <a:gd name="T7" fmla="*/ 0 h 48"/>
                <a:gd name="T8" fmla="*/ 0 w 88"/>
                <a:gd name="T9" fmla="*/ 0 h 48"/>
                <a:gd name="T10" fmla="*/ 0 w 88"/>
                <a:gd name="T11" fmla="*/ 0 h 48"/>
                <a:gd name="T12" fmla="*/ 0 w 88"/>
                <a:gd name="T13" fmla="*/ 0 h 48"/>
                <a:gd name="T14" fmla="*/ 0 w 88"/>
                <a:gd name="T15" fmla="*/ 0 h 48"/>
                <a:gd name="T16" fmla="*/ 0 w 88"/>
                <a:gd name="T17" fmla="*/ 0 h 48"/>
                <a:gd name="T18" fmla="*/ 0 w 88"/>
                <a:gd name="T19" fmla="*/ 0 h 48"/>
                <a:gd name="T20" fmla="*/ 0 w 88"/>
                <a:gd name="T21" fmla="*/ 0 h 48"/>
                <a:gd name="T22" fmla="*/ 0 w 88"/>
                <a:gd name="T23" fmla="*/ 0 h 48"/>
                <a:gd name="T24" fmla="*/ 0 w 88"/>
                <a:gd name="T25" fmla="*/ 0 h 48"/>
                <a:gd name="T26" fmla="*/ 0 w 88"/>
                <a:gd name="T27" fmla="*/ 0 h 48"/>
                <a:gd name="T28" fmla="*/ 0 w 88"/>
                <a:gd name="T29" fmla="*/ 0 h 48"/>
                <a:gd name="T30" fmla="*/ 0 w 88"/>
                <a:gd name="T31" fmla="*/ 0 h 48"/>
                <a:gd name="T32" fmla="*/ 0 w 88"/>
                <a:gd name="T33" fmla="*/ 0 h 48"/>
                <a:gd name="T34" fmla="*/ 0 w 88"/>
                <a:gd name="T35" fmla="*/ 0 h 48"/>
                <a:gd name="T36" fmla="*/ 0 w 88"/>
                <a:gd name="T37" fmla="*/ 0 h 48"/>
                <a:gd name="T38" fmla="*/ 0 w 88"/>
                <a:gd name="T39" fmla="*/ 0 h 48"/>
                <a:gd name="T40" fmla="*/ 0 w 88"/>
                <a:gd name="T41" fmla="*/ 0 h 48"/>
                <a:gd name="T42" fmla="*/ 0 w 88"/>
                <a:gd name="T43" fmla="*/ 0 h 48"/>
                <a:gd name="T44" fmla="*/ 0 w 88"/>
                <a:gd name="T45" fmla="*/ 0 h 48"/>
                <a:gd name="T46" fmla="*/ 0 w 88"/>
                <a:gd name="T47" fmla="*/ 0 h 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8" h="48">
                  <a:moveTo>
                    <a:pt x="0" y="38"/>
                  </a:moveTo>
                  <a:lnTo>
                    <a:pt x="29" y="38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58" y="48"/>
                  </a:lnTo>
                  <a:lnTo>
                    <a:pt x="68" y="48"/>
                  </a:lnTo>
                  <a:lnTo>
                    <a:pt x="68" y="38"/>
                  </a:lnTo>
                  <a:lnTo>
                    <a:pt x="78" y="38"/>
                  </a:lnTo>
                  <a:lnTo>
                    <a:pt x="78" y="29"/>
                  </a:lnTo>
                  <a:lnTo>
                    <a:pt x="88" y="29"/>
                  </a:lnTo>
                  <a:lnTo>
                    <a:pt x="88" y="19"/>
                  </a:lnTo>
                  <a:lnTo>
                    <a:pt x="78" y="9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9" y="0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20" y="19"/>
                  </a:lnTo>
                  <a:lnTo>
                    <a:pt x="10" y="29"/>
                  </a:lnTo>
                  <a:lnTo>
                    <a:pt x="0" y="38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10" name="Freeform 307"/>
            <p:cNvSpPr>
              <a:spLocks/>
            </p:cNvSpPr>
            <p:nvPr/>
          </p:nvSpPr>
          <p:spPr bwMode="auto">
            <a:xfrm rot="-3438596">
              <a:off x="742" y="2736"/>
              <a:ext cx="10" cy="30"/>
            </a:xfrm>
            <a:custGeom>
              <a:avLst/>
              <a:gdLst>
                <a:gd name="T0" fmla="*/ 0 w 39"/>
                <a:gd name="T1" fmla="*/ 0 h 87"/>
                <a:gd name="T2" fmla="*/ 0 w 39"/>
                <a:gd name="T3" fmla="*/ 0 h 87"/>
                <a:gd name="T4" fmla="*/ 0 w 39"/>
                <a:gd name="T5" fmla="*/ 0 h 87"/>
                <a:gd name="T6" fmla="*/ 0 w 39"/>
                <a:gd name="T7" fmla="*/ 0 h 87"/>
                <a:gd name="T8" fmla="*/ 0 w 39"/>
                <a:gd name="T9" fmla="*/ 0 h 87"/>
                <a:gd name="T10" fmla="*/ 0 w 39"/>
                <a:gd name="T11" fmla="*/ 0 h 87"/>
                <a:gd name="T12" fmla="*/ 0 w 39"/>
                <a:gd name="T13" fmla="*/ 0 h 87"/>
                <a:gd name="T14" fmla="*/ 0 w 39"/>
                <a:gd name="T15" fmla="*/ 0 h 87"/>
                <a:gd name="T16" fmla="*/ 0 w 39"/>
                <a:gd name="T17" fmla="*/ 0 h 87"/>
                <a:gd name="T18" fmla="*/ 0 w 39"/>
                <a:gd name="T19" fmla="*/ 0 h 87"/>
                <a:gd name="T20" fmla="*/ 0 w 39"/>
                <a:gd name="T21" fmla="*/ 0 h 87"/>
                <a:gd name="T22" fmla="*/ 0 w 39"/>
                <a:gd name="T23" fmla="*/ 0 h 87"/>
                <a:gd name="T24" fmla="*/ 0 w 39"/>
                <a:gd name="T25" fmla="*/ 0 h 87"/>
                <a:gd name="T26" fmla="*/ 0 w 39"/>
                <a:gd name="T27" fmla="*/ 0 h 87"/>
                <a:gd name="T28" fmla="*/ 0 w 39"/>
                <a:gd name="T29" fmla="*/ 0 h 87"/>
                <a:gd name="T30" fmla="*/ 0 w 39"/>
                <a:gd name="T31" fmla="*/ 0 h 87"/>
                <a:gd name="T32" fmla="*/ 0 w 39"/>
                <a:gd name="T33" fmla="*/ 0 h 87"/>
                <a:gd name="T34" fmla="*/ 0 w 39"/>
                <a:gd name="T35" fmla="*/ 0 h 87"/>
                <a:gd name="T36" fmla="*/ 0 w 39"/>
                <a:gd name="T37" fmla="*/ 0 h 87"/>
                <a:gd name="T38" fmla="*/ 0 w 39"/>
                <a:gd name="T39" fmla="*/ 0 h 87"/>
                <a:gd name="T40" fmla="*/ 0 w 39"/>
                <a:gd name="T41" fmla="*/ 0 h 87"/>
                <a:gd name="T42" fmla="*/ 0 w 39"/>
                <a:gd name="T43" fmla="*/ 0 h 87"/>
                <a:gd name="T44" fmla="*/ 0 w 39"/>
                <a:gd name="T45" fmla="*/ 0 h 87"/>
                <a:gd name="T46" fmla="*/ 0 w 39"/>
                <a:gd name="T47" fmla="*/ 0 h 87"/>
                <a:gd name="T48" fmla="*/ 0 w 39"/>
                <a:gd name="T49" fmla="*/ 0 h 87"/>
                <a:gd name="T50" fmla="*/ 0 w 39"/>
                <a:gd name="T51" fmla="*/ 0 h 87"/>
                <a:gd name="T52" fmla="*/ 0 w 39"/>
                <a:gd name="T53" fmla="*/ 0 h 87"/>
                <a:gd name="T54" fmla="*/ 0 w 39"/>
                <a:gd name="T55" fmla="*/ 0 h 87"/>
                <a:gd name="T56" fmla="*/ 0 w 39"/>
                <a:gd name="T57" fmla="*/ 0 h 87"/>
                <a:gd name="T58" fmla="*/ 0 w 39"/>
                <a:gd name="T59" fmla="*/ 0 h 87"/>
                <a:gd name="T60" fmla="*/ 0 w 39"/>
                <a:gd name="T61" fmla="*/ 0 h 87"/>
                <a:gd name="T62" fmla="*/ 0 w 39"/>
                <a:gd name="T63" fmla="*/ 0 h 8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87">
                  <a:moveTo>
                    <a:pt x="9" y="87"/>
                  </a:moveTo>
                  <a:lnTo>
                    <a:pt x="9" y="87"/>
                  </a:lnTo>
                  <a:lnTo>
                    <a:pt x="9" y="77"/>
                  </a:lnTo>
                  <a:lnTo>
                    <a:pt x="19" y="77"/>
                  </a:lnTo>
                  <a:lnTo>
                    <a:pt x="29" y="68"/>
                  </a:lnTo>
                  <a:lnTo>
                    <a:pt x="39" y="68"/>
                  </a:lnTo>
                  <a:lnTo>
                    <a:pt x="39" y="58"/>
                  </a:lnTo>
                  <a:lnTo>
                    <a:pt x="39" y="48"/>
                  </a:lnTo>
                  <a:lnTo>
                    <a:pt x="39" y="29"/>
                  </a:lnTo>
                  <a:lnTo>
                    <a:pt x="39" y="19"/>
                  </a:lnTo>
                  <a:lnTo>
                    <a:pt x="39" y="10"/>
                  </a:lnTo>
                  <a:lnTo>
                    <a:pt x="29" y="0"/>
                  </a:lnTo>
                  <a:lnTo>
                    <a:pt x="19" y="10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9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9" y="68"/>
                  </a:lnTo>
                  <a:lnTo>
                    <a:pt x="9" y="77"/>
                  </a:lnTo>
                  <a:lnTo>
                    <a:pt x="9" y="87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11" name="Freeform 308"/>
            <p:cNvSpPr>
              <a:spLocks/>
            </p:cNvSpPr>
            <p:nvPr/>
          </p:nvSpPr>
          <p:spPr bwMode="auto">
            <a:xfrm rot="-3438596">
              <a:off x="742" y="2736"/>
              <a:ext cx="10" cy="30"/>
            </a:xfrm>
            <a:custGeom>
              <a:avLst/>
              <a:gdLst>
                <a:gd name="T0" fmla="*/ 0 w 39"/>
                <a:gd name="T1" fmla="*/ 0 h 87"/>
                <a:gd name="T2" fmla="*/ 0 w 39"/>
                <a:gd name="T3" fmla="*/ 0 h 87"/>
                <a:gd name="T4" fmla="*/ 0 w 39"/>
                <a:gd name="T5" fmla="*/ 0 h 87"/>
                <a:gd name="T6" fmla="*/ 0 w 39"/>
                <a:gd name="T7" fmla="*/ 0 h 87"/>
                <a:gd name="T8" fmla="*/ 0 w 39"/>
                <a:gd name="T9" fmla="*/ 0 h 87"/>
                <a:gd name="T10" fmla="*/ 0 w 39"/>
                <a:gd name="T11" fmla="*/ 0 h 87"/>
                <a:gd name="T12" fmla="*/ 0 w 39"/>
                <a:gd name="T13" fmla="*/ 0 h 87"/>
                <a:gd name="T14" fmla="*/ 0 w 39"/>
                <a:gd name="T15" fmla="*/ 0 h 87"/>
                <a:gd name="T16" fmla="*/ 0 w 39"/>
                <a:gd name="T17" fmla="*/ 0 h 87"/>
                <a:gd name="T18" fmla="*/ 0 w 39"/>
                <a:gd name="T19" fmla="*/ 0 h 87"/>
                <a:gd name="T20" fmla="*/ 0 w 39"/>
                <a:gd name="T21" fmla="*/ 0 h 87"/>
                <a:gd name="T22" fmla="*/ 0 w 39"/>
                <a:gd name="T23" fmla="*/ 0 h 87"/>
                <a:gd name="T24" fmla="*/ 0 w 39"/>
                <a:gd name="T25" fmla="*/ 0 h 87"/>
                <a:gd name="T26" fmla="*/ 0 w 39"/>
                <a:gd name="T27" fmla="*/ 0 h 87"/>
                <a:gd name="T28" fmla="*/ 0 w 39"/>
                <a:gd name="T29" fmla="*/ 0 h 87"/>
                <a:gd name="T30" fmla="*/ 0 w 39"/>
                <a:gd name="T31" fmla="*/ 0 h 87"/>
                <a:gd name="T32" fmla="*/ 0 w 39"/>
                <a:gd name="T33" fmla="*/ 0 h 87"/>
                <a:gd name="T34" fmla="*/ 0 w 39"/>
                <a:gd name="T35" fmla="*/ 0 h 87"/>
                <a:gd name="T36" fmla="*/ 0 w 39"/>
                <a:gd name="T37" fmla="*/ 0 h 87"/>
                <a:gd name="T38" fmla="*/ 0 w 39"/>
                <a:gd name="T39" fmla="*/ 0 h 87"/>
                <a:gd name="T40" fmla="*/ 0 w 39"/>
                <a:gd name="T41" fmla="*/ 0 h 87"/>
                <a:gd name="T42" fmla="*/ 0 w 39"/>
                <a:gd name="T43" fmla="*/ 0 h 87"/>
                <a:gd name="T44" fmla="*/ 0 w 39"/>
                <a:gd name="T45" fmla="*/ 0 h 87"/>
                <a:gd name="T46" fmla="*/ 0 w 39"/>
                <a:gd name="T47" fmla="*/ 0 h 8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9" h="87">
                  <a:moveTo>
                    <a:pt x="9" y="87"/>
                  </a:moveTo>
                  <a:lnTo>
                    <a:pt x="9" y="77"/>
                  </a:lnTo>
                  <a:lnTo>
                    <a:pt x="19" y="77"/>
                  </a:lnTo>
                  <a:lnTo>
                    <a:pt x="29" y="68"/>
                  </a:lnTo>
                  <a:lnTo>
                    <a:pt x="39" y="68"/>
                  </a:lnTo>
                  <a:lnTo>
                    <a:pt x="39" y="58"/>
                  </a:lnTo>
                  <a:lnTo>
                    <a:pt x="39" y="48"/>
                  </a:lnTo>
                  <a:lnTo>
                    <a:pt x="39" y="29"/>
                  </a:lnTo>
                  <a:lnTo>
                    <a:pt x="39" y="19"/>
                  </a:lnTo>
                  <a:lnTo>
                    <a:pt x="39" y="10"/>
                  </a:lnTo>
                  <a:lnTo>
                    <a:pt x="29" y="0"/>
                  </a:lnTo>
                  <a:lnTo>
                    <a:pt x="19" y="10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9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9" y="68"/>
                  </a:lnTo>
                  <a:lnTo>
                    <a:pt x="9" y="77"/>
                  </a:lnTo>
                  <a:lnTo>
                    <a:pt x="9" y="87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12" name="Freeform 309"/>
            <p:cNvSpPr>
              <a:spLocks/>
            </p:cNvSpPr>
            <p:nvPr/>
          </p:nvSpPr>
          <p:spPr bwMode="auto">
            <a:xfrm rot="-3438596">
              <a:off x="753" y="2752"/>
              <a:ext cx="23" cy="17"/>
            </a:xfrm>
            <a:custGeom>
              <a:avLst/>
              <a:gdLst>
                <a:gd name="T0" fmla="*/ 0 w 88"/>
                <a:gd name="T1" fmla="*/ 0 h 48"/>
                <a:gd name="T2" fmla="*/ 0 w 88"/>
                <a:gd name="T3" fmla="*/ 0 h 48"/>
                <a:gd name="T4" fmla="*/ 0 w 88"/>
                <a:gd name="T5" fmla="*/ 0 h 48"/>
                <a:gd name="T6" fmla="*/ 0 w 88"/>
                <a:gd name="T7" fmla="*/ 0 h 48"/>
                <a:gd name="T8" fmla="*/ 0 w 88"/>
                <a:gd name="T9" fmla="*/ 0 h 48"/>
                <a:gd name="T10" fmla="*/ 0 w 88"/>
                <a:gd name="T11" fmla="*/ 0 h 48"/>
                <a:gd name="T12" fmla="*/ 0 w 88"/>
                <a:gd name="T13" fmla="*/ 0 h 48"/>
                <a:gd name="T14" fmla="*/ 0 w 88"/>
                <a:gd name="T15" fmla="*/ 0 h 48"/>
                <a:gd name="T16" fmla="*/ 0 w 88"/>
                <a:gd name="T17" fmla="*/ 0 h 48"/>
                <a:gd name="T18" fmla="*/ 0 w 88"/>
                <a:gd name="T19" fmla="*/ 0 h 48"/>
                <a:gd name="T20" fmla="*/ 0 w 88"/>
                <a:gd name="T21" fmla="*/ 0 h 48"/>
                <a:gd name="T22" fmla="*/ 0 w 88"/>
                <a:gd name="T23" fmla="*/ 0 h 48"/>
                <a:gd name="T24" fmla="*/ 0 w 88"/>
                <a:gd name="T25" fmla="*/ 0 h 48"/>
                <a:gd name="T26" fmla="*/ 0 w 88"/>
                <a:gd name="T27" fmla="*/ 0 h 48"/>
                <a:gd name="T28" fmla="*/ 0 w 88"/>
                <a:gd name="T29" fmla="*/ 0 h 48"/>
                <a:gd name="T30" fmla="*/ 0 w 88"/>
                <a:gd name="T31" fmla="*/ 0 h 48"/>
                <a:gd name="T32" fmla="*/ 0 w 88"/>
                <a:gd name="T33" fmla="*/ 0 h 48"/>
                <a:gd name="T34" fmla="*/ 0 w 88"/>
                <a:gd name="T35" fmla="*/ 0 h 48"/>
                <a:gd name="T36" fmla="*/ 0 w 88"/>
                <a:gd name="T37" fmla="*/ 0 h 48"/>
                <a:gd name="T38" fmla="*/ 0 w 88"/>
                <a:gd name="T39" fmla="*/ 0 h 48"/>
                <a:gd name="T40" fmla="*/ 0 w 88"/>
                <a:gd name="T41" fmla="*/ 0 h 48"/>
                <a:gd name="T42" fmla="*/ 0 w 88"/>
                <a:gd name="T43" fmla="*/ 0 h 48"/>
                <a:gd name="T44" fmla="*/ 0 w 88"/>
                <a:gd name="T45" fmla="*/ 0 h 48"/>
                <a:gd name="T46" fmla="*/ 0 w 88"/>
                <a:gd name="T47" fmla="*/ 0 h 48"/>
                <a:gd name="T48" fmla="*/ 0 w 88"/>
                <a:gd name="T49" fmla="*/ 0 h 48"/>
                <a:gd name="T50" fmla="*/ 0 w 88"/>
                <a:gd name="T51" fmla="*/ 0 h 48"/>
                <a:gd name="T52" fmla="*/ 0 w 88"/>
                <a:gd name="T53" fmla="*/ 0 h 48"/>
                <a:gd name="T54" fmla="*/ 0 w 88"/>
                <a:gd name="T55" fmla="*/ 0 h 48"/>
                <a:gd name="T56" fmla="*/ 0 w 88"/>
                <a:gd name="T57" fmla="*/ 0 h 48"/>
                <a:gd name="T58" fmla="*/ 0 w 88"/>
                <a:gd name="T59" fmla="*/ 0 h 48"/>
                <a:gd name="T60" fmla="*/ 0 w 88"/>
                <a:gd name="T61" fmla="*/ 0 h 48"/>
                <a:gd name="T62" fmla="*/ 0 w 88"/>
                <a:gd name="T63" fmla="*/ 0 h 48"/>
                <a:gd name="T64" fmla="*/ 0 w 88"/>
                <a:gd name="T65" fmla="*/ 0 h 48"/>
                <a:gd name="T66" fmla="*/ 0 w 88"/>
                <a:gd name="T67" fmla="*/ 0 h 48"/>
                <a:gd name="T68" fmla="*/ 0 w 88"/>
                <a:gd name="T69" fmla="*/ 0 h 48"/>
                <a:gd name="T70" fmla="*/ 0 w 88"/>
                <a:gd name="T71" fmla="*/ 0 h 48"/>
                <a:gd name="T72" fmla="*/ 0 w 88"/>
                <a:gd name="T73" fmla="*/ 0 h 48"/>
                <a:gd name="T74" fmla="*/ 0 w 88"/>
                <a:gd name="T75" fmla="*/ 0 h 48"/>
                <a:gd name="T76" fmla="*/ 0 w 88"/>
                <a:gd name="T77" fmla="*/ 0 h 48"/>
                <a:gd name="T78" fmla="*/ 0 w 88"/>
                <a:gd name="T79" fmla="*/ 0 h 48"/>
                <a:gd name="T80" fmla="*/ 0 w 88"/>
                <a:gd name="T81" fmla="*/ 0 h 48"/>
                <a:gd name="T82" fmla="*/ 0 w 88"/>
                <a:gd name="T83" fmla="*/ 0 h 48"/>
                <a:gd name="T84" fmla="*/ 0 w 88"/>
                <a:gd name="T85" fmla="*/ 0 h 48"/>
                <a:gd name="T86" fmla="*/ 0 w 88"/>
                <a:gd name="T87" fmla="*/ 0 h 48"/>
                <a:gd name="T88" fmla="*/ 0 w 88"/>
                <a:gd name="T89" fmla="*/ 0 h 48"/>
                <a:gd name="T90" fmla="*/ 0 w 88"/>
                <a:gd name="T91" fmla="*/ 0 h 48"/>
                <a:gd name="T92" fmla="*/ 0 w 88"/>
                <a:gd name="T93" fmla="*/ 0 h 4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8" h="48">
                  <a:moveTo>
                    <a:pt x="0" y="29"/>
                  </a:moveTo>
                  <a:lnTo>
                    <a:pt x="0" y="29"/>
                  </a:lnTo>
                  <a:lnTo>
                    <a:pt x="10" y="39"/>
                  </a:lnTo>
                  <a:lnTo>
                    <a:pt x="20" y="39"/>
                  </a:lnTo>
                  <a:lnTo>
                    <a:pt x="29" y="48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59" y="39"/>
                  </a:lnTo>
                  <a:lnTo>
                    <a:pt x="68" y="39"/>
                  </a:lnTo>
                  <a:lnTo>
                    <a:pt x="78" y="29"/>
                  </a:lnTo>
                  <a:lnTo>
                    <a:pt x="88" y="29"/>
                  </a:lnTo>
                  <a:lnTo>
                    <a:pt x="88" y="19"/>
                  </a:lnTo>
                  <a:lnTo>
                    <a:pt x="88" y="10"/>
                  </a:lnTo>
                  <a:lnTo>
                    <a:pt x="78" y="1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0" y="10"/>
                  </a:lnTo>
                  <a:lnTo>
                    <a:pt x="10" y="19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13" name="Freeform 310"/>
            <p:cNvSpPr>
              <a:spLocks/>
            </p:cNvSpPr>
            <p:nvPr/>
          </p:nvSpPr>
          <p:spPr bwMode="auto">
            <a:xfrm rot="-3438596">
              <a:off x="753" y="2752"/>
              <a:ext cx="23" cy="17"/>
            </a:xfrm>
            <a:custGeom>
              <a:avLst/>
              <a:gdLst>
                <a:gd name="T0" fmla="*/ 0 w 88"/>
                <a:gd name="T1" fmla="*/ 0 h 48"/>
                <a:gd name="T2" fmla="*/ 0 w 88"/>
                <a:gd name="T3" fmla="*/ 0 h 48"/>
                <a:gd name="T4" fmla="*/ 0 w 88"/>
                <a:gd name="T5" fmla="*/ 0 h 48"/>
                <a:gd name="T6" fmla="*/ 0 w 88"/>
                <a:gd name="T7" fmla="*/ 0 h 48"/>
                <a:gd name="T8" fmla="*/ 0 w 88"/>
                <a:gd name="T9" fmla="*/ 0 h 48"/>
                <a:gd name="T10" fmla="*/ 0 w 88"/>
                <a:gd name="T11" fmla="*/ 0 h 48"/>
                <a:gd name="T12" fmla="*/ 0 w 88"/>
                <a:gd name="T13" fmla="*/ 0 h 48"/>
                <a:gd name="T14" fmla="*/ 0 w 88"/>
                <a:gd name="T15" fmla="*/ 0 h 48"/>
                <a:gd name="T16" fmla="*/ 0 w 88"/>
                <a:gd name="T17" fmla="*/ 0 h 48"/>
                <a:gd name="T18" fmla="*/ 0 w 88"/>
                <a:gd name="T19" fmla="*/ 0 h 48"/>
                <a:gd name="T20" fmla="*/ 0 w 88"/>
                <a:gd name="T21" fmla="*/ 0 h 48"/>
                <a:gd name="T22" fmla="*/ 0 w 88"/>
                <a:gd name="T23" fmla="*/ 0 h 48"/>
                <a:gd name="T24" fmla="*/ 0 w 88"/>
                <a:gd name="T25" fmla="*/ 0 h 48"/>
                <a:gd name="T26" fmla="*/ 0 w 88"/>
                <a:gd name="T27" fmla="*/ 0 h 48"/>
                <a:gd name="T28" fmla="*/ 0 w 88"/>
                <a:gd name="T29" fmla="*/ 0 h 48"/>
                <a:gd name="T30" fmla="*/ 0 w 88"/>
                <a:gd name="T31" fmla="*/ 0 h 48"/>
                <a:gd name="T32" fmla="*/ 0 w 88"/>
                <a:gd name="T33" fmla="*/ 0 h 48"/>
                <a:gd name="T34" fmla="*/ 0 w 88"/>
                <a:gd name="T35" fmla="*/ 0 h 48"/>
                <a:gd name="T36" fmla="*/ 0 w 88"/>
                <a:gd name="T37" fmla="*/ 0 h 48"/>
                <a:gd name="T38" fmla="*/ 0 w 88"/>
                <a:gd name="T39" fmla="*/ 0 h 48"/>
                <a:gd name="T40" fmla="*/ 0 w 88"/>
                <a:gd name="T41" fmla="*/ 0 h 48"/>
                <a:gd name="T42" fmla="*/ 0 w 88"/>
                <a:gd name="T43" fmla="*/ 0 h 48"/>
                <a:gd name="T44" fmla="*/ 0 w 88"/>
                <a:gd name="T45" fmla="*/ 0 h 48"/>
                <a:gd name="T46" fmla="*/ 0 w 88"/>
                <a:gd name="T47" fmla="*/ 0 h 48"/>
                <a:gd name="T48" fmla="*/ 0 w 88"/>
                <a:gd name="T49" fmla="*/ 0 h 48"/>
                <a:gd name="T50" fmla="*/ 0 w 88"/>
                <a:gd name="T51" fmla="*/ 0 h 48"/>
                <a:gd name="T52" fmla="*/ 0 w 88"/>
                <a:gd name="T53" fmla="*/ 0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8" h="48">
                  <a:moveTo>
                    <a:pt x="0" y="29"/>
                  </a:moveTo>
                  <a:lnTo>
                    <a:pt x="10" y="39"/>
                  </a:lnTo>
                  <a:lnTo>
                    <a:pt x="20" y="39"/>
                  </a:lnTo>
                  <a:lnTo>
                    <a:pt x="29" y="48"/>
                  </a:lnTo>
                  <a:lnTo>
                    <a:pt x="39" y="48"/>
                  </a:lnTo>
                  <a:lnTo>
                    <a:pt x="49" y="48"/>
                  </a:lnTo>
                  <a:lnTo>
                    <a:pt x="59" y="39"/>
                  </a:lnTo>
                  <a:lnTo>
                    <a:pt x="68" y="39"/>
                  </a:lnTo>
                  <a:lnTo>
                    <a:pt x="78" y="29"/>
                  </a:lnTo>
                  <a:lnTo>
                    <a:pt x="88" y="29"/>
                  </a:lnTo>
                  <a:lnTo>
                    <a:pt x="88" y="19"/>
                  </a:lnTo>
                  <a:lnTo>
                    <a:pt x="88" y="10"/>
                  </a:lnTo>
                  <a:lnTo>
                    <a:pt x="78" y="10"/>
                  </a:lnTo>
                  <a:lnTo>
                    <a:pt x="68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0" y="10"/>
                  </a:lnTo>
                  <a:lnTo>
                    <a:pt x="10" y="19"/>
                  </a:lnTo>
                  <a:lnTo>
                    <a:pt x="0" y="29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14" name="Freeform 311"/>
            <p:cNvSpPr>
              <a:spLocks/>
            </p:cNvSpPr>
            <p:nvPr/>
          </p:nvSpPr>
          <p:spPr bwMode="auto">
            <a:xfrm rot="-3438596">
              <a:off x="745" y="2748"/>
              <a:ext cx="10" cy="27"/>
            </a:xfrm>
            <a:custGeom>
              <a:avLst/>
              <a:gdLst>
                <a:gd name="T0" fmla="*/ 0 w 39"/>
                <a:gd name="T1" fmla="*/ 0 h 77"/>
                <a:gd name="T2" fmla="*/ 0 w 39"/>
                <a:gd name="T3" fmla="*/ 0 h 77"/>
                <a:gd name="T4" fmla="*/ 0 w 39"/>
                <a:gd name="T5" fmla="*/ 0 h 77"/>
                <a:gd name="T6" fmla="*/ 0 w 39"/>
                <a:gd name="T7" fmla="*/ 0 h 77"/>
                <a:gd name="T8" fmla="*/ 0 w 39"/>
                <a:gd name="T9" fmla="*/ 0 h 77"/>
                <a:gd name="T10" fmla="*/ 0 w 39"/>
                <a:gd name="T11" fmla="*/ 0 h 77"/>
                <a:gd name="T12" fmla="*/ 0 w 39"/>
                <a:gd name="T13" fmla="*/ 0 h 77"/>
                <a:gd name="T14" fmla="*/ 0 w 39"/>
                <a:gd name="T15" fmla="*/ 0 h 77"/>
                <a:gd name="T16" fmla="*/ 0 w 39"/>
                <a:gd name="T17" fmla="*/ 0 h 77"/>
                <a:gd name="T18" fmla="*/ 0 w 39"/>
                <a:gd name="T19" fmla="*/ 0 h 77"/>
                <a:gd name="T20" fmla="*/ 0 w 39"/>
                <a:gd name="T21" fmla="*/ 0 h 77"/>
                <a:gd name="T22" fmla="*/ 0 w 39"/>
                <a:gd name="T23" fmla="*/ 0 h 77"/>
                <a:gd name="T24" fmla="*/ 0 w 39"/>
                <a:gd name="T25" fmla="*/ 0 h 77"/>
                <a:gd name="T26" fmla="*/ 0 w 39"/>
                <a:gd name="T27" fmla="*/ 0 h 77"/>
                <a:gd name="T28" fmla="*/ 0 w 39"/>
                <a:gd name="T29" fmla="*/ 0 h 77"/>
                <a:gd name="T30" fmla="*/ 0 w 39"/>
                <a:gd name="T31" fmla="*/ 0 h 77"/>
                <a:gd name="T32" fmla="*/ 0 w 39"/>
                <a:gd name="T33" fmla="*/ 0 h 77"/>
                <a:gd name="T34" fmla="*/ 0 w 39"/>
                <a:gd name="T35" fmla="*/ 0 h 77"/>
                <a:gd name="T36" fmla="*/ 0 w 39"/>
                <a:gd name="T37" fmla="*/ 0 h 77"/>
                <a:gd name="T38" fmla="*/ 0 w 39"/>
                <a:gd name="T39" fmla="*/ 0 h 77"/>
                <a:gd name="T40" fmla="*/ 0 w 39"/>
                <a:gd name="T41" fmla="*/ 0 h 77"/>
                <a:gd name="T42" fmla="*/ 0 w 39"/>
                <a:gd name="T43" fmla="*/ 0 h 77"/>
                <a:gd name="T44" fmla="*/ 0 w 39"/>
                <a:gd name="T45" fmla="*/ 0 h 77"/>
                <a:gd name="T46" fmla="*/ 0 w 39"/>
                <a:gd name="T47" fmla="*/ 0 h 77"/>
                <a:gd name="T48" fmla="*/ 0 w 39"/>
                <a:gd name="T49" fmla="*/ 0 h 77"/>
                <a:gd name="T50" fmla="*/ 0 w 39"/>
                <a:gd name="T51" fmla="*/ 0 h 77"/>
                <a:gd name="T52" fmla="*/ 0 w 39"/>
                <a:gd name="T53" fmla="*/ 0 h 77"/>
                <a:gd name="T54" fmla="*/ 0 w 39"/>
                <a:gd name="T55" fmla="*/ 0 h 77"/>
                <a:gd name="T56" fmla="*/ 0 w 39"/>
                <a:gd name="T57" fmla="*/ 0 h 77"/>
                <a:gd name="T58" fmla="*/ 0 w 39"/>
                <a:gd name="T59" fmla="*/ 0 h 77"/>
                <a:gd name="T60" fmla="*/ 0 w 39"/>
                <a:gd name="T61" fmla="*/ 0 h 7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9" h="77">
                  <a:moveTo>
                    <a:pt x="20" y="77"/>
                  </a:moveTo>
                  <a:lnTo>
                    <a:pt x="20" y="77"/>
                  </a:lnTo>
                  <a:lnTo>
                    <a:pt x="30" y="67"/>
                  </a:lnTo>
                  <a:lnTo>
                    <a:pt x="39" y="67"/>
                  </a:lnTo>
                  <a:lnTo>
                    <a:pt x="39" y="58"/>
                  </a:lnTo>
                  <a:lnTo>
                    <a:pt x="39" y="48"/>
                  </a:lnTo>
                  <a:lnTo>
                    <a:pt x="39" y="39"/>
                  </a:lnTo>
                  <a:lnTo>
                    <a:pt x="39" y="29"/>
                  </a:lnTo>
                  <a:lnTo>
                    <a:pt x="39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20" y="10"/>
                  </a:lnTo>
                  <a:lnTo>
                    <a:pt x="10" y="19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10" y="77"/>
                  </a:lnTo>
                  <a:lnTo>
                    <a:pt x="20" y="77"/>
                  </a:lnTo>
                  <a:close/>
                </a:path>
              </a:pathLst>
            </a:custGeom>
            <a:grp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15" name="Freeform 312"/>
            <p:cNvSpPr>
              <a:spLocks/>
            </p:cNvSpPr>
            <p:nvPr/>
          </p:nvSpPr>
          <p:spPr bwMode="auto">
            <a:xfrm rot="-3438596">
              <a:off x="745" y="2748"/>
              <a:ext cx="10" cy="27"/>
            </a:xfrm>
            <a:custGeom>
              <a:avLst/>
              <a:gdLst>
                <a:gd name="T0" fmla="*/ 0 w 39"/>
                <a:gd name="T1" fmla="*/ 0 h 77"/>
                <a:gd name="T2" fmla="*/ 0 w 39"/>
                <a:gd name="T3" fmla="*/ 0 h 77"/>
                <a:gd name="T4" fmla="*/ 0 w 39"/>
                <a:gd name="T5" fmla="*/ 0 h 77"/>
                <a:gd name="T6" fmla="*/ 0 w 39"/>
                <a:gd name="T7" fmla="*/ 0 h 77"/>
                <a:gd name="T8" fmla="*/ 0 w 39"/>
                <a:gd name="T9" fmla="*/ 0 h 77"/>
                <a:gd name="T10" fmla="*/ 0 w 39"/>
                <a:gd name="T11" fmla="*/ 0 h 77"/>
                <a:gd name="T12" fmla="*/ 0 w 39"/>
                <a:gd name="T13" fmla="*/ 0 h 77"/>
                <a:gd name="T14" fmla="*/ 0 w 39"/>
                <a:gd name="T15" fmla="*/ 0 h 77"/>
                <a:gd name="T16" fmla="*/ 0 w 39"/>
                <a:gd name="T17" fmla="*/ 0 h 77"/>
                <a:gd name="T18" fmla="*/ 0 w 39"/>
                <a:gd name="T19" fmla="*/ 0 h 77"/>
                <a:gd name="T20" fmla="*/ 0 w 39"/>
                <a:gd name="T21" fmla="*/ 0 h 77"/>
                <a:gd name="T22" fmla="*/ 0 w 39"/>
                <a:gd name="T23" fmla="*/ 0 h 77"/>
                <a:gd name="T24" fmla="*/ 0 w 39"/>
                <a:gd name="T25" fmla="*/ 0 h 77"/>
                <a:gd name="T26" fmla="*/ 0 w 39"/>
                <a:gd name="T27" fmla="*/ 0 h 77"/>
                <a:gd name="T28" fmla="*/ 0 w 39"/>
                <a:gd name="T29" fmla="*/ 0 h 77"/>
                <a:gd name="T30" fmla="*/ 0 w 39"/>
                <a:gd name="T31" fmla="*/ 0 h 77"/>
                <a:gd name="T32" fmla="*/ 0 w 39"/>
                <a:gd name="T33" fmla="*/ 0 h 77"/>
                <a:gd name="T34" fmla="*/ 0 w 39"/>
                <a:gd name="T35" fmla="*/ 0 h 77"/>
                <a:gd name="T36" fmla="*/ 0 w 39"/>
                <a:gd name="T37" fmla="*/ 0 h 77"/>
                <a:gd name="T38" fmla="*/ 0 w 39"/>
                <a:gd name="T39" fmla="*/ 0 h 77"/>
                <a:gd name="T40" fmla="*/ 0 w 39"/>
                <a:gd name="T41" fmla="*/ 0 h 77"/>
                <a:gd name="T42" fmla="*/ 0 w 39"/>
                <a:gd name="T43" fmla="*/ 0 h 77"/>
                <a:gd name="T44" fmla="*/ 0 w 39"/>
                <a:gd name="T45" fmla="*/ 0 h 77"/>
                <a:gd name="T46" fmla="*/ 0 w 39"/>
                <a:gd name="T47" fmla="*/ 0 h 77"/>
                <a:gd name="T48" fmla="*/ 0 w 39"/>
                <a:gd name="T49" fmla="*/ 0 h 77"/>
                <a:gd name="T50" fmla="*/ 0 w 39"/>
                <a:gd name="T51" fmla="*/ 0 h 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9" h="77">
                  <a:moveTo>
                    <a:pt x="20" y="77"/>
                  </a:moveTo>
                  <a:lnTo>
                    <a:pt x="30" y="67"/>
                  </a:lnTo>
                  <a:lnTo>
                    <a:pt x="39" y="67"/>
                  </a:lnTo>
                  <a:lnTo>
                    <a:pt x="39" y="58"/>
                  </a:lnTo>
                  <a:lnTo>
                    <a:pt x="39" y="48"/>
                  </a:lnTo>
                  <a:lnTo>
                    <a:pt x="39" y="39"/>
                  </a:lnTo>
                  <a:lnTo>
                    <a:pt x="39" y="29"/>
                  </a:lnTo>
                  <a:lnTo>
                    <a:pt x="39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20" y="10"/>
                  </a:lnTo>
                  <a:lnTo>
                    <a:pt x="10" y="19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10" y="77"/>
                  </a:lnTo>
                  <a:lnTo>
                    <a:pt x="20" y="77"/>
                  </a:lnTo>
                </a:path>
              </a:pathLst>
            </a:custGeom>
            <a:grpFill/>
            <a:ln w="0" cap="flat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716" name="Group 313"/>
            <p:cNvGrpSpPr>
              <a:grpSpLocks/>
            </p:cNvGrpSpPr>
            <p:nvPr/>
          </p:nvGrpSpPr>
          <p:grpSpPr bwMode="auto">
            <a:xfrm>
              <a:off x="720" y="2832"/>
              <a:ext cx="144" cy="281"/>
              <a:chOff x="684" y="1020"/>
              <a:chExt cx="1716" cy="2364"/>
            </a:xfrm>
            <a:grpFill/>
          </p:grpSpPr>
          <p:sp>
            <p:nvSpPr>
              <p:cNvPr id="717" name="Freeform 314"/>
              <p:cNvSpPr>
                <a:spLocks/>
              </p:cNvSpPr>
              <p:nvPr/>
            </p:nvSpPr>
            <p:spPr bwMode="auto">
              <a:xfrm>
                <a:off x="1176" y="1140"/>
                <a:ext cx="468" cy="2160"/>
              </a:xfrm>
              <a:custGeom>
                <a:avLst/>
                <a:gdLst>
                  <a:gd name="T0" fmla="*/ 42 w 468"/>
                  <a:gd name="T1" fmla="*/ 24 h 2160"/>
                  <a:gd name="T2" fmla="*/ 138 w 468"/>
                  <a:gd name="T3" fmla="*/ 120 h 2160"/>
                  <a:gd name="T4" fmla="*/ 186 w 468"/>
                  <a:gd name="T5" fmla="*/ 168 h 2160"/>
                  <a:gd name="T6" fmla="*/ 216 w 468"/>
                  <a:gd name="T7" fmla="*/ 210 h 2160"/>
                  <a:gd name="T8" fmla="*/ 252 w 468"/>
                  <a:gd name="T9" fmla="*/ 264 h 2160"/>
                  <a:gd name="T10" fmla="*/ 282 w 468"/>
                  <a:gd name="T11" fmla="*/ 342 h 2160"/>
                  <a:gd name="T12" fmla="*/ 330 w 468"/>
                  <a:gd name="T13" fmla="*/ 480 h 2160"/>
                  <a:gd name="T14" fmla="*/ 360 w 468"/>
                  <a:gd name="T15" fmla="*/ 576 h 2160"/>
                  <a:gd name="T16" fmla="*/ 390 w 468"/>
                  <a:gd name="T17" fmla="*/ 678 h 2160"/>
                  <a:gd name="T18" fmla="*/ 426 w 468"/>
                  <a:gd name="T19" fmla="*/ 846 h 2160"/>
                  <a:gd name="T20" fmla="*/ 450 w 468"/>
                  <a:gd name="T21" fmla="*/ 1020 h 2160"/>
                  <a:gd name="T22" fmla="*/ 462 w 468"/>
                  <a:gd name="T23" fmla="*/ 1086 h 2160"/>
                  <a:gd name="T24" fmla="*/ 468 w 468"/>
                  <a:gd name="T25" fmla="*/ 1176 h 2160"/>
                  <a:gd name="T26" fmla="*/ 468 w 468"/>
                  <a:gd name="T27" fmla="*/ 1302 h 2160"/>
                  <a:gd name="T28" fmla="*/ 456 w 468"/>
                  <a:gd name="T29" fmla="*/ 1506 h 2160"/>
                  <a:gd name="T30" fmla="*/ 444 w 468"/>
                  <a:gd name="T31" fmla="*/ 1776 h 2160"/>
                  <a:gd name="T32" fmla="*/ 444 w 468"/>
                  <a:gd name="T33" fmla="*/ 1830 h 2160"/>
                  <a:gd name="T34" fmla="*/ 432 w 468"/>
                  <a:gd name="T35" fmla="*/ 1902 h 2160"/>
                  <a:gd name="T36" fmla="*/ 420 w 468"/>
                  <a:gd name="T37" fmla="*/ 1980 h 2160"/>
                  <a:gd name="T38" fmla="*/ 414 w 468"/>
                  <a:gd name="T39" fmla="*/ 2040 h 2160"/>
                  <a:gd name="T40" fmla="*/ 414 w 468"/>
                  <a:gd name="T41" fmla="*/ 2070 h 2160"/>
                  <a:gd name="T42" fmla="*/ 414 w 468"/>
                  <a:gd name="T43" fmla="*/ 2100 h 2160"/>
                  <a:gd name="T44" fmla="*/ 414 w 468"/>
                  <a:gd name="T45" fmla="*/ 2112 h 2160"/>
                  <a:gd name="T46" fmla="*/ 414 w 468"/>
                  <a:gd name="T47" fmla="*/ 2124 h 2160"/>
                  <a:gd name="T48" fmla="*/ 402 w 468"/>
                  <a:gd name="T49" fmla="*/ 2142 h 2160"/>
                  <a:gd name="T50" fmla="*/ 396 w 468"/>
                  <a:gd name="T51" fmla="*/ 2148 h 2160"/>
                  <a:gd name="T52" fmla="*/ 378 w 468"/>
                  <a:gd name="T53" fmla="*/ 2154 h 2160"/>
                  <a:gd name="T54" fmla="*/ 372 w 468"/>
                  <a:gd name="T55" fmla="*/ 2160 h 2160"/>
                  <a:gd name="T56" fmla="*/ 354 w 468"/>
                  <a:gd name="T57" fmla="*/ 2160 h 2160"/>
                  <a:gd name="T58" fmla="*/ 342 w 468"/>
                  <a:gd name="T59" fmla="*/ 2154 h 2160"/>
                  <a:gd name="T60" fmla="*/ 330 w 468"/>
                  <a:gd name="T61" fmla="*/ 2148 h 2160"/>
                  <a:gd name="T62" fmla="*/ 318 w 468"/>
                  <a:gd name="T63" fmla="*/ 2136 h 2160"/>
                  <a:gd name="T64" fmla="*/ 306 w 468"/>
                  <a:gd name="T65" fmla="*/ 2124 h 2160"/>
                  <a:gd name="T66" fmla="*/ 306 w 468"/>
                  <a:gd name="T67" fmla="*/ 2106 h 2160"/>
                  <a:gd name="T68" fmla="*/ 306 w 468"/>
                  <a:gd name="T69" fmla="*/ 2076 h 2160"/>
                  <a:gd name="T70" fmla="*/ 306 w 468"/>
                  <a:gd name="T71" fmla="*/ 2046 h 2160"/>
                  <a:gd name="T72" fmla="*/ 306 w 468"/>
                  <a:gd name="T73" fmla="*/ 2004 h 2160"/>
                  <a:gd name="T74" fmla="*/ 318 w 468"/>
                  <a:gd name="T75" fmla="*/ 1944 h 2160"/>
                  <a:gd name="T76" fmla="*/ 330 w 468"/>
                  <a:gd name="T77" fmla="*/ 1836 h 2160"/>
                  <a:gd name="T78" fmla="*/ 330 w 468"/>
                  <a:gd name="T79" fmla="*/ 1794 h 2160"/>
                  <a:gd name="T80" fmla="*/ 342 w 468"/>
                  <a:gd name="T81" fmla="*/ 1638 h 2160"/>
                  <a:gd name="T82" fmla="*/ 354 w 468"/>
                  <a:gd name="T83" fmla="*/ 1398 h 2160"/>
                  <a:gd name="T84" fmla="*/ 354 w 468"/>
                  <a:gd name="T85" fmla="*/ 1302 h 2160"/>
                  <a:gd name="T86" fmla="*/ 354 w 468"/>
                  <a:gd name="T87" fmla="*/ 1212 h 2160"/>
                  <a:gd name="T88" fmla="*/ 354 w 468"/>
                  <a:gd name="T89" fmla="*/ 1122 h 2160"/>
                  <a:gd name="T90" fmla="*/ 348 w 468"/>
                  <a:gd name="T91" fmla="*/ 1050 h 2160"/>
                  <a:gd name="T92" fmla="*/ 342 w 468"/>
                  <a:gd name="T93" fmla="*/ 1014 h 2160"/>
                  <a:gd name="T94" fmla="*/ 306 w 468"/>
                  <a:gd name="T95" fmla="*/ 804 h 2160"/>
                  <a:gd name="T96" fmla="*/ 276 w 468"/>
                  <a:gd name="T97" fmla="*/ 672 h 2160"/>
                  <a:gd name="T98" fmla="*/ 252 w 468"/>
                  <a:gd name="T99" fmla="*/ 576 h 2160"/>
                  <a:gd name="T100" fmla="*/ 216 w 468"/>
                  <a:gd name="T101" fmla="*/ 486 h 2160"/>
                  <a:gd name="T102" fmla="*/ 186 w 468"/>
                  <a:gd name="T103" fmla="*/ 384 h 2160"/>
                  <a:gd name="T104" fmla="*/ 150 w 468"/>
                  <a:gd name="T105" fmla="*/ 312 h 2160"/>
                  <a:gd name="T106" fmla="*/ 114 w 468"/>
                  <a:gd name="T107" fmla="*/ 240 h 2160"/>
                  <a:gd name="T108" fmla="*/ 78 w 468"/>
                  <a:gd name="T109" fmla="*/ 156 h 2160"/>
                  <a:gd name="T110" fmla="*/ 48 w 468"/>
                  <a:gd name="T111" fmla="*/ 90 h 2160"/>
                  <a:gd name="T112" fmla="*/ 18 w 468"/>
                  <a:gd name="T113" fmla="*/ 42 h 2160"/>
                  <a:gd name="T114" fmla="*/ 0 w 468"/>
                  <a:gd name="T115" fmla="*/ 24 h 2160"/>
                  <a:gd name="T116" fmla="*/ 0 w 468"/>
                  <a:gd name="T117" fmla="*/ 12 h 2160"/>
                  <a:gd name="T118" fmla="*/ 12 w 468"/>
                  <a:gd name="T119" fmla="*/ 0 h 2160"/>
                  <a:gd name="T120" fmla="*/ 18 w 468"/>
                  <a:gd name="T121" fmla="*/ 0 h 2160"/>
                  <a:gd name="T122" fmla="*/ 24 w 468"/>
                  <a:gd name="T123" fmla="*/ 0 h 216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68" h="2160">
                    <a:moveTo>
                      <a:pt x="30" y="6"/>
                    </a:moveTo>
                    <a:lnTo>
                      <a:pt x="30" y="6"/>
                    </a:lnTo>
                    <a:lnTo>
                      <a:pt x="42" y="24"/>
                    </a:lnTo>
                    <a:lnTo>
                      <a:pt x="60" y="36"/>
                    </a:lnTo>
                    <a:lnTo>
                      <a:pt x="84" y="60"/>
                    </a:lnTo>
                    <a:lnTo>
                      <a:pt x="138" y="120"/>
                    </a:lnTo>
                    <a:lnTo>
                      <a:pt x="156" y="132"/>
                    </a:lnTo>
                    <a:lnTo>
                      <a:pt x="168" y="144"/>
                    </a:lnTo>
                    <a:lnTo>
                      <a:pt x="186" y="168"/>
                    </a:lnTo>
                    <a:lnTo>
                      <a:pt x="192" y="180"/>
                    </a:lnTo>
                    <a:lnTo>
                      <a:pt x="210" y="192"/>
                    </a:lnTo>
                    <a:lnTo>
                      <a:pt x="216" y="210"/>
                    </a:lnTo>
                    <a:lnTo>
                      <a:pt x="228" y="222"/>
                    </a:lnTo>
                    <a:lnTo>
                      <a:pt x="234" y="240"/>
                    </a:lnTo>
                    <a:lnTo>
                      <a:pt x="252" y="264"/>
                    </a:lnTo>
                    <a:lnTo>
                      <a:pt x="258" y="288"/>
                    </a:lnTo>
                    <a:lnTo>
                      <a:pt x="270" y="312"/>
                    </a:lnTo>
                    <a:lnTo>
                      <a:pt x="282" y="342"/>
                    </a:lnTo>
                    <a:lnTo>
                      <a:pt x="306" y="390"/>
                    </a:lnTo>
                    <a:lnTo>
                      <a:pt x="324" y="444"/>
                    </a:lnTo>
                    <a:lnTo>
                      <a:pt x="330" y="480"/>
                    </a:lnTo>
                    <a:lnTo>
                      <a:pt x="342" y="510"/>
                    </a:lnTo>
                    <a:lnTo>
                      <a:pt x="354" y="540"/>
                    </a:lnTo>
                    <a:lnTo>
                      <a:pt x="360" y="576"/>
                    </a:lnTo>
                    <a:lnTo>
                      <a:pt x="372" y="606"/>
                    </a:lnTo>
                    <a:lnTo>
                      <a:pt x="378" y="642"/>
                    </a:lnTo>
                    <a:lnTo>
                      <a:pt x="390" y="678"/>
                    </a:lnTo>
                    <a:lnTo>
                      <a:pt x="396" y="708"/>
                    </a:lnTo>
                    <a:lnTo>
                      <a:pt x="408" y="780"/>
                    </a:lnTo>
                    <a:lnTo>
                      <a:pt x="426" y="846"/>
                    </a:lnTo>
                    <a:lnTo>
                      <a:pt x="438" y="918"/>
                    </a:lnTo>
                    <a:lnTo>
                      <a:pt x="450" y="990"/>
                    </a:lnTo>
                    <a:lnTo>
                      <a:pt x="450" y="1020"/>
                    </a:lnTo>
                    <a:lnTo>
                      <a:pt x="456" y="1038"/>
                    </a:lnTo>
                    <a:lnTo>
                      <a:pt x="456" y="1050"/>
                    </a:lnTo>
                    <a:lnTo>
                      <a:pt x="462" y="1086"/>
                    </a:lnTo>
                    <a:lnTo>
                      <a:pt x="462" y="1110"/>
                    </a:lnTo>
                    <a:lnTo>
                      <a:pt x="462" y="1146"/>
                    </a:lnTo>
                    <a:lnTo>
                      <a:pt x="468" y="1176"/>
                    </a:lnTo>
                    <a:lnTo>
                      <a:pt x="468" y="1236"/>
                    </a:lnTo>
                    <a:lnTo>
                      <a:pt x="468" y="1266"/>
                    </a:lnTo>
                    <a:lnTo>
                      <a:pt x="468" y="1302"/>
                    </a:lnTo>
                    <a:lnTo>
                      <a:pt x="468" y="1368"/>
                    </a:lnTo>
                    <a:lnTo>
                      <a:pt x="462" y="1434"/>
                    </a:lnTo>
                    <a:lnTo>
                      <a:pt x="456" y="1506"/>
                    </a:lnTo>
                    <a:lnTo>
                      <a:pt x="450" y="1644"/>
                    </a:lnTo>
                    <a:lnTo>
                      <a:pt x="450" y="1716"/>
                    </a:lnTo>
                    <a:lnTo>
                      <a:pt x="444" y="1776"/>
                    </a:lnTo>
                    <a:lnTo>
                      <a:pt x="444" y="1794"/>
                    </a:lnTo>
                    <a:lnTo>
                      <a:pt x="444" y="1818"/>
                    </a:lnTo>
                    <a:lnTo>
                      <a:pt x="444" y="1830"/>
                    </a:lnTo>
                    <a:lnTo>
                      <a:pt x="438" y="1836"/>
                    </a:lnTo>
                    <a:lnTo>
                      <a:pt x="438" y="1860"/>
                    </a:lnTo>
                    <a:lnTo>
                      <a:pt x="432" y="1902"/>
                    </a:lnTo>
                    <a:lnTo>
                      <a:pt x="426" y="1938"/>
                    </a:lnTo>
                    <a:lnTo>
                      <a:pt x="426" y="1956"/>
                    </a:lnTo>
                    <a:lnTo>
                      <a:pt x="420" y="1980"/>
                    </a:lnTo>
                    <a:lnTo>
                      <a:pt x="420" y="2004"/>
                    </a:lnTo>
                    <a:lnTo>
                      <a:pt x="414" y="2022"/>
                    </a:lnTo>
                    <a:lnTo>
                      <a:pt x="414" y="2040"/>
                    </a:lnTo>
                    <a:lnTo>
                      <a:pt x="414" y="2052"/>
                    </a:lnTo>
                    <a:lnTo>
                      <a:pt x="414" y="2058"/>
                    </a:lnTo>
                    <a:lnTo>
                      <a:pt x="414" y="2070"/>
                    </a:lnTo>
                    <a:lnTo>
                      <a:pt x="414" y="2076"/>
                    </a:lnTo>
                    <a:lnTo>
                      <a:pt x="414" y="2088"/>
                    </a:lnTo>
                    <a:lnTo>
                      <a:pt x="414" y="2100"/>
                    </a:lnTo>
                    <a:lnTo>
                      <a:pt x="414" y="2106"/>
                    </a:lnTo>
                    <a:lnTo>
                      <a:pt x="414" y="2112"/>
                    </a:lnTo>
                    <a:lnTo>
                      <a:pt x="414" y="2118"/>
                    </a:lnTo>
                    <a:lnTo>
                      <a:pt x="414" y="2124"/>
                    </a:lnTo>
                    <a:lnTo>
                      <a:pt x="408" y="2130"/>
                    </a:lnTo>
                    <a:lnTo>
                      <a:pt x="408" y="2136"/>
                    </a:lnTo>
                    <a:lnTo>
                      <a:pt x="402" y="2142"/>
                    </a:lnTo>
                    <a:lnTo>
                      <a:pt x="402" y="2148"/>
                    </a:lnTo>
                    <a:lnTo>
                      <a:pt x="396" y="2148"/>
                    </a:lnTo>
                    <a:lnTo>
                      <a:pt x="390" y="2148"/>
                    </a:lnTo>
                    <a:lnTo>
                      <a:pt x="384" y="2154"/>
                    </a:lnTo>
                    <a:lnTo>
                      <a:pt x="378" y="2154"/>
                    </a:lnTo>
                    <a:lnTo>
                      <a:pt x="372" y="2160"/>
                    </a:lnTo>
                    <a:lnTo>
                      <a:pt x="366" y="2160"/>
                    </a:lnTo>
                    <a:lnTo>
                      <a:pt x="360" y="2160"/>
                    </a:lnTo>
                    <a:lnTo>
                      <a:pt x="354" y="2160"/>
                    </a:lnTo>
                    <a:lnTo>
                      <a:pt x="348" y="2154"/>
                    </a:lnTo>
                    <a:lnTo>
                      <a:pt x="342" y="2154"/>
                    </a:lnTo>
                    <a:lnTo>
                      <a:pt x="336" y="2154"/>
                    </a:lnTo>
                    <a:lnTo>
                      <a:pt x="330" y="2148"/>
                    </a:lnTo>
                    <a:lnTo>
                      <a:pt x="324" y="2148"/>
                    </a:lnTo>
                    <a:lnTo>
                      <a:pt x="318" y="2142"/>
                    </a:lnTo>
                    <a:lnTo>
                      <a:pt x="318" y="2136"/>
                    </a:lnTo>
                    <a:lnTo>
                      <a:pt x="312" y="2130"/>
                    </a:lnTo>
                    <a:lnTo>
                      <a:pt x="312" y="2124"/>
                    </a:lnTo>
                    <a:lnTo>
                      <a:pt x="306" y="2124"/>
                    </a:lnTo>
                    <a:lnTo>
                      <a:pt x="306" y="2118"/>
                    </a:lnTo>
                    <a:lnTo>
                      <a:pt x="306" y="2106"/>
                    </a:lnTo>
                    <a:lnTo>
                      <a:pt x="306" y="2100"/>
                    </a:lnTo>
                    <a:lnTo>
                      <a:pt x="306" y="2088"/>
                    </a:lnTo>
                    <a:lnTo>
                      <a:pt x="306" y="2076"/>
                    </a:lnTo>
                    <a:lnTo>
                      <a:pt x="306" y="2064"/>
                    </a:lnTo>
                    <a:lnTo>
                      <a:pt x="306" y="2052"/>
                    </a:lnTo>
                    <a:lnTo>
                      <a:pt x="306" y="2046"/>
                    </a:lnTo>
                    <a:lnTo>
                      <a:pt x="306" y="2034"/>
                    </a:lnTo>
                    <a:lnTo>
                      <a:pt x="306" y="2028"/>
                    </a:lnTo>
                    <a:lnTo>
                      <a:pt x="306" y="2004"/>
                    </a:lnTo>
                    <a:lnTo>
                      <a:pt x="312" y="1980"/>
                    </a:lnTo>
                    <a:lnTo>
                      <a:pt x="312" y="1962"/>
                    </a:lnTo>
                    <a:lnTo>
                      <a:pt x="318" y="1944"/>
                    </a:lnTo>
                    <a:lnTo>
                      <a:pt x="324" y="1902"/>
                    </a:lnTo>
                    <a:lnTo>
                      <a:pt x="330" y="1860"/>
                    </a:lnTo>
                    <a:lnTo>
                      <a:pt x="330" y="1836"/>
                    </a:lnTo>
                    <a:lnTo>
                      <a:pt x="330" y="1812"/>
                    </a:lnTo>
                    <a:lnTo>
                      <a:pt x="330" y="1806"/>
                    </a:lnTo>
                    <a:lnTo>
                      <a:pt x="330" y="1794"/>
                    </a:lnTo>
                    <a:lnTo>
                      <a:pt x="336" y="1770"/>
                    </a:lnTo>
                    <a:lnTo>
                      <a:pt x="336" y="1710"/>
                    </a:lnTo>
                    <a:lnTo>
                      <a:pt x="342" y="1638"/>
                    </a:lnTo>
                    <a:lnTo>
                      <a:pt x="354" y="1506"/>
                    </a:lnTo>
                    <a:lnTo>
                      <a:pt x="354" y="1434"/>
                    </a:lnTo>
                    <a:lnTo>
                      <a:pt x="354" y="1398"/>
                    </a:lnTo>
                    <a:lnTo>
                      <a:pt x="354" y="1368"/>
                    </a:lnTo>
                    <a:lnTo>
                      <a:pt x="354" y="1332"/>
                    </a:lnTo>
                    <a:lnTo>
                      <a:pt x="354" y="1302"/>
                    </a:lnTo>
                    <a:lnTo>
                      <a:pt x="354" y="1272"/>
                    </a:lnTo>
                    <a:lnTo>
                      <a:pt x="354" y="1236"/>
                    </a:lnTo>
                    <a:lnTo>
                      <a:pt x="354" y="1212"/>
                    </a:lnTo>
                    <a:lnTo>
                      <a:pt x="354" y="1182"/>
                    </a:lnTo>
                    <a:lnTo>
                      <a:pt x="354" y="1158"/>
                    </a:lnTo>
                    <a:lnTo>
                      <a:pt x="354" y="1122"/>
                    </a:lnTo>
                    <a:lnTo>
                      <a:pt x="354" y="1092"/>
                    </a:lnTo>
                    <a:lnTo>
                      <a:pt x="354" y="1062"/>
                    </a:lnTo>
                    <a:lnTo>
                      <a:pt x="348" y="1050"/>
                    </a:lnTo>
                    <a:lnTo>
                      <a:pt x="348" y="1038"/>
                    </a:lnTo>
                    <a:lnTo>
                      <a:pt x="348" y="1026"/>
                    </a:lnTo>
                    <a:lnTo>
                      <a:pt x="342" y="1014"/>
                    </a:lnTo>
                    <a:lnTo>
                      <a:pt x="330" y="942"/>
                    </a:lnTo>
                    <a:lnTo>
                      <a:pt x="318" y="870"/>
                    </a:lnTo>
                    <a:lnTo>
                      <a:pt x="306" y="804"/>
                    </a:lnTo>
                    <a:lnTo>
                      <a:pt x="288" y="738"/>
                    </a:lnTo>
                    <a:lnTo>
                      <a:pt x="282" y="702"/>
                    </a:lnTo>
                    <a:lnTo>
                      <a:pt x="276" y="672"/>
                    </a:lnTo>
                    <a:lnTo>
                      <a:pt x="264" y="642"/>
                    </a:lnTo>
                    <a:lnTo>
                      <a:pt x="258" y="606"/>
                    </a:lnTo>
                    <a:lnTo>
                      <a:pt x="252" y="576"/>
                    </a:lnTo>
                    <a:lnTo>
                      <a:pt x="240" y="546"/>
                    </a:lnTo>
                    <a:lnTo>
                      <a:pt x="234" y="510"/>
                    </a:lnTo>
                    <a:lnTo>
                      <a:pt x="216" y="486"/>
                    </a:lnTo>
                    <a:lnTo>
                      <a:pt x="204" y="432"/>
                    </a:lnTo>
                    <a:lnTo>
                      <a:pt x="192" y="408"/>
                    </a:lnTo>
                    <a:lnTo>
                      <a:pt x="186" y="384"/>
                    </a:lnTo>
                    <a:lnTo>
                      <a:pt x="174" y="360"/>
                    </a:lnTo>
                    <a:lnTo>
                      <a:pt x="162" y="336"/>
                    </a:lnTo>
                    <a:lnTo>
                      <a:pt x="150" y="312"/>
                    </a:lnTo>
                    <a:lnTo>
                      <a:pt x="138" y="288"/>
                    </a:lnTo>
                    <a:lnTo>
                      <a:pt x="126" y="264"/>
                    </a:lnTo>
                    <a:lnTo>
                      <a:pt x="114" y="240"/>
                    </a:lnTo>
                    <a:lnTo>
                      <a:pt x="114" y="222"/>
                    </a:lnTo>
                    <a:lnTo>
                      <a:pt x="96" y="192"/>
                    </a:lnTo>
                    <a:lnTo>
                      <a:pt x="78" y="156"/>
                    </a:lnTo>
                    <a:lnTo>
                      <a:pt x="66" y="120"/>
                    </a:lnTo>
                    <a:lnTo>
                      <a:pt x="54" y="102"/>
                    </a:lnTo>
                    <a:lnTo>
                      <a:pt x="48" y="90"/>
                    </a:lnTo>
                    <a:lnTo>
                      <a:pt x="42" y="72"/>
                    </a:lnTo>
                    <a:lnTo>
                      <a:pt x="30" y="54"/>
                    </a:lnTo>
                    <a:lnTo>
                      <a:pt x="18" y="42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8" name="Freeform 315"/>
              <p:cNvSpPr>
                <a:spLocks/>
              </p:cNvSpPr>
              <p:nvPr/>
            </p:nvSpPr>
            <p:spPr bwMode="auto">
              <a:xfrm>
                <a:off x="1176" y="1140"/>
                <a:ext cx="468" cy="2160"/>
              </a:xfrm>
              <a:custGeom>
                <a:avLst/>
                <a:gdLst>
                  <a:gd name="T0" fmla="*/ 60 w 468"/>
                  <a:gd name="T1" fmla="*/ 36 h 2160"/>
                  <a:gd name="T2" fmla="*/ 156 w 468"/>
                  <a:gd name="T3" fmla="*/ 132 h 2160"/>
                  <a:gd name="T4" fmla="*/ 192 w 468"/>
                  <a:gd name="T5" fmla="*/ 180 h 2160"/>
                  <a:gd name="T6" fmla="*/ 228 w 468"/>
                  <a:gd name="T7" fmla="*/ 222 h 2160"/>
                  <a:gd name="T8" fmla="*/ 258 w 468"/>
                  <a:gd name="T9" fmla="*/ 288 h 2160"/>
                  <a:gd name="T10" fmla="*/ 306 w 468"/>
                  <a:gd name="T11" fmla="*/ 390 h 2160"/>
                  <a:gd name="T12" fmla="*/ 342 w 468"/>
                  <a:gd name="T13" fmla="*/ 510 h 2160"/>
                  <a:gd name="T14" fmla="*/ 372 w 468"/>
                  <a:gd name="T15" fmla="*/ 606 h 2160"/>
                  <a:gd name="T16" fmla="*/ 396 w 468"/>
                  <a:gd name="T17" fmla="*/ 708 h 2160"/>
                  <a:gd name="T18" fmla="*/ 438 w 468"/>
                  <a:gd name="T19" fmla="*/ 918 h 2160"/>
                  <a:gd name="T20" fmla="*/ 456 w 468"/>
                  <a:gd name="T21" fmla="*/ 1038 h 2160"/>
                  <a:gd name="T22" fmla="*/ 462 w 468"/>
                  <a:gd name="T23" fmla="*/ 1110 h 2160"/>
                  <a:gd name="T24" fmla="*/ 468 w 468"/>
                  <a:gd name="T25" fmla="*/ 1236 h 2160"/>
                  <a:gd name="T26" fmla="*/ 468 w 468"/>
                  <a:gd name="T27" fmla="*/ 1368 h 2160"/>
                  <a:gd name="T28" fmla="*/ 450 w 468"/>
                  <a:gd name="T29" fmla="*/ 1644 h 2160"/>
                  <a:gd name="T30" fmla="*/ 444 w 468"/>
                  <a:gd name="T31" fmla="*/ 1794 h 2160"/>
                  <a:gd name="T32" fmla="*/ 438 w 468"/>
                  <a:gd name="T33" fmla="*/ 1836 h 2160"/>
                  <a:gd name="T34" fmla="*/ 426 w 468"/>
                  <a:gd name="T35" fmla="*/ 1938 h 2160"/>
                  <a:gd name="T36" fmla="*/ 420 w 468"/>
                  <a:gd name="T37" fmla="*/ 2004 h 2160"/>
                  <a:gd name="T38" fmla="*/ 414 w 468"/>
                  <a:gd name="T39" fmla="*/ 2052 h 2160"/>
                  <a:gd name="T40" fmla="*/ 414 w 468"/>
                  <a:gd name="T41" fmla="*/ 2076 h 2160"/>
                  <a:gd name="T42" fmla="*/ 414 w 468"/>
                  <a:gd name="T43" fmla="*/ 2106 h 2160"/>
                  <a:gd name="T44" fmla="*/ 414 w 468"/>
                  <a:gd name="T45" fmla="*/ 2124 h 2160"/>
                  <a:gd name="T46" fmla="*/ 408 w 468"/>
                  <a:gd name="T47" fmla="*/ 2136 h 2160"/>
                  <a:gd name="T48" fmla="*/ 402 w 468"/>
                  <a:gd name="T49" fmla="*/ 2148 h 2160"/>
                  <a:gd name="T50" fmla="*/ 384 w 468"/>
                  <a:gd name="T51" fmla="*/ 2154 h 2160"/>
                  <a:gd name="T52" fmla="*/ 372 w 468"/>
                  <a:gd name="T53" fmla="*/ 2160 h 2160"/>
                  <a:gd name="T54" fmla="*/ 354 w 468"/>
                  <a:gd name="T55" fmla="*/ 2160 h 2160"/>
                  <a:gd name="T56" fmla="*/ 342 w 468"/>
                  <a:gd name="T57" fmla="*/ 2154 h 2160"/>
                  <a:gd name="T58" fmla="*/ 330 w 468"/>
                  <a:gd name="T59" fmla="*/ 2148 h 2160"/>
                  <a:gd name="T60" fmla="*/ 318 w 468"/>
                  <a:gd name="T61" fmla="*/ 2136 h 2160"/>
                  <a:gd name="T62" fmla="*/ 306 w 468"/>
                  <a:gd name="T63" fmla="*/ 2124 h 2160"/>
                  <a:gd name="T64" fmla="*/ 306 w 468"/>
                  <a:gd name="T65" fmla="*/ 2100 h 2160"/>
                  <a:gd name="T66" fmla="*/ 306 w 468"/>
                  <a:gd name="T67" fmla="*/ 2064 h 2160"/>
                  <a:gd name="T68" fmla="*/ 306 w 468"/>
                  <a:gd name="T69" fmla="*/ 2034 h 2160"/>
                  <a:gd name="T70" fmla="*/ 312 w 468"/>
                  <a:gd name="T71" fmla="*/ 1980 h 2160"/>
                  <a:gd name="T72" fmla="*/ 324 w 468"/>
                  <a:gd name="T73" fmla="*/ 1902 h 2160"/>
                  <a:gd name="T74" fmla="*/ 330 w 468"/>
                  <a:gd name="T75" fmla="*/ 1812 h 2160"/>
                  <a:gd name="T76" fmla="*/ 336 w 468"/>
                  <a:gd name="T77" fmla="*/ 1770 h 2160"/>
                  <a:gd name="T78" fmla="*/ 354 w 468"/>
                  <a:gd name="T79" fmla="*/ 1506 h 2160"/>
                  <a:gd name="T80" fmla="*/ 354 w 468"/>
                  <a:gd name="T81" fmla="*/ 1368 h 2160"/>
                  <a:gd name="T82" fmla="*/ 354 w 468"/>
                  <a:gd name="T83" fmla="*/ 1272 h 2160"/>
                  <a:gd name="T84" fmla="*/ 354 w 468"/>
                  <a:gd name="T85" fmla="*/ 1182 h 2160"/>
                  <a:gd name="T86" fmla="*/ 354 w 468"/>
                  <a:gd name="T87" fmla="*/ 1092 h 2160"/>
                  <a:gd name="T88" fmla="*/ 348 w 468"/>
                  <a:gd name="T89" fmla="*/ 1038 h 2160"/>
                  <a:gd name="T90" fmla="*/ 330 w 468"/>
                  <a:gd name="T91" fmla="*/ 942 h 2160"/>
                  <a:gd name="T92" fmla="*/ 288 w 468"/>
                  <a:gd name="T93" fmla="*/ 738 h 2160"/>
                  <a:gd name="T94" fmla="*/ 264 w 468"/>
                  <a:gd name="T95" fmla="*/ 642 h 2160"/>
                  <a:gd name="T96" fmla="*/ 240 w 468"/>
                  <a:gd name="T97" fmla="*/ 546 h 2160"/>
                  <a:gd name="T98" fmla="*/ 204 w 468"/>
                  <a:gd name="T99" fmla="*/ 432 h 2160"/>
                  <a:gd name="T100" fmla="*/ 174 w 468"/>
                  <a:gd name="T101" fmla="*/ 360 h 2160"/>
                  <a:gd name="T102" fmla="*/ 138 w 468"/>
                  <a:gd name="T103" fmla="*/ 288 h 2160"/>
                  <a:gd name="T104" fmla="*/ 114 w 468"/>
                  <a:gd name="T105" fmla="*/ 222 h 2160"/>
                  <a:gd name="T106" fmla="*/ 66 w 468"/>
                  <a:gd name="T107" fmla="*/ 120 h 2160"/>
                  <a:gd name="T108" fmla="*/ 42 w 468"/>
                  <a:gd name="T109" fmla="*/ 72 h 2160"/>
                  <a:gd name="T110" fmla="*/ 6 w 468"/>
                  <a:gd name="T111" fmla="*/ 24 h 2160"/>
                  <a:gd name="T112" fmla="*/ 0 w 468"/>
                  <a:gd name="T113" fmla="*/ 18 h 2160"/>
                  <a:gd name="T114" fmla="*/ 12 w 468"/>
                  <a:gd name="T115" fmla="*/ 0 h 2160"/>
                  <a:gd name="T116" fmla="*/ 24 w 468"/>
                  <a:gd name="T117" fmla="*/ 0 h 216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68" h="2160">
                    <a:moveTo>
                      <a:pt x="30" y="6"/>
                    </a:moveTo>
                    <a:lnTo>
                      <a:pt x="42" y="24"/>
                    </a:lnTo>
                    <a:lnTo>
                      <a:pt x="60" y="36"/>
                    </a:lnTo>
                    <a:lnTo>
                      <a:pt x="84" y="60"/>
                    </a:lnTo>
                    <a:lnTo>
                      <a:pt x="138" y="120"/>
                    </a:lnTo>
                    <a:lnTo>
                      <a:pt x="156" y="132"/>
                    </a:lnTo>
                    <a:lnTo>
                      <a:pt x="168" y="144"/>
                    </a:lnTo>
                    <a:lnTo>
                      <a:pt x="186" y="168"/>
                    </a:lnTo>
                    <a:lnTo>
                      <a:pt x="192" y="180"/>
                    </a:lnTo>
                    <a:lnTo>
                      <a:pt x="210" y="192"/>
                    </a:lnTo>
                    <a:lnTo>
                      <a:pt x="216" y="210"/>
                    </a:lnTo>
                    <a:lnTo>
                      <a:pt x="228" y="222"/>
                    </a:lnTo>
                    <a:lnTo>
                      <a:pt x="234" y="240"/>
                    </a:lnTo>
                    <a:lnTo>
                      <a:pt x="252" y="264"/>
                    </a:lnTo>
                    <a:lnTo>
                      <a:pt x="258" y="288"/>
                    </a:lnTo>
                    <a:lnTo>
                      <a:pt x="270" y="312"/>
                    </a:lnTo>
                    <a:lnTo>
                      <a:pt x="282" y="342"/>
                    </a:lnTo>
                    <a:lnTo>
                      <a:pt x="306" y="390"/>
                    </a:lnTo>
                    <a:lnTo>
                      <a:pt x="324" y="444"/>
                    </a:lnTo>
                    <a:lnTo>
                      <a:pt x="330" y="480"/>
                    </a:lnTo>
                    <a:lnTo>
                      <a:pt x="342" y="510"/>
                    </a:lnTo>
                    <a:lnTo>
                      <a:pt x="354" y="540"/>
                    </a:lnTo>
                    <a:lnTo>
                      <a:pt x="360" y="576"/>
                    </a:lnTo>
                    <a:lnTo>
                      <a:pt x="372" y="606"/>
                    </a:lnTo>
                    <a:lnTo>
                      <a:pt x="378" y="642"/>
                    </a:lnTo>
                    <a:lnTo>
                      <a:pt x="390" y="678"/>
                    </a:lnTo>
                    <a:lnTo>
                      <a:pt x="396" y="708"/>
                    </a:lnTo>
                    <a:lnTo>
                      <a:pt x="408" y="780"/>
                    </a:lnTo>
                    <a:lnTo>
                      <a:pt x="426" y="846"/>
                    </a:lnTo>
                    <a:lnTo>
                      <a:pt x="438" y="918"/>
                    </a:lnTo>
                    <a:lnTo>
                      <a:pt x="450" y="990"/>
                    </a:lnTo>
                    <a:lnTo>
                      <a:pt x="450" y="1020"/>
                    </a:lnTo>
                    <a:lnTo>
                      <a:pt x="456" y="1038"/>
                    </a:lnTo>
                    <a:lnTo>
                      <a:pt x="456" y="1050"/>
                    </a:lnTo>
                    <a:lnTo>
                      <a:pt x="462" y="1086"/>
                    </a:lnTo>
                    <a:lnTo>
                      <a:pt x="462" y="1110"/>
                    </a:lnTo>
                    <a:lnTo>
                      <a:pt x="462" y="1146"/>
                    </a:lnTo>
                    <a:lnTo>
                      <a:pt x="468" y="1176"/>
                    </a:lnTo>
                    <a:lnTo>
                      <a:pt x="468" y="1236"/>
                    </a:lnTo>
                    <a:lnTo>
                      <a:pt x="468" y="1266"/>
                    </a:lnTo>
                    <a:lnTo>
                      <a:pt x="468" y="1302"/>
                    </a:lnTo>
                    <a:lnTo>
                      <a:pt x="468" y="1368"/>
                    </a:lnTo>
                    <a:lnTo>
                      <a:pt x="462" y="1434"/>
                    </a:lnTo>
                    <a:lnTo>
                      <a:pt x="456" y="1506"/>
                    </a:lnTo>
                    <a:lnTo>
                      <a:pt x="450" y="1644"/>
                    </a:lnTo>
                    <a:lnTo>
                      <a:pt x="450" y="1716"/>
                    </a:lnTo>
                    <a:lnTo>
                      <a:pt x="444" y="1776"/>
                    </a:lnTo>
                    <a:lnTo>
                      <a:pt x="444" y="1794"/>
                    </a:lnTo>
                    <a:lnTo>
                      <a:pt x="444" y="1818"/>
                    </a:lnTo>
                    <a:lnTo>
                      <a:pt x="444" y="1830"/>
                    </a:lnTo>
                    <a:lnTo>
                      <a:pt x="438" y="1836"/>
                    </a:lnTo>
                    <a:lnTo>
                      <a:pt x="438" y="1860"/>
                    </a:lnTo>
                    <a:lnTo>
                      <a:pt x="432" y="1902"/>
                    </a:lnTo>
                    <a:lnTo>
                      <a:pt x="426" y="1938"/>
                    </a:lnTo>
                    <a:lnTo>
                      <a:pt x="426" y="1956"/>
                    </a:lnTo>
                    <a:lnTo>
                      <a:pt x="420" y="1980"/>
                    </a:lnTo>
                    <a:lnTo>
                      <a:pt x="420" y="2004"/>
                    </a:lnTo>
                    <a:lnTo>
                      <a:pt x="414" y="2022"/>
                    </a:lnTo>
                    <a:lnTo>
                      <a:pt x="414" y="2040"/>
                    </a:lnTo>
                    <a:lnTo>
                      <a:pt x="414" y="2052"/>
                    </a:lnTo>
                    <a:lnTo>
                      <a:pt x="414" y="2058"/>
                    </a:lnTo>
                    <a:lnTo>
                      <a:pt x="414" y="2070"/>
                    </a:lnTo>
                    <a:lnTo>
                      <a:pt x="414" y="2076"/>
                    </a:lnTo>
                    <a:lnTo>
                      <a:pt x="414" y="2088"/>
                    </a:lnTo>
                    <a:lnTo>
                      <a:pt x="414" y="2100"/>
                    </a:lnTo>
                    <a:lnTo>
                      <a:pt x="414" y="2106"/>
                    </a:lnTo>
                    <a:lnTo>
                      <a:pt x="414" y="2112"/>
                    </a:lnTo>
                    <a:lnTo>
                      <a:pt x="414" y="2118"/>
                    </a:lnTo>
                    <a:lnTo>
                      <a:pt x="414" y="2124"/>
                    </a:lnTo>
                    <a:lnTo>
                      <a:pt x="408" y="2130"/>
                    </a:lnTo>
                    <a:lnTo>
                      <a:pt x="408" y="2136"/>
                    </a:lnTo>
                    <a:lnTo>
                      <a:pt x="402" y="2142"/>
                    </a:lnTo>
                    <a:lnTo>
                      <a:pt x="402" y="2148"/>
                    </a:lnTo>
                    <a:lnTo>
                      <a:pt x="396" y="2148"/>
                    </a:lnTo>
                    <a:lnTo>
                      <a:pt x="390" y="2148"/>
                    </a:lnTo>
                    <a:lnTo>
                      <a:pt x="384" y="2154"/>
                    </a:lnTo>
                    <a:lnTo>
                      <a:pt x="378" y="2154"/>
                    </a:lnTo>
                    <a:lnTo>
                      <a:pt x="372" y="2160"/>
                    </a:lnTo>
                    <a:lnTo>
                      <a:pt x="366" y="2160"/>
                    </a:lnTo>
                    <a:lnTo>
                      <a:pt x="360" y="2160"/>
                    </a:lnTo>
                    <a:lnTo>
                      <a:pt x="354" y="2160"/>
                    </a:lnTo>
                    <a:lnTo>
                      <a:pt x="348" y="2154"/>
                    </a:lnTo>
                    <a:lnTo>
                      <a:pt x="342" y="2154"/>
                    </a:lnTo>
                    <a:lnTo>
                      <a:pt x="336" y="2154"/>
                    </a:lnTo>
                    <a:lnTo>
                      <a:pt x="330" y="2148"/>
                    </a:lnTo>
                    <a:lnTo>
                      <a:pt x="324" y="2148"/>
                    </a:lnTo>
                    <a:lnTo>
                      <a:pt x="318" y="2142"/>
                    </a:lnTo>
                    <a:lnTo>
                      <a:pt x="318" y="2136"/>
                    </a:lnTo>
                    <a:lnTo>
                      <a:pt x="312" y="2130"/>
                    </a:lnTo>
                    <a:lnTo>
                      <a:pt x="312" y="2124"/>
                    </a:lnTo>
                    <a:lnTo>
                      <a:pt x="306" y="2124"/>
                    </a:lnTo>
                    <a:lnTo>
                      <a:pt x="306" y="2118"/>
                    </a:lnTo>
                    <a:lnTo>
                      <a:pt x="306" y="2106"/>
                    </a:lnTo>
                    <a:lnTo>
                      <a:pt x="306" y="2100"/>
                    </a:lnTo>
                    <a:lnTo>
                      <a:pt x="306" y="2088"/>
                    </a:lnTo>
                    <a:lnTo>
                      <a:pt x="306" y="2076"/>
                    </a:lnTo>
                    <a:lnTo>
                      <a:pt x="306" y="2064"/>
                    </a:lnTo>
                    <a:lnTo>
                      <a:pt x="306" y="2052"/>
                    </a:lnTo>
                    <a:lnTo>
                      <a:pt x="306" y="2046"/>
                    </a:lnTo>
                    <a:lnTo>
                      <a:pt x="306" y="2034"/>
                    </a:lnTo>
                    <a:lnTo>
                      <a:pt x="306" y="2028"/>
                    </a:lnTo>
                    <a:lnTo>
                      <a:pt x="306" y="2004"/>
                    </a:lnTo>
                    <a:lnTo>
                      <a:pt x="312" y="1980"/>
                    </a:lnTo>
                    <a:lnTo>
                      <a:pt x="312" y="1962"/>
                    </a:lnTo>
                    <a:lnTo>
                      <a:pt x="318" y="1944"/>
                    </a:lnTo>
                    <a:lnTo>
                      <a:pt x="324" y="1902"/>
                    </a:lnTo>
                    <a:lnTo>
                      <a:pt x="330" y="1860"/>
                    </a:lnTo>
                    <a:lnTo>
                      <a:pt x="330" y="1836"/>
                    </a:lnTo>
                    <a:lnTo>
                      <a:pt x="330" y="1812"/>
                    </a:lnTo>
                    <a:lnTo>
                      <a:pt x="330" y="1806"/>
                    </a:lnTo>
                    <a:lnTo>
                      <a:pt x="330" y="1794"/>
                    </a:lnTo>
                    <a:lnTo>
                      <a:pt x="336" y="1770"/>
                    </a:lnTo>
                    <a:lnTo>
                      <a:pt x="336" y="1710"/>
                    </a:lnTo>
                    <a:lnTo>
                      <a:pt x="342" y="1638"/>
                    </a:lnTo>
                    <a:lnTo>
                      <a:pt x="354" y="1506"/>
                    </a:lnTo>
                    <a:lnTo>
                      <a:pt x="354" y="1434"/>
                    </a:lnTo>
                    <a:lnTo>
                      <a:pt x="354" y="1398"/>
                    </a:lnTo>
                    <a:lnTo>
                      <a:pt x="354" y="1368"/>
                    </a:lnTo>
                    <a:lnTo>
                      <a:pt x="354" y="1332"/>
                    </a:lnTo>
                    <a:lnTo>
                      <a:pt x="354" y="1302"/>
                    </a:lnTo>
                    <a:lnTo>
                      <a:pt x="354" y="1272"/>
                    </a:lnTo>
                    <a:lnTo>
                      <a:pt x="354" y="1236"/>
                    </a:lnTo>
                    <a:lnTo>
                      <a:pt x="354" y="1212"/>
                    </a:lnTo>
                    <a:lnTo>
                      <a:pt x="354" y="1182"/>
                    </a:lnTo>
                    <a:lnTo>
                      <a:pt x="354" y="1158"/>
                    </a:lnTo>
                    <a:lnTo>
                      <a:pt x="354" y="1122"/>
                    </a:lnTo>
                    <a:lnTo>
                      <a:pt x="354" y="1092"/>
                    </a:lnTo>
                    <a:lnTo>
                      <a:pt x="354" y="1062"/>
                    </a:lnTo>
                    <a:lnTo>
                      <a:pt x="348" y="1050"/>
                    </a:lnTo>
                    <a:lnTo>
                      <a:pt x="348" y="1038"/>
                    </a:lnTo>
                    <a:lnTo>
                      <a:pt x="348" y="1026"/>
                    </a:lnTo>
                    <a:lnTo>
                      <a:pt x="342" y="1014"/>
                    </a:lnTo>
                    <a:lnTo>
                      <a:pt x="330" y="942"/>
                    </a:lnTo>
                    <a:lnTo>
                      <a:pt x="318" y="870"/>
                    </a:lnTo>
                    <a:lnTo>
                      <a:pt x="306" y="804"/>
                    </a:lnTo>
                    <a:lnTo>
                      <a:pt x="288" y="738"/>
                    </a:lnTo>
                    <a:lnTo>
                      <a:pt x="282" y="702"/>
                    </a:lnTo>
                    <a:lnTo>
                      <a:pt x="276" y="672"/>
                    </a:lnTo>
                    <a:lnTo>
                      <a:pt x="264" y="642"/>
                    </a:lnTo>
                    <a:lnTo>
                      <a:pt x="258" y="606"/>
                    </a:lnTo>
                    <a:lnTo>
                      <a:pt x="252" y="576"/>
                    </a:lnTo>
                    <a:lnTo>
                      <a:pt x="240" y="546"/>
                    </a:lnTo>
                    <a:lnTo>
                      <a:pt x="234" y="510"/>
                    </a:lnTo>
                    <a:lnTo>
                      <a:pt x="216" y="486"/>
                    </a:lnTo>
                    <a:lnTo>
                      <a:pt x="204" y="432"/>
                    </a:lnTo>
                    <a:lnTo>
                      <a:pt x="192" y="408"/>
                    </a:lnTo>
                    <a:lnTo>
                      <a:pt x="186" y="384"/>
                    </a:lnTo>
                    <a:lnTo>
                      <a:pt x="174" y="360"/>
                    </a:lnTo>
                    <a:lnTo>
                      <a:pt x="162" y="336"/>
                    </a:lnTo>
                    <a:lnTo>
                      <a:pt x="150" y="312"/>
                    </a:lnTo>
                    <a:lnTo>
                      <a:pt x="138" y="288"/>
                    </a:lnTo>
                    <a:lnTo>
                      <a:pt x="126" y="264"/>
                    </a:lnTo>
                    <a:lnTo>
                      <a:pt x="114" y="240"/>
                    </a:lnTo>
                    <a:lnTo>
                      <a:pt x="114" y="222"/>
                    </a:lnTo>
                    <a:lnTo>
                      <a:pt x="96" y="192"/>
                    </a:lnTo>
                    <a:lnTo>
                      <a:pt x="78" y="156"/>
                    </a:lnTo>
                    <a:lnTo>
                      <a:pt x="66" y="120"/>
                    </a:lnTo>
                    <a:lnTo>
                      <a:pt x="54" y="102"/>
                    </a:lnTo>
                    <a:lnTo>
                      <a:pt x="48" y="90"/>
                    </a:lnTo>
                    <a:lnTo>
                      <a:pt x="42" y="72"/>
                    </a:lnTo>
                    <a:lnTo>
                      <a:pt x="30" y="54"/>
                    </a:lnTo>
                    <a:lnTo>
                      <a:pt x="18" y="42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9" name="Freeform 316"/>
              <p:cNvSpPr>
                <a:spLocks/>
              </p:cNvSpPr>
              <p:nvPr/>
            </p:nvSpPr>
            <p:spPr bwMode="auto">
              <a:xfrm>
                <a:off x="1464" y="1332"/>
                <a:ext cx="528" cy="2028"/>
              </a:xfrm>
              <a:custGeom>
                <a:avLst/>
                <a:gdLst>
                  <a:gd name="T0" fmla="*/ 90 w 528"/>
                  <a:gd name="T1" fmla="*/ 1938 h 2028"/>
                  <a:gd name="T2" fmla="*/ 66 w 528"/>
                  <a:gd name="T3" fmla="*/ 1836 h 2028"/>
                  <a:gd name="T4" fmla="*/ 42 w 528"/>
                  <a:gd name="T5" fmla="*/ 1764 h 2028"/>
                  <a:gd name="T6" fmla="*/ 24 w 528"/>
                  <a:gd name="T7" fmla="*/ 1668 h 2028"/>
                  <a:gd name="T8" fmla="*/ 18 w 528"/>
                  <a:gd name="T9" fmla="*/ 1614 h 2028"/>
                  <a:gd name="T10" fmla="*/ 6 w 528"/>
                  <a:gd name="T11" fmla="*/ 1548 h 2028"/>
                  <a:gd name="T12" fmla="*/ 6 w 528"/>
                  <a:gd name="T13" fmla="*/ 1488 h 2028"/>
                  <a:gd name="T14" fmla="*/ 0 w 528"/>
                  <a:gd name="T15" fmla="*/ 1422 h 2028"/>
                  <a:gd name="T16" fmla="*/ 18 w 528"/>
                  <a:gd name="T17" fmla="*/ 1284 h 2028"/>
                  <a:gd name="T18" fmla="*/ 36 w 528"/>
                  <a:gd name="T19" fmla="*/ 1128 h 2028"/>
                  <a:gd name="T20" fmla="*/ 72 w 528"/>
                  <a:gd name="T21" fmla="*/ 888 h 2028"/>
                  <a:gd name="T22" fmla="*/ 144 w 528"/>
                  <a:gd name="T23" fmla="*/ 540 h 2028"/>
                  <a:gd name="T24" fmla="*/ 180 w 528"/>
                  <a:gd name="T25" fmla="*/ 408 h 2028"/>
                  <a:gd name="T26" fmla="*/ 210 w 528"/>
                  <a:gd name="T27" fmla="*/ 300 h 2028"/>
                  <a:gd name="T28" fmla="*/ 246 w 528"/>
                  <a:gd name="T29" fmla="*/ 222 h 2028"/>
                  <a:gd name="T30" fmla="*/ 276 w 528"/>
                  <a:gd name="T31" fmla="*/ 168 h 2028"/>
                  <a:gd name="T32" fmla="*/ 306 w 528"/>
                  <a:gd name="T33" fmla="*/ 120 h 2028"/>
                  <a:gd name="T34" fmla="*/ 330 w 528"/>
                  <a:gd name="T35" fmla="*/ 90 h 2028"/>
                  <a:gd name="T36" fmla="*/ 372 w 528"/>
                  <a:gd name="T37" fmla="*/ 48 h 2028"/>
                  <a:gd name="T38" fmla="*/ 414 w 528"/>
                  <a:gd name="T39" fmla="*/ 12 h 2028"/>
                  <a:gd name="T40" fmla="*/ 492 w 528"/>
                  <a:gd name="T41" fmla="*/ 0 h 2028"/>
                  <a:gd name="T42" fmla="*/ 510 w 528"/>
                  <a:gd name="T43" fmla="*/ 0 h 2028"/>
                  <a:gd name="T44" fmla="*/ 522 w 528"/>
                  <a:gd name="T45" fmla="*/ 6 h 2028"/>
                  <a:gd name="T46" fmla="*/ 528 w 528"/>
                  <a:gd name="T47" fmla="*/ 24 h 2028"/>
                  <a:gd name="T48" fmla="*/ 528 w 528"/>
                  <a:gd name="T49" fmla="*/ 36 h 2028"/>
                  <a:gd name="T50" fmla="*/ 516 w 528"/>
                  <a:gd name="T51" fmla="*/ 54 h 2028"/>
                  <a:gd name="T52" fmla="*/ 462 w 528"/>
                  <a:gd name="T53" fmla="*/ 114 h 2028"/>
                  <a:gd name="T54" fmla="*/ 426 w 528"/>
                  <a:gd name="T55" fmla="*/ 144 h 2028"/>
                  <a:gd name="T56" fmla="*/ 390 w 528"/>
                  <a:gd name="T57" fmla="*/ 186 h 2028"/>
                  <a:gd name="T58" fmla="*/ 366 w 528"/>
                  <a:gd name="T59" fmla="*/ 228 h 2028"/>
                  <a:gd name="T60" fmla="*/ 342 w 528"/>
                  <a:gd name="T61" fmla="*/ 276 h 2028"/>
                  <a:gd name="T62" fmla="*/ 312 w 528"/>
                  <a:gd name="T63" fmla="*/ 342 h 2028"/>
                  <a:gd name="T64" fmla="*/ 282 w 528"/>
                  <a:gd name="T65" fmla="*/ 450 h 2028"/>
                  <a:gd name="T66" fmla="*/ 252 w 528"/>
                  <a:gd name="T67" fmla="*/ 570 h 2028"/>
                  <a:gd name="T68" fmla="*/ 198 w 528"/>
                  <a:gd name="T69" fmla="*/ 804 h 2028"/>
                  <a:gd name="T70" fmla="*/ 156 w 528"/>
                  <a:gd name="T71" fmla="*/ 1038 h 2028"/>
                  <a:gd name="T72" fmla="*/ 138 w 528"/>
                  <a:gd name="T73" fmla="*/ 1188 h 2028"/>
                  <a:gd name="T74" fmla="*/ 114 w 528"/>
                  <a:gd name="T75" fmla="*/ 1344 h 2028"/>
                  <a:gd name="T76" fmla="*/ 114 w 528"/>
                  <a:gd name="T77" fmla="*/ 1530 h 2028"/>
                  <a:gd name="T78" fmla="*/ 114 w 528"/>
                  <a:gd name="T79" fmla="*/ 1644 h 2028"/>
                  <a:gd name="T80" fmla="*/ 114 w 528"/>
                  <a:gd name="T81" fmla="*/ 1740 h 2028"/>
                  <a:gd name="T82" fmla="*/ 120 w 528"/>
                  <a:gd name="T83" fmla="*/ 1788 h 2028"/>
                  <a:gd name="T84" fmla="*/ 132 w 528"/>
                  <a:gd name="T85" fmla="*/ 1836 h 2028"/>
                  <a:gd name="T86" fmla="*/ 138 w 528"/>
                  <a:gd name="T87" fmla="*/ 1890 h 2028"/>
                  <a:gd name="T88" fmla="*/ 156 w 528"/>
                  <a:gd name="T89" fmla="*/ 1956 h 2028"/>
                  <a:gd name="T90" fmla="*/ 162 w 528"/>
                  <a:gd name="T91" fmla="*/ 1992 h 2028"/>
                  <a:gd name="T92" fmla="*/ 162 w 528"/>
                  <a:gd name="T93" fmla="*/ 1998 h 2028"/>
                  <a:gd name="T94" fmla="*/ 162 w 528"/>
                  <a:gd name="T95" fmla="*/ 2004 h 2028"/>
                  <a:gd name="T96" fmla="*/ 162 w 528"/>
                  <a:gd name="T97" fmla="*/ 2010 h 2028"/>
                  <a:gd name="T98" fmla="*/ 156 w 528"/>
                  <a:gd name="T99" fmla="*/ 2022 h 2028"/>
                  <a:gd name="T100" fmla="*/ 144 w 528"/>
                  <a:gd name="T101" fmla="*/ 2028 h 2028"/>
                  <a:gd name="T102" fmla="*/ 138 w 528"/>
                  <a:gd name="T103" fmla="*/ 2028 h 2028"/>
                  <a:gd name="T104" fmla="*/ 132 w 528"/>
                  <a:gd name="T105" fmla="*/ 2022 h 2028"/>
                  <a:gd name="T106" fmla="*/ 120 w 528"/>
                  <a:gd name="T107" fmla="*/ 2022 h 2028"/>
                  <a:gd name="T108" fmla="*/ 114 w 528"/>
                  <a:gd name="T109" fmla="*/ 2010 h 20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28" h="2028">
                    <a:moveTo>
                      <a:pt x="114" y="2004"/>
                    </a:moveTo>
                    <a:lnTo>
                      <a:pt x="114" y="2004"/>
                    </a:lnTo>
                    <a:lnTo>
                      <a:pt x="90" y="1938"/>
                    </a:lnTo>
                    <a:lnTo>
                      <a:pt x="84" y="1902"/>
                    </a:lnTo>
                    <a:lnTo>
                      <a:pt x="72" y="1866"/>
                    </a:lnTo>
                    <a:lnTo>
                      <a:pt x="66" y="1836"/>
                    </a:lnTo>
                    <a:lnTo>
                      <a:pt x="60" y="1812"/>
                    </a:lnTo>
                    <a:lnTo>
                      <a:pt x="54" y="1800"/>
                    </a:lnTo>
                    <a:lnTo>
                      <a:pt x="42" y="1764"/>
                    </a:lnTo>
                    <a:lnTo>
                      <a:pt x="36" y="1722"/>
                    </a:lnTo>
                    <a:lnTo>
                      <a:pt x="24" y="1692"/>
                    </a:lnTo>
                    <a:lnTo>
                      <a:pt x="24" y="1668"/>
                    </a:lnTo>
                    <a:lnTo>
                      <a:pt x="18" y="1650"/>
                    </a:lnTo>
                    <a:lnTo>
                      <a:pt x="18" y="1632"/>
                    </a:lnTo>
                    <a:lnTo>
                      <a:pt x="18" y="1614"/>
                    </a:lnTo>
                    <a:lnTo>
                      <a:pt x="12" y="1590"/>
                    </a:lnTo>
                    <a:lnTo>
                      <a:pt x="12" y="1572"/>
                    </a:lnTo>
                    <a:lnTo>
                      <a:pt x="6" y="1548"/>
                    </a:lnTo>
                    <a:lnTo>
                      <a:pt x="6" y="1524"/>
                    </a:lnTo>
                    <a:lnTo>
                      <a:pt x="6" y="1506"/>
                    </a:lnTo>
                    <a:lnTo>
                      <a:pt x="6" y="1488"/>
                    </a:lnTo>
                    <a:lnTo>
                      <a:pt x="0" y="1464"/>
                    </a:lnTo>
                    <a:lnTo>
                      <a:pt x="0" y="1440"/>
                    </a:lnTo>
                    <a:lnTo>
                      <a:pt x="0" y="1422"/>
                    </a:lnTo>
                    <a:lnTo>
                      <a:pt x="0" y="1398"/>
                    </a:lnTo>
                    <a:lnTo>
                      <a:pt x="6" y="1338"/>
                    </a:lnTo>
                    <a:lnTo>
                      <a:pt x="18" y="1284"/>
                    </a:lnTo>
                    <a:lnTo>
                      <a:pt x="18" y="1230"/>
                    </a:lnTo>
                    <a:lnTo>
                      <a:pt x="24" y="1182"/>
                    </a:lnTo>
                    <a:lnTo>
                      <a:pt x="36" y="1128"/>
                    </a:lnTo>
                    <a:lnTo>
                      <a:pt x="42" y="1080"/>
                    </a:lnTo>
                    <a:lnTo>
                      <a:pt x="60" y="984"/>
                    </a:lnTo>
                    <a:lnTo>
                      <a:pt x="72" y="888"/>
                    </a:lnTo>
                    <a:lnTo>
                      <a:pt x="90" y="792"/>
                    </a:lnTo>
                    <a:lnTo>
                      <a:pt x="138" y="588"/>
                    </a:lnTo>
                    <a:lnTo>
                      <a:pt x="144" y="540"/>
                    </a:lnTo>
                    <a:lnTo>
                      <a:pt x="156" y="498"/>
                    </a:lnTo>
                    <a:lnTo>
                      <a:pt x="168" y="450"/>
                    </a:lnTo>
                    <a:lnTo>
                      <a:pt x="180" y="408"/>
                    </a:lnTo>
                    <a:lnTo>
                      <a:pt x="192" y="366"/>
                    </a:lnTo>
                    <a:lnTo>
                      <a:pt x="210" y="318"/>
                    </a:lnTo>
                    <a:lnTo>
                      <a:pt x="210" y="300"/>
                    </a:lnTo>
                    <a:lnTo>
                      <a:pt x="222" y="282"/>
                    </a:lnTo>
                    <a:lnTo>
                      <a:pt x="240" y="240"/>
                    </a:lnTo>
                    <a:lnTo>
                      <a:pt x="246" y="222"/>
                    </a:lnTo>
                    <a:lnTo>
                      <a:pt x="258" y="204"/>
                    </a:lnTo>
                    <a:lnTo>
                      <a:pt x="264" y="192"/>
                    </a:lnTo>
                    <a:lnTo>
                      <a:pt x="276" y="168"/>
                    </a:lnTo>
                    <a:lnTo>
                      <a:pt x="282" y="156"/>
                    </a:lnTo>
                    <a:lnTo>
                      <a:pt x="300" y="138"/>
                    </a:lnTo>
                    <a:lnTo>
                      <a:pt x="306" y="120"/>
                    </a:lnTo>
                    <a:lnTo>
                      <a:pt x="312" y="114"/>
                    </a:lnTo>
                    <a:lnTo>
                      <a:pt x="318" y="108"/>
                    </a:lnTo>
                    <a:lnTo>
                      <a:pt x="330" y="90"/>
                    </a:lnTo>
                    <a:lnTo>
                      <a:pt x="342" y="72"/>
                    </a:lnTo>
                    <a:lnTo>
                      <a:pt x="354" y="66"/>
                    </a:lnTo>
                    <a:lnTo>
                      <a:pt x="372" y="48"/>
                    </a:lnTo>
                    <a:lnTo>
                      <a:pt x="384" y="36"/>
                    </a:lnTo>
                    <a:lnTo>
                      <a:pt x="402" y="24"/>
                    </a:lnTo>
                    <a:lnTo>
                      <a:pt x="414" y="12"/>
                    </a:lnTo>
                    <a:lnTo>
                      <a:pt x="426" y="0"/>
                    </a:lnTo>
                    <a:lnTo>
                      <a:pt x="480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22" y="6"/>
                    </a:lnTo>
                    <a:lnTo>
                      <a:pt x="528" y="12"/>
                    </a:lnTo>
                    <a:lnTo>
                      <a:pt x="528" y="18"/>
                    </a:lnTo>
                    <a:lnTo>
                      <a:pt x="528" y="24"/>
                    </a:lnTo>
                    <a:lnTo>
                      <a:pt x="528" y="30"/>
                    </a:lnTo>
                    <a:lnTo>
                      <a:pt x="528" y="36"/>
                    </a:lnTo>
                    <a:lnTo>
                      <a:pt x="522" y="42"/>
                    </a:lnTo>
                    <a:lnTo>
                      <a:pt x="522" y="48"/>
                    </a:lnTo>
                    <a:lnTo>
                      <a:pt x="516" y="54"/>
                    </a:lnTo>
                    <a:lnTo>
                      <a:pt x="486" y="96"/>
                    </a:lnTo>
                    <a:lnTo>
                      <a:pt x="474" y="102"/>
                    </a:lnTo>
                    <a:lnTo>
                      <a:pt x="462" y="114"/>
                    </a:lnTo>
                    <a:lnTo>
                      <a:pt x="450" y="126"/>
                    </a:lnTo>
                    <a:lnTo>
                      <a:pt x="432" y="138"/>
                    </a:lnTo>
                    <a:lnTo>
                      <a:pt x="426" y="144"/>
                    </a:lnTo>
                    <a:lnTo>
                      <a:pt x="414" y="162"/>
                    </a:lnTo>
                    <a:lnTo>
                      <a:pt x="402" y="174"/>
                    </a:lnTo>
                    <a:lnTo>
                      <a:pt x="390" y="186"/>
                    </a:lnTo>
                    <a:lnTo>
                      <a:pt x="378" y="198"/>
                    </a:lnTo>
                    <a:lnTo>
                      <a:pt x="372" y="216"/>
                    </a:lnTo>
                    <a:lnTo>
                      <a:pt x="366" y="228"/>
                    </a:lnTo>
                    <a:lnTo>
                      <a:pt x="354" y="240"/>
                    </a:lnTo>
                    <a:lnTo>
                      <a:pt x="348" y="258"/>
                    </a:lnTo>
                    <a:lnTo>
                      <a:pt x="342" y="276"/>
                    </a:lnTo>
                    <a:lnTo>
                      <a:pt x="330" y="294"/>
                    </a:lnTo>
                    <a:lnTo>
                      <a:pt x="330" y="306"/>
                    </a:lnTo>
                    <a:lnTo>
                      <a:pt x="312" y="342"/>
                    </a:lnTo>
                    <a:lnTo>
                      <a:pt x="300" y="378"/>
                    </a:lnTo>
                    <a:lnTo>
                      <a:pt x="288" y="414"/>
                    </a:lnTo>
                    <a:lnTo>
                      <a:pt x="282" y="450"/>
                    </a:lnTo>
                    <a:lnTo>
                      <a:pt x="270" y="486"/>
                    </a:lnTo>
                    <a:lnTo>
                      <a:pt x="258" y="534"/>
                    </a:lnTo>
                    <a:lnTo>
                      <a:pt x="252" y="570"/>
                    </a:lnTo>
                    <a:lnTo>
                      <a:pt x="240" y="612"/>
                    </a:lnTo>
                    <a:lnTo>
                      <a:pt x="222" y="708"/>
                    </a:lnTo>
                    <a:lnTo>
                      <a:pt x="198" y="804"/>
                    </a:lnTo>
                    <a:lnTo>
                      <a:pt x="186" y="900"/>
                    </a:lnTo>
                    <a:lnTo>
                      <a:pt x="162" y="996"/>
                    </a:lnTo>
                    <a:lnTo>
                      <a:pt x="156" y="1038"/>
                    </a:lnTo>
                    <a:lnTo>
                      <a:pt x="150" y="1086"/>
                    </a:lnTo>
                    <a:lnTo>
                      <a:pt x="138" y="1140"/>
                    </a:lnTo>
                    <a:lnTo>
                      <a:pt x="138" y="1188"/>
                    </a:lnTo>
                    <a:lnTo>
                      <a:pt x="126" y="1236"/>
                    </a:lnTo>
                    <a:lnTo>
                      <a:pt x="120" y="1290"/>
                    </a:lnTo>
                    <a:lnTo>
                      <a:pt x="114" y="1344"/>
                    </a:lnTo>
                    <a:lnTo>
                      <a:pt x="114" y="1398"/>
                    </a:lnTo>
                    <a:lnTo>
                      <a:pt x="114" y="1488"/>
                    </a:lnTo>
                    <a:lnTo>
                      <a:pt x="114" y="1530"/>
                    </a:lnTo>
                    <a:lnTo>
                      <a:pt x="114" y="1572"/>
                    </a:lnTo>
                    <a:lnTo>
                      <a:pt x="114" y="1608"/>
                    </a:lnTo>
                    <a:lnTo>
                      <a:pt x="114" y="1644"/>
                    </a:lnTo>
                    <a:lnTo>
                      <a:pt x="114" y="1686"/>
                    </a:lnTo>
                    <a:lnTo>
                      <a:pt x="114" y="1716"/>
                    </a:lnTo>
                    <a:lnTo>
                      <a:pt x="114" y="1740"/>
                    </a:lnTo>
                    <a:lnTo>
                      <a:pt x="114" y="1752"/>
                    </a:lnTo>
                    <a:lnTo>
                      <a:pt x="120" y="1770"/>
                    </a:lnTo>
                    <a:lnTo>
                      <a:pt x="120" y="1788"/>
                    </a:lnTo>
                    <a:lnTo>
                      <a:pt x="126" y="1806"/>
                    </a:lnTo>
                    <a:lnTo>
                      <a:pt x="126" y="1824"/>
                    </a:lnTo>
                    <a:lnTo>
                      <a:pt x="132" y="1836"/>
                    </a:lnTo>
                    <a:lnTo>
                      <a:pt x="132" y="1860"/>
                    </a:lnTo>
                    <a:lnTo>
                      <a:pt x="138" y="1872"/>
                    </a:lnTo>
                    <a:lnTo>
                      <a:pt x="138" y="1890"/>
                    </a:lnTo>
                    <a:lnTo>
                      <a:pt x="144" y="1926"/>
                    </a:lnTo>
                    <a:lnTo>
                      <a:pt x="150" y="1938"/>
                    </a:lnTo>
                    <a:lnTo>
                      <a:pt x="156" y="1956"/>
                    </a:lnTo>
                    <a:lnTo>
                      <a:pt x="156" y="1962"/>
                    </a:lnTo>
                    <a:lnTo>
                      <a:pt x="162" y="1974"/>
                    </a:lnTo>
                    <a:lnTo>
                      <a:pt x="162" y="1992"/>
                    </a:lnTo>
                    <a:lnTo>
                      <a:pt x="162" y="1998"/>
                    </a:lnTo>
                    <a:lnTo>
                      <a:pt x="162" y="2004"/>
                    </a:lnTo>
                    <a:lnTo>
                      <a:pt x="162" y="2010"/>
                    </a:lnTo>
                    <a:lnTo>
                      <a:pt x="162" y="2016"/>
                    </a:lnTo>
                    <a:lnTo>
                      <a:pt x="156" y="2022"/>
                    </a:lnTo>
                    <a:lnTo>
                      <a:pt x="150" y="2022"/>
                    </a:lnTo>
                    <a:lnTo>
                      <a:pt x="144" y="2028"/>
                    </a:lnTo>
                    <a:lnTo>
                      <a:pt x="138" y="2028"/>
                    </a:lnTo>
                    <a:lnTo>
                      <a:pt x="132" y="2028"/>
                    </a:lnTo>
                    <a:lnTo>
                      <a:pt x="132" y="2022"/>
                    </a:lnTo>
                    <a:lnTo>
                      <a:pt x="126" y="2022"/>
                    </a:lnTo>
                    <a:lnTo>
                      <a:pt x="120" y="2022"/>
                    </a:lnTo>
                    <a:lnTo>
                      <a:pt x="120" y="2016"/>
                    </a:lnTo>
                    <a:lnTo>
                      <a:pt x="114" y="2010"/>
                    </a:lnTo>
                    <a:lnTo>
                      <a:pt x="114" y="2004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0" name="Freeform 317"/>
              <p:cNvSpPr>
                <a:spLocks/>
              </p:cNvSpPr>
              <p:nvPr/>
            </p:nvSpPr>
            <p:spPr bwMode="auto">
              <a:xfrm>
                <a:off x="1464" y="1332"/>
                <a:ext cx="528" cy="2028"/>
              </a:xfrm>
              <a:custGeom>
                <a:avLst/>
                <a:gdLst>
                  <a:gd name="T0" fmla="*/ 84 w 528"/>
                  <a:gd name="T1" fmla="*/ 1902 h 2028"/>
                  <a:gd name="T2" fmla="*/ 60 w 528"/>
                  <a:gd name="T3" fmla="*/ 1812 h 2028"/>
                  <a:gd name="T4" fmla="*/ 36 w 528"/>
                  <a:gd name="T5" fmla="*/ 1722 h 2028"/>
                  <a:gd name="T6" fmla="*/ 18 w 528"/>
                  <a:gd name="T7" fmla="*/ 1650 h 2028"/>
                  <a:gd name="T8" fmla="*/ 12 w 528"/>
                  <a:gd name="T9" fmla="*/ 1590 h 2028"/>
                  <a:gd name="T10" fmla="*/ 6 w 528"/>
                  <a:gd name="T11" fmla="*/ 1524 h 2028"/>
                  <a:gd name="T12" fmla="*/ 0 w 528"/>
                  <a:gd name="T13" fmla="*/ 1464 h 2028"/>
                  <a:gd name="T14" fmla="*/ 0 w 528"/>
                  <a:gd name="T15" fmla="*/ 1398 h 2028"/>
                  <a:gd name="T16" fmla="*/ 18 w 528"/>
                  <a:gd name="T17" fmla="*/ 1230 h 2028"/>
                  <a:gd name="T18" fmla="*/ 42 w 528"/>
                  <a:gd name="T19" fmla="*/ 1080 h 2028"/>
                  <a:gd name="T20" fmla="*/ 90 w 528"/>
                  <a:gd name="T21" fmla="*/ 792 h 2028"/>
                  <a:gd name="T22" fmla="*/ 156 w 528"/>
                  <a:gd name="T23" fmla="*/ 498 h 2028"/>
                  <a:gd name="T24" fmla="*/ 192 w 528"/>
                  <a:gd name="T25" fmla="*/ 366 h 2028"/>
                  <a:gd name="T26" fmla="*/ 222 w 528"/>
                  <a:gd name="T27" fmla="*/ 282 h 2028"/>
                  <a:gd name="T28" fmla="*/ 258 w 528"/>
                  <a:gd name="T29" fmla="*/ 204 h 2028"/>
                  <a:gd name="T30" fmla="*/ 282 w 528"/>
                  <a:gd name="T31" fmla="*/ 156 h 2028"/>
                  <a:gd name="T32" fmla="*/ 312 w 528"/>
                  <a:gd name="T33" fmla="*/ 114 h 2028"/>
                  <a:gd name="T34" fmla="*/ 342 w 528"/>
                  <a:gd name="T35" fmla="*/ 72 h 2028"/>
                  <a:gd name="T36" fmla="*/ 384 w 528"/>
                  <a:gd name="T37" fmla="*/ 36 h 2028"/>
                  <a:gd name="T38" fmla="*/ 426 w 528"/>
                  <a:gd name="T39" fmla="*/ 0 h 2028"/>
                  <a:gd name="T40" fmla="*/ 498 w 528"/>
                  <a:gd name="T41" fmla="*/ 0 h 2028"/>
                  <a:gd name="T42" fmla="*/ 516 w 528"/>
                  <a:gd name="T43" fmla="*/ 0 h 2028"/>
                  <a:gd name="T44" fmla="*/ 528 w 528"/>
                  <a:gd name="T45" fmla="*/ 18 h 2028"/>
                  <a:gd name="T46" fmla="*/ 528 w 528"/>
                  <a:gd name="T47" fmla="*/ 30 h 2028"/>
                  <a:gd name="T48" fmla="*/ 522 w 528"/>
                  <a:gd name="T49" fmla="*/ 48 h 2028"/>
                  <a:gd name="T50" fmla="*/ 474 w 528"/>
                  <a:gd name="T51" fmla="*/ 102 h 2028"/>
                  <a:gd name="T52" fmla="*/ 432 w 528"/>
                  <a:gd name="T53" fmla="*/ 138 h 2028"/>
                  <a:gd name="T54" fmla="*/ 402 w 528"/>
                  <a:gd name="T55" fmla="*/ 174 h 2028"/>
                  <a:gd name="T56" fmla="*/ 372 w 528"/>
                  <a:gd name="T57" fmla="*/ 216 h 2028"/>
                  <a:gd name="T58" fmla="*/ 348 w 528"/>
                  <a:gd name="T59" fmla="*/ 258 h 2028"/>
                  <a:gd name="T60" fmla="*/ 330 w 528"/>
                  <a:gd name="T61" fmla="*/ 306 h 2028"/>
                  <a:gd name="T62" fmla="*/ 288 w 528"/>
                  <a:gd name="T63" fmla="*/ 414 h 2028"/>
                  <a:gd name="T64" fmla="*/ 258 w 528"/>
                  <a:gd name="T65" fmla="*/ 534 h 2028"/>
                  <a:gd name="T66" fmla="*/ 222 w 528"/>
                  <a:gd name="T67" fmla="*/ 708 h 2028"/>
                  <a:gd name="T68" fmla="*/ 162 w 528"/>
                  <a:gd name="T69" fmla="*/ 996 h 2028"/>
                  <a:gd name="T70" fmla="*/ 138 w 528"/>
                  <a:gd name="T71" fmla="*/ 1140 h 2028"/>
                  <a:gd name="T72" fmla="*/ 120 w 528"/>
                  <a:gd name="T73" fmla="*/ 1290 h 2028"/>
                  <a:gd name="T74" fmla="*/ 114 w 528"/>
                  <a:gd name="T75" fmla="*/ 1488 h 2028"/>
                  <a:gd name="T76" fmla="*/ 114 w 528"/>
                  <a:gd name="T77" fmla="*/ 1608 h 2028"/>
                  <a:gd name="T78" fmla="*/ 114 w 528"/>
                  <a:gd name="T79" fmla="*/ 1716 h 2028"/>
                  <a:gd name="T80" fmla="*/ 120 w 528"/>
                  <a:gd name="T81" fmla="*/ 1770 h 2028"/>
                  <a:gd name="T82" fmla="*/ 126 w 528"/>
                  <a:gd name="T83" fmla="*/ 1824 h 2028"/>
                  <a:gd name="T84" fmla="*/ 138 w 528"/>
                  <a:gd name="T85" fmla="*/ 1872 h 2028"/>
                  <a:gd name="T86" fmla="*/ 150 w 528"/>
                  <a:gd name="T87" fmla="*/ 1938 h 2028"/>
                  <a:gd name="T88" fmla="*/ 162 w 528"/>
                  <a:gd name="T89" fmla="*/ 1974 h 2028"/>
                  <a:gd name="T90" fmla="*/ 162 w 528"/>
                  <a:gd name="T91" fmla="*/ 2004 h 2028"/>
                  <a:gd name="T92" fmla="*/ 162 w 528"/>
                  <a:gd name="T93" fmla="*/ 2016 h 2028"/>
                  <a:gd name="T94" fmla="*/ 144 w 528"/>
                  <a:gd name="T95" fmla="*/ 2028 h 2028"/>
                  <a:gd name="T96" fmla="*/ 132 w 528"/>
                  <a:gd name="T97" fmla="*/ 2028 h 2028"/>
                  <a:gd name="T98" fmla="*/ 120 w 528"/>
                  <a:gd name="T99" fmla="*/ 2022 h 2028"/>
                  <a:gd name="T100" fmla="*/ 114 w 528"/>
                  <a:gd name="T101" fmla="*/ 2004 h 202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28" h="2028">
                    <a:moveTo>
                      <a:pt x="114" y="2004"/>
                    </a:moveTo>
                    <a:lnTo>
                      <a:pt x="90" y="1938"/>
                    </a:lnTo>
                    <a:lnTo>
                      <a:pt x="84" y="1902"/>
                    </a:lnTo>
                    <a:lnTo>
                      <a:pt x="72" y="1866"/>
                    </a:lnTo>
                    <a:lnTo>
                      <a:pt x="66" y="1836"/>
                    </a:lnTo>
                    <a:lnTo>
                      <a:pt x="60" y="1812"/>
                    </a:lnTo>
                    <a:lnTo>
                      <a:pt x="54" y="1800"/>
                    </a:lnTo>
                    <a:lnTo>
                      <a:pt x="42" y="1764"/>
                    </a:lnTo>
                    <a:lnTo>
                      <a:pt x="36" y="1722"/>
                    </a:lnTo>
                    <a:lnTo>
                      <a:pt x="24" y="1692"/>
                    </a:lnTo>
                    <a:lnTo>
                      <a:pt x="24" y="1668"/>
                    </a:lnTo>
                    <a:lnTo>
                      <a:pt x="18" y="1650"/>
                    </a:lnTo>
                    <a:lnTo>
                      <a:pt x="18" y="1632"/>
                    </a:lnTo>
                    <a:lnTo>
                      <a:pt x="18" y="1614"/>
                    </a:lnTo>
                    <a:lnTo>
                      <a:pt x="12" y="1590"/>
                    </a:lnTo>
                    <a:lnTo>
                      <a:pt x="12" y="1572"/>
                    </a:lnTo>
                    <a:lnTo>
                      <a:pt x="6" y="1548"/>
                    </a:lnTo>
                    <a:lnTo>
                      <a:pt x="6" y="1524"/>
                    </a:lnTo>
                    <a:lnTo>
                      <a:pt x="6" y="1506"/>
                    </a:lnTo>
                    <a:lnTo>
                      <a:pt x="6" y="1488"/>
                    </a:lnTo>
                    <a:lnTo>
                      <a:pt x="0" y="1464"/>
                    </a:lnTo>
                    <a:lnTo>
                      <a:pt x="0" y="1440"/>
                    </a:lnTo>
                    <a:lnTo>
                      <a:pt x="0" y="1422"/>
                    </a:lnTo>
                    <a:lnTo>
                      <a:pt x="0" y="1398"/>
                    </a:lnTo>
                    <a:lnTo>
                      <a:pt x="6" y="1338"/>
                    </a:lnTo>
                    <a:lnTo>
                      <a:pt x="18" y="1284"/>
                    </a:lnTo>
                    <a:lnTo>
                      <a:pt x="18" y="1230"/>
                    </a:lnTo>
                    <a:lnTo>
                      <a:pt x="24" y="1182"/>
                    </a:lnTo>
                    <a:lnTo>
                      <a:pt x="36" y="1128"/>
                    </a:lnTo>
                    <a:lnTo>
                      <a:pt x="42" y="1080"/>
                    </a:lnTo>
                    <a:lnTo>
                      <a:pt x="60" y="984"/>
                    </a:lnTo>
                    <a:lnTo>
                      <a:pt x="72" y="888"/>
                    </a:lnTo>
                    <a:lnTo>
                      <a:pt x="90" y="792"/>
                    </a:lnTo>
                    <a:lnTo>
                      <a:pt x="138" y="588"/>
                    </a:lnTo>
                    <a:lnTo>
                      <a:pt x="144" y="540"/>
                    </a:lnTo>
                    <a:lnTo>
                      <a:pt x="156" y="498"/>
                    </a:lnTo>
                    <a:lnTo>
                      <a:pt x="168" y="450"/>
                    </a:lnTo>
                    <a:lnTo>
                      <a:pt x="180" y="408"/>
                    </a:lnTo>
                    <a:lnTo>
                      <a:pt x="192" y="366"/>
                    </a:lnTo>
                    <a:lnTo>
                      <a:pt x="210" y="318"/>
                    </a:lnTo>
                    <a:lnTo>
                      <a:pt x="210" y="300"/>
                    </a:lnTo>
                    <a:lnTo>
                      <a:pt x="222" y="282"/>
                    </a:lnTo>
                    <a:lnTo>
                      <a:pt x="240" y="240"/>
                    </a:lnTo>
                    <a:lnTo>
                      <a:pt x="246" y="222"/>
                    </a:lnTo>
                    <a:lnTo>
                      <a:pt x="258" y="204"/>
                    </a:lnTo>
                    <a:lnTo>
                      <a:pt x="264" y="192"/>
                    </a:lnTo>
                    <a:lnTo>
                      <a:pt x="276" y="168"/>
                    </a:lnTo>
                    <a:lnTo>
                      <a:pt x="282" y="156"/>
                    </a:lnTo>
                    <a:lnTo>
                      <a:pt x="300" y="138"/>
                    </a:lnTo>
                    <a:lnTo>
                      <a:pt x="306" y="120"/>
                    </a:lnTo>
                    <a:lnTo>
                      <a:pt x="312" y="114"/>
                    </a:lnTo>
                    <a:lnTo>
                      <a:pt x="318" y="108"/>
                    </a:lnTo>
                    <a:lnTo>
                      <a:pt x="330" y="90"/>
                    </a:lnTo>
                    <a:lnTo>
                      <a:pt x="342" y="72"/>
                    </a:lnTo>
                    <a:lnTo>
                      <a:pt x="354" y="66"/>
                    </a:lnTo>
                    <a:lnTo>
                      <a:pt x="372" y="48"/>
                    </a:lnTo>
                    <a:lnTo>
                      <a:pt x="384" y="36"/>
                    </a:lnTo>
                    <a:lnTo>
                      <a:pt x="402" y="24"/>
                    </a:lnTo>
                    <a:lnTo>
                      <a:pt x="414" y="12"/>
                    </a:lnTo>
                    <a:lnTo>
                      <a:pt x="426" y="0"/>
                    </a:lnTo>
                    <a:lnTo>
                      <a:pt x="480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22" y="6"/>
                    </a:lnTo>
                    <a:lnTo>
                      <a:pt x="528" y="12"/>
                    </a:lnTo>
                    <a:lnTo>
                      <a:pt x="528" y="18"/>
                    </a:lnTo>
                    <a:lnTo>
                      <a:pt x="528" y="24"/>
                    </a:lnTo>
                    <a:lnTo>
                      <a:pt x="528" y="30"/>
                    </a:lnTo>
                    <a:lnTo>
                      <a:pt x="528" y="36"/>
                    </a:lnTo>
                    <a:lnTo>
                      <a:pt x="522" y="42"/>
                    </a:lnTo>
                    <a:lnTo>
                      <a:pt x="522" y="48"/>
                    </a:lnTo>
                    <a:lnTo>
                      <a:pt x="516" y="54"/>
                    </a:lnTo>
                    <a:lnTo>
                      <a:pt x="486" y="96"/>
                    </a:lnTo>
                    <a:lnTo>
                      <a:pt x="474" y="102"/>
                    </a:lnTo>
                    <a:lnTo>
                      <a:pt x="462" y="114"/>
                    </a:lnTo>
                    <a:lnTo>
                      <a:pt x="450" y="126"/>
                    </a:lnTo>
                    <a:lnTo>
                      <a:pt x="432" y="138"/>
                    </a:lnTo>
                    <a:lnTo>
                      <a:pt x="426" y="144"/>
                    </a:lnTo>
                    <a:lnTo>
                      <a:pt x="414" y="162"/>
                    </a:lnTo>
                    <a:lnTo>
                      <a:pt x="402" y="174"/>
                    </a:lnTo>
                    <a:lnTo>
                      <a:pt x="390" y="186"/>
                    </a:lnTo>
                    <a:lnTo>
                      <a:pt x="378" y="198"/>
                    </a:lnTo>
                    <a:lnTo>
                      <a:pt x="372" y="216"/>
                    </a:lnTo>
                    <a:lnTo>
                      <a:pt x="366" y="228"/>
                    </a:lnTo>
                    <a:lnTo>
                      <a:pt x="354" y="240"/>
                    </a:lnTo>
                    <a:lnTo>
                      <a:pt x="348" y="258"/>
                    </a:lnTo>
                    <a:lnTo>
                      <a:pt x="342" y="276"/>
                    </a:lnTo>
                    <a:lnTo>
                      <a:pt x="330" y="294"/>
                    </a:lnTo>
                    <a:lnTo>
                      <a:pt x="330" y="306"/>
                    </a:lnTo>
                    <a:lnTo>
                      <a:pt x="312" y="342"/>
                    </a:lnTo>
                    <a:lnTo>
                      <a:pt x="300" y="378"/>
                    </a:lnTo>
                    <a:lnTo>
                      <a:pt x="288" y="414"/>
                    </a:lnTo>
                    <a:lnTo>
                      <a:pt x="282" y="450"/>
                    </a:lnTo>
                    <a:lnTo>
                      <a:pt x="270" y="486"/>
                    </a:lnTo>
                    <a:lnTo>
                      <a:pt x="258" y="534"/>
                    </a:lnTo>
                    <a:lnTo>
                      <a:pt x="252" y="570"/>
                    </a:lnTo>
                    <a:lnTo>
                      <a:pt x="240" y="612"/>
                    </a:lnTo>
                    <a:lnTo>
                      <a:pt x="222" y="708"/>
                    </a:lnTo>
                    <a:lnTo>
                      <a:pt x="198" y="804"/>
                    </a:lnTo>
                    <a:lnTo>
                      <a:pt x="186" y="900"/>
                    </a:lnTo>
                    <a:lnTo>
                      <a:pt x="162" y="996"/>
                    </a:lnTo>
                    <a:lnTo>
                      <a:pt x="156" y="1038"/>
                    </a:lnTo>
                    <a:lnTo>
                      <a:pt x="150" y="1086"/>
                    </a:lnTo>
                    <a:lnTo>
                      <a:pt x="138" y="1140"/>
                    </a:lnTo>
                    <a:lnTo>
                      <a:pt x="138" y="1188"/>
                    </a:lnTo>
                    <a:lnTo>
                      <a:pt x="126" y="1236"/>
                    </a:lnTo>
                    <a:lnTo>
                      <a:pt x="120" y="1290"/>
                    </a:lnTo>
                    <a:lnTo>
                      <a:pt x="114" y="1344"/>
                    </a:lnTo>
                    <a:lnTo>
                      <a:pt x="114" y="1398"/>
                    </a:lnTo>
                    <a:lnTo>
                      <a:pt x="114" y="1488"/>
                    </a:lnTo>
                    <a:lnTo>
                      <a:pt x="114" y="1530"/>
                    </a:lnTo>
                    <a:lnTo>
                      <a:pt x="114" y="1572"/>
                    </a:lnTo>
                    <a:lnTo>
                      <a:pt x="114" y="1608"/>
                    </a:lnTo>
                    <a:lnTo>
                      <a:pt x="114" y="1644"/>
                    </a:lnTo>
                    <a:lnTo>
                      <a:pt x="114" y="1686"/>
                    </a:lnTo>
                    <a:lnTo>
                      <a:pt x="114" y="1716"/>
                    </a:lnTo>
                    <a:lnTo>
                      <a:pt x="114" y="1740"/>
                    </a:lnTo>
                    <a:lnTo>
                      <a:pt x="114" y="1752"/>
                    </a:lnTo>
                    <a:lnTo>
                      <a:pt x="120" y="1770"/>
                    </a:lnTo>
                    <a:lnTo>
                      <a:pt x="120" y="1788"/>
                    </a:lnTo>
                    <a:lnTo>
                      <a:pt x="126" y="1806"/>
                    </a:lnTo>
                    <a:lnTo>
                      <a:pt x="126" y="1824"/>
                    </a:lnTo>
                    <a:lnTo>
                      <a:pt x="132" y="1836"/>
                    </a:lnTo>
                    <a:lnTo>
                      <a:pt x="132" y="1860"/>
                    </a:lnTo>
                    <a:lnTo>
                      <a:pt x="138" y="1872"/>
                    </a:lnTo>
                    <a:lnTo>
                      <a:pt x="138" y="1890"/>
                    </a:lnTo>
                    <a:lnTo>
                      <a:pt x="144" y="1926"/>
                    </a:lnTo>
                    <a:lnTo>
                      <a:pt x="150" y="1938"/>
                    </a:lnTo>
                    <a:lnTo>
                      <a:pt x="156" y="1956"/>
                    </a:lnTo>
                    <a:lnTo>
                      <a:pt x="156" y="1962"/>
                    </a:lnTo>
                    <a:lnTo>
                      <a:pt x="162" y="1974"/>
                    </a:lnTo>
                    <a:lnTo>
                      <a:pt x="162" y="1992"/>
                    </a:lnTo>
                    <a:lnTo>
                      <a:pt x="162" y="1998"/>
                    </a:lnTo>
                    <a:lnTo>
                      <a:pt x="162" y="2004"/>
                    </a:lnTo>
                    <a:lnTo>
                      <a:pt x="162" y="2010"/>
                    </a:lnTo>
                    <a:lnTo>
                      <a:pt x="162" y="2016"/>
                    </a:lnTo>
                    <a:lnTo>
                      <a:pt x="156" y="2022"/>
                    </a:lnTo>
                    <a:lnTo>
                      <a:pt x="150" y="2022"/>
                    </a:lnTo>
                    <a:lnTo>
                      <a:pt x="144" y="2028"/>
                    </a:lnTo>
                    <a:lnTo>
                      <a:pt x="138" y="2028"/>
                    </a:lnTo>
                    <a:lnTo>
                      <a:pt x="132" y="2028"/>
                    </a:lnTo>
                    <a:lnTo>
                      <a:pt x="132" y="2022"/>
                    </a:lnTo>
                    <a:lnTo>
                      <a:pt x="126" y="2022"/>
                    </a:lnTo>
                    <a:lnTo>
                      <a:pt x="120" y="2022"/>
                    </a:lnTo>
                    <a:lnTo>
                      <a:pt x="120" y="2016"/>
                    </a:lnTo>
                    <a:lnTo>
                      <a:pt x="114" y="2010"/>
                    </a:lnTo>
                    <a:lnTo>
                      <a:pt x="114" y="2004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1" name="Freeform 318"/>
              <p:cNvSpPr>
                <a:spLocks/>
              </p:cNvSpPr>
              <p:nvPr/>
            </p:nvSpPr>
            <p:spPr bwMode="auto">
              <a:xfrm>
                <a:off x="1584" y="1578"/>
                <a:ext cx="816" cy="1710"/>
              </a:xfrm>
              <a:custGeom>
                <a:avLst/>
                <a:gdLst>
                  <a:gd name="T0" fmla="*/ 6 w 816"/>
                  <a:gd name="T1" fmla="*/ 1686 h 1710"/>
                  <a:gd name="T2" fmla="*/ 0 w 816"/>
                  <a:gd name="T3" fmla="*/ 1632 h 1710"/>
                  <a:gd name="T4" fmla="*/ 6 w 816"/>
                  <a:gd name="T5" fmla="*/ 1578 h 1710"/>
                  <a:gd name="T6" fmla="*/ 12 w 816"/>
                  <a:gd name="T7" fmla="*/ 1524 h 1710"/>
                  <a:gd name="T8" fmla="*/ 18 w 816"/>
                  <a:gd name="T9" fmla="*/ 1458 h 1710"/>
                  <a:gd name="T10" fmla="*/ 42 w 816"/>
                  <a:gd name="T11" fmla="*/ 1350 h 1710"/>
                  <a:gd name="T12" fmla="*/ 60 w 816"/>
                  <a:gd name="T13" fmla="*/ 1260 h 1710"/>
                  <a:gd name="T14" fmla="*/ 66 w 816"/>
                  <a:gd name="T15" fmla="*/ 1188 h 1710"/>
                  <a:gd name="T16" fmla="*/ 78 w 816"/>
                  <a:gd name="T17" fmla="*/ 1128 h 1710"/>
                  <a:gd name="T18" fmla="*/ 114 w 816"/>
                  <a:gd name="T19" fmla="*/ 1020 h 1710"/>
                  <a:gd name="T20" fmla="*/ 132 w 816"/>
                  <a:gd name="T21" fmla="*/ 936 h 1710"/>
                  <a:gd name="T22" fmla="*/ 162 w 816"/>
                  <a:gd name="T23" fmla="*/ 816 h 1710"/>
                  <a:gd name="T24" fmla="*/ 216 w 816"/>
                  <a:gd name="T25" fmla="*/ 600 h 1710"/>
                  <a:gd name="T26" fmla="*/ 258 w 816"/>
                  <a:gd name="T27" fmla="*/ 474 h 1710"/>
                  <a:gd name="T28" fmla="*/ 306 w 816"/>
                  <a:gd name="T29" fmla="*/ 348 h 1710"/>
                  <a:gd name="T30" fmla="*/ 336 w 816"/>
                  <a:gd name="T31" fmla="*/ 276 h 1710"/>
                  <a:gd name="T32" fmla="*/ 396 w 816"/>
                  <a:gd name="T33" fmla="*/ 150 h 1710"/>
                  <a:gd name="T34" fmla="*/ 432 w 816"/>
                  <a:gd name="T35" fmla="*/ 78 h 1710"/>
                  <a:gd name="T36" fmla="*/ 456 w 816"/>
                  <a:gd name="T37" fmla="*/ 42 h 1710"/>
                  <a:gd name="T38" fmla="*/ 480 w 816"/>
                  <a:gd name="T39" fmla="*/ 18 h 1710"/>
                  <a:gd name="T40" fmla="*/ 504 w 816"/>
                  <a:gd name="T41" fmla="*/ 6 h 1710"/>
                  <a:gd name="T42" fmla="*/ 510 w 816"/>
                  <a:gd name="T43" fmla="*/ 0 h 1710"/>
                  <a:gd name="T44" fmla="*/ 528 w 816"/>
                  <a:gd name="T45" fmla="*/ 0 h 1710"/>
                  <a:gd name="T46" fmla="*/ 552 w 816"/>
                  <a:gd name="T47" fmla="*/ 6 h 1710"/>
                  <a:gd name="T48" fmla="*/ 576 w 816"/>
                  <a:gd name="T49" fmla="*/ 24 h 1710"/>
                  <a:gd name="T50" fmla="*/ 612 w 816"/>
                  <a:gd name="T51" fmla="*/ 54 h 1710"/>
                  <a:gd name="T52" fmla="*/ 636 w 816"/>
                  <a:gd name="T53" fmla="*/ 90 h 1710"/>
                  <a:gd name="T54" fmla="*/ 660 w 816"/>
                  <a:gd name="T55" fmla="*/ 138 h 1710"/>
                  <a:gd name="T56" fmla="*/ 684 w 816"/>
                  <a:gd name="T57" fmla="*/ 192 h 1710"/>
                  <a:gd name="T58" fmla="*/ 720 w 816"/>
                  <a:gd name="T59" fmla="*/ 282 h 1710"/>
                  <a:gd name="T60" fmla="*/ 762 w 816"/>
                  <a:gd name="T61" fmla="*/ 426 h 1710"/>
                  <a:gd name="T62" fmla="*/ 792 w 816"/>
                  <a:gd name="T63" fmla="*/ 516 h 1710"/>
                  <a:gd name="T64" fmla="*/ 816 w 816"/>
                  <a:gd name="T65" fmla="*/ 576 h 1710"/>
                  <a:gd name="T66" fmla="*/ 810 w 816"/>
                  <a:gd name="T67" fmla="*/ 576 h 1710"/>
                  <a:gd name="T68" fmla="*/ 756 w 816"/>
                  <a:gd name="T69" fmla="*/ 462 h 1710"/>
                  <a:gd name="T70" fmla="*/ 648 w 816"/>
                  <a:gd name="T71" fmla="*/ 246 h 1710"/>
                  <a:gd name="T72" fmla="*/ 576 w 816"/>
                  <a:gd name="T73" fmla="*/ 108 h 1710"/>
                  <a:gd name="T74" fmla="*/ 558 w 816"/>
                  <a:gd name="T75" fmla="*/ 72 h 1710"/>
                  <a:gd name="T76" fmla="*/ 546 w 816"/>
                  <a:gd name="T77" fmla="*/ 54 h 1710"/>
                  <a:gd name="T78" fmla="*/ 528 w 816"/>
                  <a:gd name="T79" fmla="*/ 48 h 1710"/>
                  <a:gd name="T80" fmla="*/ 516 w 816"/>
                  <a:gd name="T81" fmla="*/ 48 h 1710"/>
                  <a:gd name="T82" fmla="*/ 504 w 816"/>
                  <a:gd name="T83" fmla="*/ 66 h 1710"/>
                  <a:gd name="T84" fmla="*/ 480 w 816"/>
                  <a:gd name="T85" fmla="*/ 96 h 1710"/>
                  <a:gd name="T86" fmla="*/ 456 w 816"/>
                  <a:gd name="T87" fmla="*/ 138 h 1710"/>
                  <a:gd name="T88" fmla="*/ 426 w 816"/>
                  <a:gd name="T89" fmla="*/ 210 h 1710"/>
                  <a:gd name="T90" fmla="*/ 372 w 816"/>
                  <a:gd name="T91" fmla="*/ 336 h 1710"/>
                  <a:gd name="T92" fmla="*/ 324 w 816"/>
                  <a:gd name="T93" fmla="*/ 450 h 1710"/>
                  <a:gd name="T94" fmla="*/ 282 w 816"/>
                  <a:gd name="T95" fmla="*/ 576 h 1710"/>
                  <a:gd name="T96" fmla="*/ 246 w 816"/>
                  <a:gd name="T97" fmla="*/ 702 h 1710"/>
                  <a:gd name="T98" fmla="*/ 210 w 816"/>
                  <a:gd name="T99" fmla="*/ 834 h 1710"/>
                  <a:gd name="T100" fmla="*/ 180 w 816"/>
                  <a:gd name="T101" fmla="*/ 978 h 1710"/>
                  <a:gd name="T102" fmla="*/ 150 w 816"/>
                  <a:gd name="T103" fmla="*/ 1080 h 1710"/>
                  <a:gd name="T104" fmla="*/ 126 w 816"/>
                  <a:gd name="T105" fmla="*/ 1176 h 1710"/>
                  <a:gd name="T106" fmla="*/ 114 w 816"/>
                  <a:gd name="T107" fmla="*/ 1254 h 1710"/>
                  <a:gd name="T108" fmla="*/ 90 w 816"/>
                  <a:gd name="T109" fmla="*/ 1326 h 1710"/>
                  <a:gd name="T110" fmla="*/ 42 w 816"/>
                  <a:gd name="T111" fmla="*/ 1464 h 1710"/>
                  <a:gd name="T112" fmla="*/ 24 w 816"/>
                  <a:gd name="T113" fmla="*/ 1530 h 1710"/>
                  <a:gd name="T114" fmla="*/ 18 w 816"/>
                  <a:gd name="T115" fmla="*/ 1596 h 1710"/>
                  <a:gd name="T116" fmla="*/ 18 w 816"/>
                  <a:gd name="T117" fmla="*/ 1686 h 1710"/>
                  <a:gd name="T118" fmla="*/ 18 w 816"/>
                  <a:gd name="T119" fmla="*/ 1704 h 1710"/>
                  <a:gd name="T120" fmla="*/ 12 w 816"/>
                  <a:gd name="T121" fmla="*/ 1710 h 1710"/>
                  <a:gd name="T122" fmla="*/ 12 w 816"/>
                  <a:gd name="T123" fmla="*/ 1704 h 1710"/>
                  <a:gd name="T124" fmla="*/ 12 w 816"/>
                  <a:gd name="T125" fmla="*/ 1704 h 17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816" h="1710">
                    <a:moveTo>
                      <a:pt x="12" y="1704"/>
                    </a:moveTo>
                    <a:lnTo>
                      <a:pt x="12" y="1704"/>
                    </a:lnTo>
                    <a:lnTo>
                      <a:pt x="6" y="1686"/>
                    </a:lnTo>
                    <a:lnTo>
                      <a:pt x="6" y="1662"/>
                    </a:lnTo>
                    <a:lnTo>
                      <a:pt x="0" y="1650"/>
                    </a:lnTo>
                    <a:lnTo>
                      <a:pt x="0" y="1632"/>
                    </a:lnTo>
                    <a:lnTo>
                      <a:pt x="0" y="1614"/>
                    </a:lnTo>
                    <a:lnTo>
                      <a:pt x="0" y="1596"/>
                    </a:lnTo>
                    <a:lnTo>
                      <a:pt x="6" y="1578"/>
                    </a:lnTo>
                    <a:lnTo>
                      <a:pt x="6" y="1560"/>
                    </a:lnTo>
                    <a:lnTo>
                      <a:pt x="6" y="1542"/>
                    </a:lnTo>
                    <a:lnTo>
                      <a:pt x="12" y="1524"/>
                    </a:lnTo>
                    <a:lnTo>
                      <a:pt x="12" y="1512"/>
                    </a:lnTo>
                    <a:lnTo>
                      <a:pt x="18" y="1494"/>
                    </a:lnTo>
                    <a:lnTo>
                      <a:pt x="18" y="1458"/>
                    </a:lnTo>
                    <a:lnTo>
                      <a:pt x="24" y="1422"/>
                    </a:lnTo>
                    <a:lnTo>
                      <a:pt x="36" y="1386"/>
                    </a:lnTo>
                    <a:lnTo>
                      <a:pt x="42" y="1350"/>
                    </a:lnTo>
                    <a:lnTo>
                      <a:pt x="48" y="1320"/>
                    </a:lnTo>
                    <a:lnTo>
                      <a:pt x="54" y="1278"/>
                    </a:lnTo>
                    <a:lnTo>
                      <a:pt x="60" y="1260"/>
                    </a:lnTo>
                    <a:lnTo>
                      <a:pt x="66" y="1248"/>
                    </a:lnTo>
                    <a:lnTo>
                      <a:pt x="66" y="1206"/>
                    </a:lnTo>
                    <a:lnTo>
                      <a:pt x="66" y="1188"/>
                    </a:lnTo>
                    <a:lnTo>
                      <a:pt x="72" y="1170"/>
                    </a:lnTo>
                    <a:lnTo>
                      <a:pt x="72" y="1152"/>
                    </a:lnTo>
                    <a:lnTo>
                      <a:pt x="78" y="1128"/>
                    </a:lnTo>
                    <a:lnTo>
                      <a:pt x="96" y="1074"/>
                    </a:lnTo>
                    <a:lnTo>
                      <a:pt x="102" y="1044"/>
                    </a:lnTo>
                    <a:lnTo>
                      <a:pt x="114" y="1020"/>
                    </a:lnTo>
                    <a:lnTo>
                      <a:pt x="114" y="990"/>
                    </a:lnTo>
                    <a:lnTo>
                      <a:pt x="126" y="966"/>
                    </a:lnTo>
                    <a:lnTo>
                      <a:pt x="132" y="936"/>
                    </a:lnTo>
                    <a:lnTo>
                      <a:pt x="138" y="900"/>
                    </a:lnTo>
                    <a:lnTo>
                      <a:pt x="150" y="858"/>
                    </a:lnTo>
                    <a:lnTo>
                      <a:pt x="162" y="816"/>
                    </a:lnTo>
                    <a:lnTo>
                      <a:pt x="180" y="732"/>
                    </a:lnTo>
                    <a:lnTo>
                      <a:pt x="204" y="648"/>
                    </a:lnTo>
                    <a:lnTo>
                      <a:pt x="216" y="600"/>
                    </a:lnTo>
                    <a:lnTo>
                      <a:pt x="234" y="552"/>
                    </a:lnTo>
                    <a:lnTo>
                      <a:pt x="240" y="510"/>
                    </a:lnTo>
                    <a:lnTo>
                      <a:pt x="258" y="474"/>
                    </a:lnTo>
                    <a:lnTo>
                      <a:pt x="276" y="432"/>
                    </a:lnTo>
                    <a:lnTo>
                      <a:pt x="288" y="390"/>
                    </a:lnTo>
                    <a:lnTo>
                      <a:pt x="306" y="348"/>
                    </a:lnTo>
                    <a:lnTo>
                      <a:pt x="324" y="312"/>
                    </a:lnTo>
                    <a:lnTo>
                      <a:pt x="330" y="294"/>
                    </a:lnTo>
                    <a:lnTo>
                      <a:pt x="336" y="276"/>
                    </a:lnTo>
                    <a:lnTo>
                      <a:pt x="354" y="240"/>
                    </a:lnTo>
                    <a:lnTo>
                      <a:pt x="378" y="180"/>
                    </a:lnTo>
                    <a:lnTo>
                      <a:pt x="396" y="150"/>
                    </a:lnTo>
                    <a:lnTo>
                      <a:pt x="408" y="120"/>
                    </a:lnTo>
                    <a:lnTo>
                      <a:pt x="426" y="96"/>
                    </a:lnTo>
                    <a:lnTo>
                      <a:pt x="432" y="78"/>
                    </a:lnTo>
                    <a:lnTo>
                      <a:pt x="438" y="66"/>
                    </a:lnTo>
                    <a:lnTo>
                      <a:pt x="450" y="54"/>
                    </a:lnTo>
                    <a:lnTo>
                      <a:pt x="456" y="42"/>
                    </a:lnTo>
                    <a:lnTo>
                      <a:pt x="462" y="30"/>
                    </a:lnTo>
                    <a:lnTo>
                      <a:pt x="474" y="18"/>
                    </a:lnTo>
                    <a:lnTo>
                      <a:pt x="480" y="18"/>
                    </a:lnTo>
                    <a:lnTo>
                      <a:pt x="486" y="12"/>
                    </a:lnTo>
                    <a:lnTo>
                      <a:pt x="492" y="6"/>
                    </a:lnTo>
                    <a:lnTo>
                      <a:pt x="504" y="6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22" y="0"/>
                    </a:lnTo>
                    <a:lnTo>
                      <a:pt x="528" y="0"/>
                    </a:lnTo>
                    <a:lnTo>
                      <a:pt x="540" y="0"/>
                    </a:lnTo>
                    <a:lnTo>
                      <a:pt x="546" y="6"/>
                    </a:lnTo>
                    <a:lnTo>
                      <a:pt x="552" y="6"/>
                    </a:lnTo>
                    <a:lnTo>
                      <a:pt x="558" y="12"/>
                    </a:lnTo>
                    <a:lnTo>
                      <a:pt x="564" y="18"/>
                    </a:lnTo>
                    <a:lnTo>
                      <a:pt x="576" y="24"/>
                    </a:lnTo>
                    <a:lnTo>
                      <a:pt x="588" y="36"/>
                    </a:lnTo>
                    <a:lnTo>
                      <a:pt x="600" y="48"/>
                    </a:lnTo>
                    <a:lnTo>
                      <a:pt x="612" y="54"/>
                    </a:lnTo>
                    <a:lnTo>
                      <a:pt x="624" y="72"/>
                    </a:lnTo>
                    <a:lnTo>
                      <a:pt x="630" y="78"/>
                    </a:lnTo>
                    <a:lnTo>
                      <a:pt x="636" y="90"/>
                    </a:lnTo>
                    <a:lnTo>
                      <a:pt x="642" y="102"/>
                    </a:lnTo>
                    <a:lnTo>
                      <a:pt x="648" y="108"/>
                    </a:lnTo>
                    <a:lnTo>
                      <a:pt x="660" y="138"/>
                    </a:lnTo>
                    <a:lnTo>
                      <a:pt x="672" y="150"/>
                    </a:lnTo>
                    <a:lnTo>
                      <a:pt x="672" y="168"/>
                    </a:lnTo>
                    <a:lnTo>
                      <a:pt x="684" y="192"/>
                    </a:lnTo>
                    <a:lnTo>
                      <a:pt x="696" y="222"/>
                    </a:lnTo>
                    <a:lnTo>
                      <a:pt x="708" y="252"/>
                    </a:lnTo>
                    <a:lnTo>
                      <a:pt x="720" y="282"/>
                    </a:lnTo>
                    <a:lnTo>
                      <a:pt x="732" y="336"/>
                    </a:lnTo>
                    <a:lnTo>
                      <a:pt x="750" y="396"/>
                    </a:lnTo>
                    <a:lnTo>
                      <a:pt x="762" y="426"/>
                    </a:lnTo>
                    <a:lnTo>
                      <a:pt x="768" y="456"/>
                    </a:lnTo>
                    <a:lnTo>
                      <a:pt x="780" y="486"/>
                    </a:lnTo>
                    <a:lnTo>
                      <a:pt x="792" y="516"/>
                    </a:lnTo>
                    <a:lnTo>
                      <a:pt x="798" y="546"/>
                    </a:lnTo>
                    <a:lnTo>
                      <a:pt x="816" y="576"/>
                    </a:lnTo>
                    <a:lnTo>
                      <a:pt x="810" y="576"/>
                    </a:lnTo>
                    <a:lnTo>
                      <a:pt x="780" y="522"/>
                    </a:lnTo>
                    <a:lnTo>
                      <a:pt x="756" y="462"/>
                    </a:lnTo>
                    <a:lnTo>
                      <a:pt x="702" y="354"/>
                    </a:lnTo>
                    <a:lnTo>
                      <a:pt x="672" y="300"/>
                    </a:lnTo>
                    <a:lnTo>
                      <a:pt x="648" y="246"/>
                    </a:lnTo>
                    <a:lnTo>
                      <a:pt x="624" y="192"/>
                    </a:lnTo>
                    <a:lnTo>
                      <a:pt x="594" y="138"/>
                    </a:lnTo>
                    <a:lnTo>
                      <a:pt x="576" y="108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2"/>
                    </a:lnTo>
                    <a:lnTo>
                      <a:pt x="552" y="66"/>
                    </a:lnTo>
                    <a:lnTo>
                      <a:pt x="552" y="60"/>
                    </a:lnTo>
                    <a:lnTo>
                      <a:pt x="546" y="54"/>
                    </a:lnTo>
                    <a:lnTo>
                      <a:pt x="534" y="48"/>
                    </a:lnTo>
                    <a:lnTo>
                      <a:pt x="528" y="48"/>
                    </a:lnTo>
                    <a:lnTo>
                      <a:pt x="516" y="48"/>
                    </a:lnTo>
                    <a:lnTo>
                      <a:pt x="510" y="54"/>
                    </a:lnTo>
                    <a:lnTo>
                      <a:pt x="504" y="66"/>
                    </a:lnTo>
                    <a:lnTo>
                      <a:pt x="492" y="72"/>
                    </a:lnTo>
                    <a:lnTo>
                      <a:pt x="480" y="90"/>
                    </a:lnTo>
                    <a:lnTo>
                      <a:pt x="480" y="96"/>
                    </a:lnTo>
                    <a:lnTo>
                      <a:pt x="468" y="114"/>
                    </a:lnTo>
                    <a:lnTo>
                      <a:pt x="462" y="126"/>
                    </a:lnTo>
                    <a:lnTo>
                      <a:pt x="456" y="138"/>
                    </a:lnTo>
                    <a:lnTo>
                      <a:pt x="450" y="150"/>
                    </a:lnTo>
                    <a:lnTo>
                      <a:pt x="438" y="180"/>
                    </a:lnTo>
                    <a:lnTo>
                      <a:pt x="426" y="210"/>
                    </a:lnTo>
                    <a:lnTo>
                      <a:pt x="408" y="264"/>
                    </a:lnTo>
                    <a:lnTo>
                      <a:pt x="384" y="294"/>
                    </a:lnTo>
                    <a:lnTo>
                      <a:pt x="372" y="336"/>
                    </a:lnTo>
                    <a:lnTo>
                      <a:pt x="354" y="372"/>
                    </a:lnTo>
                    <a:lnTo>
                      <a:pt x="336" y="408"/>
                    </a:lnTo>
                    <a:lnTo>
                      <a:pt x="324" y="450"/>
                    </a:lnTo>
                    <a:lnTo>
                      <a:pt x="306" y="492"/>
                    </a:lnTo>
                    <a:lnTo>
                      <a:pt x="294" y="528"/>
                    </a:lnTo>
                    <a:lnTo>
                      <a:pt x="282" y="576"/>
                    </a:lnTo>
                    <a:lnTo>
                      <a:pt x="270" y="618"/>
                    </a:lnTo>
                    <a:lnTo>
                      <a:pt x="258" y="660"/>
                    </a:lnTo>
                    <a:lnTo>
                      <a:pt x="246" y="702"/>
                    </a:lnTo>
                    <a:lnTo>
                      <a:pt x="234" y="744"/>
                    </a:lnTo>
                    <a:lnTo>
                      <a:pt x="222" y="792"/>
                    </a:lnTo>
                    <a:lnTo>
                      <a:pt x="210" y="834"/>
                    </a:lnTo>
                    <a:lnTo>
                      <a:pt x="198" y="912"/>
                    </a:lnTo>
                    <a:lnTo>
                      <a:pt x="186" y="948"/>
                    </a:lnTo>
                    <a:lnTo>
                      <a:pt x="180" y="978"/>
                    </a:lnTo>
                    <a:lnTo>
                      <a:pt x="168" y="1032"/>
                    </a:lnTo>
                    <a:lnTo>
                      <a:pt x="162" y="1056"/>
                    </a:lnTo>
                    <a:lnTo>
                      <a:pt x="150" y="1080"/>
                    </a:lnTo>
                    <a:lnTo>
                      <a:pt x="132" y="1140"/>
                    </a:lnTo>
                    <a:lnTo>
                      <a:pt x="132" y="1158"/>
                    </a:lnTo>
                    <a:lnTo>
                      <a:pt x="126" y="1176"/>
                    </a:lnTo>
                    <a:lnTo>
                      <a:pt x="126" y="1200"/>
                    </a:lnTo>
                    <a:lnTo>
                      <a:pt x="120" y="1218"/>
                    </a:lnTo>
                    <a:lnTo>
                      <a:pt x="114" y="1254"/>
                    </a:lnTo>
                    <a:lnTo>
                      <a:pt x="108" y="1278"/>
                    </a:lnTo>
                    <a:lnTo>
                      <a:pt x="102" y="1290"/>
                    </a:lnTo>
                    <a:lnTo>
                      <a:pt x="90" y="1326"/>
                    </a:lnTo>
                    <a:lnTo>
                      <a:pt x="78" y="1362"/>
                    </a:lnTo>
                    <a:lnTo>
                      <a:pt x="60" y="1428"/>
                    </a:lnTo>
                    <a:lnTo>
                      <a:pt x="42" y="1464"/>
                    </a:lnTo>
                    <a:lnTo>
                      <a:pt x="36" y="1494"/>
                    </a:lnTo>
                    <a:lnTo>
                      <a:pt x="30" y="1512"/>
                    </a:lnTo>
                    <a:lnTo>
                      <a:pt x="24" y="1530"/>
                    </a:lnTo>
                    <a:lnTo>
                      <a:pt x="18" y="1566"/>
                    </a:lnTo>
                    <a:lnTo>
                      <a:pt x="18" y="1578"/>
                    </a:lnTo>
                    <a:lnTo>
                      <a:pt x="18" y="1596"/>
                    </a:lnTo>
                    <a:lnTo>
                      <a:pt x="12" y="1632"/>
                    </a:lnTo>
                    <a:lnTo>
                      <a:pt x="12" y="1662"/>
                    </a:lnTo>
                    <a:lnTo>
                      <a:pt x="18" y="1686"/>
                    </a:lnTo>
                    <a:lnTo>
                      <a:pt x="18" y="1704"/>
                    </a:lnTo>
                    <a:lnTo>
                      <a:pt x="18" y="1710"/>
                    </a:lnTo>
                    <a:lnTo>
                      <a:pt x="12" y="1710"/>
                    </a:lnTo>
                    <a:lnTo>
                      <a:pt x="12" y="1704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2" name="Freeform 319"/>
              <p:cNvSpPr>
                <a:spLocks/>
              </p:cNvSpPr>
              <p:nvPr/>
            </p:nvSpPr>
            <p:spPr bwMode="auto">
              <a:xfrm>
                <a:off x="1584" y="1578"/>
                <a:ext cx="816" cy="1710"/>
              </a:xfrm>
              <a:custGeom>
                <a:avLst/>
                <a:gdLst>
                  <a:gd name="T0" fmla="*/ 6 w 816"/>
                  <a:gd name="T1" fmla="*/ 1662 h 1710"/>
                  <a:gd name="T2" fmla="*/ 0 w 816"/>
                  <a:gd name="T3" fmla="*/ 1614 h 1710"/>
                  <a:gd name="T4" fmla="*/ 6 w 816"/>
                  <a:gd name="T5" fmla="*/ 1560 h 1710"/>
                  <a:gd name="T6" fmla="*/ 12 w 816"/>
                  <a:gd name="T7" fmla="*/ 1512 h 1710"/>
                  <a:gd name="T8" fmla="*/ 24 w 816"/>
                  <a:gd name="T9" fmla="*/ 1422 h 1710"/>
                  <a:gd name="T10" fmla="*/ 48 w 816"/>
                  <a:gd name="T11" fmla="*/ 1320 h 1710"/>
                  <a:gd name="T12" fmla="*/ 66 w 816"/>
                  <a:gd name="T13" fmla="*/ 1248 h 1710"/>
                  <a:gd name="T14" fmla="*/ 72 w 816"/>
                  <a:gd name="T15" fmla="*/ 1170 h 1710"/>
                  <a:gd name="T16" fmla="*/ 96 w 816"/>
                  <a:gd name="T17" fmla="*/ 1074 h 1710"/>
                  <a:gd name="T18" fmla="*/ 114 w 816"/>
                  <a:gd name="T19" fmla="*/ 990 h 1710"/>
                  <a:gd name="T20" fmla="*/ 138 w 816"/>
                  <a:gd name="T21" fmla="*/ 900 h 1710"/>
                  <a:gd name="T22" fmla="*/ 180 w 816"/>
                  <a:gd name="T23" fmla="*/ 732 h 1710"/>
                  <a:gd name="T24" fmla="*/ 234 w 816"/>
                  <a:gd name="T25" fmla="*/ 552 h 1710"/>
                  <a:gd name="T26" fmla="*/ 276 w 816"/>
                  <a:gd name="T27" fmla="*/ 432 h 1710"/>
                  <a:gd name="T28" fmla="*/ 324 w 816"/>
                  <a:gd name="T29" fmla="*/ 312 h 1710"/>
                  <a:gd name="T30" fmla="*/ 354 w 816"/>
                  <a:gd name="T31" fmla="*/ 240 h 1710"/>
                  <a:gd name="T32" fmla="*/ 408 w 816"/>
                  <a:gd name="T33" fmla="*/ 120 h 1710"/>
                  <a:gd name="T34" fmla="*/ 438 w 816"/>
                  <a:gd name="T35" fmla="*/ 66 h 1710"/>
                  <a:gd name="T36" fmla="*/ 462 w 816"/>
                  <a:gd name="T37" fmla="*/ 30 h 1710"/>
                  <a:gd name="T38" fmla="*/ 486 w 816"/>
                  <a:gd name="T39" fmla="*/ 12 h 1710"/>
                  <a:gd name="T40" fmla="*/ 504 w 816"/>
                  <a:gd name="T41" fmla="*/ 0 h 1710"/>
                  <a:gd name="T42" fmla="*/ 522 w 816"/>
                  <a:gd name="T43" fmla="*/ 0 h 1710"/>
                  <a:gd name="T44" fmla="*/ 540 w 816"/>
                  <a:gd name="T45" fmla="*/ 0 h 1710"/>
                  <a:gd name="T46" fmla="*/ 558 w 816"/>
                  <a:gd name="T47" fmla="*/ 12 h 1710"/>
                  <a:gd name="T48" fmla="*/ 588 w 816"/>
                  <a:gd name="T49" fmla="*/ 36 h 1710"/>
                  <a:gd name="T50" fmla="*/ 624 w 816"/>
                  <a:gd name="T51" fmla="*/ 72 h 1710"/>
                  <a:gd name="T52" fmla="*/ 642 w 816"/>
                  <a:gd name="T53" fmla="*/ 102 h 1710"/>
                  <a:gd name="T54" fmla="*/ 672 w 816"/>
                  <a:gd name="T55" fmla="*/ 150 h 1710"/>
                  <a:gd name="T56" fmla="*/ 696 w 816"/>
                  <a:gd name="T57" fmla="*/ 222 h 1710"/>
                  <a:gd name="T58" fmla="*/ 732 w 816"/>
                  <a:gd name="T59" fmla="*/ 336 h 1710"/>
                  <a:gd name="T60" fmla="*/ 768 w 816"/>
                  <a:gd name="T61" fmla="*/ 456 h 1710"/>
                  <a:gd name="T62" fmla="*/ 798 w 816"/>
                  <a:gd name="T63" fmla="*/ 546 h 1710"/>
                  <a:gd name="T64" fmla="*/ 810 w 816"/>
                  <a:gd name="T65" fmla="*/ 576 h 1710"/>
                  <a:gd name="T66" fmla="*/ 702 w 816"/>
                  <a:gd name="T67" fmla="*/ 354 h 1710"/>
                  <a:gd name="T68" fmla="*/ 624 w 816"/>
                  <a:gd name="T69" fmla="*/ 192 h 1710"/>
                  <a:gd name="T70" fmla="*/ 570 w 816"/>
                  <a:gd name="T71" fmla="*/ 90 h 1710"/>
                  <a:gd name="T72" fmla="*/ 552 w 816"/>
                  <a:gd name="T73" fmla="*/ 66 h 1710"/>
                  <a:gd name="T74" fmla="*/ 534 w 816"/>
                  <a:gd name="T75" fmla="*/ 48 h 1710"/>
                  <a:gd name="T76" fmla="*/ 516 w 816"/>
                  <a:gd name="T77" fmla="*/ 48 h 1710"/>
                  <a:gd name="T78" fmla="*/ 492 w 816"/>
                  <a:gd name="T79" fmla="*/ 72 h 1710"/>
                  <a:gd name="T80" fmla="*/ 468 w 816"/>
                  <a:gd name="T81" fmla="*/ 114 h 1710"/>
                  <a:gd name="T82" fmla="*/ 450 w 816"/>
                  <a:gd name="T83" fmla="*/ 150 h 1710"/>
                  <a:gd name="T84" fmla="*/ 408 w 816"/>
                  <a:gd name="T85" fmla="*/ 264 h 1710"/>
                  <a:gd name="T86" fmla="*/ 354 w 816"/>
                  <a:gd name="T87" fmla="*/ 372 h 1710"/>
                  <a:gd name="T88" fmla="*/ 306 w 816"/>
                  <a:gd name="T89" fmla="*/ 492 h 1710"/>
                  <a:gd name="T90" fmla="*/ 270 w 816"/>
                  <a:gd name="T91" fmla="*/ 618 h 1710"/>
                  <a:gd name="T92" fmla="*/ 234 w 816"/>
                  <a:gd name="T93" fmla="*/ 744 h 1710"/>
                  <a:gd name="T94" fmla="*/ 198 w 816"/>
                  <a:gd name="T95" fmla="*/ 912 h 1710"/>
                  <a:gd name="T96" fmla="*/ 168 w 816"/>
                  <a:gd name="T97" fmla="*/ 1032 h 1710"/>
                  <a:gd name="T98" fmla="*/ 132 w 816"/>
                  <a:gd name="T99" fmla="*/ 1140 h 1710"/>
                  <a:gd name="T100" fmla="*/ 126 w 816"/>
                  <a:gd name="T101" fmla="*/ 1200 h 1710"/>
                  <a:gd name="T102" fmla="*/ 108 w 816"/>
                  <a:gd name="T103" fmla="*/ 1278 h 1710"/>
                  <a:gd name="T104" fmla="*/ 78 w 816"/>
                  <a:gd name="T105" fmla="*/ 1362 h 1710"/>
                  <a:gd name="T106" fmla="*/ 36 w 816"/>
                  <a:gd name="T107" fmla="*/ 1494 h 1710"/>
                  <a:gd name="T108" fmla="*/ 18 w 816"/>
                  <a:gd name="T109" fmla="*/ 1566 h 1710"/>
                  <a:gd name="T110" fmla="*/ 12 w 816"/>
                  <a:gd name="T111" fmla="*/ 1632 h 1710"/>
                  <a:gd name="T112" fmla="*/ 18 w 816"/>
                  <a:gd name="T113" fmla="*/ 1704 h 1710"/>
                  <a:gd name="T114" fmla="*/ 12 w 816"/>
                  <a:gd name="T115" fmla="*/ 1704 h 17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816" h="1710">
                    <a:moveTo>
                      <a:pt x="12" y="1704"/>
                    </a:moveTo>
                    <a:lnTo>
                      <a:pt x="6" y="1686"/>
                    </a:lnTo>
                    <a:lnTo>
                      <a:pt x="6" y="1662"/>
                    </a:lnTo>
                    <a:lnTo>
                      <a:pt x="0" y="1650"/>
                    </a:lnTo>
                    <a:lnTo>
                      <a:pt x="0" y="1632"/>
                    </a:lnTo>
                    <a:lnTo>
                      <a:pt x="0" y="1614"/>
                    </a:lnTo>
                    <a:lnTo>
                      <a:pt x="0" y="1596"/>
                    </a:lnTo>
                    <a:lnTo>
                      <a:pt x="6" y="1578"/>
                    </a:lnTo>
                    <a:lnTo>
                      <a:pt x="6" y="1560"/>
                    </a:lnTo>
                    <a:lnTo>
                      <a:pt x="6" y="1542"/>
                    </a:lnTo>
                    <a:lnTo>
                      <a:pt x="12" y="1524"/>
                    </a:lnTo>
                    <a:lnTo>
                      <a:pt x="12" y="1512"/>
                    </a:lnTo>
                    <a:lnTo>
                      <a:pt x="18" y="1494"/>
                    </a:lnTo>
                    <a:lnTo>
                      <a:pt x="18" y="1458"/>
                    </a:lnTo>
                    <a:lnTo>
                      <a:pt x="24" y="1422"/>
                    </a:lnTo>
                    <a:lnTo>
                      <a:pt x="36" y="1386"/>
                    </a:lnTo>
                    <a:lnTo>
                      <a:pt x="42" y="1350"/>
                    </a:lnTo>
                    <a:lnTo>
                      <a:pt x="48" y="1320"/>
                    </a:lnTo>
                    <a:lnTo>
                      <a:pt x="54" y="1278"/>
                    </a:lnTo>
                    <a:lnTo>
                      <a:pt x="60" y="1260"/>
                    </a:lnTo>
                    <a:lnTo>
                      <a:pt x="66" y="1248"/>
                    </a:lnTo>
                    <a:lnTo>
                      <a:pt x="66" y="1206"/>
                    </a:lnTo>
                    <a:lnTo>
                      <a:pt x="66" y="1188"/>
                    </a:lnTo>
                    <a:lnTo>
                      <a:pt x="72" y="1170"/>
                    </a:lnTo>
                    <a:lnTo>
                      <a:pt x="72" y="1152"/>
                    </a:lnTo>
                    <a:lnTo>
                      <a:pt x="78" y="1128"/>
                    </a:lnTo>
                    <a:lnTo>
                      <a:pt x="96" y="1074"/>
                    </a:lnTo>
                    <a:lnTo>
                      <a:pt x="102" y="1044"/>
                    </a:lnTo>
                    <a:lnTo>
                      <a:pt x="114" y="1020"/>
                    </a:lnTo>
                    <a:lnTo>
                      <a:pt x="114" y="990"/>
                    </a:lnTo>
                    <a:lnTo>
                      <a:pt x="126" y="966"/>
                    </a:lnTo>
                    <a:lnTo>
                      <a:pt x="132" y="936"/>
                    </a:lnTo>
                    <a:lnTo>
                      <a:pt x="138" y="900"/>
                    </a:lnTo>
                    <a:lnTo>
                      <a:pt x="150" y="858"/>
                    </a:lnTo>
                    <a:lnTo>
                      <a:pt x="162" y="816"/>
                    </a:lnTo>
                    <a:lnTo>
                      <a:pt x="180" y="732"/>
                    </a:lnTo>
                    <a:lnTo>
                      <a:pt x="204" y="648"/>
                    </a:lnTo>
                    <a:lnTo>
                      <a:pt x="216" y="600"/>
                    </a:lnTo>
                    <a:lnTo>
                      <a:pt x="234" y="552"/>
                    </a:lnTo>
                    <a:lnTo>
                      <a:pt x="240" y="510"/>
                    </a:lnTo>
                    <a:lnTo>
                      <a:pt x="258" y="474"/>
                    </a:lnTo>
                    <a:lnTo>
                      <a:pt x="276" y="432"/>
                    </a:lnTo>
                    <a:lnTo>
                      <a:pt x="288" y="390"/>
                    </a:lnTo>
                    <a:lnTo>
                      <a:pt x="306" y="348"/>
                    </a:lnTo>
                    <a:lnTo>
                      <a:pt x="324" y="312"/>
                    </a:lnTo>
                    <a:lnTo>
                      <a:pt x="330" y="294"/>
                    </a:lnTo>
                    <a:lnTo>
                      <a:pt x="336" y="276"/>
                    </a:lnTo>
                    <a:lnTo>
                      <a:pt x="354" y="240"/>
                    </a:lnTo>
                    <a:lnTo>
                      <a:pt x="378" y="180"/>
                    </a:lnTo>
                    <a:lnTo>
                      <a:pt x="396" y="150"/>
                    </a:lnTo>
                    <a:lnTo>
                      <a:pt x="408" y="120"/>
                    </a:lnTo>
                    <a:lnTo>
                      <a:pt x="426" y="96"/>
                    </a:lnTo>
                    <a:lnTo>
                      <a:pt x="432" y="78"/>
                    </a:lnTo>
                    <a:lnTo>
                      <a:pt x="438" y="66"/>
                    </a:lnTo>
                    <a:lnTo>
                      <a:pt x="450" y="54"/>
                    </a:lnTo>
                    <a:lnTo>
                      <a:pt x="456" y="42"/>
                    </a:lnTo>
                    <a:lnTo>
                      <a:pt x="462" y="30"/>
                    </a:lnTo>
                    <a:lnTo>
                      <a:pt x="474" y="18"/>
                    </a:lnTo>
                    <a:lnTo>
                      <a:pt x="480" y="18"/>
                    </a:lnTo>
                    <a:lnTo>
                      <a:pt x="486" y="12"/>
                    </a:lnTo>
                    <a:lnTo>
                      <a:pt x="492" y="6"/>
                    </a:lnTo>
                    <a:lnTo>
                      <a:pt x="504" y="6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22" y="0"/>
                    </a:lnTo>
                    <a:lnTo>
                      <a:pt x="528" y="0"/>
                    </a:lnTo>
                    <a:lnTo>
                      <a:pt x="540" y="0"/>
                    </a:lnTo>
                    <a:lnTo>
                      <a:pt x="546" y="6"/>
                    </a:lnTo>
                    <a:lnTo>
                      <a:pt x="552" y="6"/>
                    </a:lnTo>
                    <a:lnTo>
                      <a:pt x="558" y="12"/>
                    </a:lnTo>
                    <a:lnTo>
                      <a:pt x="564" y="18"/>
                    </a:lnTo>
                    <a:lnTo>
                      <a:pt x="576" y="24"/>
                    </a:lnTo>
                    <a:lnTo>
                      <a:pt x="588" y="36"/>
                    </a:lnTo>
                    <a:lnTo>
                      <a:pt x="600" y="48"/>
                    </a:lnTo>
                    <a:lnTo>
                      <a:pt x="612" y="54"/>
                    </a:lnTo>
                    <a:lnTo>
                      <a:pt x="624" y="72"/>
                    </a:lnTo>
                    <a:lnTo>
                      <a:pt x="630" y="78"/>
                    </a:lnTo>
                    <a:lnTo>
                      <a:pt x="636" y="90"/>
                    </a:lnTo>
                    <a:lnTo>
                      <a:pt x="642" y="102"/>
                    </a:lnTo>
                    <a:lnTo>
                      <a:pt x="648" y="108"/>
                    </a:lnTo>
                    <a:lnTo>
                      <a:pt x="660" y="138"/>
                    </a:lnTo>
                    <a:lnTo>
                      <a:pt x="672" y="150"/>
                    </a:lnTo>
                    <a:lnTo>
                      <a:pt x="672" y="168"/>
                    </a:lnTo>
                    <a:lnTo>
                      <a:pt x="684" y="192"/>
                    </a:lnTo>
                    <a:lnTo>
                      <a:pt x="696" y="222"/>
                    </a:lnTo>
                    <a:lnTo>
                      <a:pt x="708" y="252"/>
                    </a:lnTo>
                    <a:lnTo>
                      <a:pt x="720" y="282"/>
                    </a:lnTo>
                    <a:lnTo>
                      <a:pt x="732" y="336"/>
                    </a:lnTo>
                    <a:lnTo>
                      <a:pt x="750" y="396"/>
                    </a:lnTo>
                    <a:lnTo>
                      <a:pt x="762" y="426"/>
                    </a:lnTo>
                    <a:lnTo>
                      <a:pt x="768" y="456"/>
                    </a:lnTo>
                    <a:lnTo>
                      <a:pt x="780" y="486"/>
                    </a:lnTo>
                    <a:lnTo>
                      <a:pt x="792" y="516"/>
                    </a:lnTo>
                    <a:lnTo>
                      <a:pt x="798" y="546"/>
                    </a:lnTo>
                    <a:lnTo>
                      <a:pt x="816" y="576"/>
                    </a:lnTo>
                    <a:lnTo>
                      <a:pt x="810" y="576"/>
                    </a:lnTo>
                    <a:lnTo>
                      <a:pt x="780" y="522"/>
                    </a:lnTo>
                    <a:lnTo>
                      <a:pt x="756" y="462"/>
                    </a:lnTo>
                    <a:lnTo>
                      <a:pt x="702" y="354"/>
                    </a:lnTo>
                    <a:lnTo>
                      <a:pt x="672" y="300"/>
                    </a:lnTo>
                    <a:lnTo>
                      <a:pt x="648" y="246"/>
                    </a:lnTo>
                    <a:lnTo>
                      <a:pt x="624" y="192"/>
                    </a:lnTo>
                    <a:lnTo>
                      <a:pt x="594" y="138"/>
                    </a:lnTo>
                    <a:lnTo>
                      <a:pt x="576" y="108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2"/>
                    </a:lnTo>
                    <a:lnTo>
                      <a:pt x="552" y="66"/>
                    </a:lnTo>
                    <a:lnTo>
                      <a:pt x="552" y="60"/>
                    </a:lnTo>
                    <a:lnTo>
                      <a:pt x="546" y="54"/>
                    </a:lnTo>
                    <a:lnTo>
                      <a:pt x="534" y="48"/>
                    </a:lnTo>
                    <a:lnTo>
                      <a:pt x="528" y="48"/>
                    </a:lnTo>
                    <a:lnTo>
                      <a:pt x="516" y="48"/>
                    </a:lnTo>
                    <a:lnTo>
                      <a:pt x="510" y="54"/>
                    </a:lnTo>
                    <a:lnTo>
                      <a:pt x="504" y="66"/>
                    </a:lnTo>
                    <a:lnTo>
                      <a:pt x="492" y="72"/>
                    </a:lnTo>
                    <a:lnTo>
                      <a:pt x="480" y="90"/>
                    </a:lnTo>
                    <a:lnTo>
                      <a:pt x="480" y="96"/>
                    </a:lnTo>
                    <a:lnTo>
                      <a:pt x="468" y="114"/>
                    </a:lnTo>
                    <a:lnTo>
                      <a:pt x="462" y="126"/>
                    </a:lnTo>
                    <a:lnTo>
                      <a:pt x="456" y="138"/>
                    </a:lnTo>
                    <a:lnTo>
                      <a:pt x="450" y="150"/>
                    </a:lnTo>
                    <a:lnTo>
                      <a:pt x="438" y="180"/>
                    </a:lnTo>
                    <a:lnTo>
                      <a:pt x="426" y="210"/>
                    </a:lnTo>
                    <a:lnTo>
                      <a:pt x="408" y="264"/>
                    </a:lnTo>
                    <a:lnTo>
                      <a:pt x="384" y="294"/>
                    </a:lnTo>
                    <a:lnTo>
                      <a:pt x="372" y="336"/>
                    </a:lnTo>
                    <a:lnTo>
                      <a:pt x="354" y="372"/>
                    </a:lnTo>
                    <a:lnTo>
                      <a:pt x="336" y="408"/>
                    </a:lnTo>
                    <a:lnTo>
                      <a:pt x="324" y="450"/>
                    </a:lnTo>
                    <a:lnTo>
                      <a:pt x="306" y="492"/>
                    </a:lnTo>
                    <a:lnTo>
                      <a:pt x="294" y="528"/>
                    </a:lnTo>
                    <a:lnTo>
                      <a:pt x="282" y="576"/>
                    </a:lnTo>
                    <a:lnTo>
                      <a:pt x="270" y="618"/>
                    </a:lnTo>
                    <a:lnTo>
                      <a:pt x="258" y="660"/>
                    </a:lnTo>
                    <a:lnTo>
                      <a:pt x="246" y="702"/>
                    </a:lnTo>
                    <a:lnTo>
                      <a:pt x="234" y="744"/>
                    </a:lnTo>
                    <a:lnTo>
                      <a:pt x="222" y="792"/>
                    </a:lnTo>
                    <a:lnTo>
                      <a:pt x="210" y="834"/>
                    </a:lnTo>
                    <a:lnTo>
                      <a:pt x="198" y="912"/>
                    </a:lnTo>
                    <a:lnTo>
                      <a:pt x="186" y="948"/>
                    </a:lnTo>
                    <a:lnTo>
                      <a:pt x="180" y="978"/>
                    </a:lnTo>
                    <a:lnTo>
                      <a:pt x="168" y="1032"/>
                    </a:lnTo>
                    <a:lnTo>
                      <a:pt x="162" y="1056"/>
                    </a:lnTo>
                    <a:lnTo>
                      <a:pt x="150" y="1080"/>
                    </a:lnTo>
                    <a:lnTo>
                      <a:pt x="132" y="1140"/>
                    </a:lnTo>
                    <a:lnTo>
                      <a:pt x="132" y="1158"/>
                    </a:lnTo>
                    <a:lnTo>
                      <a:pt x="126" y="1176"/>
                    </a:lnTo>
                    <a:lnTo>
                      <a:pt x="126" y="1200"/>
                    </a:lnTo>
                    <a:lnTo>
                      <a:pt x="120" y="1218"/>
                    </a:lnTo>
                    <a:lnTo>
                      <a:pt x="114" y="1254"/>
                    </a:lnTo>
                    <a:lnTo>
                      <a:pt x="108" y="1278"/>
                    </a:lnTo>
                    <a:lnTo>
                      <a:pt x="102" y="1290"/>
                    </a:lnTo>
                    <a:lnTo>
                      <a:pt x="90" y="1326"/>
                    </a:lnTo>
                    <a:lnTo>
                      <a:pt x="78" y="1362"/>
                    </a:lnTo>
                    <a:lnTo>
                      <a:pt x="60" y="1428"/>
                    </a:lnTo>
                    <a:lnTo>
                      <a:pt x="42" y="1464"/>
                    </a:lnTo>
                    <a:lnTo>
                      <a:pt x="36" y="1494"/>
                    </a:lnTo>
                    <a:lnTo>
                      <a:pt x="30" y="1512"/>
                    </a:lnTo>
                    <a:lnTo>
                      <a:pt x="24" y="1530"/>
                    </a:lnTo>
                    <a:lnTo>
                      <a:pt x="18" y="1566"/>
                    </a:lnTo>
                    <a:lnTo>
                      <a:pt x="18" y="1578"/>
                    </a:lnTo>
                    <a:lnTo>
                      <a:pt x="18" y="1596"/>
                    </a:lnTo>
                    <a:lnTo>
                      <a:pt x="12" y="1632"/>
                    </a:lnTo>
                    <a:lnTo>
                      <a:pt x="12" y="1662"/>
                    </a:lnTo>
                    <a:lnTo>
                      <a:pt x="18" y="1686"/>
                    </a:lnTo>
                    <a:lnTo>
                      <a:pt x="18" y="1704"/>
                    </a:lnTo>
                    <a:lnTo>
                      <a:pt x="18" y="1710"/>
                    </a:lnTo>
                    <a:lnTo>
                      <a:pt x="12" y="1710"/>
                    </a:lnTo>
                    <a:lnTo>
                      <a:pt x="12" y="1704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3" name="Freeform 320"/>
              <p:cNvSpPr>
                <a:spLocks/>
              </p:cNvSpPr>
              <p:nvPr/>
            </p:nvSpPr>
            <p:spPr bwMode="auto">
              <a:xfrm>
                <a:off x="708" y="1200"/>
                <a:ext cx="1062" cy="2118"/>
              </a:xfrm>
              <a:custGeom>
                <a:avLst/>
                <a:gdLst>
                  <a:gd name="T0" fmla="*/ 978 w 1062"/>
                  <a:gd name="T1" fmla="*/ 2058 h 2118"/>
                  <a:gd name="T2" fmla="*/ 960 w 1062"/>
                  <a:gd name="T3" fmla="*/ 1962 h 2118"/>
                  <a:gd name="T4" fmla="*/ 876 w 1062"/>
                  <a:gd name="T5" fmla="*/ 1680 h 2118"/>
                  <a:gd name="T6" fmla="*/ 810 w 1062"/>
                  <a:gd name="T7" fmla="*/ 1452 h 2118"/>
                  <a:gd name="T8" fmla="*/ 756 w 1062"/>
                  <a:gd name="T9" fmla="*/ 1266 h 2118"/>
                  <a:gd name="T10" fmla="*/ 726 w 1062"/>
                  <a:gd name="T11" fmla="*/ 1170 h 2118"/>
                  <a:gd name="T12" fmla="*/ 690 w 1062"/>
                  <a:gd name="T13" fmla="*/ 1074 h 2118"/>
                  <a:gd name="T14" fmla="*/ 678 w 1062"/>
                  <a:gd name="T15" fmla="*/ 1026 h 2118"/>
                  <a:gd name="T16" fmla="*/ 630 w 1062"/>
                  <a:gd name="T17" fmla="*/ 858 h 2118"/>
                  <a:gd name="T18" fmla="*/ 570 w 1062"/>
                  <a:gd name="T19" fmla="*/ 654 h 2118"/>
                  <a:gd name="T20" fmla="*/ 528 w 1062"/>
                  <a:gd name="T21" fmla="*/ 534 h 2118"/>
                  <a:gd name="T22" fmla="*/ 480 w 1062"/>
                  <a:gd name="T23" fmla="*/ 426 h 2118"/>
                  <a:gd name="T24" fmla="*/ 444 w 1062"/>
                  <a:gd name="T25" fmla="*/ 348 h 2118"/>
                  <a:gd name="T26" fmla="*/ 408 w 1062"/>
                  <a:gd name="T27" fmla="*/ 288 h 2118"/>
                  <a:gd name="T28" fmla="*/ 366 w 1062"/>
                  <a:gd name="T29" fmla="*/ 228 h 2118"/>
                  <a:gd name="T30" fmla="*/ 318 w 1062"/>
                  <a:gd name="T31" fmla="*/ 168 h 2118"/>
                  <a:gd name="T32" fmla="*/ 282 w 1062"/>
                  <a:gd name="T33" fmla="*/ 132 h 2118"/>
                  <a:gd name="T34" fmla="*/ 240 w 1062"/>
                  <a:gd name="T35" fmla="*/ 96 h 2118"/>
                  <a:gd name="T36" fmla="*/ 192 w 1062"/>
                  <a:gd name="T37" fmla="*/ 66 h 2118"/>
                  <a:gd name="T38" fmla="*/ 132 w 1062"/>
                  <a:gd name="T39" fmla="*/ 36 h 2118"/>
                  <a:gd name="T40" fmla="*/ 72 w 1062"/>
                  <a:gd name="T41" fmla="*/ 18 h 2118"/>
                  <a:gd name="T42" fmla="*/ 6 w 1062"/>
                  <a:gd name="T43" fmla="*/ 6 h 2118"/>
                  <a:gd name="T44" fmla="*/ 0 w 1062"/>
                  <a:gd name="T45" fmla="*/ 0 h 2118"/>
                  <a:gd name="T46" fmla="*/ 6 w 1062"/>
                  <a:gd name="T47" fmla="*/ 0 h 2118"/>
                  <a:gd name="T48" fmla="*/ 54 w 1062"/>
                  <a:gd name="T49" fmla="*/ 12 h 2118"/>
                  <a:gd name="T50" fmla="*/ 144 w 1062"/>
                  <a:gd name="T51" fmla="*/ 30 h 2118"/>
                  <a:gd name="T52" fmla="*/ 216 w 1062"/>
                  <a:gd name="T53" fmla="*/ 54 h 2118"/>
                  <a:gd name="T54" fmla="*/ 270 w 1062"/>
                  <a:gd name="T55" fmla="*/ 78 h 2118"/>
                  <a:gd name="T56" fmla="*/ 336 w 1062"/>
                  <a:gd name="T57" fmla="*/ 114 h 2118"/>
                  <a:gd name="T58" fmla="*/ 384 w 1062"/>
                  <a:gd name="T59" fmla="*/ 150 h 2118"/>
                  <a:gd name="T60" fmla="*/ 432 w 1062"/>
                  <a:gd name="T61" fmla="*/ 186 h 2118"/>
                  <a:gd name="T62" fmla="*/ 462 w 1062"/>
                  <a:gd name="T63" fmla="*/ 228 h 2118"/>
                  <a:gd name="T64" fmla="*/ 504 w 1062"/>
                  <a:gd name="T65" fmla="*/ 276 h 2118"/>
                  <a:gd name="T66" fmla="*/ 534 w 1062"/>
                  <a:gd name="T67" fmla="*/ 324 h 2118"/>
                  <a:gd name="T68" fmla="*/ 576 w 1062"/>
                  <a:gd name="T69" fmla="*/ 420 h 2118"/>
                  <a:gd name="T70" fmla="*/ 630 w 1062"/>
                  <a:gd name="T71" fmla="*/ 534 h 2118"/>
                  <a:gd name="T72" fmla="*/ 702 w 1062"/>
                  <a:gd name="T73" fmla="*/ 738 h 2118"/>
                  <a:gd name="T74" fmla="*/ 786 w 1062"/>
                  <a:gd name="T75" fmla="*/ 1020 h 2118"/>
                  <a:gd name="T76" fmla="*/ 804 w 1062"/>
                  <a:gd name="T77" fmla="*/ 1068 h 2118"/>
                  <a:gd name="T78" fmla="*/ 834 w 1062"/>
                  <a:gd name="T79" fmla="*/ 1164 h 2118"/>
                  <a:gd name="T80" fmla="*/ 900 w 1062"/>
                  <a:gd name="T81" fmla="*/ 1374 h 2118"/>
                  <a:gd name="T82" fmla="*/ 1002 w 1062"/>
                  <a:gd name="T83" fmla="*/ 1752 h 2118"/>
                  <a:gd name="T84" fmla="*/ 1056 w 1062"/>
                  <a:gd name="T85" fmla="*/ 1950 h 2118"/>
                  <a:gd name="T86" fmla="*/ 1062 w 1062"/>
                  <a:gd name="T87" fmla="*/ 2040 h 2118"/>
                  <a:gd name="T88" fmla="*/ 1062 w 1062"/>
                  <a:gd name="T89" fmla="*/ 2082 h 2118"/>
                  <a:gd name="T90" fmla="*/ 1062 w 1062"/>
                  <a:gd name="T91" fmla="*/ 2088 h 2118"/>
                  <a:gd name="T92" fmla="*/ 1056 w 1062"/>
                  <a:gd name="T93" fmla="*/ 2106 h 2118"/>
                  <a:gd name="T94" fmla="*/ 1044 w 1062"/>
                  <a:gd name="T95" fmla="*/ 2112 h 2118"/>
                  <a:gd name="T96" fmla="*/ 1020 w 1062"/>
                  <a:gd name="T97" fmla="*/ 2118 h 2118"/>
                  <a:gd name="T98" fmla="*/ 1002 w 1062"/>
                  <a:gd name="T99" fmla="*/ 2112 h 2118"/>
                  <a:gd name="T100" fmla="*/ 990 w 1062"/>
                  <a:gd name="T101" fmla="*/ 2106 h 2118"/>
                  <a:gd name="T102" fmla="*/ 990 w 1062"/>
                  <a:gd name="T103" fmla="*/ 2094 h 211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062" h="2118">
                    <a:moveTo>
                      <a:pt x="984" y="2088"/>
                    </a:moveTo>
                    <a:lnTo>
                      <a:pt x="984" y="2088"/>
                    </a:lnTo>
                    <a:lnTo>
                      <a:pt x="978" y="2058"/>
                    </a:lnTo>
                    <a:lnTo>
                      <a:pt x="972" y="2022"/>
                    </a:lnTo>
                    <a:lnTo>
                      <a:pt x="966" y="1992"/>
                    </a:lnTo>
                    <a:lnTo>
                      <a:pt x="960" y="1962"/>
                    </a:lnTo>
                    <a:lnTo>
                      <a:pt x="930" y="1866"/>
                    </a:lnTo>
                    <a:lnTo>
                      <a:pt x="906" y="1776"/>
                    </a:lnTo>
                    <a:lnTo>
                      <a:pt x="876" y="1680"/>
                    </a:lnTo>
                    <a:lnTo>
                      <a:pt x="852" y="1584"/>
                    </a:lnTo>
                    <a:lnTo>
                      <a:pt x="822" y="1494"/>
                    </a:lnTo>
                    <a:lnTo>
                      <a:pt x="810" y="1452"/>
                    </a:lnTo>
                    <a:lnTo>
                      <a:pt x="798" y="1404"/>
                    </a:lnTo>
                    <a:lnTo>
                      <a:pt x="774" y="1314"/>
                    </a:lnTo>
                    <a:lnTo>
                      <a:pt x="756" y="1266"/>
                    </a:lnTo>
                    <a:lnTo>
                      <a:pt x="744" y="1218"/>
                    </a:lnTo>
                    <a:lnTo>
                      <a:pt x="732" y="1194"/>
                    </a:lnTo>
                    <a:lnTo>
                      <a:pt x="726" y="1170"/>
                    </a:lnTo>
                    <a:lnTo>
                      <a:pt x="708" y="1122"/>
                    </a:lnTo>
                    <a:lnTo>
                      <a:pt x="702" y="1098"/>
                    </a:lnTo>
                    <a:lnTo>
                      <a:pt x="690" y="1074"/>
                    </a:lnTo>
                    <a:lnTo>
                      <a:pt x="684" y="1050"/>
                    </a:lnTo>
                    <a:lnTo>
                      <a:pt x="678" y="1038"/>
                    </a:lnTo>
                    <a:lnTo>
                      <a:pt x="678" y="1026"/>
                    </a:lnTo>
                    <a:lnTo>
                      <a:pt x="666" y="984"/>
                    </a:lnTo>
                    <a:lnTo>
                      <a:pt x="654" y="942"/>
                    </a:lnTo>
                    <a:lnTo>
                      <a:pt x="630" y="858"/>
                    </a:lnTo>
                    <a:lnTo>
                      <a:pt x="606" y="780"/>
                    </a:lnTo>
                    <a:lnTo>
                      <a:pt x="582" y="690"/>
                    </a:lnTo>
                    <a:lnTo>
                      <a:pt x="570" y="654"/>
                    </a:lnTo>
                    <a:lnTo>
                      <a:pt x="558" y="612"/>
                    </a:lnTo>
                    <a:lnTo>
                      <a:pt x="540" y="570"/>
                    </a:lnTo>
                    <a:lnTo>
                      <a:pt x="528" y="534"/>
                    </a:lnTo>
                    <a:lnTo>
                      <a:pt x="510" y="498"/>
                    </a:lnTo>
                    <a:lnTo>
                      <a:pt x="498" y="456"/>
                    </a:lnTo>
                    <a:lnTo>
                      <a:pt x="480" y="426"/>
                    </a:lnTo>
                    <a:lnTo>
                      <a:pt x="468" y="402"/>
                    </a:lnTo>
                    <a:lnTo>
                      <a:pt x="462" y="384"/>
                    </a:lnTo>
                    <a:lnTo>
                      <a:pt x="444" y="348"/>
                    </a:lnTo>
                    <a:lnTo>
                      <a:pt x="438" y="336"/>
                    </a:lnTo>
                    <a:lnTo>
                      <a:pt x="426" y="324"/>
                    </a:lnTo>
                    <a:lnTo>
                      <a:pt x="408" y="288"/>
                    </a:lnTo>
                    <a:lnTo>
                      <a:pt x="396" y="276"/>
                    </a:lnTo>
                    <a:lnTo>
                      <a:pt x="384" y="252"/>
                    </a:lnTo>
                    <a:lnTo>
                      <a:pt x="366" y="228"/>
                    </a:lnTo>
                    <a:lnTo>
                      <a:pt x="354" y="210"/>
                    </a:lnTo>
                    <a:lnTo>
                      <a:pt x="342" y="198"/>
                    </a:lnTo>
                    <a:lnTo>
                      <a:pt x="318" y="168"/>
                    </a:lnTo>
                    <a:lnTo>
                      <a:pt x="312" y="156"/>
                    </a:lnTo>
                    <a:lnTo>
                      <a:pt x="294" y="144"/>
                    </a:lnTo>
                    <a:lnTo>
                      <a:pt x="282" y="132"/>
                    </a:lnTo>
                    <a:lnTo>
                      <a:pt x="264" y="120"/>
                    </a:lnTo>
                    <a:lnTo>
                      <a:pt x="252" y="108"/>
                    </a:lnTo>
                    <a:lnTo>
                      <a:pt x="240" y="96"/>
                    </a:lnTo>
                    <a:lnTo>
                      <a:pt x="222" y="84"/>
                    </a:lnTo>
                    <a:lnTo>
                      <a:pt x="204" y="78"/>
                    </a:lnTo>
                    <a:lnTo>
                      <a:pt x="192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32" y="36"/>
                    </a:lnTo>
                    <a:lnTo>
                      <a:pt x="114" y="36"/>
                    </a:lnTo>
                    <a:lnTo>
                      <a:pt x="96" y="24"/>
                    </a:lnTo>
                    <a:lnTo>
                      <a:pt x="72" y="18"/>
                    </a:lnTo>
                    <a:lnTo>
                      <a:pt x="48" y="12"/>
                    </a:lnTo>
                    <a:lnTo>
                      <a:pt x="30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4" y="12"/>
                    </a:lnTo>
                    <a:lnTo>
                      <a:pt x="78" y="12"/>
                    </a:lnTo>
                    <a:lnTo>
                      <a:pt x="102" y="18"/>
                    </a:lnTo>
                    <a:lnTo>
                      <a:pt x="144" y="30"/>
                    </a:lnTo>
                    <a:lnTo>
                      <a:pt x="168" y="36"/>
                    </a:lnTo>
                    <a:lnTo>
                      <a:pt x="192" y="42"/>
                    </a:lnTo>
                    <a:lnTo>
                      <a:pt x="216" y="54"/>
                    </a:lnTo>
                    <a:lnTo>
                      <a:pt x="234" y="60"/>
                    </a:lnTo>
                    <a:lnTo>
                      <a:pt x="252" y="66"/>
                    </a:lnTo>
                    <a:lnTo>
                      <a:pt x="270" y="78"/>
                    </a:lnTo>
                    <a:lnTo>
                      <a:pt x="288" y="84"/>
                    </a:lnTo>
                    <a:lnTo>
                      <a:pt x="306" y="96"/>
                    </a:lnTo>
                    <a:lnTo>
                      <a:pt x="336" y="114"/>
                    </a:lnTo>
                    <a:lnTo>
                      <a:pt x="354" y="132"/>
                    </a:lnTo>
                    <a:lnTo>
                      <a:pt x="372" y="138"/>
                    </a:lnTo>
                    <a:lnTo>
                      <a:pt x="384" y="150"/>
                    </a:lnTo>
                    <a:lnTo>
                      <a:pt x="402" y="162"/>
                    </a:lnTo>
                    <a:lnTo>
                      <a:pt x="414" y="180"/>
                    </a:lnTo>
                    <a:lnTo>
                      <a:pt x="432" y="186"/>
                    </a:lnTo>
                    <a:lnTo>
                      <a:pt x="438" y="204"/>
                    </a:lnTo>
                    <a:lnTo>
                      <a:pt x="456" y="216"/>
                    </a:lnTo>
                    <a:lnTo>
                      <a:pt x="462" y="228"/>
                    </a:lnTo>
                    <a:lnTo>
                      <a:pt x="480" y="246"/>
                    </a:lnTo>
                    <a:lnTo>
                      <a:pt x="486" y="258"/>
                    </a:lnTo>
                    <a:lnTo>
                      <a:pt x="504" y="276"/>
                    </a:lnTo>
                    <a:lnTo>
                      <a:pt x="510" y="294"/>
                    </a:lnTo>
                    <a:lnTo>
                      <a:pt x="522" y="306"/>
                    </a:lnTo>
                    <a:lnTo>
                      <a:pt x="534" y="324"/>
                    </a:lnTo>
                    <a:lnTo>
                      <a:pt x="540" y="348"/>
                    </a:lnTo>
                    <a:lnTo>
                      <a:pt x="558" y="378"/>
                    </a:lnTo>
                    <a:lnTo>
                      <a:pt x="576" y="420"/>
                    </a:lnTo>
                    <a:lnTo>
                      <a:pt x="594" y="456"/>
                    </a:lnTo>
                    <a:lnTo>
                      <a:pt x="606" y="498"/>
                    </a:lnTo>
                    <a:lnTo>
                      <a:pt x="630" y="534"/>
                    </a:lnTo>
                    <a:lnTo>
                      <a:pt x="642" y="576"/>
                    </a:lnTo>
                    <a:lnTo>
                      <a:pt x="672" y="660"/>
                    </a:lnTo>
                    <a:lnTo>
                      <a:pt x="702" y="738"/>
                    </a:lnTo>
                    <a:lnTo>
                      <a:pt x="726" y="828"/>
                    </a:lnTo>
                    <a:lnTo>
                      <a:pt x="780" y="996"/>
                    </a:lnTo>
                    <a:lnTo>
                      <a:pt x="786" y="1020"/>
                    </a:lnTo>
                    <a:lnTo>
                      <a:pt x="792" y="1026"/>
                    </a:lnTo>
                    <a:lnTo>
                      <a:pt x="798" y="1044"/>
                    </a:lnTo>
                    <a:lnTo>
                      <a:pt x="804" y="1068"/>
                    </a:lnTo>
                    <a:lnTo>
                      <a:pt x="810" y="1092"/>
                    </a:lnTo>
                    <a:lnTo>
                      <a:pt x="828" y="1140"/>
                    </a:lnTo>
                    <a:lnTo>
                      <a:pt x="834" y="1164"/>
                    </a:lnTo>
                    <a:lnTo>
                      <a:pt x="846" y="1182"/>
                    </a:lnTo>
                    <a:lnTo>
                      <a:pt x="870" y="1278"/>
                    </a:lnTo>
                    <a:lnTo>
                      <a:pt x="900" y="1374"/>
                    </a:lnTo>
                    <a:lnTo>
                      <a:pt x="924" y="1464"/>
                    </a:lnTo>
                    <a:lnTo>
                      <a:pt x="948" y="1560"/>
                    </a:lnTo>
                    <a:lnTo>
                      <a:pt x="1002" y="1752"/>
                    </a:lnTo>
                    <a:lnTo>
                      <a:pt x="1026" y="1842"/>
                    </a:lnTo>
                    <a:lnTo>
                      <a:pt x="1050" y="1938"/>
                    </a:lnTo>
                    <a:lnTo>
                      <a:pt x="1056" y="1950"/>
                    </a:lnTo>
                    <a:lnTo>
                      <a:pt x="1056" y="1968"/>
                    </a:lnTo>
                    <a:lnTo>
                      <a:pt x="1062" y="2004"/>
                    </a:lnTo>
                    <a:lnTo>
                      <a:pt x="1062" y="2040"/>
                    </a:lnTo>
                    <a:lnTo>
                      <a:pt x="1062" y="2058"/>
                    </a:lnTo>
                    <a:lnTo>
                      <a:pt x="1062" y="2076"/>
                    </a:lnTo>
                    <a:lnTo>
                      <a:pt x="1062" y="2082"/>
                    </a:lnTo>
                    <a:lnTo>
                      <a:pt x="1062" y="2088"/>
                    </a:lnTo>
                    <a:lnTo>
                      <a:pt x="1062" y="2094"/>
                    </a:lnTo>
                    <a:lnTo>
                      <a:pt x="1062" y="2100"/>
                    </a:lnTo>
                    <a:lnTo>
                      <a:pt x="1056" y="2106"/>
                    </a:lnTo>
                    <a:lnTo>
                      <a:pt x="1056" y="2112"/>
                    </a:lnTo>
                    <a:lnTo>
                      <a:pt x="1050" y="2112"/>
                    </a:lnTo>
                    <a:lnTo>
                      <a:pt x="1044" y="2112"/>
                    </a:lnTo>
                    <a:lnTo>
                      <a:pt x="1038" y="2118"/>
                    </a:lnTo>
                    <a:lnTo>
                      <a:pt x="1032" y="2118"/>
                    </a:lnTo>
                    <a:lnTo>
                      <a:pt x="1020" y="2118"/>
                    </a:lnTo>
                    <a:lnTo>
                      <a:pt x="1014" y="2118"/>
                    </a:lnTo>
                    <a:lnTo>
                      <a:pt x="1008" y="2118"/>
                    </a:lnTo>
                    <a:lnTo>
                      <a:pt x="1002" y="2112"/>
                    </a:lnTo>
                    <a:lnTo>
                      <a:pt x="996" y="2112"/>
                    </a:lnTo>
                    <a:lnTo>
                      <a:pt x="990" y="2106"/>
                    </a:lnTo>
                    <a:lnTo>
                      <a:pt x="990" y="2100"/>
                    </a:lnTo>
                    <a:lnTo>
                      <a:pt x="990" y="2094"/>
                    </a:lnTo>
                    <a:lnTo>
                      <a:pt x="984" y="2088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4" name="Freeform 321"/>
              <p:cNvSpPr>
                <a:spLocks/>
              </p:cNvSpPr>
              <p:nvPr/>
            </p:nvSpPr>
            <p:spPr bwMode="auto">
              <a:xfrm>
                <a:off x="708" y="1200"/>
                <a:ext cx="1062" cy="2118"/>
              </a:xfrm>
              <a:custGeom>
                <a:avLst/>
                <a:gdLst>
                  <a:gd name="T0" fmla="*/ 972 w 1062"/>
                  <a:gd name="T1" fmla="*/ 2022 h 2118"/>
                  <a:gd name="T2" fmla="*/ 930 w 1062"/>
                  <a:gd name="T3" fmla="*/ 1866 h 2118"/>
                  <a:gd name="T4" fmla="*/ 852 w 1062"/>
                  <a:gd name="T5" fmla="*/ 1584 h 2118"/>
                  <a:gd name="T6" fmla="*/ 798 w 1062"/>
                  <a:gd name="T7" fmla="*/ 1404 h 2118"/>
                  <a:gd name="T8" fmla="*/ 744 w 1062"/>
                  <a:gd name="T9" fmla="*/ 1218 h 2118"/>
                  <a:gd name="T10" fmla="*/ 708 w 1062"/>
                  <a:gd name="T11" fmla="*/ 1122 h 2118"/>
                  <a:gd name="T12" fmla="*/ 684 w 1062"/>
                  <a:gd name="T13" fmla="*/ 1050 h 2118"/>
                  <a:gd name="T14" fmla="*/ 666 w 1062"/>
                  <a:gd name="T15" fmla="*/ 984 h 2118"/>
                  <a:gd name="T16" fmla="*/ 606 w 1062"/>
                  <a:gd name="T17" fmla="*/ 780 h 2118"/>
                  <a:gd name="T18" fmla="*/ 558 w 1062"/>
                  <a:gd name="T19" fmla="*/ 612 h 2118"/>
                  <a:gd name="T20" fmla="*/ 510 w 1062"/>
                  <a:gd name="T21" fmla="*/ 498 h 2118"/>
                  <a:gd name="T22" fmla="*/ 468 w 1062"/>
                  <a:gd name="T23" fmla="*/ 402 h 2118"/>
                  <a:gd name="T24" fmla="*/ 438 w 1062"/>
                  <a:gd name="T25" fmla="*/ 336 h 2118"/>
                  <a:gd name="T26" fmla="*/ 396 w 1062"/>
                  <a:gd name="T27" fmla="*/ 276 h 2118"/>
                  <a:gd name="T28" fmla="*/ 354 w 1062"/>
                  <a:gd name="T29" fmla="*/ 210 h 2118"/>
                  <a:gd name="T30" fmla="*/ 312 w 1062"/>
                  <a:gd name="T31" fmla="*/ 156 h 2118"/>
                  <a:gd name="T32" fmla="*/ 264 w 1062"/>
                  <a:gd name="T33" fmla="*/ 120 h 2118"/>
                  <a:gd name="T34" fmla="*/ 222 w 1062"/>
                  <a:gd name="T35" fmla="*/ 84 h 2118"/>
                  <a:gd name="T36" fmla="*/ 168 w 1062"/>
                  <a:gd name="T37" fmla="*/ 60 h 2118"/>
                  <a:gd name="T38" fmla="*/ 114 w 1062"/>
                  <a:gd name="T39" fmla="*/ 36 h 2118"/>
                  <a:gd name="T40" fmla="*/ 48 w 1062"/>
                  <a:gd name="T41" fmla="*/ 12 h 2118"/>
                  <a:gd name="T42" fmla="*/ 0 w 1062"/>
                  <a:gd name="T43" fmla="*/ 6 h 2118"/>
                  <a:gd name="T44" fmla="*/ 54 w 1062"/>
                  <a:gd name="T45" fmla="*/ 12 h 2118"/>
                  <a:gd name="T46" fmla="*/ 144 w 1062"/>
                  <a:gd name="T47" fmla="*/ 30 h 2118"/>
                  <a:gd name="T48" fmla="*/ 216 w 1062"/>
                  <a:gd name="T49" fmla="*/ 54 h 2118"/>
                  <a:gd name="T50" fmla="*/ 270 w 1062"/>
                  <a:gd name="T51" fmla="*/ 78 h 2118"/>
                  <a:gd name="T52" fmla="*/ 336 w 1062"/>
                  <a:gd name="T53" fmla="*/ 114 h 2118"/>
                  <a:gd name="T54" fmla="*/ 384 w 1062"/>
                  <a:gd name="T55" fmla="*/ 150 h 2118"/>
                  <a:gd name="T56" fmla="*/ 432 w 1062"/>
                  <a:gd name="T57" fmla="*/ 186 h 2118"/>
                  <a:gd name="T58" fmla="*/ 462 w 1062"/>
                  <a:gd name="T59" fmla="*/ 228 h 2118"/>
                  <a:gd name="T60" fmla="*/ 504 w 1062"/>
                  <a:gd name="T61" fmla="*/ 276 h 2118"/>
                  <a:gd name="T62" fmla="*/ 534 w 1062"/>
                  <a:gd name="T63" fmla="*/ 324 h 2118"/>
                  <a:gd name="T64" fmla="*/ 576 w 1062"/>
                  <a:gd name="T65" fmla="*/ 420 h 2118"/>
                  <a:gd name="T66" fmla="*/ 630 w 1062"/>
                  <a:gd name="T67" fmla="*/ 534 h 2118"/>
                  <a:gd name="T68" fmla="*/ 702 w 1062"/>
                  <a:gd name="T69" fmla="*/ 738 h 2118"/>
                  <a:gd name="T70" fmla="*/ 786 w 1062"/>
                  <a:gd name="T71" fmla="*/ 1020 h 2118"/>
                  <a:gd name="T72" fmla="*/ 804 w 1062"/>
                  <a:gd name="T73" fmla="*/ 1068 h 2118"/>
                  <a:gd name="T74" fmla="*/ 834 w 1062"/>
                  <a:gd name="T75" fmla="*/ 1164 h 2118"/>
                  <a:gd name="T76" fmla="*/ 900 w 1062"/>
                  <a:gd name="T77" fmla="*/ 1374 h 2118"/>
                  <a:gd name="T78" fmla="*/ 1002 w 1062"/>
                  <a:gd name="T79" fmla="*/ 1752 h 2118"/>
                  <a:gd name="T80" fmla="*/ 1056 w 1062"/>
                  <a:gd name="T81" fmla="*/ 1950 h 2118"/>
                  <a:gd name="T82" fmla="*/ 1062 w 1062"/>
                  <a:gd name="T83" fmla="*/ 2040 h 2118"/>
                  <a:gd name="T84" fmla="*/ 1062 w 1062"/>
                  <a:gd name="T85" fmla="*/ 2082 h 2118"/>
                  <a:gd name="T86" fmla="*/ 1062 w 1062"/>
                  <a:gd name="T87" fmla="*/ 2094 h 2118"/>
                  <a:gd name="T88" fmla="*/ 1056 w 1062"/>
                  <a:gd name="T89" fmla="*/ 2112 h 2118"/>
                  <a:gd name="T90" fmla="*/ 1038 w 1062"/>
                  <a:gd name="T91" fmla="*/ 2118 h 2118"/>
                  <a:gd name="T92" fmla="*/ 1014 w 1062"/>
                  <a:gd name="T93" fmla="*/ 2118 h 2118"/>
                  <a:gd name="T94" fmla="*/ 996 w 1062"/>
                  <a:gd name="T95" fmla="*/ 2112 h 2118"/>
                  <a:gd name="T96" fmla="*/ 990 w 1062"/>
                  <a:gd name="T97" fmla="*/ 2094 h 21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062" h="2118">
                    <a:moveTo>
                      <a:pt x="984" y="2088"/>
                    </a:moveTo>
                    <a:lnTo>
                      <a:pt x="978" y="2058"/>
                    </a:lnTo>
                    <a:lnTo>
                      <a:pt x="972" y="2022"/>
                    </a:lnTo>
                    <a:lnTo>
                      <a:pt x="966" y="1992"/>
                    </a:lnTo>
                    <a:lnTo>
                      <a:pt x="960" y="1962"/>
                    </a:lnTo>
                    <a:lnTo>
                      <a:pt x="930" y="1866"/>
                    </a:lnTo>
                    <a:lnTo>
                      <a:pt x="906" y="1776"/>
                    </a:lnTo>
                    <a:lnTo>
                      <a:pt x="876" y="1680"/>
                    </a:lnTo>
                    <a:lnTo>
                      <a:pt x="852" y="1584"/>
                    </a:lnTo>
                    <a:lnTo>
                      <a:pt x="822" y="1494"/>
                    </a:lnTo>
                    <a:lnTo>
                      <a:pt x="810" y="1452"/>
                    </a:lnTo>
                    <a:lnTo>
                      <a:pt x="798" y="1404"/>
                    </a:lnTo>
                    <a:lnTo>
                      <a:pt x="774" y="1314"/>
                    </a:lnTo>
                    <a:lnTo>
                      <a:pt x="756" y="1266"/>
                    </a:lnTo>
                    <a:lnTo>
                      <a:pt x="744" y="1218"/>
                    </a:lnTo>
                    <a:lnTo>
                      <a:pt x="732" y="1194"/>
                    </a:lnTo>
                    <a:lnTo>
                      <a:pt x="726" y="1170"/>
                    </a:lnTo>
                    <a:lnTo>
                      <a:pt x="708" y="1122"/>
                    </a:lnTo>
                    <a:lnTo>
                      <a:pt x="702" y="1098"/>
                    </a:lnTo>
                    <a:lnTo>
                      <a:pt x="690" y="1074"/>
                    </a:lnTo>
                    <a:lnTo>
                      <a:pt x="684" y="1050"/>
                    </a:lnTo>
                    <a:lnTo>
                      <a:pt x="678" y="1038"/>
                    </a:lnTo>
                    <a:lnTo>
                      <a:pt x="678" y="1026"/>
                    </a:lnTo>
                    <a:lnTo>
                      <a:pt x="666" y="984"/>
                    </a:lnTo>
                    <a:lnTo>
                      <a:pt x="654" y="942"/>
                    </a:lnTo>
                    <a:lnTo>
                      <a:pt x="630" y="858"/>
                    </a:lnTo>
                    <a:lnTo>
                      <a:pt x="606" y="780"/>
                    </a:lnTo>
                    <a:lnTo>
                      <a:pt x="582" y="690"/>
                    </a:lnTo>
                    <a:lnTo>
                      <a:pt x="570" y="654"/>
                    </a:lnTo>
                    <a:lnTo>
                      <a:pt x="558" y="612"/>
                    </a:lnTo>
                    <a:lnTo>
                      <a:pt x="540" y="570"/>
                    </a:lnTo>
                    <a:lnTo>
                      <a:pt x="528" y="534"/>
                    </a:lnTo>
                    <a:lnTo>
                      <a:pt x="510" y="498"/>
                    </a:lnTo>
                    <a:lnTo>
                      <a:pt x="498" y="456"/>
                    </a:lnTo>
                    <a:lnTo>
                      <a:pt x="480" y="426"/>
                    </a:lnTo>
                    <a:lnTo>
                      <a:pt x="468" y="402"/>
                    </a:lnTo>
                    <a:lnTo>
                      <a:pt x="462" y="384"/>
                    </a:lnTo>
                    <a:lnTo>
                      <a:pt x="444" y="348"/>
                    </a:lnTo>
                    <a:lnTo>
                      <a:pt x="438" y="336"/>
                    </a:lnTo>
                    <a:lnTo>
                      <a:pt x="426" y="324"/>
                    </a:lnTo>
                    <a:lnTo>
                      <a:pt x="408" y="288"/>
                    </a:lnTo>
                    <a:lnTo>
                      <a:pt x="396" y="276"/>
                    </a:lnTo>
                    <a:lnTo>
                      <a:pt x="384" y="252"/>
                    </a:lnTo>
                    <a:lnTo>
                      <a:pt x="366" y="228"/>
                    </a:lnTo>
                    <a:lnTo>
                      <a:pt x="354" y="210"/>
                    </a:lnTo>
                    <a:lnTo>
                      <a:pt x="342" y="198"/>
                    </a:lnTo>
                    <a:lnTo>
                      <a:pt x="318" y="168"/>
                    </a:lnTo>
                    <a:lnTo>
                      <a:pt x="312" y="156"/>
                    </a:lnTo>
                    <a:lnTo>
                      <a:pt x="294" y="144"/>
                    </a:lnTo>
                    <a:lnTo>
                      <a:pt x="282" y="132"/>
                    </a:lnTo>
                    <a:lnTo>
                      <a:pt x="264" y="120"/>
                    </a:lnTo>
                    <a:lnTo>
                      <a:pt x="252" y="108"/>
                    </a:lnTo>
                    <a:lnTo>
                      <a:pt x="240" y="96"/>
                    </a:lnTo>
                    <a:lnTo>
                      <a:pt x="222" y="84"/>
                    </a:lnTo>
                    <a:lnTo>
                      <a:pt x="204" y="78"/>
                    </a:lnTo>
                    <a:lnTo>
                      <a:pt x="192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32" y="36"/>
                    </a:lnTo>
                    <a:lnTo>
                      <a:pt x="114" y="36"/>
                    </a:lnTo>
                    <a:lnTo>
                      <a:pt x="96" y="24"/>
                    </a:lnTo>
                    <a:lnTo>
                      <a:pt x="72" y="18"/>
                    </a:lnTo>
                    <a:lnTo>
                      <a:pt x="48" y="12"/>
                    </a:lnTo>
                    <a:lnTo>
                      <a:pt x="30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4" y="12"/>
                    </a:lnTo>
                    <a:lnTo>
                      <a:pt x="78" y="12"/>
                    </a:lnTo>
                    <a:lnTo>
                      <a:pt x="102" y="18"/>
                    </a:lnTo>
                    <a:lnTo>
                      <a:pt x="144" y="30"/>
                    </a:lnTo>
                    <a:lnTo>
                      <a:pt x="168" y="36"/>
                    </a:lnTo>
                    <a:lnTo>
                      <a:pt x="192" y="42"/>
                    </a:lnTo>
                    <a:lnTo>
                      <a:pt x="216" y="54"/>
                    </a:lnTo>
                    <a:lnTo>
                      <a:pt x="234" y="60"/>
                    </a:lnTo>
                    <a:lnTo>
                      <a:pt x="252" y="66"/>
                    </a:lnTo>
                    <a:lnTo>
                      <a:pt x="270" y="78"/>
                    </a:lnTo>
                    <a:lnTo>
                      <a:pt x="288" y="84"/>
                    </a:lnTo>
                    <a:lnTo>
                      <a:pt x="306" y="96"/>
                    </a:lnTo>
                    <a:lnTo>
                      <a:pt x="336" y="114"/>
                    </a:lnTo>
                    <a:lnTo>
                      <a:pt x="354" y="132"/>
                    </a:lnTo>
                    <a:lnTo>
                      <a:pt x="372" y="138"/>
                    </a:lnTo>
                    <a:lnTo>
                      <a:pt x="384" y="150"/>
                    </a:lnTo>
                    <a:lnTo>
                      <a:pt x="402" y="162"/>
                    </a:lnTo>
                    <a:lnTo>
                      <a:pt x="414" y="180"/>
                    </a:lnTo>
                    <a:lnTo>
                      <a:pt x="432" y="186"/>
                    </a:lnTo>
                    <a:lnTo>
                      <a:pt x="438" y="204"/>
                    </a:lnTo>
                    <a:lnTo>
                      <a:pt x="456" y="216"/>
                    </a:lnTo>
                    <a:lnTo>
                      <a:pt x="462" y="228"/>
                    </a:lnTo>
                    <a:lnTo>
                      <a:pt x="480" y="246"/>
                    </a:lnTo>
                    <a:lnTo>
                      <a:pt x="486" y="258"/>
                    </a:lnTo>
                    <a:lnTo>
                      <a:pt x="504" y="276"/>
                    </a:lnTo>
                    <a:lnTo>
                      <a:pt x="510" y="294"/>
                    </a:lnTo>
                    <a:lnTo>
                      <a:pt x="522" y="306"/>
                    </a:lnTo>
                    <a:lnTo>
                      <a:pt x="534" y="324"/>
                    </a:lnTo>
                    <a:lnTo>
                      <a:pt x="540" y="348"/>
                    </a:lnTo>
                    <a:lnTo>
                      <a:pt x="558" y="378"/>
                    </a:lnTo>
                    <a:lnTo>
                      <a:pt x="576" y="420"/>
                    </a:lnTo>
                    <a:lnTo>
                      <a:pt x="594" y="456"/>
                    </a:lnTo>
                    <a:lnTo>
                      <a:pt x="606" y="498"/>
                    </a:lnTo>
                    <a:lnTo>
                      <a:pt x="630" y="534"/>
                    </a:lnTo>
                    <a:lnTo>
                      <a:pt x="642" y="576"/>
                    </a:lnTo>
                    <a:lnTo>
                      <a:pt x="672" y="660"/>
                    </a:lnTo>
                    <a:lnTo>
                      <a:pt x="702" y="738"/>
                    </a:lnTo>
                    <a:lnTo>
                      <a:pt x="726" y="828"/>
                    </a:lnTo>
                    <a:lnTo>
                      <a:pt x="780" y="996"/>
                    </a:lnTo>
                    <a:lnTo>
                      <a:pt x="786" y="1020"/>
                    </a:lnTo>
                    <a:lnTo>
                      <a:pt x="792" y="1026"/>
                    </a:lnTo>
                    <a:lnTo>
                      <a:pt x="798" y="1044"/>
                    </a:lnTo>
                    <a:lnTo>
                      <a:pt x="804" y="1068"/>
                    </a:lnTo>
                    <a:lnTo>
                      <a:pt x="810" y="1092"/>
                    </a:lnTo>
                    <a:lnTo>
                      <a:pt x="828" y="1140"/>
                    </a:lnTo>
                    <a:lnTo>
                      <a:pt x="834" y="1164"/>
                    </a:lnTo>
                    <a:lnTo>
                      <a:pt x="846" y="1182"/>
                    </a:lnTo>
                    <a:lnTo>
                      <a:pt x="870" y="1278"/>
                    </a:lnTo>
                    <a:lnTo>
                      <a:pt x="900" y="1374"/>
                    </a:lnTo>
                    <a:lnTo>
                      <a:pt x="924" y="1464"/>
                    </a:lnTo>
                    <a:lnTo>
                      <a:pt x="948" y="1560"/>
                    </a:lnTo>
                    <a:lnTo>
                      <a:pt x="1002" y="1752"/>
                    </a:lnTo>
                    <a:lnTo>
                      <a:pt x="1026" y="1842"/>
                    </a:lnTo>
                    <a:lnTo>
                      <a:pt x="1050" y="1938"/>
                    </a:lnTo>
                    <a:lnTo>
                      <a:pt x="1056" y="1950"/>
                    </a:lnTo>
                    <a:lnTo>
                      <a:pt x="1056" y="1968"/>
                    </a:lnTo>
                    <a:lnTo>
                      <a:pt x="1062" y="2004"/>
                    </a:lnTo>
                    <a:lnTo>
                      <a:pt x="1062" y="2040"/>
                    </a:lnTo>
                    <a:lnTo>
                      <a:pt x="1062" y="2058"/>
                    </a:lnTo>
                    <a:lnTo>
                      <a:pt x="1062" y="2076"/>
                    </a:lnTo>
                    <a:lnTo>
                      <a:pt x="1062" y="2082"/>
                    </a:lnTo>
                    <a:lnTo>
                      <a:pt x="1062" y="2088"/>
                    </a:lnTo>
                    <a:lnTo>
                      <a:pt x="1062" y="2094"/>
                    </a:lnTo>
                    <a:lnTo>
                      <a:pt x="1062" y="2100"/>
                    </a:lnTo>
                    <a:lnTo>
                      <a:pt x="1056" y="2106"/>
                    </a:lnTo>
                    <a:lnTo>
                      <a:pt x="1056" y="2112"/>
                    </a:lnTo>
                    <a:lnTo>
                      <a:pt x="1050" y="2112"/>
                    </a:lnTo>
                    <a:lnTo>
                      <a:pt x="1044" y="2112"/>
                    </a:lnTo>
                    <a:lnTo>
                      <a:pt x="1038" y="2118"/>
                    </a:lnTo>
                    <a:lnTo>
                      <a:pt x="1032" y="2118"/>
                    </a:lnTo>
                    <a:lnTo>
                      <a:pt x="1020" y="2118"/>
                    </a:lnTo>
                    <a:lnTo>
                      <a:pt x="1014" y="2118"/>
                    </a:lnTo>
                    <a:lnTo>
                      <a:pt x="1008" y="2118"/>
                    </a:lnTo>
                    <a:lnTo>
                      <a:pt x="1002" y="2112"/>
                    </a:lnTo>
                    <a:lnTo>
                      <a:pt x="996" y="2112"/>
                    </a:lnTo>
                    <a:lnTo>
                      <a:pt x="990" y="2106"/>
                    </a:lnTo>
                    <a:lnTo>
                      <a:pt x="990" y="2100"/>
                    </a:lnTo>
                    <a:lnTo>
                      <a:pt x="990" y="2094"/>
                    </a:lnTo>
                    <a:lnTo>
                      <a:pt x="984" y="2088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5" name="Freeform 322"/>
              <p:cNvSpPr>
                <a:spLocks/>
              </p:cNvSpPr>
              <p:nvPr/>
            </p:nvSpPr>
            <p:spPr bwMode="auto">
              <a:xfrm>
                <a:off x="1572" y="1020"/>
                <a:ext cx="186" cy="2250"/>
              </a:xfrm>
              <a:custGeom>
                <a:avLst/>
                <a:gdLst>
                  <a:gd name="T0" fmla="*/ 54 w 186"/>
                  <a:gd name="T1" fmla="*/ 2220 h 2250"/>
                  <a:gd name="T2" fmla="*/ 54 w 186"/>
                  <a:gd name="T3" fmla="*/ 2172 h 2250"/>
                  <a:gd name="T4" fmla="*/ 54 w 186"/>
                  <a:gd name="T5" fmla="*/ 2136 h 2250"/>
                  <a:gd name="T6" fmla="*/ 54 w 186"/>
                  <a:gd name="T7" fmla="*/ 2076 h 2250"/>
                  <a:gd name="T8" fmla="*/ 48 w 186"/>
                  <a:gd name="T9" fmla="*/ 2004 h 2250"/>
                  <a:gd name="T10" fmla="*/ 30 w 186"/>
                  <a:gd name="T11" fmla="*/ 1890 h 2250"/>
                  <a:gd name="T12" fmla="*/ 18 w 186"/>
                  <a:gd name="T13" fmla="*/ 1788 h 2250"/>
                  <a:gd name="T14" fmla="*/ 6 w 186"/>
                  <a:gd name="T15" fmla="*/ 1674 h 2250"/>
                  <a:gd name="T16" fmla="*/ 0 w 186"/>
                  <a:gd name="T17" fmla="*/ 1524 h 2250"/>
                  <a:gd name="T18" fmla="*/ 0 w 186"/>
                  <a:gd name="T19" fmla="*/ 1416 h 2250"/>
                  <a:gd name="T20" fmla="*/ 0 w 186"/>
                  <a:gd name="T21" fmla="*/ 1302 h 2250"/>
                  <a:gd name="T22" fmla="*/ 6 w 186"/>
                  <a:gd name="T23" fmla="*/ 1194 h 2250"/>
                  <a:gd name="T24" fmla="*/ 6 w 186"/>
                  <a:gd name="T25" fmla="*/ 1086 h 2250"/>
                  <a:gd name="T26" fmla="*/ 12 w 186"/>
                  <a:gd name="T27" fmla="*/ 990 h 2250"/>
                  <a:gd name="T28" fmla="*/ 12 w 186"/>
                  <a:gd name="T29" fmla="*/ 840 h 2250"/>
                  <a:gd name="T30" fmla="*/ 18 w 186"/>
                  <a:gd name="T31" fmla="*/ 702 h 2250"/>
                  <a:gd name="T32" fmla="*/ 30 w 186"/>
                  <a:gd name="T33" fmla="*/ 606 h 2250"/>
                  <a:gd name="T34" fmla="*/ 42 w 186"/>
                  <a:gd name="T35" fmla="*/ 492 h 2250"/>
                  <a:gd name="T36" fmla="*/ 54 w 186"/>
                  <a:gd name="T37" fmla="*/ 396 h 2250"/>
                  <a:gd name="T38" fmla="*/ 66 w 186"/>
                  <a:gd name="T39" fmla="*/ 312 h 2250"/>
                  <a:gd name="T40" fmla="*/ 78 w 186"/>
                  <a:gd name="T41" fmla="*/ 246 h 2250"/>
                  <a:gd name="T42" fmla="*/ 102 w 186"/>
                  <a:gd name="T43" fmla="*/ 162 h 2250"/>
                  <a:gd name="T44" fmla="*/ 126 w 186"/>
                  <a:gd name="T45" fmla="*/ 96 h 2250"/>
                  <a:gd name="T46" fmla="*/ 156 w 186"/>
                  <a:gd name="T47" fmla="*/ 42 h 2250"/>
                  <a:gd name="T48" fmla="*/ 180 w 186"/>
                  <a:gd name="T49" fmla="*/ 0 h 2250"/>
                  <a:gd name="T50" fmla="*/ 186 w 186"/>
                  <a:gd name="T51" fmla="*/ 0 h 2250"/>
                  <a:gd name="T52" fmla="*/ 186 w 186"/>
                  <a:gd name="T53" fmla="*/ 6 h 2250"/>
                  <a:gd name="T54" fmla="*/ 168 w 186"/>
                  <a:gd name="T55" fmla="*/ 30 h 2250"/>
                  <a:gd name="T56" fmla="*/ 150 w 186"/>
                  <a:gd name="T57" fmla="*/ 72 h 2250"/>
                  <a:gd name="T58" fmla="*/ 144 w 186"/>
                  <a:gd name="T59" fmla="*/ 114 h 2250"/>
                  <a:gd name="T60" fmla="*/ 138 w 186"/>
                  <a:gd name="T61" fmla="*/ 168 h 2250"/>
                  <a:gd name="T62" fmla="*/ 132 w 186"/>
                  <a:gd name="T63" fmla="*/ 258 h 2250"/>
                  <a:gd name="T64" fmla="*/ 138 w 186"/>
                  <a:gd name="T65" fmla="*/ 408 h 2250"/>
                  <a:gd name="T66" fmla="*/ 126 w 186"/>
                  <a:gd name="T67" fmla="*/ 504 h 2250"/>
                  <a:gd name="T68" fmla="*/ 114 w 186"/>
                  <a:gd name="T69" fmla="*/ 570 h 2250"/>
                  <a:gd name="T70" fmla="*/ 102 w 186"/>
                  <a:gd name="T71" fmla="*/ 684 h 2250"/>
                  <a:gd name="T72" fmla="*/ 102 w 186"/>
                  <a:gd name="T73" fmla="*/ 804 h 2250"/>
                  <a:gd name="T74" fmla="*/ 102 w 186"/>
                  <a:gd name="T75" fmla="*/ 918 h 2250"/>
                  <a:gd name="T76" fmla="*/ 96 w 186"/>
                  <a:gd name="T77" fmla="*/ 1110 h 2250"/>
                  <a:gd name="T78" fmla="*/ 84 w 186"/>
                  <a:gd name="T79" fmla="*/ 1230 h 2250"/>
                  <a:gd name="T80" fmla="*/ 78 w 186"/>
                  <a:gd name="T81" fmla="*/ 1338 h 2250"/>
                  <a:gd name="T82" fmla="*/ 78 w 186"/>
                  <a:gd name="T83" fmla="*/ 1446 h 2250"/>
                  <a:gd name="T84" fmla="*/ 78 w 186"/>
                  <a:gd name="T85" fmla="*/ 1560 h 2250"/>
                  <a:gd name="T86" fmla="*/ 84 w 186"/>
                  <a:gd name="T87" fmla="*/ 1638 h 2250"/>
                  <a:gd name="T88" fmla="*/ 96 w 186"/>
                  <a:gd name="T89" fmla="*/ 1782 h 2250"/>
                  <a:gd name="T90" fmla="*/ 102 w 186"/>
                  <a:gd name="T91" fmla="*/ 1860 h 2250"/>
                  <a:gd name="T92" fmla="*/ 102 w 186"/>
                  <a:gd name="T93" fmla="*/ 1932 h 2250"/>
                  <a:gd name="T94" fmla="*/ 102 w 186"/>
                  <a:gd name="T95" fmla="*/ 2004 h 2250"/>
                  <a:gd name="T96" fmla="*/ 102 w 186"/>
                  <a:gd name="T97" fmla="*/ 2076 h 2250"/>
                  <a:gd name="T98" fmla="*/ 84 w 186"/>
                  <a:gd name="T99" fmla="*/ 2238 h 2250"/>
                  <a:gd name="T100" fmla="*/ 84 w 186"/>
                  <a:gd name="T101" fmla="*/ 2244 h 2250"/>
                  <a:gd name="T102" fmla="*/ 78 w 186"/>
                  <a:gd name="T103" fmla="*/ 2244 h 2250"/>
                  <a:gd name="T104" fmla="*/ 72 w 186"/>
                  <a:gd name="T105" fmla="*/ 2250 h 2250"/>
                  <a:gd name="T106" fmla="*/ 66 w 186"/>
                  <a:gd name="T107" fmla="*/ 2250 h 2250"/>
                  <a:gd name="T108" fmla="*/ 54 w 186"/>
                  <a:gd name="T109" fmla="*/ 2244 h 2250"/>
                  <a:gd name="T110" fmla="*/ 54 w 186"/>
                  <a:gd name="T111" fmla="*/ 2244 h 2250"/>
                  <a:gd name="T112" fmla="*/ 54 w 186"/>
                  <a:gd name="T113" fmla="*/ 2238 h 225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86" h="2250">
                    <a:moveTo>
                      <a:pt x="54" y="2232"/>
                    </a:moveTo>
                    <a:lnTo>
                      <a:pt x="54" y="2232"/>
                    </a:lnTo>
                    <a:lnTo>
                      <a:pt x="54" y="2220"/>
                    </a:lnTo>
                    <a:lnTo>
                      <a:pt x="54" y="2202"/>
                    </a:lnTo>
                    <a:lnTo>
                      <a:pt x="54" y="2190"/>
                    </a:lnTo>
                    <a:lnTo>
                      <a:pt x="54" y="2172"/>
                    </a:lnTo>
                    <a:lnTo>
                      <a:pt x="54" y="2166"/>
                    </a:lnTo>
                    <a:lnTo>
                      <a:pt x="54" y="2148"/>
                    </a:lnTo>
                    <a:lnTo>
                      <a:pt x="54" y="2136"/>
                    </a:lnTo>
                    <a:lnTo>
                      <a:pt x="54" y="2124"/>
                    </a:lnTo>
                    <a:lnTo>
                      <a:pt x="54" y="2100"/>
                    </a:lnTo>
                    <a:lnTo>
                      <a:pt x="54" y="2076"/>
                    </a:lnTo>
                    <a:lnTo>
                      <a:pt x="54" y="2052"/>
                    </a:lnTo>
                    <a:lnTo>
                      <a:pt x="48" y="2028"/>
                    </a:lnTo>
                    <a:lnTo>
                      <a:pt x="48" y="2004"/>
                    </a:lnTo>
                    <a:lnTo>
                      <a:pt x="42" y="1980"/>
                    </a:lnTo>
                    <a:lnTo>
                      <a:pt x="30" y="1938"/>
                    </a:lnTo>
                    <a:lnTo>
                      <a:pt x="30" y="1890"/>
                    </a:lnTo>
                    <a:lnTo>
                      <a:pt x="24" y="1866"/>
                    </a:lnTo>
                    <a:lnTo>
                      <a:pt x="24" y="1842"/>
                    </a:lnTo>
                    <a:lnTo>
                      <a:pt x="18" y="1788"/>
                    </a:lnTo>
                    <a:lnTo>
                      <a:pt x="12" y="1740"/>
                    </a:lnTo>
                    <a:lnTo>
                      <a:pt x="6" y="1698"/>
                    </a:lnTo>
                    <a:lnTo>
                      <a:pt x="6" y="1674"/>
                    </a:lnTo>
                    <a:lnTo>
                      <a:pt x="6" y="1644"/>
                    </a:lnTo>
                    <a:lnTo>
                      <a:pt x="6" y="1566"/>
                    </a:lnTo>
                    <a:lnTo>
                      <a:pt x="0" y="1524"/>
                    </a:lnTo>
                    <a:lnTo>
                      <a:pt x="0" y="1488"/>
                    </a:lnTo>
                    <a:lnTo>
                      <a:pt x="0" y="1446"/>
                    </a:lnTo>
                    <a:lnTo>
                      <a:pt x="0" y="1416"/>
                    </a:lnTo>
                    <a:lnTo>
                      <a:pt x="0" y="1374"/>
                    </a:lnTo>
                    <a:lnTo>
                      <a:pt x="0" y="1344"/>
                    </a:lnTo>
                    <a:lnTo>
                      <a:pt x="0" y="1302"/>
                    </a:lnTo>
                    <a:lnTo>
                      <a:pt x="0" y="1272"/>
                    </a:lnTo>
                    <a:lnTo>
                      <a:pt x="0" y="1230"/>
                    </a:lnTo>
                    <a:lnTo>
                      <a:pt x="6" y="1194"/>
                    </a:lnTo>
                    <a:lnTo>
                      <a:pt x="6" y="1152"/>
                    </a:lnTo>
                    <a:lnTo>
                      <a:pt x="6" y="1110"/>
                    </a:lnTo>
                    <a:lnTo>
                      <a:pt x="6" y="1086"/>
                    </a:lnTo>
                    <a:lnTo>
                      <a:pt x="6" y="1062"/>
                    </a:lnTo>
                    <a:lnTo>
                      <a:pt x="12" y="1020"/>
                    </a:lnTo>
                    <a:lnTo>
                      <a:pt x="12" y="990"/>
                    </a:lnTo>
                    <a:lnTo>
                      <a:pt x="12" y="948"/>
                    </a:lnTo>
                    <a:lnTo>
                      <a:pt x="12" y="876"/>
                    </a:lnTo>
                    <a:lnTo>
                      <a:pt x="12" y="840"/>
                    </a:lnTo>
                    <a:lnTo>
                      <a:pt x="12" y="798"/>
                    </a:lnTo>
                    <a:lnTo>
                      <a:pt x="18" y="720"/>
                    </a:lnTo>
                    <a:lnTo>
                      <a:pt x="18" y="702"/>
                    </a:lnTo>
                    <a:lnTo>
                      <a:pt x="18" y="678"/>
                    </a:lnTo>
                    <a:lnTo>
                      <a:pt x="24" y="642"/>
                    </a:lnTo>
                    <a:lnTo>
                      <a:pt x="30" y="606"/>
                    </a:lnTo>
                    <a:lnTo>
                      <a:pt x="30" y="564"/>
                    </a:lnTo>
                    <a:lnTo>
                      <a:pt x="36" y="528"/>
                    </a:lnTo>
                    <a:lnTo>
                      <a:pt x="42" y="492"/>
                    </a:lnTo>
                    <a:lnTo>
                      <a:pt x="48" y="456"/>
                    </a:lnTo>
                    <a:lnTo>
                      <a:pt x="54" y="426"/>
                    </a:lnTo>
                    <a:lnTo>
                      <a:pt x="54" y="396"/>
                    </a:lnTo>
                    <a:lnTo>
                      <a:pt x="54" y="366"/>
                    </a:lnTo>
                    <a:lnTo>
                      <a:pt x="60" y="336"/>
                    </a:lnTo>
                    <a:lnTo>
                      <a:pt x="66" y="312"/>
                    </a:lnTo>
                    <a:lnTo>
                      <a:pt x="66" y="294"/>
                    </a:lnTo>
                    <a:lnTo>
                      <a:pt x="72" y="282"/>
                    </a:lnTo>
                    <a:lnTo>
                      <a:pt x="78" y="246"/>
                    </a:lnTo>
                    <a:lnTo>
                      <a:pt x="84" y="216"/>
                    </a:lnTo>
                    <a:lnTo>
                      <a:pt x="90" y="192"/>
                    </a:lnTo>
                    <a:lnTo>
                      <a:pt x="102" y="162"/>
                    </a:lnTo>
                    <a:lnTo>
                      <a:pt x="108" y="132"/>
                    </a:lnTo>
                    <a:lnTo>
                      <a:pt x="120" y="108"/>
                    </a:lnTo>
                    <a:lnTo>
                      <a:pt x="126" y="96"/>
                    </a:lnTo>
                    <a:lnTo>
                      <a:pt x="132" y="84"/>
                    </a:lnTo>
                    <a:lnTo>
                      <a:pt x="144" y="60"/>
                    </a:lnTo>
                    <a:lnTo>
                      <a:pt x="156" y="42"/>
                    </a:lnTo>
                    <a:lnTo>
                      <a:pt x="168" y="24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6"/>
                    </a:lnTo>
                    <a:lnTo>
                      <a:pt x="180" y="18"/>
                    </a:lnTo>
                    <a:lnTo>
                      <a:pt x="174" y="24"/>
                    </a:lnTo>
                    <a:lnTo>
                      <a:pt x="168" y="30"/>
                    </a:lnTo>
                    <a:lnTo>
                      <a:pt x="162" y="42"/>
                    </a:lnTo>
                    <a:lnTo>
                      <a:pt x="156" y="66"/>
                    </a:lnTo>
                    <a:lnTo>
                      <a:pt x="150" y="72"/>
                    </a:lnTo>
                    <a:lnTo>
                      <a:pt x="150" y="90"/>
                    </a:lnTo>
                    <a:lnTo>
                      <a:pt x="150" y="96"/>
                    </a:lnTo>
                    <a:lnTo>
                      <a:pt x="144" y="114"/>
                    </a:lnTo>
                    <a:lnTo>
                      <a:pt x="138" y="144"/>
                    </a:lnTo>
                    <a:lnTo>
                      <a:pt x="138" y="150"/>
                    </a:lnTo>
                    <a:lnTo>
                      <a:pt x="138" y="168"/>
                    </a:lnTo>
                    <a:lnTo>
                      <a:pt x="132" y="198"/>
                    </a:lnTo>
                    <a:lnTo>
                      <a:pt x="132" y="228"/>
                    </a:lnTo>
                    <a:lnTo>
                      <a:pt x="132" y="258"/>
                    </a:lnTo>
                    <a:lnTo>
                      <a:pt x="132" y="318"/>
                    </a:lnTo>
                    <a:lnTo>
                      <a:pt x="138" y="384"/>
                    </a:lnTo>
                    <a:lnTo>
                      <a:pt x="138" y="408"/>
                    </a:lnTo>
                    <a:lnTo>
                      <a:pt x="138" y="432"/>
                    </a:lnTo>
                    <a:lnTo>
                      <a:pt x="132" y="468"/>
                    </a:lnTo>
                    <a:lnTo>
                      <a:pt x="126" y="504"/>
                    </a:lnTo>
                    <a:lnTo>
                      <a:pt x="126" y="516"/>
                    </a:lnTo>
                    <a:lnTo>
                      <a:pt x="120" y="534"/>
                    </a:lnTo>
                    <a:lnTo>
                      <a:pt x="114" y="570"/>
                    </a:lnTo>
                    <a:lnTo>
                      <a:pt x="108" y="606"/>
                    </a:lnTo>
                    <a:lnTo>
                      <a:pt x="108" y="648"/>
                    </a:lnTo>
                    <a:lnTo>
                      <a:pt x="102" y="684"/>
                    </a:lnTo>
                    <a:lnTo>
                      <a:pt x="102" y="726"/>
                    </a:lnTo>
                    <a:lnTo>
                      <a:pt x="102" y="768"/>
                    </a:lnTo>
                    <a:lnTo>
                      <a:pt x="102" y="804"/>
                    </a:lnTo>
                    <a:lnTo>
                      <a:pt x="102" y="846"/>
                    </a:lnTo>
                    <a:lnTo>
                      <a:pt x="102" y="882"/>
                    </a:lnTo>
                    <a:lnTo>
                      <a:pt x="102" y="918"/>
                    </a:lnTo>
                    <a:lnTo>
                      <a:pt x="102" y="954"/>
                    </a:lnTo>
                    <a:lnTo>
                      <a:pt x="102" y="1020"/>
                    </a:lnTo>
                    <a:lnTo>
                      <a:pt x="96" y="1110"/>
                    </a:lnTo>
                    <a:lnTo>
                      <a:pt x="90" y="1152"/>
                    </a:lnTo>
                    <a:lnTo>
                      <a:pt x="90" y="1194"/>
                    </a:lnTo>
                    <a:lnTo>
                      <a:pt x="84" y="1230"/>
                    </a:lnTo>
                    <a:lnTo>
                      <a:pt x="84" y="1266"/>
                    </a:lnTo>
                    <a:lnTo>
                      <a:pt x="78" y="1302"/>
                    </a:lnTo>
                    <a:lnTo>
                      <a:pt x="78" y="1338"/>
                    </a:lnTo>
                    <a:lnTo>
                      <a:pt x="78" y="1374"/>
                    </a:lnTo>
                    <a:lnTo>
                      <a:pt x="78" y="1410"/>
                    </a:lnTo>
                    <a:lnTo>
                      <a:pt x="78" y="1446"/>
                    </a:lnTo>
                    <a:lnTo>
                      <a:pt x="78" y="1482"/>
                    </a:lnTo>
                    <a:lnTo>
                      <a:pt x="78" y="1518"/>
                    </a:lnTo>
                    <a:lnTo>
                      <a:pt x="78" y="1560"/>
                    </a:lnTo>
                    <a:lnTo>
                      <a:pt x="84" y="1596"/>
                    </a:lnTo>
                    <a:lnTo>
                      <a:pt x="84" y="1620"/>
                    </a:lnTo>
                    <a:lnTo>
                      <a:pt x="84" y="1638"/>
                    </a:lnTo>
                    <a:lnTo>
                      <a:pt x="90" y="1692"/>
                    </a:lnTo>
                    <a:lnTo>
                      <a:pt x="96" y="1734"/>
                    </a:lnTo>
                    <a:lnTo>
                      <a:pt x="96" y="1782"/>
                    </a:lnTo>
                    <a:lnTo>
                      <a:pt x="102" y="1836"/>
                    </a:lnTo>
                    <a:lnTo>
                      <a:pt x="102" y="1848"/>
                    </a:lnTo>
                    <a:lnTo>
                      <a:pt x="102" y="1860"/>
                    </a:lnTo>
                    <a:lnTo>
                      <a:pt x="102" y="1884"/>
                    </a:lnTo>
                    <a:lnTo>
                      <a:pt x="102" y="1908"/>
                    </a:lnTo>
                    <a:lnTo>
                      <a:pt x="102" y="1932"/>
                    </a:lnTo>
                    <a:lnTo>
                      <a:pt x="102" y="1956"/>
                    </a:lnTo>
                    <a:lnTo>
                      <a:pt x="102" y="1980"/>
                    </a:lnTo>
                    <a:lnTo>
                      <a:pt x="102" y="2004"/>
                    </a:lnTo>
                    <a:lnTo>
                      <a:pt x="102" y="2028"/>
                    </a:lnTo>
                    <a:lnTo>
                      <a:pt x="102" y="2052"/>
                    </a:lnTo>
                    <a:lnTo>
                      <a:pt x="102" y="2076"/>
                    </a:lnTo>
                    <a:lnTo>
                      <a:pt x="96" y="2124"/>
                    </a:lnTo>
                    <a:lnTo>
                      <a:pt x="90" y="2178"/>
                    </a:lnTo>
                    <a:lnTo>
                      <a:pt x="84" y="2238"/>
                    </a:lnTo>
                    <a:lnTo>
                      <a:pt x="84" y="2244"/>
                    </a:lnTo>
                    <a:lnTo>
                      <a:pt x="78" y="2244"/>
                    </a:lnTo>
                    <a:lnTo>
                      <a:pt x="78" y="2250"/>
                    </a:lnTo>
                    <a:lnTo>
                      <a:pt x="72" y="2250"/>
                    </a:lnTo>
                    <a:lnTo>
                      <a:pt x="66" y="2250"/>
                    </a:lnTo>
                    <a:lnTo>
                      <a:pt x="60" y="2244"/>
                    </a:lnTo>
                    <a:lnTo>
                      <a:pt x="54" y="2244"/>
                    </a:lnTo>
                    <a:lnTo>
                      <a:pt x="54" y="2238"/>
                    </a:lnTo>
                    <a:lnTo>
                      <a:pt x="54" y="2232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6" name="Freeform 323"/>
              <p:cNvSpPr>
                <a:spLocks/>
              </p:cNvSpPr>
              <p:nvPr/>
            </p:nvSpPr>
            <p:spPr bwMode="auto">
              <a:xfrm>
                <a:off x="1572" y="1020"/>
                <a:ext cx="186" cy="2250"/>
              </a:xfrm>
              <a:custGeom>
                <a:avLst/>
                <a:gdLst>
                  <a:gd name="T0" fmla="*/ 54 w 186"/>
                  <a:gd name="T1" fmla="*/ 2202 h 2250"/>
                  <a:gd name="T2" fmla="*/ 54 w 186"/>
                  <a:gd name="T3" fmla="*/ 2166 h 2250"/>
                  <a:gd name="T4" fmla="*/ 54 w 186"/>
                  <a:gd name="T5" fmla="*/ 2124 h 2250"/>
                  <a:gd name="T6" fmla="*/ 54 w 186"/>
                  <a:gd name="T7" fmla="*/ 2052 h 2250"/>
                  <a:gd name="T8" fmla="*/ 42 w 186"/>
                  <a:gd name="T9" fmla="*/ 1980 h 2250"/>
                  <a:gd name="T10" fmla="*/ 24 w 186"/>
                  <a:gd name="T11" fmla="*/ 1866 h 2250"/>
                  <a:gd name="T12" fmla="*/ 12 w 186"/>
                  <a:gd name="T13" fmla="*/ 1740 h 2250"/>
                  <a:gd name="T14" fmla="*/ 6 w 186"/>
                  <a:gd name="T15" fmla="*/ 1644 h 2250"/>
                  <a:gd name="T16" fmla="*/ 0 w 186"/>
                  <a:gd name="T17" fmla="*/ 1488 h 2250"/>
                  <a:gd name="T18" fmla="*/ 0 w 186"/>
                  <a:gd name="T19" fmla="*/ 1374 h 2250"/>
                  <a:gd name="T20" fmla="*/ 0 w 186"/>
                  <a:gd name="T21" fmla="*/ 1272 h 2250"/>
                  <a:gd name="T22" fmla="*/ 6 w 186"/>
                  <a:gd name="T23" fmla="*/ 1152 h 2250"/>
                  <a:gd name="T24" fmla="*/ 6 w 186"/>
                  <a:gd name="T25" fmla="*/ 1062 h 2250"/>
                  <a:gd name="T26" fmla="*/ 12 w 186"/>
                  <a:gd name="T27" fmla="*/ 948 h 2250"/>
                  <a:gd name="T28" fmla="*/ 12 w 186"/>
                  <a:gd name="T29" fmla="*/ 798 h 2250"/>
                  <a:gd name="T30" fmla="*/ 18 w 186"/>
                  <a:gd name="T31" fmla="*/ 678 h 2250"/>
                  <a:gd name="T32" fmla="*/ 30 w 186"/>
                  <a:gd name="T33" fmla="*/ 564 h 2250"/>
                  <a:gd name="T34" fmla="*/ 48 w 186"/>
                  <a:gd name="T35" fmla="*/ 456 h 2250"/>
                  <a:gd name="T36" fmla="*/ 54 w 186"/>
                  <a:gd name="T37" fmla="*/ 366 h 2250"/>
                  <a:gd name="T38" fmla="*/ 66 w 186"/>
                  <a:gd name="T39" fmla="*/ 294 h 2250"/>
                  <a:gd name="T40" fmla="*/ 84 w 186"/>
                  <a:gd name="T41" fmla="*/ 216 h 2250"/>
                  <a:gd name="T42" fmla="*/ 108 w 186"/>
                  <a:gd name="T43" fmla="*/ 132 h 2250"/>
                  <a:gd name="T44" fmla="*/ 132 w 186"/>
                  <a:gd name="T45" fmla="*/ 84 h 2250"/>
                  <a:gd name="T46" fmla="*/ 168 w 186"/>
                  <a:gd name="T47" fmla="*/ 24 h 2250"/>
                  <a:gd name="T48" fmla="*/ 186 w 186"/>
                  <a:gd name="T49" fmla="*/ 6 h 2250"/>
                  <a:gd name="T50" fmla="*/ 168 w 186"/>
                  <a:gd name="T51" fmla="*/ 30 h 2250"/>
                  <a:gd name="T52" fmla="*/ 150 w 186"/>
                  <a:gd name="T53" fmla="*/ 72 h 2250"/>
                  <a:gd name="T54" fmla="*/ 144 w 186"/>
                  <a:gd name="T55" fmla="*/ 114 h 2250"/>
                  <a:gd name="T56" fmla="*/ 138 w 186"/>
                  <a:gd name="T57" fmla="*/ 168 h 2250"/>
                  <a:gd name="T58" fmla="*/ 132 w 186"/>
                  <a:gd name="T59" fmla="*/ 258 h 2250"/>
                  <a:gd name="T60" fmla="*/ 138 w 186"/>
                  <a:gd name="T61" fmla="*/ 408 h 2250"/>
                  <a:gd name="T62" fmla="*/ 126 w 186"/>
                  <a:gd name="T63" fmla="*/ 504 h 2250"/>
                  <a:gd name="T64" fmla="*/ 114 w 186"/>
                  <a:gd name="T65" fmla="*/ 570 h 2250"/>
                  <a:gd name="T66" fmla="*/ 102 w 186"/>
                  <a:gd name="T67" fmla="*/ 684 h 2250"/>
                  <a:gd name="T68" fmla="*/ 102 w 186"/>
                  <a:gd name="T69" fmla="*/ 804 h 2250"/>
                  <a:gd name="T70" fmla="*/ 102 w 186"/>
                  <a:gd name="T71" fmla="*/ 918 h 2250"/>
                  <a:gd name="T72" fmla="*/ 96 w 186"/>
                  <a:gd name="T73" fmla="*/ 1110 h 2250"/>
                  <a:gd name="T74" fmla="*/ 84 w 186"/>
                  <a:gd name="T75" fmla="*/ 1230 h 2250"/>
                  <a:gd name="T76" fmla="*/ 78 w 186"/>
                  <a:gd name="T77" fmla="*/ 1338 h 2250"/>
                  <a:gd name="T78" fmla="*/ 78 w 186"/>
                  <a:gd name="T79" fmla="*/ 1446 h 2250"/>
                  <a:gd name="T80" fmla="*/ 78 w 186"/>
                  <a:gd name="T81" fmla="*/ 1560 h 2250"/>
                  <a:gd name="T82" fmla="*/ 84 w 186"/>
                  <a:gd name="T83" fmla="*/ 1638 h 2250"/>
                  <a:gd name="T84" fmla="*/ 96 w 186"/>
                  <a:gd name="T85" fmla="*/ 1782 h 2250"/>
                  <a:gd name="T86" fmla="*/ 102 w 186"/>
                  <a:gd name="T87" fmla="*/ 1860 h 2250"/>
                  <a:gd name="T88" fmla="*/ 102 w 186"/>
                  <a:gd name="T89" fmla="*/ 1932 h 2250"/>
                  <a:gd name="T90" fmla="*/ 102 w 186"/>
                  <a:gd name="T91" fmla="*/ 2004 h 2250"/>
                  <a:gd name="T92" fmla="*/ 102 w 186"/>
                  <a:gd name="T93" fmla="*/ 2076 h 2250"/>
                  <a:gd name="T94" fmla="*/ 84 w 186"/>
                  <a:gd name="T95" fmla="*/ 2238 h 2250"/>
                  <a:gd name="T96" fmla="*/ 78 w 186"/>
                  <a:gd name="T97" fmla="*/ 2244 h 2250"/>
                  <a:gd name="T98" fmla="*/ 66 w 186"/>
                  <a:gd name="T99" fmla="*/ 2250 h 2250"/>
                  <a:gd name="T100" fmla="*/ 54 w 186"/>
                  <a:gd name="T101" fmla="*/ 2244 h 225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86" h="2250">
                    <a:moveTo>
                      <a:pt x="54" y="2232"/>
                    </a:moveTo>
                    <a:lnTo>
                      <a:pt x="54" y="2220"/>
                    </a:lnTo>
                    <a:lnTo>
                      <a:pt x="54" y="2202"/>
                    </a:lnTo>
                    <a:lnTo>
                      <a:pt x="54" y="2190"/>
                    </a:lnTo>
                    <a:lnTo>
                      <a:pt x="54" y="2172"/>
                    </a:lnTo>
                    <a:lnTo>
                      <a:pt x="54" y="2166"/>
                    </a:lnTo>
                    <a:lnTo>
                      <a:pt x="54" y="2148"/>
                    </a:lnTo>
                    <a:lnTo>
                      <a:pt x="54" y="2136"/>
                    </a:lnTo>
                    <a:lnTo>
                      <a:pt x="54" y="2124"/>
                    </a:lnTo>
                    <a:lnTo>
                      <a:pt x="54" y="2100"/>
                    </a:lnTo>
                    <a:lnTo>
                      <a:pt x="54" y="2076"/>
                    </a:lnTo>
                    <a:lnTo>
                      <a:pt x="54" y="2052"/>
                    </a:lnTo>
                    <a:lnTo>
                      <a:pt x="48" y="2028"/>
                    </a:lnTo>
                    <a:lnTo>
                      <a:pt x="48" y="2004"/>
                    </a:lnTo>
                    <a:lnTo>
                      <a:pt x="42" y="1980"/>
                    </a:lnTo>
                    <a:lnTo>
                      <a:pt x="30" y="1938"/>
                    </a:lnTo>
                    <a:lnTo>
                      <a:pt x="30" y="1890"/>
                    </a:lnTo>
                    <a:lnTo>
                      <a:pt x="24" y="1866"/>
                    </a:lnTo>
                    <a:lnTo>
                      <a:pt x="24" y="1842"/>
                    </a:lnTo>
                    <a:lnTo>
                      <a:pt x="18" y="1788"/>
                    </a:lnTo>
                    <a:lnTo>
                      <a:pt x="12" y="1740"/>
                    </a:lnTo>
                    <a:lnTo>
                      <a:pt x="6" y="1698"/>
                    </a:lnTo>
                    <a:lnTo>
                      <a:pt x="6" y="1674"/>
                    </a:lnTo>
                    <a:lnTo>
                      <a:pt x="6" y="1644"/>
                    </a:lnTo>
                    <a:lnTo>
                      <a:pt x="6" y="1566"/>
                    </a:lnTo>
                    <a:lnTo>
                      <a:pt x="0" y="1524"/>
                    </a:lnTo>
                    <a:lnTo>
                      <a:pt x="0" y="1488"/>
                    </a:lnTo>
                    <a:lnTo>
                      <a:pt x="0" y="1446"/>
                    </a:lnTo>
                    <a:lnTo>
                      <a:pt x="0" y="1416"/>
                    </a:lnTo>
                    <a:lnTo>
                      <a:pt x="0" y="1374"/>
                    </a:lnTo>
                    <a:lnTo>
                      <a:pt x="0" y="1344"/>
                    </a:lnTo>
                    <a:lnTo>
                      <a:pt x="0" y="1302"/>
                    </a:lnTo>
                    <a:lnTo>
                      <a:pt x="0" y="1272"/>
                    </a:lnTo>
                    <a:lnTo>
                      <a:pt x="0" y="1230"/>
                    </a:lnTo>
                    <a:lnTo>
                      <a:pt x="6" y="1194"/>
                    </a:lnTo>
                    <a:lnTo>
                      <a:pt x="6" y="1152"/>
                    </a:lnTo>
                    <a:lnTo>
                      <a:pt x="6" y="1110"/>
                    </a:lnTo>
                    <a:lnTo>
                      <a:pt x="6" y="1086"/>
                    </a:lnTo>
                    <a:lnTo>
                      <a:pt x="6" y="1062"/>
                    </a:lnTo>
                    <a:lnTo>
                      <a:pt x="12" y="1020"/>
                    </a:lnTo>
                    <a:lnTo>
                      <a:pt x="12" y="990"/>
                    </a:lnTo>
                    <a:lnTo>
                      <a:pt x="12" y="948"/>
                    </a:lnTo>
                    <a:lnTo>
                      <a:pt x="12" y="876"/>
                    </a:lnTo>
                    <a:lnTo>
                      <a:pt x="12" y="840"/>
                    </a:lnTo>
                    <a:lnTo>
                      <a:pt x="12" y="798"/>
                    </a:lnTo>
                    <a:lnTo>
                      <a:pt x="18" y="720"/>
                    </a:lnTo>
                    <a:lnTo>
                      <a:pt x="18" y="702"/>
                    </a:lnTo>
                    <a:lnTo>
                      <a:pt x="18" y="678"/>
                    </a:lnTo>
                    <a:lnTo>
                      <a:pt x="24" y="642"/>
                    </a:lnTo>
                    <a:lnTo>
                      <a:pt x="30" y="606"/>
                    </a:lnTo>
                    <a:lnTo>
                      <a:pt x="30" y="564"/>
                    </a:lnTo>
                    <a:lnTo>
                      <a:pt x="36" y="528"/>
                    </a:lnTo>
                    <a:lnTo>
                      <a:pt x="42" y="492"/>
                    </a:lnTo>
                    <a:lnTo>
                      <a:pt x="48" y="456"/>
                    </a:lnTo>
                    <a:lnTo>
                      <a:pt x="54" y="426"/>
                    </a:lnTo>
                    <a:lnTo>
                      <a:pt x="54" y="396"/>
                    </a:lnTo>
                    <a:lnTo>
                      <a:pt x="54" y="366"/>
                    </a:lnTo>
                    <a:lnTo>
                      <a:pt x="60" y="336"/>
                    </a:lnTo>
                    <a:lnTo>
                      <a:pt x="66" y="312"/>
                    </a:lnTo>
                    <a:lnTo>
                      <a:pt x="66" y="294"/>
                    </a:lnTo>
                    <a:lnTo>
                      <a:pt x="72" y="282"/>
                    </a:lnTo>
                    <a:lnTo>
                      <a:pt x="78" y="246"/>
                    </a:lnTo>
                    <a:lnTo>
                      <a:pt x="84" y="216"/>
                    </a:lnTo>
                    <a:lnTo>
                      <a:pt x="90" y="192"/>
                    </a:lnTo>
                    <a:lnTo>
                      <a:pt x="102" y="162"/>
                    </a:lnTo>
                    <a:lnTo>
                      <a:pt x="108" y="132"/>
                    </a:lnTo>
                    <a:lnTo>
                      <a:pt x="120" y="108"/>
                    </a:lnTo>
                    <a:lnTo>
                      <a:pt x="126" y="96"/>
                    </a:lnTo>
                    <a:lnTo>
                      <a:pt x="132" y="84"/>
                    </a:lnTo>
                    <a:lnTo>
                      <a:pt x="144" y="60"/>
                    </a:lnTo>
                    <a:lnTo>
                      <a:pt x="156" y="42"/>
                    </a:lnTo>
                    <a:lnTo>
                      <a:pt x="168" y="24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6"/>
                    </a:lnTo>
                    <a:lnTo>
                      <a:pt x="180" y="18"/>
                    </a:lnTo>
                    <a:lnTo>
                      <a:pt x="174" y="24"/>
                    </a:lnTo>
                    <a:lnTo>
                      <a:pt x="168" y="30"/>
                    </a:lnTo>
                    <a:lnTo>
                      <a:pt x="162" y="42"/>
                    </a:lnTo>
                    <a:lnTo>
                      <a:pt x="156" y="66"/>
                    </a:lnTo>
                    <a:lnTo>
                      <a:pt x="150" y="72"/>
                    </a:lnTo>
                    <a:lnTo>
                      <a:pt x="150" y="90"/>
                    </a:lnTo>
                    <a:lnTo>
                      <a:pt x="150" y="96"/>
                    </a:lnTo>
                    <a:lnTo>
                      <a:pt x="144" y="114"/>
                    </a:lnTo>
                    <a:lnTo>
                      <a:pt x="138" y="144"/>
                    </a:lnTo>
                    <a:lnTo>
                      <a:pt x="138" y="150"/>
                    </a:lnTo>
                    <a:lnTo>
                      <a:pt x="138" y="168"/>
                    </a:lnTo>
                    <a:lnTo>
                      <a:pt x="132" y="198"/>
                    </a:lnTo>
                    <a:lnTo>
                      <a:pt x="132" y="228"/>
                    </a:lnTo>
                    <a:lnTo>
                      <a:pt x="132" y="258"/>
                    </a:lnTo>
                    <a:lnTo>
                      <a:pt x="132" y="318"/>
                    </a:lnTo>
                    <a:lnTo>
                      <a:pt x="138" y="384"/>
                    </a:lnTo>
                    <a:lnTo>
                      <a:pt x="138" y="408"/>
                    </a:lnTo>
                    <a:lnTo>
                      <a:pt x="138" y="432"/>
                    </a:lnTo>
                    <a:lnTo>
                      <a:pt x="132" y="468"/>
                    </a:lnTo>
                    <a:lnTo>
                      <a:pt x="126" y="504"/>
                    </a:lnTo>
                    <a:lnTo>
                      <a:pt x="126" y="516"/>
                    </a:lnTo>
                    <a:lnTo>
                      <a:pt x="120" y="534"/>
                    </a:lnTo>
                    <a:lnTo>
                      <a:pt x="114" y="570"/>
                    </a:lnTo>
                    <a:lnTo>
                      <a:pt x="108" y="606"/>
                    </a:lnTo>
                    <a:lnTo>
                      <a:pt x="108" y="648"/>
                    </a:lnTo>
                    <a:lnTo>
                      <a:pt x="102" y="684"/>
                    </a:lnTo>
                    <a:lnTo>
                      <a:pt x="102" y="726"/>
                    </a:lnTo>
                    <a:lnTo>
                      <a:pt x="102" y="768"/>
                    </a:lnTo>
                    <a:lnTo>
                      <a:pt x="102" y="804"/>
                    </a:lnTo>
                    <a:lnTo>
                      <a:pt x="102" y="846"/>
                    </a:lnTo>
                    <a:lnTo>
                      <a:pt x="102" y="882"/>
                    </a:lnTo>
                    <a:lnTo>
                      <a:pt x="102" y="918"/>
                    </a:lnTo>
                    <a:lnTo>
                      <a:pt x="102" y="954"/>
                    </a:lnTo>
                    <a:lnTo>
                      <a:pt x="102" y="1020"/>
                    </a:lnTo>
                    <a:lnTo>
                      <a:pt x="96" y="1110"/>
                    </a:lnTo>
                    <a:lnTo>
                      <a:pt x="90" y="1152"/>
                    </a:lnTo>
                    <a:lnTo>
                      <a:pt x="90" y="1194"/>
                    </a:lnTo>
                    <a:lnTo>
                      <a:pt x="84" y="1230"/>
                    </a:lnTo>
                    <a:lnTo>
                      <a:pt x="84" y="1266"/>
                    </a:lnTo>
                    <a:lnTo>
                      <a:pt x="78" y="1302"/>
                    </a:lnTo>
                    <a:lnTo>
                      <a:pt x="78" y="1338"/>
                    </a:lnTo>
                    <a:lnTo>
                      <a:pt x="78" y="1374"/>
                    </a:lnTo>
                    <a:lnTo>
                      <a:pt x="78" y="1410"/>
                    </a:lnTo>
                    <a:lnTo>
                      <a:pt x="78" y="1446"/>
                    </a:lnTo>
                    <a:lnTo>
                      <a:pt x="78" y="1482"/>
                    </a:lnTo>
                    <a:lnTo>
                      <a:pt x="78" y="1518"/>
                    </a:lnTo>
                    <a:lnTo>
                      <a:pt x="78" y="1560"/>
                    </a:lnTo>
                    <a:lnTo>
                      <a:pt x="84" y="1596"/>
                    </a:lnTo>
                    <a:lnTo>
                      <a:pt x="84" y="1620"/>
                    </a:lnTo>
                    <a:lnTo>
                      <a:pt x="84" y="1638"/>
                    </a:lnTo>
                    <a:lnTo>
                      <a:pt x="90" y="1692"/>
                    </a:lnTo>
                    <a:lnTo>
                      <a:pt x="96" y="1734"/>
                    </a:lnTo>
                    <a:lnTo>
                      <a:pt x="96" y="1782"/>
                    </a:lnTo>
                    <a:lnTo>
                      <a:pt x="102" y="1836"/>
                    </a:lnTo>
                    <a:lnTo>
                      <a:pt x="102" y="1848"/>
                    </a:lnTo>
                    <a:lnTo>
                      <a:pt x="102" y="1860"/>
                    </a:lnTo>
                    <a:lnTo>
                      <a:pt x="102" y="1884"/>
                    </a:lnTo>
                    <a:lnTo>
                      <a:pt x="102" y="1908"/>
                    </a:lnTo>
                    <a:lnTo>
                      <a:pt x="102" y="1932"/>
                    </a:lnTo>
                    <a:lnTo>
                      <a:pt x="102" y="1956"/>
                    </a:lnTo>
                    <a:lnTo>
                      <a:pt x="102" y="1980"/>
                    </a:lnTo>
                    <a:lnTo>
                      <a:pt x="102" y="2004"/>
                    </a:lnTo>
                    <a:lnTo>
                      <a:pt x="102" y="2028"/>
                    </a:lnTo>
                    <a:lnTo>
                      <a:pt x="102" y="2052"/>
                    </a:lnTo>
                    <a:lnTo>
                      <a:pt x="102" y="2076"/>
                    </a:lnTo>
                    <a:lnTo>
                      <a:pt x="96" y="2124"/>
                    </a:lnTo>
                    <a:lnTo>
                      <a:pt x="90" y="2178"/>
                    </a:lnTo>
                    <a:lnTo>
                      <a:pt x="84" y="2238"/>
                    </a:lnTo>
                    <a:lnTo>
                      <a:pt x="84" y="2244"/>
                    </a:lnTo>
                    <a:lnTo>
                      <a:pt x="78" y="2244"/>
                    </a:lnTo>
                    <a:lnTo>
                      <a:pt x="78" y="2250"/>
                    </a:lnTo>
                    <a:lnTo>
                      <a:pt x="72" y="2250"/>
                    </a:lnTo>
                    <a:lnTo>
                      <a:pt x="66" y="2250"/>
                    </a:lnTo>
                    <a:lnTo>
                      <a:pt x="60" y="2244"/>
                    </a:lnTo>
                    <a:lnTo>
                      <a:pt x="54" y="2244"/>
                    </a:lnTo>
                    <a:lnTo>
                      <a:pt x="54" y="2238"/>
                    </a:lnTo>
                    <a:lnTo>
                      <a:pt x="54" y="2232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7" name="Freeform 324"/>
              <p:cNvSpPr>
                <a:spLocks/>
              </p:cNvSpPr>
              <p:nvPr/>
            </p:nvSpPr>
            <p:spPr bwMode="auto">
              <a:xfrm>
                <a:off x="684" y="1572"/>
                <a:ext cx="1014" cy="1674"/>
              </a:xfrm>
              <a:custGeom>
                <a:avLst/>
                <a:gdLst>
                  <a:gd name="T0" fmla="*/ 954 w 1014"/>
                  <a:gd name="T1" fmla="*/ 1662 h 1674"/>
                  <a:gd name="T2" fmla="*/ 930 w 1014"/>
                  <a:gd name="T3" fmla="*/ 1638 h 1674"/>
                  <a:gd name="T4" fmla="*/ 906 w 1014"/>
                  <a:gd name="T5" fmla="*/ 1608 h 1674"/>
                  <a:gd name="T6" fmla="*/ 882 w 1014"/>
                  <a:gd name="T7" fmla="*/ 1572 h 1674"/>
                  <a:gd name="T8" fmla="*/ 858 w 1014"/>
                  <a:gd name="T9" fmla="*/ 1542 h 1674"/>
                  <a:gd name="T10" fmla="*/ 804 w 1014"/>
                  <a:gd name="T11" fmla="*/ 1446 h 1674"/>
                  <a:gd name="T12" fmla="*/ 756 w 1014"/>
                  <a:gd name="T13" fmla="*/ 1344 h 1674"/>
                  <a:gd name="T14" fmla="*/ 726 w 1014"/>
                  <a:gd name="T15" fmla="*/ 1290 h 1674"/>
                  <a:gd name="T16" fmla="*/ 714 w 1014"/>
                  <a:gd name="T17" fmla="*/ 1254 h 1674"/>
                  <a:gd name="T18" fmla="*/ 696 w 1014"/>
                  <a:gd name="T19" fmla="*/ 1206 h 1674"/>
                  <a:gd name="T20" fmla="*/ 654 w 1014"/>
                  <a:gd name="T21" fmla="*/ 1098 h 1674"/>
                  <a:gd name="T22" fmla="*/ 624 w 1014"/>
                  <a:gd name="T23" fmla="*/ 990 h 1674"/>
                  <a:gd name="T24" fmla="*/ 594 w 1014"/>
                  <a:gd name="T25" fmla="*/ 918 h 1674"/>
                  <a:gd name="T26" fmla="*/ 564 w 1014"/>
                  <a:gd name="T27" fmla="*/ 846 h 1674"/>
                  <a:gd name="T28" fmla="*/ 492 w 1014"/>
                  <a:gd name="T29" fmla="*/ 702 h 1674"/>
                  <a:gd name="T30" fmla="*/ 426 w 1014"/>
                  <a:gd name="T31" fmla="*/ 564 h 1674"/>
                  <a:gd name="T32" fmla="*/ 330 w 1014"/>
                  <a:gd name="T33" fmla="*/ 378 h 1674"/>
                  <a:gd name="T34" fmla="*/ 264 w 1014"/>
                  <a:gd name="T35" fmla="*/ 270 h 1674"/>
                  <a:gd name="T36" fmla="*/ 204 w 1014"/>
                  <a:gd name="T37" fmla="*/ 180 h 1674"/>
                  <a:gd name="T38" fmla="*/ 162 w 1014"/>
                  <a:gd name="T39" fmla="*/ 132 h 1674"/>
                  <a:gd name="T40" fmla="*/ 120 w 1014"/>
                  <a:gd name="T41" fmla="*/ 90 h 1674"/>
                  <a:gd name="T42" fmla="*/ 72 w 1014"/>
                  <a:gd name="T43" fmla="*/ 54 h 1674"/>
                  <a:gd name="T44" fmla="*/ 24 w 1014"/>
                  <a:gd name="T45" fmla="*/ 18 h 1674"/>
                  <a:gd name="T46" fmla="*/ 0 w 1014"/>
                  <a:gd name="T47" fmla="*/ 0 h 1674"/>
                  <a:gd name="T48" fmla="*/ 0 w 1014"/>
                  <a:gd name="T49" fmla="*/ 0 h 1674"/>
                  <a:gd name="T50" fmla="*/ 24 w 1014"/>
                  <a:gd name="T51" fmla="*/ 12 h 1674"/>
                  <a:gd name="T52" fmla="*/ 96 w 1014"/>
                  <a:gd name="T53" fmla="*/ 54 h 1674"/>
                  <a:gd name="T54" fmla="*/ 156 w 1014"/>
                  <a:gd name="T55" fmla="*/ 90 h 1674"/>
                  <a:gd name="T56" fmla="*/ 228 w 1014"/>
                  <a:gd name="T57" fmla="*/ 144 h 1674"/>
                  <a:gd name="T58" fmla="*/ 288 w 1014"/>
                  <a:gd name="T59" fmla="*/ 204 h 1674"/>
                  <a:gd name="T60" fmla="*/ 354 w 1014"/>
                  <a:gd name="T61" fmla="*/ 270 h 1674"/>
                  <a:gd name="T62" fmla="*/ 408 w 1014"/>
                  <a:gd name="T63" fmla="*/ 336 h 1674"/>
                  <a:gd name="T64" fmla="*/ 444 w 1014"/>
                  <a:gd name="T65" fmla="*/ 390 h 1674"/>
                  <a:gd name="T66" fmla="*/ 480 w 1014"/>
                  <a:gd name="T67" fmla="*/ 438 h 1674"/>
                  <a:gd name="T68" fmla="*/ 522 w 1014"/>
                  <a:gd name="T69" fmla="*/ 516 h 1674"/>
                  <a:gd name="T70" fmla="*/ 594 w 1014"/>
                  <a:gd name="T71" fmla="*/ 654 h 1674"/>
                  <a:gd name="T72" fmla="*/ 660 w 1014"/>
                  <a:gd name="T73" fmla="*/ 798 h 1674"/>
                  <a:gd name="T74" fmla="*/ 696 w 1014"/>
                  <a:gd name="T75" fmla="*/ 870 h 1674"/>
                  <a:gd name="T76" fmla="*/ 726 w 1014"/>
                  <a:gd name="T77" fmla="*/ 948 h 1674"/>
                  <a:gd name="T78" fmla="*/ 756 w 1014"/>
                  <a:gd name="T79" fmla="*/ 1050 h 1674"/>
                  <a:gd name="T80" fmla="*/ 792 w 1014"/>
                  <a:gd name="T81" fmla="*/ 1152 h 1674"/>
                  <a:gd name="T82" fmla="*/ 822 w 1014"/>
                  <a:gd name="T83" fmla="*/ 1230 h 1674"/>
                  <a:gd name="T84" fmla="*/ 846 w 1014"/>
                  <a:gd name="T85" fmla="*/ 1272 h 1674"/>
                  <a:gd name="T86" fmla="*/ 864 w 1014"/>
                  <a:gd name="T87" fmla="*/ 1314 h 1674"/>
                  <a:gd name="T88" fmla="*/ 888 w 1014"/>
                  <a:gd name="T89" fmla="*/ 1392 h 1674"/>
                  <a:gd name="T90" fmla="*/ 918 w 1014"/>
                  <a:gd name="T91" fmla="*/ 1464 h 1674"/>
                  <a:gd name="T92" fmla="*/ 936 w 1014"/>
                  <a:gd name="T93" fmla="*/ 1512 h 1674"/>
                  <a:gd name="T94" fmla="*/ 942 w 1014"/>
                  <a:gd name="T95" fmla="*/ 1536 h 1674"/>
                  <a:gd name="T96" fmla="*/ 966 w 1014"/>
                  <a:gd name="T97" fmla="*/ 1572 h 1674"/>
                  <a:gd name="T98" fmla="*/ 978 w 1014"/>
                  <a:gd name="T99" fmla="*/ 1590 h 1674"/>
                  <a:gd name="T100" fmla="*/ 1002 w 1014"/>
                  <a:gd name="T101" fmla="*/ 1614 h 1674"/>
                  <a:gd name="T102" fmla="*/ 1014 w 1014"/>
                  <a:gd name="T103" fmla="*/ 1626 h 1674"/>
                  <a:gd name="T104" fmla="*/ 1014 w 1014"/>
                  <a:gd name="T105" fmla="*/ 1638 h 1674"/>
                  <a:gd name="T106" fmla="*/ 1014 w 1014"/>
                  <a:gd name="T107" fmla="*/ 1650 h 1674"/>
                  <a:gd name="T108" fmla="*/ 1002 w 1014"/>
                  <a:gd name="T109" fmla="*/ 1668 h 1674"/>
                  <a:gd name="T110" fmla="*/ 984 w 1014"/>
                  <a:gd name="T111" fmla="*/ 1674 h 1674"/>
                  <a:gd name="T112" fmla="*/ 966 w 1014"/>
                  <a:gd name="T113" fmla="*/ 1674 h 16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014" h="1674">
                    <a:moveTo>
                      <a:pt x="960" y="1668"/>
                    </a:moveTo>
                    <a:lnTo>
                      <a:pt x="960" y="1668"/>
                    </a:lnTo>
                    <a:lnTo>
                      <a:pt x="954" y="1662"/>
                    </a:lnTo>
                    <a:lnTo>
                      <a:pt x="948" y="1656"/>
                    </a:lnTo>
                    <a:lnTo>
                      <a:pt x="942" y="1644"/>
                    </a:lnTo>
                    <a:lnTo>
                      <a:pt x="930" y="1638"/>
                    </a:lnTo>
                    <a:lnTo>
                      <a:pt x="918" y="1626"/>
                    </a:lnTo>
                    <a:lnTo>
                      <a:pt x="912" y="1620"/>
                    </a:lnTo>
                    <a:lnTo>
                      <a:pt x="906" y="1608"/>
                    </a:lnTo>
                    <a:lnTo>
                      <a:pt x="894" y="1596"/>
                    </a:lnTo>
                    <a:lnTo>
                      <a:pt x="888" y="1590"/>
                    </a:lnTo>
                    <a:lnTo>
                      <a:pt x="882" y="1572"/>
                    </a:lnTo>
                    <a:lnTo>
                      <a:pt x="870" y="1566"/>
                    </a:lnTo>
                    <a:lnTo>
                      <a:pt x="870" y="1554"/>
                    </a:lnTo>
                    <a:lnTo>
                      <a:pt x="858" y="1542"/>
                    </a:lnTo>
                    <a:lnTo>
                      <a:pt x="846" y="1518"/>
                    </a:lnTo>
                    <a:lnTo>
                      <a:pt x="834" y="1494"/>
                    </a:lnTo>
                    <a:lnTo>
                      <a:pt x="804" y="1446"/>
                    </a:lnTo>
                    <a:lnTo>
                      <a:pt x="780" y="1392"/>
                    </a:lnTo>
                    <a:lnTo>
                      <a:pt x="774" y="1368"/>
                    </a:lnTo>
                    <a:lnTo>
                      <a:pt x="756" y="1344"/>
                    </a:lnTo>
                    <a:lnTo>
                      <a:pt x="750" y="1326"/>
                    </a:lnTo>
                    <a:lnTo>
                      <a:pt x="732" y="1302"/>
                    </a:lnTo>
                    <a:lnTo>
                      <a:pt x="726" y="1290"/>
                    </a:lnTo>
                    <a:lnTo>
                      <a:pt x="726" y="1278"/>
                    </a:lnTo>
                    <a:lnTo>
                      <a:pt x="720" y="1266"/>
                    </a:lnTo>
                    <a:lnTo>
                      <a:pt x="714" y="1254"/>
                    </a:lnTo>
                    <a:lnTo>
                      <a:pt x="708" y="1242"/>
                    </a:lnTo>
                    <a:lnTo>
                      <a:pt x="702" y="1230"/>
                    </a:lnTo>
                    <a:lnTo>
                      <a:pt x="696" y="1206"/>
                    </a:lnTo>
                    <a:lnTo>
                      <a:pt x="684" y="1176"/>
                    </a:lnTo>
                    <a:lnTo>
                      <a:pt x="678" y="1152"/>
                    </a:lnTo>
                    <a:lnTo>
                      <a:pt x="654" y="1098"/>
                    </a:lnTo>
                    <a:lnTo>
                      <a:pt x="642" y="1044"/>
                    </a:lnTo>
                    <a:lnTo>
                      <a:pt x="630" y="1020"/>
                    </a:lnTo>
                    <a:lnTo>
                      <a:pt x="624" y="990"/>
                    </a:lnTo>
                    <a:lnTo>
                      <a:pt x="612" y="966"/>
                    </a:lnTo>
                    <a:lnTo>
                      <a:pt x="606" y="942"/>
                    </a:lnTo>
                    <a:lnTo>
                      <a:pt x="594" y="918"/>
                    </a:lnTo>
                    <a:lnTo>
                      <a:pt x="582" y="894"/>
                    </a:lnTo>
                    <a:lnTo>
                      <a:pt x="576" y="870"/>
                    </a:lnTo>
                    <a:lnTo>
                      <a:pt x="564" y="846"/>
                    </a:lnTo>
                    <a:lnTo>
                      <a:pt x="540" y="798"/>
                    </a:lnTo>
                    <a:lnTo>
                      <a:pt x="516" y="750"/>
                    </a:lnTo>
                    <a:lnTo>
                      <a:pt x="492" y="702"/>
                    </a:lnTo>
                    <a:lnTo>
                      <a:pt x="468" y="654"/>
                    </a:lnTo>
                    <a:lnTo>
                      <a:pt x="444" y="612"/>
                    </a:lnTo>
                    <a:lnTo>
                      <a:pt x="426" y="564"/>
                    </a:lnTo>
                    <a:lnTo>
                      <a:pt x="402" y="528"/>
                    </a:lnTo>
                    <a:lnTo>
                      <a:pt x="366" y="456"/>
                    </a:lnTo>
                    <a:lnTo>
                      <a:pt x="330" y="378"/>
                    </a:lnTo>
                    <a:lnTo>
                      <a:pt x="306" y="342"/>
                    </a:lnTo>
                    <a:lnTo>
                      <a:pt x="288" y="306"/>
                    </a:lnTo>
                    <a:lnTo>
                      <a:pt x="264" y="270"/>
                    </a:lnTo>
                    <a:lnTo>
                      <a:pt x="240" y="234"/>
                    </a:lnTo>
                    <a:lnTo>
                      <a:pt x="216" y="198"/>
                    </a:lnTo>
                    <a:lnTo>
                      <a:pt x="204" y="180"/>
                    </a:lnTo>
                    <a:lnTo>
                      <a:pt x="192" y="168"/>
                    </a:lnTo>
                    <a:lnTo>
                      <a:pt x="174" y="150"/>
                    </a:lnTo>
                    <a:lnTo>
                      <a:pt x="162" y="132"/>
                    </a:lnTo>
                    <a:lnTo>
                      <a:pt x="150" y="120"/>
                    </a:lnTo>
                    <a:lnTo>
                      <a:pt x="138" y="102"/>
                    </a:lnTo>
                    <a:lnTo>
                      <a:pt x="120" y="90"/>
                    </a:lnTo>
                    <a:lnTo>
                      <a:pt x="102" y="78"/>
                    </a:lnTo>
                    <a:lnTo>
                      <a:pt x="90" y="60"/>
                    </a:lnTo>
                    <a:lnTo>
                      <a:pt x="72" y="54"/>
                    </a:lnTo>
                    <a:lnTo>
                      <a:pt x="54" y="36"/>
                    </a:lnTo>
                    <a:lnTo>
                      <a:pt x="42" y="24"/>
                    </a:lnTo>
                    <a:lnTo>
                      <a:pt x="24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4" y="12"/>
                    </a:lnTo>
                    <a:lnTo>
                      <a:pt x="48" y="24"/>
                    </a:lnTo>
                    <a:lnTo>
                      <a:pt x="78" y="42"/>
                    </a:lnTo>
                    <a:lnTo>
                      <a:pt x="96" y="54"/>
                    </a:lnTo>
                    <a:lnTo>
                      <a:pt x="120" y="66"/>
                    </a:lnTo>
                    <a:lnTo>
                      <a:pt x="138" y="78"/>
                    </a:lnTo>
                    <a:lnTo>
                      <a:pt x="156" y="90"/>
                    </a:lnTo>
                    <a:lnTo>
                      <a:pt x="174" y="102"/>
                    </a:lnTo>
                    <a:lnTo>
                      <a:pt x="192" y="120"/>
                    </a:lnTo>
                    <a:lnTo>
                      <a:pt x="228" y="144"/>
                    </a:lnTo>
                    <a:lnTo>
                      <a:pt x="240" y="156"/>
                    </a:lnTo>
                    <a:lnTo>
                      <a:pt x="264" y="174"/>
                    </a:lnTo>
                    <a:lnTo>
                      <a:pt x="288" y="204"/>
                    </a:lnTo>
                    <a:lnTo>
                      <a:pt x="312" y="222"/>
                    </a:lnTo>
                    <a:lnTo>
                      <a:pt x="324" y="234"/>
                    </a:lnTo>
                    <a:lnTo>
                      <a:pt x="354" y="270"/>
                    </a:lnTo>
                    <a:lnTo>
                      <a:pt x="384" y="300"/>
                    </a:lnTo>
                    <a:lnTo>
                      <a:pt x="396" y="318"/>
                    </a:lnTo>
                    <a:lnTo>
                      <a:pt x="408" y="336"/>
                    </a:lnTo>
                    <a:lnTo>
                      <a:pt x="420" y="348"/>
                    </a:lnTo>
                    <a:lnTo>
                      <a:pt x="438" y="366"/>
                    </a:lnTo>
                    <a:lnTo>
                      <a:pt x="444" y="390"/>
                    </a:lnTo>
                    <a:lnTo>
                      <a:pt x="462" y="402"/>
                    </a:lnTo>
                    <a:lnTo>
                      <a:pt x="468" y="420"/>
                    </a:lnTo>
                    <a:lnTo>
                      <a:pt x="480" y="438"/>
                    </a:lnTo>
                    <a:lnTo>
                      <a:pt x="486" y="456"/>
                    </a:lnTo>
                    <a:lnTo>
                      <a:pt x="498" y="474"/>
                    </a:lnTo>
                    <a:lnTo>
                      <a:pt x="522" y="516"/>
                    </a:lnTo>
                    <a:lnTo>
                      <a:pt x="546" y="558"/>
                    </a:lnTo>
                    <a:lnTo>
                      <a:pt x="570" y="606"/>
                    </a:lnTo>
                    <a:lnTo>
                      <a:pt x="594" y="654"/>
                    </a:lnTo>
                    <a:lnTo>
                      <a:pt x="618" y="702"/>
                    </a:lnTo>
                    <a:lnTo>
                      <a:pt x="642" y="750"/>
                    </a:lnTo>
                    <a:lnTo>
                      <a:pt x="660" y="798"/>
                    </a:lnTo>
                    <a:lnTo>
                      <a:pt x="672" y="822"/>
                    </a:lnTo>
                    <a:lnTo>
                      <a:pt x="684" y="846"/>
                    </a:lnTo>
                    <a:lnTo>
                      <a:pt x="696" y="870"/>
                    </a:lnTo>
                    <a:lnTo>
                      <a:pt x="702" y="894"/>
                    </a:lnTo>
                    <a:lnTo>
                      <a:pt x="714" y="918"/>
                    </a:lnTo>
                    <a:lnTo>
                      <a:pt x="726" y="948"/>
                    </a:lnTo>
                    <a:lnTo>
                      <a:pt x="732" y="972"/>
                    </a:lnTo>
                    <a:lnTo>
                      <a:pt x="738" y="996"/>
                    </a:lnTo>
                    <a:lnTo>
                      <a:pt x="756" y="1050"/>
                    </a:lnTo>
                    <a:lnTo>
                      <a:pt x="774" y="1104"/>
                    </a:lnTo>
                    <a:lnTo>
                      <a:pt x="780" y="1128"/>
                    </a:lnTo>
                    <a:lnTo>
                      <a:pt x="792" y="1152"/>
                    </a:lnTo>
                    <a:lnTo>
                      <a:pt x="798" y="1182"/>
                    </a:lnTo>
                    <a:lnTo>
                      <a:pt x="810" y="1206"/>
                    </a:lnTo>
                    <a:lnTo>
                      <a:pt x="822" y="1230"/>
                    </a:lnTo>
                    <a:lnTo>
                      <a:pt x="828" y="1254"/>
                    </a:lnTo>
                    <a:lnTo>
                      <a:pt x="840" y="1260"/>
                    </a:lnTo>
                    <a:lnTo>
                      <a:pt x="846" y="1272"/>
                    </a:lnTo>
                    <a:lnTo>
                      <a:pt x="846" y="1284"/>
                    </a:lnTo>
                    <a:lnTo>
                      <a:pt x="852" y="1296"/>
                    </a:lnTo>
                    <a:lnTo>
                      <a:pt x="864" y="1314"/>
                    </a:lnTo>
                    <a:lnTo>
                      <a:pt x="870" y="1338"/>
                    </a:lnTo>
                    <a:lnTo>
                      <a:pt x="876" y="1362"/>
                    </a:lnTo>
                    <a:lnTo>
                      <a:pt x="888" y="1392"/>
                    </a:lnTo>
                    <a:lnTo>
                      <a:pt x="894" y="1416"/>
                    </a:lnTo>
                    <a:lnTo>
                      <a:pt x="906" y="1440"/>
                    </a:lnTo>
                    <a:lnTo>
                      <a:pt x="918" y="1464"/>
                    </a:lnTo>
                    <a:lnTo>
                      <a:pt x="924" y="1488"/>
                    </a:lnTo>
                    <a:lnTo>
                      <a:pt x="930" y="1500"/>
                    </a:lnTo>
                    <a:lnTo>
                      <a:pt x="936" y="1512"/>
                    </a:lnTo>
                    <a:lnTo>
                      <a:pt x="942" y="1524"/>
                    </a:lnTo>
                    <a:lnTo>
                      <a:pt x="942" y="1530"/>
                    </a:lnTo>
                    <a:lnTo>
                      <a:pt x="942" y="1536"/>
                    </a:lnTo>
                    <a:lnTo>
                      <a:pt x="948" y="1548"/>
                    </a:lnTo>
                    <a:lnTo>
                      <a:pt x="960" y="1560"/>
                    </a:lnTo>
                    <a:lnTo>
                      <a:pt x="966" y="1572"/>
                    </a:lnTo>
                    <a:lnTo>
                      <a:pt x="966" y="1578"/>
                    </a:lnTo>
                    <a:lnTo>
                      <a:pt x="978" y="1590"/>
                    </a:lnTo>
                    <a:lnTo>
                      <a:pt x="990" y="1596"/>
                    </a:lnTo>
                    <a:lnTo>
                      <a:pt x="990" y="1608"/>
                    </a:lnTo>
                    <a:lnTo>
                      <a:pt x="1002" y="1614"/>
                    </a:lnTo>
                    <a:lnTo>
                      <a:pt x="1008" y="1620"/>
                    </a:lnTo>
                    <a:lnTo>
                      <a:pt x="1014" y="1626"/>
                    </a:lnTo>
                    <a:lnTo>
                      <a:pt x="1014" y="1632"/>
                    </a:lnTo>
                    <a:lnTo>
                      <a:pt x="1014" y="1638"/>
                    </a:lnTo>
                    <a:lnTo>
                      <a:pt x="1014" y="1644"/>
                    </a:lnTo>
                    <a:lnTo>
                      <a:pt x="1014" y="1650"/>
                    </a:lnTo>
                    <a:lnTo>
                      <a:pt x="1008" y="1656"/>
                    </a:lnTo>
                    <a:lnTo>
                      <a:pt x="1008" y="1662"/>
                    </a:lnTo>
                    <a:lnTo>
                      <a:pt x="1002" y="1668"/>
                    </a:lnTo>
                    <a:lnTo>
                      <a:pt x="996" y="1668"/>
                    </a:lnTo>
                    <a:lnTo>
                      <a:pt x="990" y="1674"/>
                    </a:lnTo>
                    <a:lnTo>
                      <a:pt x="984" y="1674"/>
                    </a:lnTo>
                    <a:lnTo>
                      <a:pt x="978" y="1674"/>
                    </a:lnTo>
                    <a:lnTo>
                      <a:pt x="972" y="1674"/>
                    </a:lnTo>
                    <a:lnTo>
                      <a:pt x="966" y="1674"/>
                    </a:lnTo>
                    <a:lnTo>
                      <a:pt x="966" y="1668"/>
                    </a:lnTo>
                    <a:lnTo>
                      <a:pt x="960" y="1668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8" name="Freeform 325"/>
              <p:cNvSpPr>
                <a:spLocks/>
              </p:cNvSpPr>
              <p:nvPr/>
            </p:nvSpPr>
            <p:spPr bwMode="auto">
              <a:xfrm>
                <a:off x="684" y="1572"/>
                <a:ext cx="1014" cy="1674"/>
              </a:xfrm>
              <a:custGeom>
                <a:avLst/>
                <a:gdLst>
                  <a:gd name="T0" fmla="*/ 948 w 1014"/>
                  <a:gd name="T1" fmla="*/ 1656 h 1674"/>
                  <a:gd name="T2" fmla="*/ 918 w 1014"/>
                  <a:gd name="T3" fmla="*/ 1626 h 1674"/>
                  <a:gd name="T4" fmla="*/ 894 w 1014"/>
                  <a:gd name="T5" fmla="*/ 1596 h 1674"/>
                  <a:gd name="T6" fmla="*/ 870 w 1014"/>
                  <a:gd name="T7" fmla="*/ 1566 h 1674"/>
                  <a:gd name="T8" fmla="*/ 846 w 1014"/>
                  <a:gd name="T9" fmla="*/ 1518 h 1674"/>
                  <a:gd name="T10" fmla="*/ 780 w 1014"/>
                  <a:gd name="T11" fmla="*/ 1392 h 1674"/>
                  <a:gd name="T12" fmla="*/ 750 w 1014"/>
                  <a:gd name="T13" fmla="*/ 1326 h 1674"/>
                  <a:gd name="T14" fmla="*/ 726 w 1014"/>
                  <a:gd name="T15" fmla="*/ 1278 h 1674"/>
                  <a:gd name="T16" fmla="*/ 708 w 1014"/>
                  <a:gd name="T17" fmla="*/ 1242 h 1674"/>
                  <a:gd name="T18" fmla="*/ 684 w 1014"/>
                  <a:gd name="T19" fmla="*/ 1176 h 1674"/>
                  <a:gd name="T20" fmla="*/ 642 w 1014"/>
                  <a:gd name="T21" fmla="*/ 1044 h 1674"/>
                  <a:gd name="T22" fmla="*/ 612 w 1014"/>
                  <a:gd name="T23" fmla="*/ 966 h 1674"/>
                  <a:gd name="T24" fmla="*/ 582 w 1014"/>
                  <a:gd name="T25" fmla="*/ 894 h 1674"/>
                  <a:gd name="T26" fmla="*/ 540 w 1014"/>
                  <a:gd name="T27" fmla="*/ 798 h 1674"/>
                  <a:gd name="T28" fmla="*/ 468 w 1014"/>
                  <a:gd name="T29" fmla="*/ 654 h 1674"/>
                  <a:gd name="T30" fmla="*/ 402 w 1014"/>
                  <a:gd name="T31" fmla="*/ 528 h 1674"/>
                  <a:gd name="T32" fmla="*/ 306 w 1014"/>
                  <a:gd name="T33" fmla="*/ 342 h 1674"/>
                  <a:gd name="T34" fmla="*/ 240 w 1014"/>
                  <a:gd name="T35" fmla="*/ 234 h 1674"/>
                  <a:gd name="T36" fmla="*/ 192 w 1014"/>
                  <a:gd name="T37" fmla="*/ 168 h 1674"/>
                  <a:gd name="T38" fmla="*/ 150 w 1014"/>
                  <a:gd name="T39" fmla="*/ 120 h 1674"/>
                  <a:gd name="T40" fmla="*/ 102 w 1014"/>
                  <a:gd name="T41" fmla="*/ 78 h 1674"/>
                  <a:gd name="T42" fmla="*/ 54 w 1014"/>
                  <a:gd name="T43" fmla="*/ 36 h 1674"/>
                  <a:gd name="T44" fmla="*/ 0 w 1014"/>
                  <a:gd name="T45" fmla="*/ 6 h 1674"/>
                  <a:gd name="T46" fmla="*/ 24 w 1014"/>
                  <a:gd name="T47" fmla="*/ 12 h 1674"/>
                  <a:gd name="T48" fmla="*/ 96 w 1014"/>
                  <a:gd name="T49" fmla="*/ 54 h 1674"/>
                  <a:gd name="T50" fmla="*/ 156 w 1014"/>
                  <a:gd name="T51" fmla="*/ 90 h 1674"/>
                  <a:gd name="T52" fmla="*/ 228 w 1014"/>
                  <a:gd name="T53" fmla="*/ 144 h 1674"/>
                  <a:gd name="T54" fmla="*/ 288 w 1014"/>
                  <a:gd name="T55" fmla="*/ 204 h 1674"/>
                  <a:gd name="T56" fmla="*/ 354 w 1014"/>
                  <a:gd name="T57" fmla="*/ 270 h 1674"/>
                  <a:gd name="T58" fmla="*/ 408 w 1014"/>
                  <a:gd name="T59" fmla="*/ 336 h 1674"/>
                  <a:gd name="T60" fmla="*/ 444 w 1014"/>
                  <a:gd name="T61" fmla="*/ 390 h 1674"/>
                  <a:gd name="T62" fmla="*/ 480 w 1014"/>
                  <a:gd name="T63" fmla="*/ 438 h 1674"/>
                  <a:gd name="T64" fmla="*/ 522 w 1014"/>
                  <a:gd name="T65" fmla="*/ 516 h 1674"/>
                  <a:gd name="T66" fmla="*/ 594 w 1014"/>
                  <a:gd name="T67" fmla="*/ 654 h 1674"/>
                  <a:gd name="T68" fmla="*/ 660 w 1014"/>
                  <a:gd name="T69" fmla="*/ 798 h 1674"/>
                  <a:gd name="T70" fmla="*/ 696 w 1014"/>
                  <a:gd name="T71" fmla="*/ 870 h 1674"/>
                  <a:gd name="T72" fmla="*/ 726 w 1014"/>
                  <a:gd name="T73" fmla="*/ 948 h 1674"/>
                  <a:gd name="T74" fmla="*/ 756 w 1014"/>
                  <a:gd name="T75" fmla="*/ 1050 h 1674"/>
                  <a:gd name="T76" fmla="*/ 792 w 1014"/>
                  <a:gd name="T77" fmla="*/ 1152 h 1674"/>
                  <a:gd name="T78" fmla="*/ 822 w 1014"/>
                  <a:gd name="T79" fmla="*/ 1230 h 1674"/>
                  <a:gd name="T80" fmla="*/ 846 w 1014"/>
                  <a:gd name="T81" fmla="*/ 1272 h 1674"/>
                  <a:gd name="T82" fmla="*/ 864 w 1014"/>
                  <a:gd name="T83" fmla="*/ 1314 h 1674"/>
                  <a:gd name="T84" fmla="*/ 888 w 1014"/>
                  <a:gd name="T85" fmla="*/ 1392 h 1674"/>
                  <a:gd name="T86" fmla="*/ 918 w 1014"/>
                  <a:gd name="T87" fmla="*/ 1464 h 1674"/>
                  <a:gd name="T88" fmla="*/ 936 w 1014"/>
                  <a:gd name="T89" fmla="*/ 1512 h 1674"/>
                  <a:gd name="T90" fmla="*/ 942 w 1014"/>
                  <a:gd name="T91" fmla="*/ 1536 h 1674"/>
                  <a:gd name="T92" fmla="*/ 966 w 1014"/>
                  <a:gd name="T93" fmla="*/ 1572 h 1674"/>
                  <a:gd name="T94" fmla="*/ 978 w 1014"/>
                  <a:gd name="T95" fmla="*/ 1590 h 1674"/>
                  <a:gd name="T96" fmla="*/ 1002 w 1014"/>
                  <a:gd name="T97" fmla="*/ 1614 h 1674"/>
                  <a:gd name="T98" fmla="*/ 1014 w 1014"/>
                  <a:gd name="T99" fmla="*/ 1626 h 1674"/>
                  <a:gd name="T100" fmla="*/ 1014 w 1014"/>
                  <a:gd name="T101" fmla="*/ 1638 h 1674"/>
                  <a:gd name="T102" fmla="*/ 1014 w 1014"/>
                  <a:gd name="T103" fmla="*/ 1650 h 1674"/>
                  <a:gd name="T104" fmla="*/ 1002 w 1014"/>
                  <a:gd name="T105" fmla="*/ 1668 h 1674"/>
                  <a:gd name="T106" fmla="*/ 984 w 1014"/>
                  <a:gd name="T107" fmla="*/ 1674 h 1674"/>
                  <a:gd name="T108" fmla="*/ 966 w 1014"/>
                  <a:gd name="T109" fmla="*/ 1674 h 167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14" h="1674">
                    <a:moveTo>
                      <a:pt x="960" y="1668"/>
                    </a:moveTo>
                    <a:lnTo>
                      <a:pt x="954" y="1662"/>
                    </a:lnTo>
                    <a:lnTo>
                      <a:pt x="948" y="1656"/>
                    </a:lnTo>
                    <a:lnTo>
                      <a:pt x="942" y="1644"/>
                    </a:lnTo>
                    <a:lnTo>
                      <a:pt x="930" y="1638"/>
                    </a:lnTo>
                    <a:lnTo>
                      <a:pt x="918" y="1626"/>
                    </a:lnTo>
                    <a:lnTo>
                      <a:pt x="912" y="1620"/>
                    </a:lnTo>
                    <a:lnTo>
                      <a:pt x="906" y="1608"/>
                    </a:lnTo>
                    <a:lnTo>
                      <a:pt x="894" y="1596"/>
                    </a:lnTo>
                    <a:lnTo>
                      <a:pt x="888" y="1590"/>
                    </a:lnTo>
                    <a:lnTo>
                      <a:pt x="882" y="1572"/>
                    </a:lnTo>
                    <a:lnTo>
                      <a:pt x="870" y="1566"/>
                    </a:lnTo>
                    <a:lnTo>
                      <a:pt x="870" y="1554"/>
                    </a:lnTo>
                    <a:lnTo>
                      <a:pt x="858" y="1542"/>
                    </a:lnTo>
                    <a:lnTo>
                      <a:pt x="846" y="1518"/>
                    </a:lnTo>
                    <a:lnTo>
                      <a:pt x="834" y="1494"/>
                    </a:lnTo>
                    <a:lnTo>
                      <a:pt x="804" y="1446"/>
                    </a:lnTo>
                    <a:lnTo>
                      <a:pt x="780" y="1392"/>
                    </a:lnTo>
                    <a:lnTo>
                      <a:pt x="774" y="1368"/>
                    </a:lnTo>
                    <a:lnTo>
                      <a:pt x="756" y="1344"/>
                    </a:lnTo>
                    <a:lnTo>
                      <a:pt x="750" y="1326"/>
                    </a:lnTo>
                    <a:lnTo>
                      <a:pt x="732" y="1302"/>
                    </a:lnTo>
                    <a:lnTo>
                      <a:pt x="726" y="1290"/>
                    </a:lnTo>
                    <a:lnTo>
                      <a:pt x="726" y="1278"/>
                    </a:lnTo>
                    <a:lnTo>
                      <a:pt x="720" y="1266"/>
                    </a:lnTo>
                    <a:lnTo>
                      <a:pt x="714" y="1254"/>
                    </a:lnTo>
                    <a:lnTo>
                      <a:pt x="708" y="1242"/>
                    </a:lnTo>
                    <a:lnTo>
                      <a:pt x="702" y="1230"/>
                    </a:lnTo>
                    <a:lnTo>
                      <a:pt x="696" y="1206"/>
                    </a:lnTo>
                    <a:lnTo>
                      <a:pt x="684" y="1176"/>
                    </a:lnTo>
                    <a:lnTo>
                      <a:pt x="678" y="1152"/>
                    </a:lnTo>
                    <a:lnTo>
                      <a:pt x="654" y="1098"/>
                    </a:lnTo>
                    <a:lnTo>
                      <a:pt x="642" y="1044"/>
                    </a:lnTo>
                    <a:lnTo>
                      <a:pt x="630" y="1020"/>
                    </a:lnTo>
                    <a:lnTo>
                      <a:pt x="624" y="990"/>
                    </a:lnTo>
                    <a:lnTo>
                      <a:pt x="612" y="966"/>
                    </a:lnTo>
                    <a:lnTo>
                      <a:pt x="606" y="942"/>
                    </a:lnTo>
                    <a:lnTo>
                      <a:pt x="594" y="918"/>
                    </a:lnTo>
                    <a:lnTo>
                      <a:pt x="582" y="894"/>
                    </a:lnTo>
                    <a:lnTo>
                      <a:pt x="576" y="870"/>
                    </a:lnTo>
                    <a:lnTo>
                      <a:pt x="564" y="846"/>
                    </a:lnTo>
                    <a:lnTo>
                      <a:pt x="540" y="798"/>
                    </a:lnTo>
                    <a:lnTo>
                      <a:pt x="516" y="750"/>
                    </a:lnTo>
                    <a:lnTo>
                      <a:pt x="492" y="702"/>
                    </a:lnTo>
                    <a:lnTo>
                      <a:pt x="468" y="654"/>
                    </a:lnTo>
                    <a:lnTo>
                      <a:pt x="444" y="612"/>
                    </a:lnTo>
                    <a:lnTo>
                      <a:pt x="426" y="564"/>
                    </a:lnTo>
                    <a:lnTo>
                      <a:pt x="402" y="528"/>
                    </a:lnTo>
                    <a:lnTo>
                      <a:pt x="366" y="456"/>
                    </a:lnTo>
                    <a:lnTo>
                      <a:pt x="330" y="378"/>
                    </a:lnTo>
                    <a:lnTo>
                      <a:pt x="306" y="342"/>
                    </a:lnTo>
                    <a:lnTo>
                      <a:pt x="288" y="306"/>
                    </a:lnTo>
                    <a:lnTo>
                      <a:pt x="264" y="270"/>
                    </a:lnTo>
                    <a:lnTo>
                      <a:pt x="240" y="234"/>
                    </a:lnTo>
                    <a:lnTo>
                      <a:pt x="216" y="198"/>
                    </a:lnTo>
                    <a:lnTo>
                      <a:pt x="204" y="180"/>
                    </a:lnTo>
                    <a:lnTo>
                      <a:pt x="192" y="168"/>
                    </a:lnTo>
                    <a:lnTo>
                      <a:pt x="174" y="150"/>
                    </a:lnTo>
                    <a:lnTo>
                      <a:pt x="162" y="132"/>
                    </a:lnTo>
                    <a:lnTo>
                      <a:pt x="150" y="120"/>
                    </a:lnTo>
                    <a:lnTo>
                      <a:pt x="138" y="102"/>
                    </a:lnTo>
                    <a:lnTo>
                      <a:pt x="120" y="90"/>
                    </a:lnTo>
                    <a:lnTo>
                      <a:pt x="102" y="78"/>
                    </a:lnTo>
                    <a:lnTo>
                      <a:pt x="90" y="60"/>
                    </a:lnTo>
                    <a:lnTo>
                      <a:pt x="72" y="54"/>
                    </a:lnTo>
                    <a:lnTo>
                      <a:pt x="54" y="36"/>
                    </a:lnTo>
                    <a:lnTo>
                      <a:pt x="42" y="24"/>
                    </a:lnTo>
                    <a:lnTo>
                      <a:pt x="24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4" y="12"/>
                    </a:lnTo>
                    <a:lnTo>
                      <a:pt x="48" y="24"/>
                    </a:lnTo>
                    <a:lnTo>
                      <a:pt x="78" y="42"/>
                    </a:lnTo>
                    <a:lnTo>
                      <a:pt x="96" y="54"/>
                    </a:lnTo>
                    <a:lnTo>
                      <a:pt x="120" y="66"/>
                    </a:lnTo>
                    <a:lnTo>
                      <a:pt x="138" y="78"/>
                    </a:lnTo>
                    <a:lnTo>
                      <a:pt x="156" y="90"/>
                    </a:lnTo>
                    <a:lnTo>
                      <a:pt x="174" y="102"/>
                    </a:lnTo>
                    <a:lnTo>
                      <a:pt x="192" y="120"/>
                    </a:lnTo>
                    <a:lnTo>
                      <a:pt x="228" y="144"/>
                    </a:lnTo>
                    <a:lnTo>
                      <a:pt x="240" y="156"/>
                    </a:lnTo>
                    <a:lnTo>
                      <a:pt x="264" y="174"/>
                    </a:lnTo>
                    <a:lnTo>
                      <a:pt x="288" y="204"/>
                    </a:lnTo>
                    <a:lnTo>
                      <a:pt x="312" y="222"/>
                    </a:lnTo>
                    <a:lnTo>
                      <a:pt x="324" y="234"/>
                    </a:lnTo>
                    <a:lnTo>
                      <a:pt x="354" y="270"/>
                    </a:lnTo>
                    <a:lnTo>
                      <a:pt x="384" y="300"/>
                    </a:lnTo>
                    <a:lnTo>
                      <a:pt x="396" y="318"/>
                    </a:lnTo>
                    <a:lnTo>
                      <a:pt x="408" y="336"/>
                    </a:lnTo>
                    <a:lnTo>
                      <a:pt x="420" y="348"/>
                    </a:lnTo>
                    <a:lnTo>
                      <a:pt x="438" y="366"/>
                    </a:lnTo>
                    <a:lnTo>
                      <a:pt x="444" y="390"/>
                    </a:lnTo>
                    <a:lnTo>
                      <a:pt x="462" y="402"/>
                    </a:lnTo>
                    <a:lnTo>
                      <a:pt x="468" y="420"/>
                    </a:lnTo>
                    <a:lnTo>
                      <a:pt x="480" y="438"/>
                    </a:lnTo>
                    <a:lnTo>
                      <a:pt x="486" y="456"/>
                    </a:lnTo>
                    <a:lnTo>
                      <a:pt x="498" y="474"/>
                    </a:lnTo>
                    <a:lnTo>
                      <a:pt x="522" y="516"/>
                    </a:lnTo>
                    <a:lnTo>
                      <a:pt x="546" y="558"/>
                    </a:lnTo>
                    <a:lnTo>
                      <a:pt x="570" y="606"/>
                    </a:lnTo>
                    <a:lnTo>
                      <a:pt x="594" y="654"/>
                    </a:lnTo>
                    <a:lnTo>
                      <a:pt x="618" y="702"/>
                    </a:lnTo>
                    <a:lnTo>
                      <a:pt x="642" y="750"/>
                    </a:lnTo>
                    <a:lnTo>
                      <a:pt x="660" y="798"/>
                    </a:lnTo>
                    <a:lnTo>
                      <a:pt x="672" y="822"/>
                    </a:lnTo>
                    <a:lnTo>
                      <a:pt x="684" y="846"/>
                    </a:lnTo>
                    <a:lnTo>
                      <a:pt x="696" y="870"/>
                    </a:lnTo>
                    <a:lnTo>
                      <a:pt x="702" y="894"/>
                    </a:lnTo>
                    <a:lnTo>
                      <a:pt x="714" y="918"/>
                    </a:lnTo>
                    <a:lnTo>
                      <a:pt x="726" y="948"/>
                    </a:lnTo>
                    <a:lnTo>
                      <a:pt x="732" y="972"/>
                    </a:lnTo>
                    <a:lnTo>
                      <a:pt x="738" y="996"/>
                    </a:lnTo>
                    <a:lnTo>
                      <a:pt x="756" y="1050"/>
                    </a:lnTo>
                    <a:lnTo>
                      <a:pt x="774" y="1104"/>
                    </a:lnTo>
                    <a:lnTo>
                      <a:pt x="780" y="1128"/>
                    </a:lnTo>
                    <a:lnTo>
                      <a:pt x="792" y="1152"/>
                    </a:lnTo>
                    <a:lnTo>
                      <a:pt x="798" y="1182"/>
                    </a:lnTo>
                    <a:lnTo>
                      <a:pt x="810" y="1206"/>
                    </a:lnTo>
                    <a:lnTo>
                      <a:pt x="822" y="1230"/>
                    </a:lnTo>
                    <a:lnTo>
                      <a:pt x="828" y="1254"/>
                    </a:lnTo>
                    <a:lnTo>
                      <a:pt x="840" y="1260"/>
                    </a:lnTo>
                    <a:lnTo>
                      <a:pt x="846" y="1272"/>
                    </a:lnTo>
                    <a:lnTo>
                      <a:pt x="846" y="1284"/>
                    </a:lnTo>
                    <a:lnTo>
                      <a:pt x="852" y="1296"/>
                    </a:lnTo>
                    <a:lnTo>
                      <a:pt x="864" y="1314"/>
                    </a:lnTo>
                    <a:lnTo>
                      <a:pt x="870" y="1338"/>
                    </a:lnTo>
                    <a:lnTo>
                      <a:pt x="876" y="1362"/>
                    </a:lnTo>
                    <a:lnTo>
                      <a:pt x="888" y="1392"/>
                    </a:lnTo>
                    <a:lnTo>
                      <a:pt x="894" y="1416"/>
                    </a:lnTo>
                    <a:lnTo>
                      <a:pt x="906" y="1440"/>
                    </a:lnTo>
                    <a:lnTo>
                      <a:pt x="918" y="1464"/>
                    </a:lnTo>
                    <a:lnTo>
                      <a:pt x="924" y="1488"/>
                    </a:lnTo>
                    <a:lnTo>
                      <a:pt x="930" y="1500"/>
                    </a:lnTo>
                    <a:lnTo>
                      <a:pt x="936" y="1512"/>
                    </a:lnTo>
                    <a:lnTo>
                      <a:pt x="942" y="1524"/>
                    </a:lnTo>
                    <a:lnTo>
                      <a:pt x="942" y="1530"/>
                    </a:lnTo>
                    <a:lnTo>
                      <a:pt x="942" y="1536"/>
                    </a:lnTo>
                    <a:lnTo>
                      <a:pt x="948" y="1548"/>
                    </a:lnTo>
                    <a:lnTo>
                      <a:pt x="960" y="1560"/>
                    </a:lnTo>
                    <a:lnTo>
                      <a:pt x="966" y="1572"/>
                    </a:lnTo>
                    <a:lnTo>
                      <a:pt x="966" y="1578"/>
                    </a:lnTo>
                    <a:lnTo>
                      <a:pt x="978" y="1590"/>
                    </a:lnTo>
                    <a:lnTo>
                      <a:pt x="990" y="1596"/>
                    </a:lnTo>
                    <a:lnTo>
                      <a:pt x="990" y="1608"/>
                    </a:lnTo>
                    <a:lnTo>
                      <a:pt x="1002" y="1614"/>
                    </a:lnTo>
                    <a:lnTo>
                      <a:pt x="1008" y="1620"/>
                    </a:lnTo>
                    <a:lnTo>
                      <a:pt x="1014" y="1626"/>
                    </a:lnTo>
                    <a:lnTo>
                      <a:pt x="1014" y="1632"/>
                    </a:lnTo>
                    <a:lnTo>
                      <a:pt x="1014" y="1638"/>
                    </a:lnTo>
                    <a:lnTo>
                      <a:pt x="1014" y="1644"/>
                    </a:lnTo>
                    <a:lnTo>
                      <a:pt x="1014" y="1650"/>
                    </a:lnTo>
                    <a:lnTo>
                      <a:pt x="1008" y="1656"/>
                    </a:lnTo>
                    <a:lnTo>
                      <a:pt x="1008" y="1662"/>
                    </a:lnTo>
                    <a:lnTo>
                      <a:pt x="1002" y="1668"/>
                    </a:lnTo>
                    <a:lnTo>
                      <a:pt x="996" y="1668"/>
                    </a:lnTo>
                    <a:lnTo>
                      <a:pt x="990" y="1674"/>
                    </a:lnTo>
                    <a:lnTo>
                      <a:pt x="984" y="1674"/>
                    </a:lnTo>
                    <a:lnTo>
                      <a:pt x="978" y="1674"/>
                    </a:lnTo>
                    <a:lnTo>
                      <a:pt x="972" y="1674"/>
                    </a:lnTo>
                    <a:lnTo>
                      <a:pt x="966" y="1674"/>
                    </a:lnTo>
                    <a:lnTo>
                      <a:pt x="966" y="1668"/>
                    </a:lnTo>
                    <a:lnTo>
                      <a:pt x="960" y="1668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9" name="Freeform 326"/>
              <p:cNvSpPr>
                <a:spLocks/>
              </p:cNvSpPr>
              <p:nvPr/>
            </p:nvSpPr>
            <p:spPr bwMode="auto">
              <a:xfrm>
                <a:off x="684" y="1626"/>
                <a:ext cx="942" cy="1692"/>
              </a:xfrm>
              <a:custGeom>
                <a:avLst/>
                <a:gdLst>
                  <a:gd name="T0" fmla="*/ 804 w 942"/>
                  <a:gd name="T1" fmla="*/ 1542 h 1692"/>
                  <a:gd name="T2" fmla="*/ 732 w 942"/>
                  <a:gd name="T3" fmla="*/ 1242 h 1692"/>
                  <a:gd name="T4" fmla="*/ 654 w 942"/>
                  <a:gd name="T5" fmla="*/ 906 h 1692"/>
                  <a:gd name="T6" fmla="*/ 600 w 942"/>
                  <a:gd name="T7" fmla="*/ 672 h 1692"/>
                  <a:gd name="T8" fmla="*/ 558 w 942"/>
                  <a:gd name="T9" fmla="*/ 462 h 1692"/>
                  <a:gd name="T10" fmla="*/ 534 w 942"/>
                  <a:gd name="T11" fmla="*/ 240 h 1692"/>
                  <a:gd name="T12" fmla="*/ 522 w 942"/>
                  <a:gd name="T13" fmla="*/ 162 h 1692"/>
                  <a:gd name="T14" fmla="*/ 510 w 942"/>
                  <a:gd name="T15" fmla="*/ 114 h 1692"/>
                  <a:gd name="T16" fmla="*/ 504 w 942"/>
                  <a:gd name="T17" fmla="*/ 90 h 1692"/>
                  <a:gd name="T18" fmla="*/ 492 w 942"/>
                  <a:gd name="T19" fmla="*/ 78 h 1692"/>
                  <a:gd name="T20" fmla="*/ 480 w 942"/>
                  <a:gd name="T21" fmla="*/ 72 h 1692"/>
                  <a:gd name="T22" fmla="*/ 462 w 942"/>
                  <a:gd name="T23" fmla="*/ 84 h 1692"/>
                  <a:gd name="T24" fmla="*/ 438 w 942"/>
                  <a:gd name="T25" fmla="*/ 96 h 1692"/>
                  <a:gd name="T26" fmla="*/ 378 w 942"/>
                  <a:gd name="T27" fmla="*/ 144 h 1692"/>
                  <a:gd name="T28" fmla="*/ 342 w 942"/>
                  <a:gd name="T29" fmla="*/ 174 h 1692"/>
                  <a:gd name="T30" fmla="*/ 264 w 942"/>
                  <a:gd name="T31" fmla="*/ 216 h 1692"/>
                  <a:gd name="T32" fmla="*/ 102 w 942"/>
                  <a:gd name="T33" fmla="*/ 288 h 1692"/>
                  <a:gd name="T34" fmla="*/ 48 w 942"/>
                  <a:gd name="T35" fmla="*/ 324 h 1692"/>
                  <a:gd name="T36" fmla="*/ 6 w 942"/>
                  <a:gd name="T37" fmla="*/ 348 h 1692"/>
                  <a:gd name="T38" fmla="*/ 0 w 942"/>
                  <a:gd name="T39" fmla="*/ 348 h 1692"/>
                  <a:gd name="T40" fmla="*/ 0 w 942"/>
                  <a:gd name="T41" fmla="*/ 342 h 1692"/>
                  <a:gd name="T42" fmla="*/ 72 w 942"/>
                  <a:gd name="T43" fmla="*/ 282 h 1692"/>
                  <a:gd name="T44" fmla="*/ 168 w 942"/>
                  <a:gd name="T45" fmla="*/ 198 h 1692"/>
                  <a:gd name="T46" fmla="*/ 222 w 942"/>
                  <a:gd name="T47" fmla="*/ 150 h 1692"/>
                  <a:gd name="T48" fmla="*/ 282 w 942"/>
                  <a:gd name="T49" fmla="*/ 114 h 1692"/>
                  <a:gd name="T50" fmla="*/ 360 w 942"/>
                  <a:gd name="T51" fmla="*/ 66 h 1692"/>
                  <a:gd name="T52" fmla="*/ 426 w 942"/>
                  <a:gd name="T53" fmla="*/ 36 h 1692"/>
                  <a:gd name="T54" fmla="*/ 486 w 942"/>
                  <a:gd name="T55" fmla="*/ 12 h 1692"/>
                  <a:gd name="T56" fmla="*/ 528 w 942"/>
                  <a:gd name="T57" fmla="*/ 0 h 1692"/>
                  <a:gd name="T58" fmla="*/ 558 w 942"/>
                  <a:gd name="T59" fmla="*/ 0 h 1692"/>
                  <a:gd name="T60" fmla="*/ 582 w 942"/>
                  <a:gd name="T61" fmla="*/ 12 h 1692"/>
                  <a:gd name="T62" fmla="*/ 594 w 942"/>
                  <a:gd name="T63" fmla="*/ 24 h 1692"/>
                  <a:gd name="T64" fmla="*/ 606 w 942"/>
                  <a:gd name="T65" fmla="*/ 48 h 1692"/>
                  <a:gd name="T66" fmla="*/ 618 w 942"/>
                  <a:gd name="T67" fmla="*/ 84 h 1692"/>
                  <a:gd name="T68" fmla="*/ 630 w 942"/>
                  <a:gd name="T69" fmla="*/ 150 h 1692"/>
                  <a:gd name="T70" fmla="*/ 654 w 942"/>
                  <a:gd name="T71" fmla="*/ 318 h 1692"/>
                  <a:gd name="T72" fmla="*/ 678 w 942"/>
                  <a:gd name="T73" fmla="*/ 492 h 1692"/>
                  <a:gd name="T74" fmla="*/ 726 w 942"/>
                  <a:gd name="T75" fmla="*/ 732 h 1692"/>
                  <a:gd name="T76" fmla="*/ 780 w 942"/>
                  <a:gd name="T77" fmla="*/ 966 h 1692"/>
                  <a:gd name="T78" fmla="*/ 864 w 942"/>
                  <a:gd name="T79" fmla="*/ 1314 h 1692"/>
                  <a:gd name="T80" fmla="*/ 936 w 942"/>
                  <a:gd name="T81" fmla="*/ 1626 h 1692"/>
                  <a:gd name="T82" fmla="*/ 942 w 942"/>
                  <a:gd name="T83" fmla="*/ 1638 h 1692"/>
                  <a:gd name="T84" fmla="*/ 936 w 942"/>
                  <a:gd name="T85" fmla="*/ 1650 h 1692"/>
                  <a:gd name="T86" fmla="*/ 936 w 942"/>
                  <a:gd name="T87" fmla="*/ 1662 h 1692"/>
                  <a:gd name="T88" fmla="*/ 924 w 942"/>
                  <a:gd name="T89" fmla="*/ 1674 h 1692"/>
                  <a:gd name="T90" fmla="*/ 912 w 942"/>
                  <a:gd name="T91" fmla="*/ 1686 h 1692"/>
                  <a:gd name="T92" fmla="*/ 900 w 942"/>
                  <a:gd name="T93" fmla="*/ 1692 h 1692"/>
                  <a:gd name="T94" fmla="*/ 882 w 942"/>
                  <a:gd name="T95" fmla="*/ 1692 h 1692"/>
                  <a:gd name="T96" fmla="*/ 870 w 942"/>
                  <a:gd name="T97" fmla="*/ 1692 h 1692"/>
                  <a:gd name="T98" fmla="*/ 852 w 942"/>
                  <a:gd name="T99" fmla="*/ 1686 h 1692"/>
                  <a:gd name="T100" fmla="*/ 846 w 942"/>
                  <a:gd name="T101" fmla="*/ 1680 h 1692"/>
                  <a:gd name="T102" fmla="*/ 834 w 942"/>
                  <a:gd name="T103" fmla="*/ 1662 h 16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942" h="1692">
                    <a:moveTo>
                      <a:pt x="828" y="1650"/>
                    </a:moveTo>
                    <a:lnTo>
                      <a:pt x="828" y="1650"/>
                    </a:lnTo>
                    <a:lnTo>
                      <a:pt x="804" y="1542"/>
                    </a:lnTo>
                    <a:lnTo>
                      <a:pt x="780" y="1434"/>
                    </a:lnTo>
                    <a:lnTo>
                      <a:pt x="756" y="1332"/>
                    </a:lnTo>
                    <a:lnTo>
                      <a:pt x="732" y="1242"/>
                    </a:lnTo>
                    <a:lnTo>
                      <a:pt x="690" y="1068"/>
                    </a:lnTo>
                    <a:lnTo>
                      <a:pt x="672" y="984"/>
                    </a:lnTo>
                    <a:lnTo>
                      <a:pt x="654" y="906"/>
                    </a:lnTo>
                    <a:lnTo>
                      <a:pt x="630" y="822"/>
                    </a:lnTo>
                    <a:lnTo>
                      <a:pt x="612" y="744"/>
                    </a:lnTo>
                    <a:lnTo>
                      <a:pt x="600" y="672"/>
                    </a:lnTo>
                    <a:lnTo>
                      <a:pt x="582" y="588"/>
                    </a:lnTo>
                    <a:lnTo>
                      <a:pt x="570" y="504"/>
                    </a:lnTo>
                    <a:lnTo>
                      <a:pt x="558" y="462"/>
                    </a:lnTo>
                    <a:lnTo>
                      <a:pt x="558" y="420"/>
                    </a:lnTo>
                    <a:lnTo>
                      <a:pt x="540" y="336"/>
                    </a:lnTo>
                    <a:lnTo>
                      <a:pt x="534" y="240"/>
                    </a:lnTo>
                    <a:lnTo>
                      <a:pt x="528" y="204"/>
                    </a:lnTo>
                    <a:lnTo>
                      <a:pt x="528" y="186"/>
                    </a:lnTo>
                    <a:lnTo>
                      <a:pt x="522" y="162"/>
                    </a:lnTo>
                    <a:lnTo>
                      <a:pt x="522" y="144"/>
                    </a:lnTo>
                    <a:lnTo>
                      <a:pt x="516" y="120"/>
                    </a:lnTo>
                    <a:lnTo>
                      <a:pt x="510" y="114"/>
                    </a:lnTo>
                    <a:lnTo>
                      <a:pt x="510" y="102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504" y="84"/>
                    </a:lnTo>
                    <a:lnTo>
                      <a:pt x="498" y="78"/>
                    </a:lnTo>
                    <a:lnTo>
                      <a:pt x="492" y="78"/>
                    </a:lnTo>
                    <a:lnTo>
                      <a:pt x="486" y="78"/>
                    </a:lnTo>
                    <a:lnTo>
                      <a:pt x="486" y="72"/>
                    </a:lnTo>
                    <a:lnTo>
                      <a:pt x="480" y="72"/>
                    </a:lnTo>
                    <a:lnTo>
                      <a:pt x="474" y="78"/>
                    </a:lnTo>
                    <a:lnTo>
                      <a:pt x="468" y="78"/>
                    </a:lnTo>
                    <a:lnTo>
                      <a:pt x="462" y="84"/>
                    </a:lnTo>
                    <a:lnTo>
                      <a:pt x="456" y="84"/>
                    </a:lnTo>
                    <a:lnTo>
                      <a:pt x="450" y="90"/>
                    </a:lnTo>
                    <a:lnTo>
                      <a:pt x="438" y="96"/>
                    </a:lnTo>
                    <a:lnTo>
                      <a:pt x="426" y="108"/>
                    </a:lnTo>
                    <a:lnTo>
                      <a:pt x="402" y="126"/>
                    </a:lnTo>
                    <a:lnTo>
                      <a:pt x="378" y="144"/>
                    </a:lnTo>
                    <a:lnTo>
                      <a:pt x="360" y="168"/>
                    </a:lnTo>
                    <a:lnTo>
                      <a:pt x="348" y="168"/>
                    </a:lnTo>
                    <a:lnTo>
                      <a:pt x="342" y="174"/>
                    </a:lnTo>
                    <a:lnTo>
                      <a:pt x="324" y="186"/>
                    </a:lnTo>
                    <a:lnTo>
                      <a:pt x="306" y="198"/>
                    </a:lnTo>
                    <a:lnTo>
                      <a:pt x="264" y="216"/>
                    </a:lnTo>
                    <a:lnTo>
                      <a:pt x="168" y="258"/>
                    </a:lnTo>
                    <a:lnTo>
                      <a:pt x="126" y="276"/>
                    </a:lnTo>
                    <a:lnTo>
                      <a:pt x="102" y="288"/>
                    </a:lnTo>
                    <a:lnTo>
                      <a:pt x="84" y="300"/>
                    </a:lnTo>
                    <a:lnTo>
                      <a:pt x="66" y="312"/>
                    </a:lnTo>
                    <a:lnTo>
                      <a:pt x="48" y="324"/>
                    </a:lnTo>
                    <a:lnTo>
                      <a:pt x="24" y="336"/>
                    </a:lnTo>
                    <a:lnTo>
                      <a:pt x="6" y="348"/>
                    </a:lnTo>
                    <a:lnTo>
                      <a:pt x="0" y="348"/>
                    </a:lnTo>
                    <a:lnTo>
                      <a:pt x="0" y="342"/>
                    </a:lnTo>
                    <a:lnTo>
                      <a:pt x="6" y="342"/>
                    </a:lnTo>
                    <a:lnTo>
                      <a:pt x="42" y="312"/>
                    </a:lnTo>
                    <a:lnTo>
                      <a:pt x="72" y="282"/>
                    </a:lnTo>
                    <a:lnTo>
                      <a:pt x="114" y="246"/>
                    </a:lnTo>
                    <a:lnTo>
                      <a:pt x="144" y="216"/>
                    </a:lnTo>
                    <a:lnTo>
                      <a:pt x="168" y="198"/>
                    </a:lnTo>
                    <a:lnTo>
                      <a:pt x="186" y="186"/>
                    </a:lnTo>
                    <a:lnTo>
                      <a:pt x="204" y="168"/>
                    </a:lnTo>
                    <a:lnTo>
                      <a:pt x="222" y="150"/>
                    </a:lnTo>
                    <a:lnTo>
                      <a:pt x="240" y="138"/>
                    </a:lnTo>
                    <a:lnTo>
                      <a:pt x="264" y="126"/>
                    </a:lnTo>
                    <a:lnTo>
                      <a:pt x="282" y="114"/>
                    </a:lnTo>
                    <a:lnTo>
                      <a:pt x="300" y="102"/>
                    </a:lnTo>
                    <a:lnTo>
                      <a:pt x="324" y="90"/>
                    </a:lnTo>
                    <a:lnTo>
                      <a:pt x="360" y="66"/>
                    </a:lnTo>
                    <a:lnTo>
                      <a:pt x="384" y="54"/>
                    </a:lnTo>
                    <a:lnTo>
                      <a:pt x="402" y="48"/>
                    </a:lnTo>
                    <a:lnTo>
                      <a:pt x="426" y="36"/>
                    </a:lnTo>
                    <a:lnTo>
                      <a:pt x="450" y="24"/>
                    </a:lnTo>
                    <a:lnTo>
                      <a:pt x="474" y="18"/>
                    </a:lnTo>
                    <a:lnTo>
                      <a:pt x="486" y="12"/>
                    </a:lnTo>
                    <a:lnTo>
                      <a:pt x="492" y="6"/>
                    </a:lnTo>
                    <a:lnTo>
                      <a:pt x="516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46" y="0"/>
                    </a:lnTo>
                    <a:lnTo>
                      <a:pt x="558" y="0"/>
                    </a:lnTo>
                    <a:lnTo>
                      <a:pt x="564" y="6"/>
                    </a:lnTo>
                    <a:lnTo>
                      <a:pt x="570" y="6"/>
                    </a:lnTo>
                    <a:lnTo>
                      <a:pt x="582" y="12"/>
                    </a:lnTo>
                    <a:lnTo>
                      <a:pt x="582" y="18"/>
                    </a:lnTo>
                    <a:lnTo>
                      <a:pt x="594" y="24"/>
                    </a:lnTo>
                    <a:lnTo>
                      <a:pt x="600" y="30"/>
                    </a:lnTo>
                    <a:lnTo>
                      <a:pt x="606" y="42"/>
                    </a:lnTo>
                    <a:lnTo>
                      <a:pt x="606" y="48"/>
                    </a:lnTo>
                    <a:lnTo>
                      <a:pt x="612" y="60"/>
                    </a:lnTo>
                    <a:lnTo>
                      <a:pt x="612" y="72"/>
                    </a:lnTo>
                    <a:lnTo>
                      <a:pt x="618" y="84"/>
                    </a:lnTo>
                    <a:lnTo>
                      <a:pt x="624" y="96"/>
                    </a:lnTo>
                    <a:lnTo>
                      <a:pt x="630" y="126"/>
                    </a:lnTo>
                    <a:lnTo>
                      <a:pt x="630" y="150"/>
                    </a:lnTo>
                    <a:lnTo>
                      <a:pt x="630" y="180"/>
                    </a:lnTo>
                    <a:lnTo>
                      <a:pt x="642" y="228"/>
                    </a:lnTo>
                    <a:lnTo>
                      <a:pt x="654" y="318"/>
                    </a:lnTo>
                    <a:lnTo>
                      <a:pt x="660" y="408"/>
                    </a:lnTo>
                    <a:lnTo>
                      <a:pt x="672" y="450"/>
                    </a:lnTo>
                    <a:lnTo>
                      <a:pt x="678" y="492"/>
                    </a:lnTo>
                    <a:lnTo>
                      <a:pt x="690" y="576"/>
                    </a:lnTo>
                    <a:lnTo>
                      <a:pt x="702" y="648"/>
                    </a:lnTo>
                    <a:lnTo>
                      <a:pt x="726" y="732"/>
                    </a:lnTo>
                    <a:lnTo>
                      <a:pt x="744" y="810"/>
                    </a:lnTo>
                    <a:lnTo>
                      <a:pt x="762" y="888"/>
                    </a:lnTo>
                    <a:lnTo>
                      <a:pt x="780" y="966"/>
                    </a:lnTo>
                    <a:lnTo>
                      <a:pt x="798" y="1050"/>
                    </a:lnTo>
                    <a:lnTo>
                      <a:pt x="846" y="1224"/>
                    </a:lnTo>
                    <a:lnTo>
                      <a:pt x="864" y="1314"/>
                    </a:lnTo>
                    <a:lnTo>
                      <a:pt x="888" y="1416"/>
                    </a:lnTo>
                    <a:lnTo>
                      <a:pt x="912" y="1518"/>
                    </a:lnTo>
                    <a:lnTo>
                      <a:pt x="936" y="1626"/>
                    </a:lnTo>
                    <a:lnTo>
                      <a:pt x="936" y="1632"/>
                    </a:lnTo>
                    <a:lnTo>
                      <a:pt x="936" y="1638"/>
                    </a:lnTo>
                    <a:lnTo>
                      <a:pt x="942" y="1638"/>
                    </a:lnTo>
                    <a:lnTo>
                      <a:pt x="942" y="1644"/>
                    </a:lnTo>
                    <a:lnTo>
                      <a:pt x="936" y="1644"/>
                    </a:lnTo>
                    <a:lnTo>
                      <a:pt x="936" y="1650"/>
                    </a:lnTo>
                    <a:lnTo>
                      <a:pt x="936" y="1662"/>
                    </a:lnTo>
                    <a:lnTo>
                      <a:pt x="930" y="1668"/>
                    </a:lnTo>
                    <a:lnTo>
                      <a:pt x="924" y="1674"/>
                    </a:lnTo>
                    <a:lnTo>
                      <a:pt x="918" y="1680"/>
                    </a:lnTo>
                    <a:lnTo>
                      <a:pt x="918" y="1686"/>
                    </a:lnTo>
                    <a:lnTo>
                      <a:pt x="912" y="1686"/>
                    </a:lnTo>
                    <a:lnTo>
                      <a:pt x="906" y="1686"/>
                    </a:lnTo>
                    <a:lnTo>
                      <a:pt x="900" y="1692"/>
                    </a:lnTo>
                    <a:lnTo>
                      <a:pt x="894" y="1692"/>
                    </a:lnTo>
                    <a:lnTo>
                      <a:pt x="888" y="1692"/>
                    </a:lnTo>
                    <a:lnTo>
                      <a:pt x="882" y="1692"/>
                    </a:lnTo>
                    <a:lnTo>
                      <a:pt x="876" y="1692"/>
                    </a:lnTo>
                    <a:lnTo>
                      <a:pt x="870" y="1692"/>
                    </a:lnTo>
                    <a:lnTo>
                      <a:pt x="864" y="1692"/>
                    </a:lnTo>
                    <a:lnTo>
                      <a:pt x="858" y="1686"/>
                    </a:lnTo>
                    <a:lnTo>
                      <a:pt x="852" y="1686"/>
                    </a:lnTo>
                    <a:lnTo>
                      <a:pt x="846" y="1686"/>
                    </a:lnTo>
                    <a:lnTo>
                      <a:pt x="846" y="1680"/>
                    </a:lnTo>
                    <a:lnTo>
                      <a:pt x="840" y="1674"/>
                    </a:lnTo>
                    <a:lnTo>
                      <a:pt x="834" y="1668"/>
                    </a:lnTo>
                    <a:lnTo>
                      <a:pt x="834" y="1662"/>
                    </a:lnTo>
                    <a:lnTo>
                      <a:pt x="828" y="1656"/>
                    </a:lnTo>
                    <a:lnTo>
                      <a:pt x="828" y="165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0" name="Freeform 327"/>
              <p:cNvSpPr>
                <a:spLocks/>
              </p:cNvSpPr>
              <p:nvPr/>
            </p:nvSpPr>
            <p:spPr bwMode="auto">
              <a:xfrm>
                <a:off x="684" y="1626"/>
                <a:ext cx="942" cy="1692"/>
              </a:xfrm>
              <a:custGeom>
                <a:avLst/>
                <a:gdLst>
                  <a:gd name="T0" fmla="*/ 780 w 942"/>
                  <a:gd name="T1" fmla="*/ 1434 h 1692"/>
                  <a:gd name="T2" fmla="*/ 690 w 942"/>
                  <a:gd name="T3" fmla="*/ 1068 h 1692"/>
                  <a:gd name="T4" fmla="*/ 630 w 942"/>
                  <a:gd name="T5" fmla="*/ 822 h 1692"/>
                  <a:gd name="T6" fmla="*/ 582 w 942"/>
                  <a:gd name="T7" fmla="*/ 588 h 1692"/>
                  <a:gd name="T8" fmla="*/ 558 w 942"/>
                  <a:gd name="T9" fmla="*/ 420 h 1692"/>
                  <a:gd name="T10" fmla="*/ 528 w 942"/>
                  <a:gd name="T11" fmla="*/ 204 h 1692"/>
                  <a:gd name="T12" fmla="*/ 522 w 942"/>
                  <a:gd name="T13" fmla="*/ 144 h 1692"/>
                  <a:gd name="T14" fmla="*/ 510 w 942"/>
                  <a:gd name="T15" fmla="*/ 102 h 1692"/>
                  <a:gd name="T16" fmla="*/ 504 w 942"/>
                  <a:gd name="T17" fmla="*/ 84 h 1692"/>
                  <a:gd name="T18" fmla="*/ 486 w 942"/>
                  <a:gd name="T19" fmla="*/ 78 h 1692"/>
                  <a:gd name="T20" fmla="*/ 474 w 942"/>
                  <a:gd name="T21" fmla="*/ 78 h 1692"/>
                  <a:gd name="T22" fmla="*/ 456 w 942"/>
                  <a:gd name="T23" fmla="*/ 84 h 1692"/>
                  <a:gd name="T24" fmla="*/ 426 w 942"/>
                  <a:gd name="T25" fmla="*/ 108 h 1692"/>
                  <a:gd name="T26" fmla="*/ 360 w 942"/>
                  <a:gd name="T27" fmla="*/ 168 h 1692"/>
                  <a:gd name="T28" fmla="*/ 324 w 942"/>
                  <a:gd name="T29" fmla="*/ 186 h 1692"/>
                  <a:gd name="T30" fmla="*/ 168 w 942"/>
                  <a:gd name="T31" fmla="*/ 258 h 1692"/>
                  <a:gd name="T32" fmla="*/ 84 w 942"/>
                  <a:gd name="T33" fmla="*/ 300 h 1692"/>
                  <a:gd name="T34" fmla="*/ 24 w 942"/>
                  <a:gd name="T35" fmla="*/ 336 h 1692"/>
                  <a:gd name="T36" fmla="*/ 0 w 942"/>
                  <a:gd name="T37" fmla="*/ 342 h 1692"/>
                  <a:gd name="T38" fmla="*/ 72 w 942"/>
                  <a:gd name="T39" fmla="*/ 282 h 1692"/>
                  <a:gd name="T40" fmla="*/ 168 w 942"/>
                  <a:gd name="T41" fmla="*/ 198 h 1692"/>
                  <a:gd name="T42" fmla="*/ 222 w 942"/>
                  <a:gd name="T43" fmla="*/ 150 h 1692"/>
                  <a:gd name="T44" fmla="*/ 282 w 942"/>
                  <a:gd name="T45" fmla="*/ 114 h 1692"/>
                  <a:gd name="T46" fmla="*/ 360 w 942"/>
                  <a:gd name="T47" fmla="*/ 66 h 1692"/>
                  <a:gd name="T48" fmla="*/ 426 w 942"/>
                  <a:gd name="T49" fmla="*/ 36 h 1692"/>
                  <a:gd name="T50" fmla="*/ 486 w 942"/>
                  <a:gd name="T51" fmla="*/ 12 h 1692"/>
                  <a:gd name="T52" fmla="*/ 528 w 942"/>
                  <a:gd name="T53" fmla="*/ 0 h 1692"/>
                  <a:gd name="T54" fmla="*/ 558 w 942"/>
                  <a:gd name="T55" fmla="*/ 0 h 1692"/>
                  <a:gd name="T56" fmla="*/ 582 w 942"/>
                  <a:gd name="T57" fmla="*/ 12 h 1692"/>
                  <a:gd name="T58" fmla="*/ 600 w 942"/>
                  <a:gd name="T59" fmla="*/ 30 h 1692"/>
                  <a:gd name="T60" fmla="*/ 612 w 942"/>
                  <a:gd name="T61" fmla="*/ 60 h 1692"/>
                  <a:gd name="T62" fmla="*/ 624 w 942"/>
                  <a:gd name="T63" fmla="*/ 96 h 1692"/>
                  <a:gd name="T64" fmla="*/ 630 w 942"/>
                  <a:gd name="T65" fmla="*/ 180 h 1692"/>
                  <a:gd name="T66" fmla="*/ 660 w 942"/>
                  <a:gd name="T67" fmla="*/ 408 h 1692"/>
                  <a:gd name="T68" fmla="*/ 690 w 942"/>
                  <a:gd name="T69" fmla="*/ 576 h 1692"/>
                  <a:gd name="T70" fmla="*/ 744 w 942"/>
                  <a:gd name="T71" fmla="*/ 810 h 1692"/>
                  <a:gd name="T72" fmla="*/ 798 w 942"/>
                  <a:gd name="T73" fmla="*/ 1050 h 1692"/>
                  <a:gd name="T74" fmla="*/ 888 w 942"/>
                  <a:gd name="T75" fmla="*/ 1416 h 1692"/>
                  <a:gd name="T76" fmla="*/ 936 w 942"/>
                  <a:gd name="T77" fmla="*/ 1632 h 1692"/>
                  <a:gd name="T78" fmla="*/ 942 w 942"/>
                  <a:gd name="T79" fmla="*/ 1644 h 1692"/>
                  <a:gd name="T80" fmla="*/ 936 w 942"/>
                  <a:gd name="T81" fmla="*/ 1662 h 1692"/>
                  <a:gd name="T82" fmla="*/ 924 w 942"/>
                  <a:gd name="T83" fmla="*/ 1674 h 1692"/>
                  <a:gd name="T84" fmla="*/ 912 w 942"/>
                  <a:gd name="T85" fmla="*/ 1686 h 1692"/>
                  <a:gd name="T86" fmla="*/ 894 w 942"/>
                  <a:gd name="T87" fmla="*/ 1692 h 1692"/>
                  <a:gd name="T88" fmla="*/ 876 w 942"/>
                  <a:gd name="T89" fmla="*/ 1692 h 1692"/>
                  <a:gd name="T90" fmla="*/ 864 w 942"/>
                  <a:gd name="T91" fmla="*/ 1692 h 1692"/>
                  <a:gd name="T92" fmla="*/ 846 w 942"/>
                  <a:gd name="T93" fmla="*/ 1686 h 1692"/>
                  <a:gd name="T94" fmla="*/ 840 w 942"/>
                  <a:gd name="T95" fmla="*/ 1674 h 1692"/>
                  <a:gd name="T96" fmla="*/ 828 w 942"/>
                  <a:gd name="T97" fmla="*/ 1656 h 16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42" h="1692">
                    <a:moveTo>
                      <a:pt x="828" y="1650"/>
                    </a:moveTo>
                    <a:lnTo>
                      <a:pt x="804" y="1542"/>
                    </a:lnTo>
                    <a:lnTo>
                      <a:pt x="780" y="1434"/>
                    </a:lnTo>
                    <a:lnTo>
                      <a:pt x="756" y="1332"/>
                    </a:lnTo>
                    <a:lnTo>
                      <a:pt x="732" y="1242"/>
                    </a:lnTo>
                    <a:lnTo>
                      <a:pt x="690" y="1068"/>
                    </a:lnTo>
                    <a:lnTo>
                      <a:pt x="672" y="984"/>
                    </a:lnTo>
                    <a:lnTo>
                      <a:pt x="654" y="906"/>
                    </a:lnTo>
                    <a:lnTo>
                      <a:pt x="630" y="822"/>
                    </a:lnTo>
                    <a:lnTo>
                      <a:pt x="612" y="744"/>
                    </a:lnTo>
                    <a:lnTo>
                      <a:pt x="600" y="672"/>
                    </a:lnTo>
                    <a:lnTo>
                      <a:pt x="582" y="588"/>
                    </a:lnTo>
                    <a:lnTo>
                      <a:pt x="570" y="504"/>
                    </a:lnTo>
                    <a:lnTo>
                      <a:pt x="558" y="462"/>
                    </a:lnTo>
                    <a:lnTo>
                      <a:pt x="558" y="420"/>
                    </a:lnTo>
                    <a:lnTo>
                      <a:pt x="540" y="336"/>
                    </a:lnTo>
                    <a:lnTo>
                      <a:pt x="534" y="240"/>
                    </a:lnTo>
                    <a:lnTo>
                      <a:pt x="528" y="204"/>
                    </a:lnTo>
                    <a:lnTo>
                      <a:pt x="528" y="186"/>
                    </a:lnTo>
                    <a:lnTo>
                      <a:pt x="522" y="162"/>
                    </a:lnTo>
                    <a:lnTo>
                      <a:pt x="522" y="144"/>
                    </a:lnTo>
                    <a:lnTo>
                      <a:pt x="516" y="120"/>
                    </a:lnTo>
                    <a:lnTo>
                      <a:pt x="510" y="114"/>
                    </a:lnTo>
                    <a:lnTo>
                      <a:pt x="510" y="102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504" y="84"/>
                    </a:lnTo>
                    <a:lnTo>
                      <a:pt x="498" y="78"/>
                    </a:lnTo>
                    <a:lnTo>
                      <a:pt x="492" y="78"/>
                    </a:lnTo>
                    <a:lnTo>
                      <a:pt x="486" y="78"/>
                    </a:lnTo>
                    <a:lnTo>
                      <a:pt x="486" y="72"/>
                    </a:lnTo>
                    <a:lnTo>
                      <a:pt x="480" y="72"/>
                    </a:lnTo>
                    <a:lnTo>
                      <a:pt x="474" y="78"/>
                    </a:lnTo>
                    <a:lnTo>
                      <a:pt x="468" y="78"/>
                    </a:lnTo>
                    <a:lnTo>
                      <a:pt x="462" y="84"/>
                    </a:lnTo>
                    <a:lnTo>
                      <a:pt x="456" y="84"/>
                    </a:lnTo>
                    <a:lnTo>
                      <a:pt x="450" y="90"/>
                    </a:lnTo>
                    <a:lnTo>
                      <a:pt x="438" y="96"/>
                    </a:lnTo>
                    <a:lnTo>
                      <a:pt x="426" y="108"/>
                    </a:lnTo>
                    <a:lnTo>
                      <a:pt x="402" y="126"/>
                    </a:lnTo>
                    <a:lnTo>
                      <a:pt x="378" y="144"/>
                    </a:lnTo>
                    <a:lnTo>
                      <a:pt x="360" y="168"/>
                    </a:lnTo>
                    <a:lnTo>
                      <a:pt x="348" y="168"/>
                    </a:lnTo>
                    <a:lnTo>
                      <a:pt x="342" y="174"/>
                    </a:lnTo>
                    <a:lnTo>
                      <a:pt x="324" y="186"/>
                    </a:lnTo>
                    <a:lnTo>
                      <a:pt x="306" y="198"/>
                    </a:lnTo>
                    <a:lnTo>
                      <a:pt x="264" y="216"/>
                    </a:lnTo>
                    <a:lnTo>
                      <a:pt x="168" y="258"/>
                    </a:lnTo>
                    <a:lnTo>
                      <a:pt x="126" y="276"/>
                    </a:lnTo>
                    <a:lnTo>
                      <a:pt x="102" y="288"/>
                    </a:lnTo>
                    <a:lnTo>
                      <a:pt x="84" y="300"/>
                    </a:lnTo>
                    <a:lnTo>
                      <a:pt x="66" y="312"/>
                    </a:lnTo>
                    <a:lnTo>
                      <a:pt x="48" y="324"/>
                    </a:lnTo>
                    <a:lnTo>
                      <a:pt x="24" y="336"/>
                    </a:lnTo>
                    <a:lnTo>
                      <a:pt x="6" y="348"/>
                    </a:lnTo>
                    <a:lnTo>
                      <a:pt x="0" y="348"/>
                    </a:lnTo>
                    <a:lnTo>
                      <a:pt x="0" y="342"/>
                    </a:lnTo>
                    <a:lnTo>
                      <a:pt x="6" y="342"/>
                    </a:lnTo>
                    <a:lnTo>
                      <a:pt x="42" y="312"/>
                    </a:lnTo>
                    <a:lnTo>
                      <a:pt x="72" y="282"/>
                    </a:lnTo>
                    <a:lnTo>
                      <a:pt x="114" y="246"/>
                    </a:lnTo>
                    <a:lnTo>
                      <a:pt x="144" y="216"/>
                    </a:lnTo>
                    <a:lnTo>
                      <a:pt x="168" y="198"/>
                    </a:lnTo>
                    <a:lnTo>
                      <a:pt x="186" y="186"/>
                    </a:lnTo>
                    <a:lnTo>
                      <a:pt x="204" y="168"/>
                    </a:lnTo>
                    <a:lnTo>
                      <a:pt x="222" y="150"/>
                    </a:lnTo>
                    <a:lnTo>
                      <a:pt x="240" y="138"/>
                    </a:lnTo>
                    <a:lnTo>
                      <a:pt x="264" y="126"/>
                    </a:lnTo>
                    <a:lnTo>
                      <a:pt x="282" y="114"/>
                    </a:lnTo>
                    <a:lnTo>
                      <a:pt x="300" y="102"/>
                    </a:lnTo>
                    <a:lnTo>
                      <a:pt x="324" y="90"/>
                    </a:lnTo>
                    <a:lnTo>
                      <a:pt x="360" y="66"/>
                    </a:lnTo>
                    <a:lnTo>
                      <a:pt x="384" y="54"/>
                    </a:lnTo>
                    <a:lnTo>
                      <a:pt x="402" y="48"/>
                    </a:lnTo>
                    <a:lnTo>
                      <a:pt x="426" y="36"/>
                    </a:lnTo>
                    <a:lnTo>
                      <a:pt x="450" y="24"/>
                    </a:lnTo>
                    <a:lnTo>
                      <a:pt x="474" y="18"/>
                    </a:lnTo>
                    <a:lnTo>
                      <a:pt x="486" y="12"/>
                    </a:lnTo>
                    <a:lnTo>
                      <a:pt x="492" y="6"/>
                    </a:lnTo>
                    <a:lnTo>
                      <a:pt x="516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46" y="0"/>
                    </a:lnTo>
                    <a:lnTo>
                      <a:pt x="558" y="0"/>
                    </a:lnTo>
                    <a:lnTo>
                      <a:pt x="564" y="6"/>
                    </a:lnTo>
                    <a:lnTo>
                      <a:pt x="570" y="6"/>
                    </a:lnTo>
                    <a:lnTo>
                      <a:pt x="582" y="12"/>
                    </a:lnTo>
                    <a:lnTo>
                      <a:pt x="582" y="18"/>
                    </a:lnTo>
                    <a:lnTo>
                      <a:pt x="594" y="24"/>
                    </a:lnTo>
                    <a:lnTo>
                      <a:pt x="600" y="30"/>
                    </a:lnTo>
                    <a:lnTo>
                      <a:pt x="606" y="42"/>
                    </a:lnTo>
                    <a:lnTo>
                      <a:pt x="606" y="48"/>
                    </a:lnTo>
                    <a:lnTo>
                      <a:pt x="612" y="60"/>
                    </a:lnTo>
                    <a:lnTo>
                      <a:pt x="612" y="72"/>
                    </a:lnTo>
                    <a:lnTo>
                      <a:pt x="618" y="84"/>
                    </a:lnTo>
                    <a:lnTo>
                      <a:pt x="624" y="96"/>
                    </a:lnTo>
                    <a:lnTo>
                      <a:pt x="630" y="126"/>
                    </a:lnTo>
                    <a:lnTo>
                      <a:pt x="630" y="150"/>
                    </a:lnTo>
                    <a:lnTo>
                      <a:pt x="630" y="180"/>
                    </a:lnTo>
                    <a:lnTo>
                      <a:pt x="642" y="228"/>
                    </a:lnTo>
                    <a:lnTo>
                      <a:pt x="654" y="318"/>
                    </a:lnTo>
                    <a:lnTo>
                      <a:pt x="660" y="408"/>
                    </a:lnTo>
                    <a:lnTo>
                      <a:pt x="672" y="450"/>
                    </a:lnTo>
                    <a:lnTo>
                      <a:pt x="678" y="492"/>
                    </a:lnTo>
                    <a:lnTo>
                      <a:pt x="690" y="576"/>
                    </a:lnTo>
                    <a:lnTo>
                      <a:pt x="702" y="648"/>
                    </a:lnTo>
                    <a:lnTo>
                      <a:pt x="726" y="732"/>
                    </a:lnTo>
                    <a:lnTo>
                      <a:pt x="744" y="810"/>
                    </a:lnTo>
                    <a:lnTo>
                      <a:pt x="762" y="888"/>
                    </a:lnTo>
                    <a:lnTo>
                      <a:pt x="780" y="966"/>
                    </a:lnTo>
                    <a:lnTo>
                      <a:pt x="798" y="1050"/>
                    </a:lnTo>
                    <a:lnTo>
                      <a:pt x="846" y="1224"/>
                    </a:lnTo>
                    <a:lnTo>
                      <a:pt x="864" y="1314"/>
                    </a:lnTo>
                    <a:lnTo>
                      <a:pt x="888" y="1416"/>
                    </a:lnTo>
                    <a:lnTo>
                      <a:pt x="912" y="1518"/>
                    </a:lnTo>
                    <a:lnTo>
                      <a:pt x="936" y="1626"/>
                    </a:lnTo>
                    <a:lnTo>
                      <a:pt x="936" y="1632"/>
                    </a:lnTo>
                    <a:lnTo>
                      <a:pt x="936" y="1638"/>
                    </a:lnTo>
                    <a:lnTo>
                      <a:pt x="942" y="1638"/>
                    </a:lnTo>
                    <a:lnTo>
                      <a:pt x="942" y="1644"/>
                    </a:lnTo>
                    <a:lnTo>
                      <a:pt x="936" y="1644"/>
                    </a:lnTo>
                    <a:lnTo>
                      <a:pt x="936" y="1650"/>
                    </a:lnTo>
                    <a:lnTo>
                      <a:pt x="936" y="1662"/>
                    </a:lnTo>
                    <a:lnTo>
                      <a:pt x="930" y="1668"/>
                    </a:lnTo>
                    <a:lnTo>
                      <a:pt x="924" y="1674"/>
                    </a:lnTo>
                    <a:lnTo>
                      <a:pt x="918" y="1680"/>
                    </a:lnTo>
                    <a:lnTo>
                      <a:pt x="918" y="1686"/>
                    </a:lnTo>
                    <a:lnTo>
                      <a:pt x="912" y="1686"/>
                    </a:lnTo>
                    <a:lnTo>
                      <a:pt x="906" y="1686"/>
                    </a:lnTo>
                    <a:lnTo>
                      <a:pt x="900" y="1692"/>
                    </a:lnTo>
                    <a:lnTo>
                      <a:pt x="894" y="1692"/>
                    </a:lnTo>
                    <a:lnTo>
                      <a:pt x="888" y="1692"/>
                    </a:lnTo>
                    <a:lnTo>
                      <a:pt x="882" y="1692"/>
                    </a:lnTo>
                    <a:lnTo>
                      <a:pt x="876" y="1692"/>
                    </a:lnTo>
                    <a:lnTo>
                      <a:pt x="870" y="1692"/>
                    </a:lnTo>
                    <a:lnTo>
                      <a:pt x="864" y="1692"/>
                    </a:lnTo>
                    <a:lnTo>
                      <a:pt x="858" y="1686"/>
                    </a:lnTo>
                    <a:lnTo>
                      <a:pt x="852" y="1686"/>
                    </a:lnTo>
                    <a:lnTo>
                      <a:pt x="846" y="1686"/>
                    </a:lnTo>
                    <a:lnTo>
                      <a:pt x="846" y="1680"/>
                    </a:lnTo>
                    <a:lnTo>
                      <a:pt x="840" y="1674"/>
                    </a:lnTo>
                    <a:lnTo>
                      <a:pt x="834" y="1668"/>
                    </a:lnTo>
                    <a:lnTo>
                      <a:pt x="834" y="1662"/>
                    </a:lnTo>
                    <a:lnTo>
                      <a:pt x="828" y="1656"/>
                    </a:lnTo>
                    <a:lnTo>
                      <a:pt x="828" y="1650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1" name="Freeform 328"/>
              <p:cNvSpPr>
                <a:spLocks/>
              </p:cNvSpPr>
              <p:nvPr/>
            </p:nvSpPr>
            <p:spPr bwMode="auto">
              <a:xfrm>
                <a:off x="1608" y="1992"/>
                <a:ext cx="480" cy="1392"/>
              </a:xfrm>
              <a:custGeom>
                <a:avLst/>
                <a:gdLst>
                  <a:gd name="T0" fmla="*/ 0 w 480"/>
                  <a:gd name="T1" fmla="*/ 1332 h 1392"/>
                  <a:gd name="T2" fmla="*/ 30 w 480"/>
                  <a:gd name="T3" fmla="*/ 1128 h 1392"/>
                  <a:gd name="T4" fmla="*/ 60 w 480"/>
                  <a:gd name="T5" fmla="*/ 882 h 1392"/>
                  <a:gd name="T6" fmla="*/ 78 w 480"/>
                  <a:gd name="T7" fmla="*/ 756 h 1392"/>
                  <a:gd name="T8" fmla="*/ 90 w 480"/>
                  <a:gd name="T9" fmla="*/ 642 h 1392"/>
                  <a:gd name="T10" fmla="*/ 114 w 480"/>
                  <a:gd name="T11" fmla="*/ 564 h 1392"/>
                  <a:gd name="T12" fmla="*/ 132 w 480"/>
                  <a:gd name="T13" fmla="*/ 486 h 1392"/>
                  <a:gd name="T14" fmla="*/ 150 w 480"/>
                  <a:gd name="T15" fmla="*/ 408 h 1392"/>
                  <a:gd name="T16" fmla="*/ 180 w 480"/>
                  <a:gd name="T17" fmla="*/ 324 h 1392"/>
                  <a:gd name="T18" fmla="*/ 204 w 480"/>
                  <a:gd name="T19" fmla="*/ 258 h 1392"/>
                  <a:gd name="T20" fmla="*/ 240 w 480"/>
                  <a:gd name="T21" fmla="*/ 162 h 1392"/>
                  <a:gd name="T22" fmla="*/ 270 w 480"/>
                  <a:gd name="T23" fmla="*/ 96 h 1392"/>
                  <a:gd name="T24" fmla="*/ 282 w 480"/>
                  <a:gd name="T25" fmla="*/ 66 h 1392"/>
                  <a:gd name="T26" fmla="*/ 306 w 480"/>
                  <a:gd name="T27" fmla="*/ 36 h 1392"/>
                  <a:gd name="T28" fmla="*/ 324 w 480"/>
                  <a:gd name="T29" fmla="*/ 12 h 1392"/>
                  <a:gd name="T30" fmla="*/ 330 w 480"/>
                  <a:gd name="T31" fmla="*/ 6 h 1392"/>
                  <a:gd name="T32" fmla="*/ 336 w 480"/>
                  <a:gd name="T33" fmla="*/ 0 h 1392"/>
                  <a:gd name="T34" fmla="*/ 348 w 480"/>
                  <a:gd name="T35" fmla="*/ 0 h 1392"/>
                  <a:gd name="T36" fmla="*/ 372 w 480"/>
                  <a:gd name="T37" fmla="*/ 6 h 1392"/>
                  <a:gd name="T38" fmla="*/ 384 w 480"/>
                  <a:gd name="T39" fmla="*/ 6 h 1392"/>
                  <a:gd name="T40" fmla="*/ 408 w 480"/>
                  <a:gd name="T41" fmla="*/ 18 h 1392"/>
                  <a:gd name="T42" fmla="*/ 450 w 480"/>
                  <a:gd name="T43" fmla="*/ 48 h 1392"/>
                  <a:gd name="T44" fmla="*/ 474 w 480"/>
                  <a:gd name="T45" fmla="*/ 66 h 1392"/>
                  <a:gd name="T46" fmla="*/ 480 w 480"/>
                  <a:gd name="T47" fmla="*/ 66 h 1392"/>
                  <a:gd name="T48" fmla="*/ 480 w 480"/>
                  <a:gd name="T49" fmla="*/ 72 h 1392"/>
                  <a:gd name="T50" fmla="*/ 480 w 480"/>
                  <a:gd name="T51" fmla="*/ 72 h 1392"/>
                  <a:gd name="T52" fmla="*/ 474 w 480"/>
                  <a:gd name="T53" fmla="*/ 72 h 1392"/>
                  <a:gd name="T54" fmla="*/ 456 w 480"/>
                  <a:gd name="T55" fmla="*/ 66 h 1392"/>
                  <a:gd name="T56" fmla="*/ 432 w 480"/>
                  <a:gd name="T57" fmla="*/ 72 h 1392"/>
                  <a:gd name="T58" fmla="*/ 420 w 480"/>
                  <a:gd name="T59" fmla="*/ 72 h 1392"/>
                  <a:gd name="T60" fmla="*/ 408 w 480"/>
                  <a:gd name="T61" fmla="*/ 84 h 1392"/>
                  <a:gd name="T62" fmla="*/ 396 w 480"/>
                  <a:gd name="T63" fmla="*/ 90 h 1392"/>
                  <a:gd name="T64" fmla="*/ 384 w 480"/>
                  <a:gd name="T65" fmla="*/ 114 h 1392"/>
                  <a:gd name="T66" fmla="*/ 360 w 480"/>
                  <a:gd name="T67" fmla="*/ 162 h 1392"/>
                  <a:gd name="T68" fmla="*/ 348 w 480"/>
                  <a:gd name="T69" fmla="*/ 186 h 1392"/>
                  <a:gd name="T70" fmla="*/ 324 w 480"/>
                  <a:gd name="T71" fmla="*/ 246 h 1392"/>
                  <a:gd name="T72" fmla="*/ 282 w 480"/>
                  <a:gd name="T73" fmla="*/ 360 h 1392"/>
                  <a:gd name="T74" fmla="*/ 258 w 480"/>
                  <a:gd name="T75" fmla="*/ 444 h 1392"/>
                  <a:gd name="T76" fmla="*/ 234 w 480"/>
                  <a:gd name="T77" fmla="*/ 522 h 1392"/>
                  <a:gd name="T78" fmla="*/ 210 w 480"/>
                  <a:gd name="T79" fmla="*/ 618 h 1392"/>
                  <a:gd name="T80" fmla="*/ 186 w 480"/>
                  <a:gd name="T81" fmla="*/ 726 h 1392"/>
                  <a:gd name="T82" fmla="*/ 174 w 480"/>
                  <a:gd name="T83" fmla="*/ 840 h 1392"/>
                  <a:gd name="T84" fmla="*/ 138 w 480"/>
                  <a:gd name="T85" fmla="*/ 1146 h 1392"/>
                  <a:gd name="T86" fmla="*/ 114 w 480"/>
                  <a:gd name="T87" fmla="*/ 1344 h 1392"/>
                  <a:gd name="T88" fmla="*/ 108 w 480"/>
                  <a:gd name="T89" fmla="*/ 1356 h 1392"/>
                  <a:gd name="T90" fmla="*/ 102 w 480"/>
                  <a:gd name="T91" fmla="*/ 1368 h 1392"/>
                  <a:gd name="T92" fmla="*/ 96 w 480"/>
                  <a:gd name="T93" fmla="*/ 1374 h 1392"/>
                  <a:gd name="T94" fmla="*/ 90 w 480"/>
                  <a:gd name="T95" fmla="*/ 1386 h 1392"/>
                  <a:gd name="T96" fmla="*/ 78 w 480"/>
                  <a:gd name="T97" fmla="*/ 1392 h 1392"/>
                  <a:gd name="T98" fmla="*/ 66 w 480"/>
                  <a:gd name="T99" fmla="*/ 1392 h 1392"/>
                  <a:gd name="T100" fmla="*/ 60 w 480"/>
                  <a:gd name="T101" fmla="*/ 1392 h 1392"/>
                  <a:gd name="T102" fmla="*/ 48 w 480"/>
                  <a:gd name="T103" fmla="*/ 1392 h 1392"/>
                  <a:gd name="T104" fmla="*/ 36 w 480"/>
                  <a:gd name="T105" fmla="*/ 1392 h 1392"/>
                  <a:gd name="T106" fmla="*/ 24 w 480"/>
                  <a:gd name="T107" fmla="*/ 1386 h 1392"/>
                  <a:gd name="T108" fmla="*/ 18 w 480"/>
                  <a:gd name="T109" fmla="*/ 1374 h 1392"/>
                  <a:gd name="T110" fmla="*/ 6 w 480"/>
                  <a:gd name="T111" fmla="*/ 1362 h 1392"/>
                  <a:gd name="T112" fmla="*/ 6 w 480"/>
                  <a:gd name="T113" fmla="*/ 1350 h 1392"/>
                  <a:gd name="T114" fmla="*/ 0 w 480"/>
                  <a:gd name="T115" fmla="*/ 1338 h 13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80" h="1392">
                    <a:moveTo>
                      <a:pt x="0" y="1332"/>
                    </a:moveTo>
                    <a:lnTo>
                      <a:pt x="0" y="1332"/>
                    </a:lnTo>
                    <a:lnTo>
                      <a:pt x="18" y="1224"/>
                    </a:lnTo>
                    <a:lnTo>
                      <a:pt x="30" y="1128"/>
                    </a:lnTo>
                    <a:lnTo>
                      <a:pt x="48" y="960"/>
                    </a:lnTo>
                    <a:lnTo>
                      <a:pt x="60" y="882"/>
                    </a:lnTo>
                    <a:lnTo>
                      <a:pt x="66" y="816"/>
                    </a:lnTo>
                    <a:lnTo>
                      <a:pt x="78" y="756"/>
                    </a:lnTo>
                    <a:lnTo>
                      <a:pt x="84" y="696"/>
                    </a:lnTo>
                    <a:lnTo>
                      <a:pt x="90" y="642"/>
                    </a:lnTo>
                    <a:lnTo>
                      <a:pt x="102" y="594"/>
                    </a:lnTo>
                    <a:lnTo>
                      <a:pt x="114" y="564"/>
                    </a:lnTo>
                    <a:lnTo>
                      <a:pt x="114" y="540"/>
                    </a:lnTo>
                    <a:lnTo>
                      <a:pt x="132" y="486"/>
                    </a:lnTo>
                    <a:lnTo>
                      <a:pt x="144" y="432"/>
                    </a:lnTo>
                    <a:lnTo>
                      <a:pt x="150" y="408"/>
                    </a:lnTo>
                    <a:lnTo>
                      <a:pt x="162" y="378"/>
                    </a:lnTo>
                    <a:lnTo>
                      <a:pt x="180" y="324"/>
                    </a:lnTo>
                    <a:lnTo>
                      <a:pt x="192" y="294"/>
                    </a:lnTo>
                    <a:lnTo>
                      <a:pt x="204" y="258"/>
                    </a:lnTo>
                    <a:lnTo>
                      <a:pt x="228" y="204"/>
                    </a:lnTo>
                    <a:lnTo>
                      <a:pt x="240" y="162"/>
                    </a:lnTo>
                    <a:lnTo>
                      <a:pt x="258" y="132"/>
                    </a:lnTo>
                    <a:lnTo>
                      <a:pt x="270" y="96"/>
                    </a:lnTo>
                    <a:lnTo>
                      <a:pt x="282" y="78"/>
                    </a:lnTo>
                    <a:lnTo>
                      <a:pt x="282" y="66"/>
                    </a:lnTo>
                    <a:lnTo>
                      <a:pt x="294" y="48"/>
                    </a:lnTo>
                    <a:lnTo>
                      <a:pt x="306" y="36"/>
                    </a:lnTo>
                    <a:lnTo>
                      <a:pt x="312" y="18"/>
                    </a:lnTo>
                    <a:lnTo>
                      <a:pt x="324" y="12"/>
                    </a:lnTo>
                    <a:lnTo>
                      <a:pt x="324" y="6"/>
                    </a:lnTo>
                    <a:lnTo>
                      <a:pt x="330" y="6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72" y="6"/>
                    </a:lnTo>
                    <a:lnTo>
                      <a:pt x="378" y="6"/>
                    </a:lnTo>
                    <a:lnTo>
                      <a:pt x="384" y="6"/>
                    </a:lnTo>
                    <a:lnTo>
                      <a:pt x="390" y="18"/>
                    </a:lnTo>
                    <a:lnTo>
                      <a:pt x="408" y="18"/>
                    </a:lnTo>
                    <a:lnTo>
                      <a:pt x="432" y="36"/>
                    </a:lnTo>
                    <a:lnTo>
                      <a:pt x="450" y="48"/>
                    </a:lnTo>
                    <a:lnTo>
                      <a:pt x="468" y="60"/>
                    </a:lnTo>
                    <a:lnTo>
                      <a:pt x="474" y="66"/>
                    </a:lnTo>
                    <a:lnTo>
                      <a:pt x="480" y="66"/>
                    </a:lnTo>
                    <a:lnTo>
                      <a:pt x="480" y="72"/>
                    </a:lnTo>
                    <a:lnTo>
                      <a:pt x="474" y="72"/>
                    </a:lnTo>
                    <a:lnTo>
                      <a:pt x="462" y="66"/>
                    </a:lnTo>
                    <a:lnTo>
                      <a:pt x="456" y="66"/>
                    </a:lnTo>
                    <a:lnTo>
                      <a:pt x="444" y="66"/>
                    </a:lnTo>
                    <a:lnTo>
                      <a:pt x="432" y="72"/>
                    </a:lnTo>
                    <a:lnTo>
                      <a:pt x="426" y="72"/>
                    </a:lnTo>
                    <a:lnTo>
                      <a:pt x="420" y="72"/>
                    </a:lnTo>
                    <a:lnTo>
                      <a:pt x="408" y="78"/>
                    </a:lnTo>
                    <a:lnTo>
                      <a:pt x="408" y="84"/>
                    </a:lnTo>
                    <a:lnTo>
                      <a:pt x="396" y="90"/>
                    </a:lnTo>
                    <a:lnTo>
                      <a:pt x="384" y="108"/>
                    </a:lnTo>
                    <a:lnTo>
                      <a:pt x="384" y="114"/>
                    </a:lnTo>
                    <a:lnTo>
                      <a:pt x="372" y="132"/>
                    </a:lnTo>
                    <a:lnTo>
                      <a:pt x="360" y="162"/>
                    </a:lnTo>
                    <a:lnTo>
                      <a:pt x="354" y="174"/>
                    </a:lnTo>
                    <a:lnTo>
                      <a:pt x="348" y="186"/>
                    </a:lnTo>
                    <a:lnTo>
                      <a:pt x="336" y="216"/>
                    </a:lnTo>
                    <a:lnTo>
                      <a:pt x="324" y="246"/>
                    </a:lnTo>
                    <a:lnTo>
                      <a:pt x="306" y="300"/>
                    </a:lnTo>
                    <a:lnTo>
                      <a:pt x="282" y="360"/>
                    </a:lnTo>
                    <a:lnTo>
                      <a:pt x="264" y="414"/>
                    </a:lnTo>
                    <a:lnTo>
                      <a:pt x="258" y="444"/>
                    </a:lnTo>
                    <a:lnTo>
                      <a:pt x="246" y="474"/>
                    </a:lnTo>
                    <a:lnTo>
                      <a:pt x="234" y="522"/>
                    </a:lnTo>
                    <a:lnTo>
                      <a:pt x="222" y="570"/>
                    </a:lnTo>
                    <a:lnTo>
                      <a:pt x="210" y="618"/>
                    </a:lnTo>
                    <a:lnTo>
                      <a:pt x="198" y="672"/>
                    </a:lnTo>
                    <a:lnTo>
                      <a:pt x="186" y="726"/>
                    </a:lnTo>
                    <a:lnTo>
                      <a:pt x="186" y="786"/>
                    </a:lnTo>
                    <a:lnTo>
                      <a:pt x="174" y="840"/>
                    </a:lnTo>
                    <a:lnTo>
                      <a:pt x="162" y="978"/>
                    </a:lnTo>
                    <a:lnTo>
                      <a:pt x="138" y="1146"/>
                    </a:lnTo>
                    <a:lnTo>
                      <a:pt x="126" y="1242"/>
                    </a:lnTo>
                    <a:lnTo>
                      <a:pt x="114" y="1344"/>
                    </a:lnTo>
                    <a:lnTo>
                      <a:pt x="114" y="1350"/>
                    </a:lnTo>
                    <a:lnTo>
                      <a:pt x="108" y="1356"/>
                    </a:lnTo>
                    <a:lnTo>
                      <a:pt x="108" y="1362"/>
                    </a:lnTo>
                    <a:lnTo>
                      <a:pt x="102" y="1368"/>
                    </a:lnTo>
                    <a:lnTo>
                      <a:pt x="96" y="1374"/>
                    </a:lnTo>
                    <a:lnTo>
                      <a:pt x="90" y="1380"/>
                    </a:lnTo>
                    <a:lnTo>
                      <a:pt x="90" y="1386"/>
                    </a:lnTo>
                    <a:lnTo>
                      <a:pt x="84" y="1386"/>
                    </a:lnTo>
                    <a:lnTo>
                      <a:pt x="78" y="1392"/>
                    </a:lnTo>
                    <a:lnTo>
                      <a:pt x="72" y="1392"/>
                    </a:lnTo>
                    <a:lnTo>
                      <a:pt x="66" y="1392"/>
                    </a:lnTo>
                    <a:lnTo>
                      <a:pt x="60" y="1392"/>
                    </a:lnTo>
                    <a:lnTo>
                      <a:pt x="54" y="1392"/>
                    </a:lnTo>
                    <a:lnTo>
                      <a:pt x="48" y="1392"/>
                    </a:lnTo>
                    <a:lnTo>
                      <a:pt x="42" y="1392"/>
                    </a:lnTo>
                    <a:lnTo>
                      <a:pt x="36" y="1392"/>
                    </a:lnTo>
                    <a:lnTo>
                      <a:pt x="30" y="1386"/>
                    </a:lnTo>
                    <a:lnTo>
                      <a:pt x="24" y="1386"/>
                    </a:lnTo>
                    <a:lnTo>
                      <a:pt x="18" y="1380"/>
                    </a:lnTo>
                    <a:lnTo>
                      <a:pt x="18" y="1374"/>
                    </a:lnTo>
                    <a:lnTo>
                      <a:pt x="12" y="1368"/>
                    </a:lnTo>
                    <a:lnTo>
                      <a:pt x="6" y="1362"/>
                    </a:lnTo>
                    <a:lnTo>
                      <a:pt x="6" y="1356"/>
                    </a:lnTo>
                    <a:lnTo>
                      <a:pt x="6" y="1350"/>
                    </a:lnTo>
                    <a:lnTo>
                      <a:pt x="0" y="1344"/>
                    </a:lnTo>
                    <a:lnTo>
                      <a:pt x="0" y="1338"/>
                    </a:lnTo>
                    <a:lnTo>
                      <a:pt x="0" y="1332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2" name="Freeform 329"/>
              <p:cNvSpPr>
                <a:spLocks/>
              </p:cNvSpPr>
              <p:nvPr/>
            </p:nvSpPr>
            <p:spPr bwMode="auto">
              <a:xfrm>
                <a:off x="1608" y="1992"/>
                <a:ext cx="480" cy="1392"/>
              </a:xfrm>
              <a:custGeom>
                <a:avLst/>
                <a:gdLst>
                  <a:gd name="T0" fmla="*/ 18 w 480"/>
                  <a:gd name="T1" fmla="*/ 1224 h 1392"/>
                  <a:gd name="T2" fmla="*/ 48 w 480"/>
                  <a:gd name="T3" fmla="*/ 960 h 1392"/>
                  <a:gd name="T4" fmla="*/ 66 w 480"/>
                  <a:gd name="T5" fmla="*/ 816 h 1392"/>
                  <a:gd name="T6" fmla="*/ 84 w 480"/>
                  <a:gd name="T7" fmla="*/ 696 h 1392"/>
                  <a:gd name="T8" fmla="*/ 102 w 480"/>
                  <a:gd name="T9" fmla="*/ 594 h 1392"/>
                  <a:gd name="T10" fmla="*/ 114 w 480"/>
                  <a:gd name="T11" fmla="*/ 540 h 1392"/>
                  <a:gd name="T12" fmla="*/ 144 w 480"/>
                  <a:gd name="T13" fmla="*/ 432 h 1392"/>
                  <a:gd name="T14" fmla="*/ 162 w 480"/>
                  <a:gd name="T15" fmla="*/ 378 h 1392"/>
                  <a:gd name="T16" fmla="*/ 192 w 480"/>
                  <a:gd name="T17" fmla="*/ 294 h 1392"/>
                  <a:gd name="T18" fmla="*/ 228 w 480"/>
                  <a:gd name="T19" fmla="*/ 204 h 1392"/>
                  <a:gd name="T20" fmla="*/ 258 w 480"/>
                  <a:gd name="T21" fmla="*/ 132 h 1392"/>
                  <a:gd name="T22" fmla="*/ 282 w 480"/>
                  <a:gd name="T23" fmla="*/ 78 h 1392"/>
                  <a:gd name="T24" fmla="*/ 294 w 480"/>
                  <a:gd name="T25" fmla="*/ 48 h 1392"/>
                  <a:gd name="T26" fmla="*/ 312 w 480"/>
                  <a:gd name="T27" fmla="*/ 18 h 1392"/>
                  <a:gd name="T28" fmla="*/ 324 w 480"/>
                  <a:gd name="T29" fmla="*/ 6 h 1392"/>
                  <a:gd name="T30" fmla="*/ 330 w 480"/>
                  <a:gd name="T31" fmla="*/ 0 h 1392"/>
                  <a:gd name="T32" fmla="*/ 342 w 480"/>
                  <a:gd name="T33" fmla="*/ 0 h 1392"/>
                  <a:gd name="T34" fmla="*/ 354 w 480"/>
                  <a:gd name="T35" fmla="*/ 0 h 1392"/>
                  <a:gd name="T36" fmla="*/ 378 w 480"/>
                  <a:gd name="T37" fmla="*/ 6 h 1392"/>
                  <a:gd name="T38" fmla="*/ 390 w 480"/>
                  <a:gd name="T39" fmla="*/ 18 h 1392"/>
                  <a:gd name="T40" fmla="*/ 432 w 480"/>
                  <a:gd name="T41" fmla="*/ 36 h 1392"/>
                  <a:gd name="T42" fmla="*/ 468 w 480"/>
                  <a:gd name="T43" fmla="*/ 60 h 1392"/>
                  <a:gd name="T44" fmla="*/ 480 w 480"/>
                  <a:gd name="T45" fmla="*/ 66 h 1392"/>
                  <a:gd name="T46" fmla="*/ 480 w 480"/>
                  <a:gd name="T47" fmla="*/ 72 h 1392"/>
                  <a:gd name="T48" fmla="*/ 474 w 480"/>
                  <a:gd name="T49" fmla="*/ 72 h 1392"/>
                  <a:gd name="T50" fmla="*/ 456 w 480"/>
                  <a:gd name="T51" fmla="*/ 66 h 1392"/>
                  <a:gd name="T52" fmla="*/ 432 w 480"/>
                  <a:gd name="T53" fmla="*/ 72 h 1392"/>
                  <a:gd name="T54" fmla="*/ 420 w 480"/>
                  <a:gd name="T55" fmla="*/ 72 h 1392"/>
                  <a:gd name="T56" fmla="*/ 408 w 480"/>
                  <a:gd name="T57" fmla="*/ 84 h 1392"/>
                  <a:gd name="T58" fmla="*/ 384 w 480"/>
                  <a:gd name="T59" fmla="*/ 108 h 1392"/>
                  <a:gd name="T60" fmla="*/ 372 w 480"/>
                  <a:gd name="T61" fmla="*/ 132 h 1392"/>
                  <a:gd name="T62" fmla="*/ 354 w 480"/>
                  <a:gd name="T63" fmla="*/ 174 h 1392"/>
                  <a:gd name="T64" fmla="*/ 336 w 480"/>
                  <a:gd name="T65" fmla="*/ 216 h 1392"/>
                  <a:gd name="T66" fmla="*/ 306 w 480"/>
                  <a:gd name="T67" fmla="*/ 300 h 1392"/>
                  <a:gd name="T68" fmla="*/ 264 w 480"/>
                  <a:gd name="T69" fmla="*/ 414 h 1392"/>
                  <a:gd name="T70" fmla="*/ 246 w 480"/>
                  <a:gd name="T71" fmla="*/ 474 h 1392"/>
                  <a:gd name="T72" fmla="*/ 222 w 480"/>
                  <a:gd name="T73" fmla="*/ 570 h 1392"/>
                  <a:gd name="T74" fmla="*/ 198 w 480"/>
                  <a:gd name="T75" fmla="*/ 672 h 1392"/>
                  <a:gd name="T76" fmla="*/ 186 w 480"/>
                  <a:gd name="T77" fmla="*/ 786 h 1392"/>
                  <a:gd name="T78" fmla="*/ 162 w 480"/>
                  <a:gd name="T79" fmla="*/ 978 h 1392"/>
                  <a:gd name="T80" fmla="*/ 126 w 480"/>
                  <a:gd name="T81" fmla="*/ 1242 h 1392"/>
                  <a:gd name="T82" fmla="*/ 114 w 480"/>
                  <a:gd name="T83" fmla="*/ 1350 h 1392"/>
                  <a:gd name="T84" fmla="*/ 108 w 480"/>
                  <a:gd name="T85" fmla="*/ 1362 h 1392"/>
                  <a:gd name="T86" fmla="*/ 102 w 480"/>
                  <a:gd name="T87" fmla="*/ 1368 h 1392"/>
                  <a:gd name="T88" fmla="*/ 90 w 480"/>
                  <a:gd name="T89" fmla="*/ 1380 h 1392"/>
                  <a:gd name="T90" fmla="*/ 84 w 480"/>
                  <a:gd name="T91" fmla="*/ 1386 h 1392"/>
                  <a:gd name="T92" fmla="*/ 72 w 480"/>
                  <a:gd name="T93" fmla="*/ 1392 h 1392"/>
                  <a:gd name="T94" fmla="*/ 66 w 480"/>
                  <a:gd name="T95" fmla="*/ 1392 h 1392"/>
                  <a:gd name="T96" fmla="*/ 54 w 480"/>
                  <a:gd name="T97" fmla="*/ 1392 h 1392"/>
                  <a:gd name="T98" fmla="*/ 42 w 480"/>
                  <a:gd name="T99" fmla="*/ 1392 h 1392"/>
                  <a:gd name="T100" fmla="*/ 30 w 480"/>
                  <a:gd name="T101" fmla="*/ 1386 h 1392"/>
                  <a:gd name="T102" fmla="*/ 18 w 480"/>
                  <a:gd name="T103" fmla="*/ 1380 h 1392"/>
                  <a:gd name="T104" fmla="*/ 12 w 480"/>
                  <a:gd name="T105" fmla="*/ 1368 h 1392"/>
                  <a:gd name="T106" fmla="*/ 6 w 480"/>
                  <a:gd name="T107" fmla="*/ 1356 h 1392"/>
                  <a:gd name="T108" fmla="*/ 0 w 480"/>
                  <a:gd name="T109" fmla="*/ 1344 h 1392"/>
                  <a:gd name="T110" fmla="*/ 0 w 480"/>
                  <a:gd name="T111" fmla="*/ 1332 h 139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80" h="1392">
                    <a:moveTo>
                      <a:pt x="0" y="1332"/>
                    </a:moveTo>
                    <a:lnTo>
                      <a:pt x="18" y="1224"/>
                    </a:lnTo>
                    <a:lnTo>
                      <a:pt x="30" y="1128"/>
                    </a:lnTo>
                    <a:lnTo>
                      <a:pt x="48" y="960"/>
                    </a:lnTo>
                    <a:lnTo>
                      <a:pt x="60" y="882"/>
                    </a:lnTo>
                    <a:lnTo>
                      <a:pt x="66" y="816"/>
                    </a:lnTo>
                    <a:lnTo>
                      <a:pt x="78" y="756"/>
                    </a:lnTo>
                    <a:lnTo>
                      <a:pt x="84" y="696"/>
                    </a:lnTo>
                    <a:lnTo>
                      <a:pt x="90" y="642"/>
                    </a:lnTo>
                    <a:lnTo>
                      <a:pt x="102" y="594"/>
                    </a:lnTo>
                    <a:lnTo>
                      <a:pt x="114" y="564"/>
                    </a:lnTo>
                    <a:lnTo>
                      <a:pt x="114" y="540"/>
                    </a:lnTo>
                    <a:lnTo>
                      <a:pt x="132" y="486"/>
                    </a:lnTo>
                    <a:lnTo>
                      <a:pt x="144" y="432"/>
                    </a:lnTo>
                    <a:lnTo>
                      <a:pt x="150" y="408"/>
                    </a:lnTo>
                    <a:lnTo>
                      <a:pt x="162" y="378"/>
                    </a:lnTo>
                    <a:lnTo>
                      <a:pt x="180" y="324"/>
                    </a:lnTo>
                    <a:lnTo>
                      <a:pt x="192" y="294"/>
                    </a:lnTo>
                    <a:lnTo>
                      <a:pt x="204" y="258"/>
                    </a:lnTo>
                    <a:lnTo>
                      <a:pt x="228" y="204"/>
                    </a:lnTo>
                    <a:lnTo>
                      <a:pt x="240" y="162"/>
                    </a:lnTo>
                    <a:lnTo>
                      <a:pt x="258" y="132"/>
                    </a:lnTo>
                    <a:lnTo>
                      <a:pt x="270" y="96"/>
                    </a:lnTo>
                    <a:lnTo>
                      <a:pt x="282" y="78"/>
                    </a:lnTo>
                    <a:lnTo>
                      <a:pt x="282" y="66"/>
                    </a:lnTo>
                    <a:lnTo>
                      <a:pt x="294" y="48"/>
                    </a:lnTo>
                    <a:lnTo>
                      <a:pt x="306" y="36"/>
                    </a:lnTo>
                    <a:lnTo>
                      <a:pt x="312" y="18"/>
                    </a:lnTo>
                    <a:lnTo>
                      <a:pt x="324" y="12"/>
                    </a:lnTo>
                    <a:lnTo>
                      <a:pt x="324" y="6"/>
                    </a:lnTo>
                    <a:lnTo>
                      <a:pt x="330" y="6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72" y="6"/>
                    </a:lnTo>
                    <a:lnTo>
                      <a:pt x="378" y="6"/>
                    </a:lnTo>
                    <a:lnTo>
                      <a:pt x="384" y="6"/>
                    </a:lnTo>
                    <a:lnTo>
                      <a:pt x="390" y="18"/>
                    </a:lnTo>
                    <a:lnTo>
                      <a:pt x="408" y="18"/>
                    </a:lnTo>
                    <a:lnTo>
                      <a:pt x="432" y="36"/>
                    </a:lnTo>
                    <a:lnTo>
                      <a:pt x="450" y="48"/>
                    </a:lnTo>
                    <a:lnTo>
                      <a:pt x="468" y="60"/>
                    </a:lnTo>
                    <a:lnTo>
                      <a:pt x="474" y="66"/>
                    </a:lnTo>
                    <a:lnTo>
                      <a:pt x="480" y="66"/>
                    </a:lnTo>
                    <a:lnTo>
                      <a:pt x="480" y="72"/>
                    </a:lnTo>
                    <a:lnTo>
                      <a:pt x="474" y="72"/>
                    </a:lnTo>
                    <a:lnTo>
                      <a:pt x="462" y="66"/>
                    </a:lnTo>
                    <a:lnTo>
                      <a:pt x="456" y="66"/>
                    </a:lnTo>
                    <a:lnTo>
                      <a:pt x="444" y="66"/>
                    </a:lnTo>
                    <a:lnTo>
                      <a:pt x="432" y="72"/>
                    </a:lnTo>
                    <a:lnTo>
                      <a:pt x="426" y="72"/>
                    </a:lnTo>
                    <a:lnTo>
                      <a:pt x="420" y="72"/>
                    </a:lnTo>
                    <a:lnTo>
                      <a:pt x="408" y="78"/>
                    </a:lnTo>
                    <a:lnTo>
                      <a:pt x="408" y="84"/>
                    </a:lnTo>
                    <a:lnTo>
                      <a:pt x="396" y="90"/>
                    </a:lnTo>
                    <a:lnTo>
                      <a:pt x="384" y="108"/>
                    </a:lnTo>
                    <a:lnTo>
                      <a:pt x="384" y="114"/>
                    </a:lnTo>
                    <a:lnTo>
                      <a:pt x="372" y="132"/>
                    </a:lnTo>
                    <a:lnTo>
                      <a:pt x="360" y="162"/>
                    </a:lnTo>
                    <a:lnTo>
                      <a:pt x="354" y="174"/>
                    </a:lnTo>
                    <a:lnTo>
                      <a:pt x="348" y="186"/>
                    </a:lnTo>
                    <a:lnTo>
                      <a:pt x="336" y="216"/>
                    </a:lnTo>
                    <a:lnTo>
                      <a:pt x="324" y="246"/>
                    </a:lnTo>
                    <a:lnTo>
                      <a:pt x="306" y="300"/>
                    </a:lnTo>
                    <a:lnTo>
                      <a:pt x="282" y="360"/>
                    </a:lnTo>
                    <a:lnTo>
                      <a:pt x="264" y="414"/>
                    </a:lnTo>
                    <a:lnTo>
                      <a:pt x="258" y="444"/>
                    </a:lnTo>
                    <a:lnTo>
                      <a:pt x="246" y="474"/>
                    </a:lnTo>
                    <a:lnTo>
                      <a:pt x="234" y="522"/>
                    </a:lnTo>
                    <a:lnTo>
                      <a:pt x="222" y="570"/>
                    </a:lnTo>
                    <a:lnTo>
                      <a:pt x="210" y="618"/>
                    </a:lnTo>
                    <a:lnTo>
                      <a:pt x="198" y="672"/>
                    </a:lnTo>
                    <a:lnTo>
                      <a:pt x="186" y="726"/>
                    </a:lnTo>
                    <a:lnTo>
                      <a:pt x="186" y="786"/>
                    </a:lnTo>
                    <a:lnTo>
                      <a:pt x="174" y="840"/>
                    </a:lnTo>
                    <a:lnTo>
                      <a:pt x="162" y="978"/>
                    </a:lnTo>
                    <a:lnTo>
                      <a:pt x="138" y="1146"/>
                    </a:lnTo>
                    <a:lnTo>
                      <a:pt x="126" y="1242"/>
                    </a:lnTo>
                    <a:lnTo>
                      <a:pt x="114" y="1344"/>
                    </a:lnTo>
                    <a:lnTo>
                      <a:pt x="114" y="1350"/>
                    </a:lnTo>
                    <a:lnTo>
                      <a:pt x="108" y="1356"/>
                    </a:lnTo>
                    <a:lnTo>
                      <a:pt x="108" y="1362"/>
                    </a:lnTo>
                    <a:lnTo>
                      <a:pt x="102" y="1368"/>
                    </a:lnTo>
                    <a:lnTo>
                      <a:pt x="96" y="1374"/>
                    </a:lnTo>
                    <a:lnTo>
                      <a:pt x="90" y="1380"/>
                    </a:lnTo>
                    <a:lnTo>
                      <a:pt x="90" y="1386"/>
                    </a:lnTo>
                    <a:lnTo>
                      <a:pt x="84" y="1386"/>
                    </a:lnTo>
                    <a:lnTo>
                      <a:pt x="78" y="1392"/>
                    </a:lnTo>
                    <a:lnTo>
                      <a:pt x="72" y="1392"/>
                    </a:lnTo>
                    <a:lnTo>
                      <a:pt x="66" y="1392"/>
                    </a:lnTo>
                    <a:lnTo>
                      <a:pt x="60" y="1392"/>
                    </a:lnTo>
                    <a:lnTo>
                      <a:pt x="54" y="1392"/>
                    </a:lnTo>
                    <a:lnTo>
                      <a:pt x="48" y="1392"/>
                    </a:lnTo>
                    <a:lnTo>
                      <a:pt x="42" y="1392"/>
                    </a:lnTo>
                    <a:lnTo>
                      <a:pt x="36" y="1392"/>
                    </a:lnTo>
                    <a:lnTo>
                      <a:pt x="30" y="1386"/>
                    </a:lnTo>
                    <a:lnTo>
                      <a:pt x="24" y="1386"/>
                    </a:lnTo>
                    <a:lnTo>
                      <a:pt x="18" y="1380"/>
                    </a:lnTo>
                    <a:lnTo>
                      <a:pt x="18" y="1374"/>
                    </a:lnTo>
                    <a:lnTo>
                      <a:pt x="12" y="1368"/>
                    </a:lnTo>
                    <a:lnTo>
                      <a:pt x="6" y="1362"/>
                    </a:lnTo>
                    <a:lnTo>
                      <a:pt x="6" y="1356"/>
                    </a:lnTo>
                    <a:lnTo>
                      <a:pt x="6" y="1350"/>
                    </a:lnTo>
                    <a:lnTo>
                      <a:pt x="0" y="1344"/>
                    </a:lnTo>
                    <a:lnTo>
                      <a:pt x="0" y="1338"/>
                    </a:lnTo>
                    <a:lnTo>
                      <a:pt x="0" y="1332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3" name="Freeform 330"/>
              <p:cNvSpPr>
                <a:spLocks/>
              </p:cNvSpPr>
              <p:nvPr/>
            </p:nvSpPr>
            <p:spPr bwMode="auto">
              <a:xfrm>
                <a:off x="1218" y="2160"/>
                <a:ext cx="510" cy="1200"/>
              </a:xfrm>
              <a:custGeom>
                <a:avLst/>
                <a:gdLst>
                  <a:gd name="T0" fmla="*/ 414 w 510"/>
                  <a:gd name="T1" fmla="*/ 1140 h 1200"/>
                  <a:gd name="T2" fmla="*/ 414 w 510"/>
                  <a:gd name="T3" fmla="*/ 1128 h 1200"/>
                  <a:gd name="T4" fmla="*/ 414 w 510"/>
                  <a:gd name="T5" fmla="*/ 1116 h 1200"/>
                  <a:gd name="T6" fmla="*/ 408 w 510"/>
                  <a:gd name="T7" fmla="*/ 1092 h 1200"/>
                  <a:gd name="T8" fmla="*/ 408 w 510"/>
                  <a:gd name="T9" fmla="*/ 1074 h 1200"/>
                  <a:gd name="T10" fmla="*/ 402 w 510"/>
                  <a:gd name="T11" fmla="*/ 1032 h 1200"/>
                  <a:gd name="T12" fmla="*/ 390 w 510"/>
                  <a:gd name="T13" fmla="*/ 972 h 1200"/>
                  <a:gd name="T14" fmla="*/ 372 w 510"/>
                  <a:gd name="T15" fmla="*/ 888 h 1200"/>
                  <a:gd name="T16" fmla="*/ 342 w 510"/>
                  <a:gd name="T17" fmla="*/ 780 h 1200"/>
                  <a:gd name="T18" fmla="*/ 312 w 510"/>
                  <a:gd name="T19" fmla="*/ 672 h 1200"/>
                  <a:gd name="T20" fmla="*/ 288 w 510"/>
                  <a:gd name="T21" fmla="*/ 546 h 1200"/>
                  <a:gd name="T22" fmla="*/ 270 w 510"/>
                  <a:gd name="T23" fmla="*/ 450 h 1200"/>
                  <a:gd name="T24" fmla="*/ 258 w 510"/>
                  <a:gd name="T25" fmla="*/ 402 h 1200"/>
                  <a:gd name="T26" fmla="*/ 240 w 510"/>
                  <a:gd name="T27" fmla="*/ 354 h 1200"/>
                  <a:gd name="T28" fmla="*/ 222 w 510"/>
                  <a:gd name="T29" fmla="*/ 306 h 1200"/>
                  <a:gd name="T30" fmla="*/ 204 w 510"/>
                  <a:gd name="T31" fmla="*/ 258 h 1200"/>
                  <a:gd name="T32" fmla="*/ 180 w 510"/>
                  <a:gd name="T33" fmla="*/ 210 h 1200"/>
                  <a:gd name="T34" fmla="*/ 156 w 510"/>
                  <a:gd name="T35" fmla="*/ 186 h 1200"/>
                  <a:gd name="T36" fmla="*/ 138 w 510"/>
                  <a:gd name="T37" fmla="*/ 156 h 1200"/>
                  <a:gd name="T38" fmla="*/ 108 w 510"/>
                  <a:gd name="T39" fmla="*/ 138 h 1200"/>
                  <a:gd name="T40" fmla="*/ 84 w 510"/>
                  <a:gd name="T41" fmla="*/ 114 h 1200"/>
                  <a:gd name="T42" fmla="*/ 72 w 510"/>
                  <a:gd name="T43" fmla="*/ 108 h 1200"/>
                  <a:gd name="T44" fmla="*/ 60 w 510"/>
                  <a:gd name="T45" fmla="*/ 90 h 1200"/>
                  <a:gd name="T46" fmla="*/ 48 w 510"/>
                  <a:gd name="T47" fmla="*/ 66 h 1200"/>
                  <a:gd name="T48" fmla="*/ 36 w 510"/>
                  <a:gd name="T49" fmla="*/ 42 h 1200"/>
                  <a:gd name="T50" fmla="*/ 24 w 510"/>
                  <a:gd name="T51" fmla="*/ 30 h 1200"/>
                  <a:gd name="T52" fmla="*/ 12 w 510"/>
                  <a:gd name="T53" fmla="*/ 18 h 1200"/>
                  <a:gd name="T54" fmla="*/ 0 w 510"/>
                  <a:gd name="T55" fmla="*/ 12 h 1200"/>
                  <a:gd name="T56" fmla="*/ 0 w 510"/>
                  <a:gd name="T57" fmla="*/ 6 h 1200"/>
                  <a:gd name="T58" fmla="*/ 0 w 510"/>
                  <a:gd name="T59" fmla="*/ 0 h 1200"/>
                  <a:gd name="T60" fmla="*/ 6 w 510"/>
                  <a:gd name="T61" fmla="*/ 0 h 1200"/>
                  <a:gd name="T62" fmla="*/ 12 w 510"/>
                  <a:gd name="T63" fmla="*/ 0 h 1200"/>
                  <a:gd name="T64" fmla="*/ 30 w 510"/>
                  <a:gd name="T65" fmla="*/ 12 h 1200"/>
                  <a:gd name="T66" fmla="*/ 48 w 510"/>
                  <a:gd name="T67" fmla="*/ 18 h 1200"/>
                  <a:gd name="T68" fmla="*/ 72 w 510"/>
                  <a:gd name="T69" fmla="*/ 18 h 1200"/>
                  <a:gd name="T70" fmla="*/ 102 w 510"/>
                  <a:gd name="T71" fmla="*/ 18 h 1200"/>
                  <a:gd name="T72" fmla="*/ 120 w 510"/>
                  <a:gd name="T73" fmla="*/ 18 h 1200"/>
                  <a:gd name="T74" fmla="*/ 144 w 510"/>
                  <a:gd name="T75" fmla="*/ 24 h 1200"/>
                  <a:gd name="T76" fmla="*/ 168 w 510"/>
                  <a:gd name="T77" fmla="*/ 42 h 1200"/>
                  <a:gd name="T78" fmla="*/ 192 w 510"/>
                  <a:gd name="T79" fmla="*/ 66 h 1200"/>
                  <a:gd name="T80" fmla="*/ 228 w 510"/>
                  <a:gd name="T81" fmla="*/ 108 h 1200"/>
                  <a:gd name="T82" fmla="*/ 264 w 510"/>
                  <a:gd name="T83" fmla="*/ 150 h 1200"/>
                  <a:gd name="T84" fmla="*/ 288 w 510"/>
                  <a:gd name="T85" fmla="*/ 186 h 1200"/>
                  <a:gd name="T86" fmla="*/ 312 w 510"/>
                  <a:gd name="T87" fmla="*/ 234 h 1200"/>
                  <a:gd name="T88" fmla="*/ 336 w 510"/>
                  <a:gd name="T89" fmla="*/ 288 h 1200"/>
                  <a:gd name="T90" fmla="*/ 354 w 510"/>
                  <a:gd name="T91" fmla="*/ 354 h 1200"/>
                  <a:gd name="T92" fmla="*/ 366 w 510"/>
                  <a:gd name="T93" fmla="*/ 408 h 1200"/>
                  <a:gd name="T94" fmla="*/ 384 w 510"/>
                  <a:gd name="T95" fmla="*/ 492 h 1200"/>
                  <a:gd name="T96" fmla="*/ 402 w 510"/>
                  <a:gd name="T97" fmla="*/ 558 h 1200"/>
                  <a:gd name="T98" fmla="*/ 420 w 510"/>
                  <a:gd name="T99" fmla="*/ 654 h 1200"/>
                  <a:gd name="T100" fmla="*/ 462 w 510"/>
                  <a:gd name="T101" fmla="*/ 816 h 1200"/>
                  <a:gd name="T102" fmla="*/ 492 w 510"/>
                  <a:gd name="T103" fmla="*/ 930 h 1200"/>
                  <a:gd name="T104" fmla="*/ 504 w 510"/>
                  <a:gd name="T105" fmla="*/ 1014 h 1200"/>
                  <a:gd name="T106" fmla="*/ 510 w 510"/>
                  <a:gd name="T107" fmla="*/ 1062 h 1200"/>
                  <a:gd name="T108" fmla="*/ 510 w 510"/>
                  <a:gd name="T109" fmla="*/ 1104 h 1200"/>
                  <a:gd name="T110" fmla="*/ 498 w 510"/>
                  <a:gd name="T111" fmla="*/ 1170 h 1200"/>
                  <a:gd name="T112" fmla="*/ 486 w 510"/>
                  <a:gd name="T113" fmla="*/ 1182 h 1200"/>
                  <a:gd name="T114" fmla="*/ 474 w 510"/>
                  <a:gd name="T115" fmla="*/ 1194 h 1200"/>
                  <a:gd name="T116" fmla="*/ 456 w 510"/>
                  <a:gd name="T117" fmla="*/ 1200 h 1200"/>
                  <a:gd name="T118" fmla="*/ 432 w 510"/>
                  <a:gd name="T119" fmla="*/ 1194 h 1200"/>
                  <a:gd name="T120" fmla="*/ 420 w 510"/>
                  <a:gd name="T121" fmla="*/ 1176 h 1200"/>
                  <a:gd name="T122" fmla="*/ 414 w 510"/>
                  <a:gd name="T123" fmla="*/ 1164 h 1200"/>
                  <a:gd name="T124" fmla="*/ 414 w 510"/>
                  <a:gd name="T125" fmla="*/ 1152 h 12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10" h="1200">
                    <a:moveTo>
                      <a:pt x="414" y="1152"/>
                    </a:moveTo>
                    <a:lnTo>
                      <a:pt x="414" y="1152"/>
                    </a:lnTo>
                    <a:lnTo>
                      <a:pt x="414" y="1140"/>
                    </a:lnTo>
                    <a:lnTo>
                      <a:pt x="414" y="1134"/>
                    </a:lnTo>
                    <a:lnTo>
                      <a:pt x="414" y="1128"/>
                    </a:lnTo>
                    <a:lnTo>
                      <a:pt x="414" y="1122"/>
                    </a:lnTo>
                    <a:lnTo>
                      <a:pt x="414" y="1116"/>
                    </a:lnTo>
                    <a:lnTo>
                      <a:pt x="414" y="1110"/>
                    </a:lnTo>
                    <a:lnTo>
                      <a:pt x="414" y="1104"/>
                    </a:lnTo>
                    <a:lnTo>
                      <a:pt x="408" y="1092"/>
                    </a:lnTo>
                    <a:lnTo>
                      <a:pt x="408" y="1080"/>
                    </a:lnTo>
                    <a:lnTo>
                      <a:pt x="408" y="1074"/>
                    </a:lnTo>
                    <a:lnTo>
                      <a:pt x="408" y="1056"/>
                    </a:lnTo>
                    <a:lnTo>
                      <a:pt x="402" y="1044"/>
                    </a:lnTo>
                    <a:lnTo>
                      <a:pt x="402" y="1032"/>
                    </a:lnTo>
                    <a:lnTo>
                      <a:pt x="396" y="1014"/>
                    </a:lnTo>
                    <a:lnTo>
                      <a:pt x="396" y="1002"/>
                    </a:lnTo>
                    <a:lnTo>
                      <a:pt x="390" y="972"/>
                    </a:lnTo>
                    <a:lnTo>
                      <a:pt x="384" y="942"/>
                    </a:lnTo>
                    <a:lnTo>
                      <a:pt x="378" y="912"/>
                    </a:lnTo>
                    <a:lnTo>
                      <a:pt x="372" y="888"/>
                    </a:lnTo>
                    <a:lnTo>
                      <a:pt x="360" y="864"/>
                    </a:lnTo>
                    <a:lnTo>
                      <a:pt x="360" y="834"/>
                    </a:lnTo>
                    <a:lnTo>
                      <a:pt x="342" y="780"/>
                    </a:lnTo>
                    <a:lnTo>
                      <a:pt x="330" y="732"/>
                    </a:lnTo>
                    <a:lnTo>
                      <a:pt x="318" y="702"/>
                    </a:lnTo>
                    <a:lnTo>
                      <a:pt x="312" y="672"/>
                    </a:lnTo>
                    <a:lnTo>
                      <a:pt x="306" y="648"/>
                    </a:lnTo>
                    <a:lnTo>
                      <a:pt x="300" y="618"/>
                    </a:lnTo>
                    <a:lnTo>
                      <a:pt x="288" y="546"/>
                    </a:lnTo>
                    <a:lnTo>
                      <a:pt x="282" y="510"/>
                    </a:lnTo>
                    <a:lnTo>
                      <a:pt x="270" y="474"/>
                    </a:lnTo>
                    <a:lnTo>
                      <a:pt x="270" y="450"/>
                    </a:lnTo>
                    <a:lnTo>
                      <a:pt x="264" y="438"/>
                    </a:lnTo>
                    <a:lnTo>
                      <a:pt x="264" y="420"/>
                    </a:lnTo>
                    <a:lnTo>
                      <a:pt x="258" y="402"/>
                    </a:lnTo>
                    <a:lnTo>
                      <a:pt x="252" y="384"/>
                    </a:lnTo>
                    <a:lnTo>
                      <a:pt x="246" y="366"/>
                    </a:lnTo>
                    <a:lnTo>
                      <a:pt x="240" y="354"/>
                    </a:lnTo>
                    <a:lnTo>
                      <a:pt x="240" y="330"/>
                    </a:lnTo>
                    <a:lnTo>
                      <a:pt x="234" y="318"/>
                    </a:lnTo>
                    <a:lnTo>
                      <a:pt x="222" y="306"/>
                    </a:lnTo>
                    <a:lnTo>
                      <a:pt x="216" y="288"/>
                    </a:lnTo>
                    <a:lnTo>
                      <a:pt x="216" y="270"/>
                    </a:lnTo>
                    <a:lnTo>
                      <a:pt x="204" y="258"/>
                    </a:lnTo>
                    <a:lnTo>
                      <a:pt x="198" y="240"/>
                    </a:lnTo>
                    <a:lnTo>
                      <a:pt x="192" y="228"/>
                    </a:lnTo>
                    <a:lnTo>
                      <a:pt x="180" y="210"/>
                    </a:lnTo>
                    <a:lnTo>
                      <a:pt x="168" y="204"/>
                    </a:lnTo>
                    <a:lnTo>
                      <a:pt x="162" y="186"/>
                    </a:lnTo>
                    <a:lnTo>
                      <a:pt x="156" y="186"/>
                    </a:lnTo>
                    <a:lnTo>
                      <a:pt x="150" y="174"/>
                    </a:lnTo>
                    <a:lnTo>
                      <a:pt x="144" y="162"/>
                    </a:lnTo>
                    <a:lnTo>
                      <a:pt x="138" y="156"/>
                    </a:lnTo>
                    <a:lnTo>
                      <a:pt x="126" y="150"/>
                    </a:lnTo>
                    <a:lnTo>
                      <a:pt x="120" y="138"/>
                    </a:lnTo>
                    <a:lnTo>
                      <a:pt x="108" y="138"/>
                    </a:lnTo>
                    <a:lnTo>
                      <a:pt x="102" y="132"/>
                    </a:lnTo>
                    <a:lnTo>
                      <a:pt x="90" y="114"/>
                    </a:lnTo>
                    <a:lnTo>
                      <a:pt x="84" y="114"/>
                    </a:lnTo>
                    <a:lnTo>
                      <a:pt x="78" y="114"/>
                    </a:lnTo>
                    <a:lnTo>
                      <a:pt x="72" y="108"/>
                    </a:lnTo>
                    <a:lnTo>
                      <a:pt x="72" y="102"/>
                    </a:lnTo>
                    <a:lnTo>
                      <a:pt x="66" y="96"/>
                    </a:lnTo>
                    <a:lnTo>
                      <a:pt x="60" y="90"/>
                    </a:lnTo>
                    <a:lnTo>
                      <a:pt x="54" y="90"/>
                    </a:lnTo>
                    <a:lnTo>
                      <a:pt x="54" y="84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42" y="54"/>
                    </a:lnTo>
                    <a:lnTo>
                      <a:pt x="36" y="42"/>
                    </a:lnTo>
                    <a:lnTo>
                      <a:pt x="30" y="42"/>
                    </a:lnTo>
                    <a:lnTo>
                      <a:pt x="24" y="36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72" y="18"/>
                    </a:lnTo>
                    <a:lnTo>
                      <a:pt x="78" y="18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14" y="18"/>
                    </a:lnTo>
                    <a:lnTo>
                      <a:pt x="120" y="18"/>
                    </a:lnTo>
                    <a:lnTo>
                      <a:pt x="126" y="18"/>
                    </a:lnTo>
                    <a:lnTo>
                      <a:pt x="138" y="18"/>
                    </a:lnTo>
                    <a:lnTo>
                      <a:pt x="144" y="24"/>
                    </a:lnTo>
                    <a:lnTo>
                      <a:pt x="156" y="30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8"/>
                    </a:lnTo>
                    <a:lnTo>
                      <a:pt x="186" y="54"/>
                    </a:lnTo>
                    <a:lnTo>
                      <a:pt x="192" y="66"/>
                    </a:lnTo>
                    <a:lnTo>
                      <a:pt x="204" y="78"/>
                    </a:lnTo>
                    <a:lnTo>
                      <a:pt x="216" y="90"/>
                    </a:lnTo>
                    <a:lnTo>
                      <a:pt x="228" y="108"/>
                    </a:lnTo>
                    <a:lnTo>
                      <a:pt x="240" y="120"/>
                    </a:lnTo>
                    <a:lnTo>
                      <a:pt x="252" y="138"/>
                    </a:lnTo>
                    <a:lnTo>
                      <a:pt x="264" y="150"/>
                    </a:lnTo>
                    <a:lnTo>
                      <a:pt x="270" y="162"/>
                    </a:lnTo>
                    <a:lnTo>
                      <a:pt x="276" y="168"/>
                    </a:lnTo>
                    <a:lnTo>
                      <a:pt x="288" y="186"/>
                    </a:lnTo>
                    <a:lnTo>
                      <a:pt x="294" y="204"/>
                    </a:lnTo>
                    <a:lnTo>
                      <a:pt x="300" y="216"/>
                    </a:lnTo>
                    <a:lnTo>
                      <a:pt x="312" y="234"/>
                    </a:lnTo>
                    <a:lnTo>
                      <a:pt x="318" y="258"/>
                    </a:lnTo>
                    <a:lnTo>
                      <a:pt x="324" y="276"/>
                    </a:lnTo>
                    <a:lnTo>
                      <a:pt x="336" y="288"/>
                    </a:lnTo>
                    <a:lnTo>
                      <a:pt x="336" y="306"/>
                    </a:lnTo>
                    <a:lnTo>
                      <a:pt x="342" y="330"/>
                    </a:lnTo>
                    <a:lnTo>
                      <a:pt x="354" y="354"/>
                    </a:lnTo>
                    <a:lnTo>
                      <a:pt x="360" y="372"/>
                    </a:lnTo>
                    <a:lnTo>
                      <a:pt x="360" y="390"/>
                    </a:lnTo>
                    <a:lnTo>
                      <a:pt x="366" y="408"/>
                    </a:lnTo>
                    <a:lnTo>
                      <a:pt x="372" y="426"/>
                    </a:lnTo>
                    <a:lnTo>
                      <a:pt x="384" y="474"/>
                    </a:lnTo>
                    <a:lnTo>
                      <a:pt x="384" y="492"/>
                    </a:lnTo>
                    <a:lnTo>
                      <a:pt x="390" y="516"/>
                    </a:lnTo>
                    <a:lnTo>
                      <a:pt x="396" y="534"/>
                    </a:lnTo>
                    <a:lnTo>
                      <a:pt x="402" y="558"/>
                    </a:lnTo>
                    <a:lnTo>
                      <a:pt x="408" y="600"/>
                    </a:lnTo>
                    <a:lnTo>
                      <a:pt x="414" y="630"/>
                    </a:lnTo>
                    <a:lnTo>
                      <a:pt x="420" y="654"/>
                    </a:lnTo>
                    <a:lnTo>
                      <a:pt x="432" y="714"/>
                    </a:lnTo>
                    <a:lnTo>
                      <a:pt x="450" y="768"/>
                    </a:lnTo>
                    <a:lnTo>
                      <a:pt x="462" y="816"/>
                    </a:lnTo>
                    <a:lnTo>
                      <a:pt x="480" y="870"/>
                    </a:lnTo>
                    <a:lnTo>
                      <a:pt x="486" y="900"/>
                    </a:lnTo>
                    <a:lnTo>
                      <a:pt x="492" y="930"/>
                    </a:lnTo>
                    <a:lnTo>
                      <a:pt x="498" y="960"/>
                    </a:lnTo>
                    <a:lnTo>
                      <a:pt x="504" y="984"/>
                    </a:lnTo>
                    <a:lnTo>
                      <a:pt x="504" y="1014"/>
                    </a:lnTo>
                    <a:lnTo>
                      <a:pt x="510" y="1050"/>
                    </a:lnTo>
                    <a:lnTo>
                      <a:pt x="510" y="1056"/>
                    </a:lnTo>
                    <a:lnTo>
                      <a:pt x="510" y="1062"/>
                    </a:lnTo>
                    <a:lnTo>
                      <a:pt x="510" y="1080"/>
                    </a:lnTo>
                    <a:lnTo>
                      <a:pt x="510" y="1092"/>
                    </a:lnTo>
                    <a:lnTo>
                      <a:pt x="510" y="1104"/>
                    </a:lnTo>
                    <a:lnTo>
                      <a:pt x="504" y="1122"/>
                    </a:lnTo>
                    <a:lnTo>
                      <a:pt x="504" y="1134"/>
                    </a:lnTo>
                    <a:lnTo>
                      <a:pt x="498" y="1170"/>
                    </a:lnTo>
                    <a:lnTo>
                      <a:pt x="492" y="1176"/>
                    </a:lnTo>
                    <a:lnTo>
                      <a:pt x="492" y="1182"/>
                    </a:lnTo>
                    <a:lnTo>
                      <a:pt x="486" y="1182"/>
                    </a:lnTo>
                    <a:lnTo>
                      <a:pt x="480" y="1194"/>
                    </a:lnTo>
                    <a:lnTo>
                      <a:pt x="474" y="1194"/>
                    </a:lnTo>
                    <a:lnTo>
                      <a:pt x="468" y="1200"/>
                    </a:lnTo>
                    <a:lnTo>
                      <a:pt x="456" y="1200"/>
                    </a:lnTo>
                    <a:lnTo>
                      <a:pt x="444" y="1200"/>
                    </a:lnTo>
                    <a:lnTo>
                      <a:pt x="438" y="1200"/>
                    </a:lnTo>
                    <a:lnTo>
                      <a:pt x="432" y="1194"/>
                    </a:lnTo>
                    <a:lnTo>
                      <a:pt x="426" y="1188"/>
                    </a:lnTo>
                    <a:lnTo>
                      <a:pt x="420" y="1182"/>
                    </a:lnTo>
                    <a:lnTo>
                      <a:pt x="420" y="1176"/>
                    </a:lnTo>
                    <a:lnTo>
                      <a:pt x="414" y="1176"/>
                    </a:lnTo>
                    <a:lnTo>
                      <a:pt x="414" y="1170"/>
                    </a:lnTo>
                    <a:lnTo>
                      <a:pt x="414" y="1164"/>
                    </a:lnTo>
                    <a:lnTo>
                      <a:pt x="414" y="1158"/>
                    </a:lnTo>
                    <a:lnTo>
                      <a:pt x="414" y="1152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4" name="Freeform 331"/>
              <p:cNvSpPr>
                <a:spLocks/>
              </p:cNvSpPr>
              <p:nvPr/>
            </p:nvSpPr>
            <p:spPr bwMode="auto">
              <a:xfrm>
                <a:off x="1218" y="2160"/>
                <a:ext cx="510" cy="1200"/>
              </a:xfrm>
              <a:custGeom>
                <a:avLst/>
                <a:gdLst>
                  <a:gd name="T0" fmla="*/ 414 w 510"/>
                  <a:gd name="T1" fmla="*/ 1134 h 1200"/>
                  <a:gd name="T2" fmla="*/ 414 w 510"/>
                  <a:gd name="T3" fmla="*/ 1122 h 1200"/>
                  <a:gd name="T4" fmla="*/ 414 w 510"/>
                  <a:gd name="T5" fmla="*/ 1104 h 1200"/>
                  <a:gd name="T6" fmla="*/ 408 w 510"/>
                  <a:gd name="T7" fmla="*/ 1080 h 1200"/>
                  <a:gd name="T8" fmla="*/ 402 w 510"/>
                  <a:gd name="T9" fmla="*/ 1044 h 1200"/>
                  <a:gd name="T10" fmla="*/ 396 w 510"/>
                  <a:gd name="T11" fmla="*/ 1002 h 1200"/>
                  <a:gd name="T12" fmla="*/ 378 w 510"/>
                  <a:gd name="T13" fmla="*/ 912 h 1200"/>
                  <a:gd name="T14" fmla="*/ 360 w 510"/>
                  <a:gd name="T15" fmla="*/ 834 h 1200"/>
                  <a:gd name="T16" fmla="*/ 318 w 510"/>
                  <a:gd name="T17" fmla="*/ 702 h 1200"/>
                  <a:gd name="T18" fmla="*/ 300 w 510"/>
                  <a:gd name="T19" fmla="*/ 618 h 1200"/>
                  <a:gd name="T20" fmla="*/ 270 w 510"/>
                  <a:gd name="T21" fmla="*/ 474 h 1200"/>
                  <a:gd name="T22" fmla="*/ 264 w 510"/>
                  <a:gd name="T23" fmla="*/ 420 h 1200"/>
                  <a:gd name="T24" fmla="*/ 246 w 510"/>
                  <a:gd name="T25" fmla="*/ 366 h 1200"/>
                  <a:gd name="T26" fmla="*/ 234 w 510"/>
                  <a:gd name="T27" fmla="*/ 318 h 1200"/>
                  <a:gd name="T28" fmla="*/ 216 w 510"/>
                  <a:gd name="T29" fmla="*/ 270 h 1200"/>
                  <a:gd name="T30" fmla="*/ 192 w 510"/>
                  <a:gd name="T31" fmla="*/ 228 h 1200"/>
                  <a:gd name="T32" fmla="*/ 162 w 510"/>
                  <a:gd name="T33" fmla="*/ 186 h 1200"/>
                  <a:gd name="T34" fmla="*/ 144 w 510"/>
                  <a:gd name="T35" fmla="*/ 162 h 1200"/>
                  <a:gd name="T36" fmla="*/ 120 w 510"/>
                  <a:gd name="T37" fmla="*/ 138 h 1200"/>
                  <a:gd name="T38" fmla="*/ 90 w 510"/>
                  <a:gd name="T39" fmla="*/ 114 h 1200"/>
                  <a:gd name="T40" fmla="*/ 72 w 510"/>
                  <a:gd name="T41" fmla="*/ 108 h 1200"/>
                  <a:gd name="T42" fmla="*/ 60 w 510"/>
                  <a:gd name="T43" fmla="*/ 90 h 1200"/>
                  <a:gd name="T44" fmla="*/ 48 w 510"/>
                  <a:gd name="T45" fmla="*/ 66 h 1200"/>
                  <a:gd name="T46" fmla="*/ 36 w 510"/>
                  <a:gd name="T47" fmla="*/ 42 h 1200"/>
                  <a:gd name="T48" fmla="*/ 24 w 510"/>
                  <a:gd name="T49" fmla="*/ 30 h 1200"/>
                  <a:gd name="T50" fmla="*/ 12 w 510"/>
                  <a:gd name="T51" fmla="*/ 18 h 1200"/>
                  <a:gd name="T52" fmla="*/ 0 w 510"/>
                  <a:gd name="T53" fmla="*/ 6 h 1200"/>
                  <a:gd name="T54" fmla="*/ 12 w 510"/>
                  <a:gd name="T55" fmla="*/ 0 h 1200"/>
                  <a:gd name="T56" fmla="*/ 30 w 510"/>
                  <a:gd name="T57" fmla="*/ 12 h 1200"/>
                  <a:gd name="T58" fmla="*/ 48 w 510"/>
                  <a:gd name="T59" fmla="*/ 18 h 1200"/>
                  <a:gd name="T60" fmla="*/ 72 w 510"/>
                  <a:gd name="T61" fmla="*/ 18 h 1200"/>
                  <a:gd name="T62" fmla="*/ 102 w 510"/>
                  <a:gd name="T63" fmla="*/ 18 h 1200"/>
                  <a:gd name="T64" fmla="*/ 120 w 510"/>
                  <a:gd name="T65" fmla="*/ 18 h 1200"/>
                  <a:gd name="T66" fmla="*/ 144 w 510"/>
                  <a:gd name="T67" fmla="*/ 24 h 1200"/>
                  <a:gd name="T68" fmla="*/ 168 w 510"/>
                  <a:gd name="T69" fmla="*/ 42 h 1200"/>
                  <a:gd name="T70" fmla="*/ 192 w 510"/>
                  <a:gd name="T71" fmla="*/ 66 h 1200"/>
                  <a:gd name="T72" fmla="*/ 228 w 510"/>
                  <a:gd name="T73" fmla="*/ 108 h 1200"/>
                  <a:gd name="T74" fmla="*/ 264 w 510"/>
                  <a:gd name="T75" fmla="*/ 150 h 1200"/>
                  <a:gd name="T76" fmla="*/ 288 w 510"/>
                  <a:gd name="T77" fmla="*/ 186 h 1200"/>
                  <a:gd name="T78" fmla="*/ 312 w 510"/>
                  <a:gd name="T79" fmla="*/ 234 h 1200"/>
                  <a:gd name="T80" fmla="*/ 336 w 510"/>
                  <a:gd name="T81" fmla="*/ 288 h 1200"/>
                  <a:gd name="T82" fmla="*/ 354 w 510"/>
                  <a:gd name="T83" fmla="*/ 354 h 1200"/>
                  <a:gd name="T84" fmla="*/ 366 w 510"/>
                  <a:gd name="T85" fmla="*/ 408 h 1200"/>
                  <a:gd name="T86" fmla="*/ 384 w 510"/>
                  <a:gd name="T87" fmla="*/ 492 h 1200"/>
                  <a:gd name="T88" fmla="*/ 402 w 510"/>
                  <a:gd name="T89" fmla="*/ 558 h 1200"/>
                  <a:gd name="T90" fmla="*/ 420 w 510"/>
                  <a:gd name="T91" fmla="*/ 654 h 1200"/>
                  <a:gd name="T92" fmla="*/ 462 w 510"/>
                  <a:gd name="T93" fmla="*/ 816 h 1200"/>
                  <a:gd name="T94" fmla="*/ 492 w 510"/>
                  <a:gd name="T95" fmla="*/ 930 h 1200"/>
                  <a:gd name="T96" fmla="*/ 504 w 510"/>
                  <a:gd name="T97" fmla="*/ 1014 h 1200"/>
                  <a:gd name="T98" fmla="*/ 510 w 510"/>
                  <a:gd name="T99" fmla="*/ 1062 h 1200"/>
                  <a:gd name="T100" fmla="*/ 510 w 510"/>
                  <a:gd name="T101" fmla="*/ 1104 h 1200"/>
                  <a:gd name="T102" fmla="*/ 498 w 510"/>
                  <a:gd name="T103" fmla="*/ 1170 h 1200"/>
                  <a:gd name="T104" fmla="*/ 486 w 510"/>
                  <a:gd name="T105" fmla="*/ 1182 h 1200"/>
                  <a:gd name="T106" fmla="*/ 474 w 510"/>
                  <a:gd name="T107" fmla="*/ 1194 h 1200"/>
                  <a:gd name="T108" fmla="*/ 456 w 510"/>
                  <a:gd name="T109" fmla="*/ 1200 h 1200"/>
                  <a:gd name="T110" fmla="*/ 432 w 510"/>
                  <a:gd name="T111" fmla="*/ 1194 h 1200"/>
                  <a:gd name="T112" fmla="*/ 420 w 510"/>
                  <a:gd name="T113" fmla="*/ 1176 h 1200"/>
                  <a:gd name="T114" fmla="*/ 414 w 510"/>
                  <a:gd name="T115" fmla="*/ 1164 h 1200"/>
                  <a:gd name="T116" fmla="*/ 414 w 510"/>
                  <a:gd name="T117" fmla="*/ 1152 h 12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10" h="1200">
                    <a:moveTo>
                      <a:pt x="414" y="1152"/>
                    </a:moveTo>
                    <a:lnTo>
                      <a:pt x="414" y="1140"/>
                    </a:lnTo>
                    <a:lnTo>
                      <a:pt x="414" y="1134"/>
                    </a:lnTo>
                    <a:lnTo>
                      <a:pt x="414" y="1128"/>
                    </a:lnTo>
                    <a:lnTo>
                      <a:pt x="414" y="1122"/>
                    </a:lnTo>
                    <a:lnTo>
                      <a:pt x="414" y="1116"/>
                    </a:lnTo>
                    <a:lnTo>
                      <a:pt x="414" y="1110"/>
                    </a:lnTo>
                    <a:lnTo>
                      <a:pt x="414" y="1104"/>
                    </a:lnTo>
                    <a:lnTo>
                      <a:pt x="408" y="1092"/>
                    </a:lnTo>
                    <a:lnTo>
                      <a:pt x="408" y="1080"/>
                    </a:lnTo>
                    <a:lnTo>
                      <a:pt x="408" y="1074"/>
                    </a:lnTo>
                    <a:lnTo>
                      <a:pt x="408" y="1056"/>
                    </a:lnTo>
                    <a:lnTo>
                      <a:pt x="402" y="1044"/>
                    </a:lnTo>
                    <a:lnTo>
                      <a:pt x="402" y="1032"/>
                    </a:lnTo>
                    <a:lnTo>
                      <a:pt x="396" y="1014"/>
                    </a:lnTo>
                    <a:lnTo>
                      <a:pt x="396" y="1002"/>
                    </a:lnTo>
                    <a:lnTo>
                      <a:pt x="390" y="972"/>
                    </a:lnTo>
                    <a:lnTo>
                      <a:pt x="384" y="942"/>
                    </a:lnTo>
                    <a:lnTo>
                      <a:pt x="378" y="912"/>
                    </a:lnTo>
                    <a:lnTo>
                      <a:pt x="372" y="888"/>
                    </a:lnTo>
                    <a:lnTo>
                      <a:pt x="360" y="864"/>
                    </a:lnTo>
                    <a:lnTo>
                      <a:pt x="360" y="834"/>
                    </a:lnTo>
                    <a:lnTo>
                      <a:pt x="342" y="780"/>
                    </a:lnTo>
                    <a:lnTo>
                      <a:pt x="330" y="732"/>
                    </a:lnTo>
                    <a:lnTo>
                      <a:pt x="318" y="702"/>
                    </a:lnTo>
                    <a:lnTo>
                      <a:pt x="312" y="672"/>
                    </a:lnTo>
                    <a:lnTo>
                      <a:pt x="306" y="648"/>
                    </a:lnTo>
                    <a:lnTo>
                      <a:pt x="300" y="618"/>
                    </a:lnTo>
                    <a:lnTo>
                      <a:pt x="288" y="546"/>
                    </a:lnTo>
                    <a:lnTo>
                      <a:pt x="282" y="510"/>
                    </a:lnTo>
                    <a:lnTo>
                      <a:pt x="270" y="474"/>
                    </a:lnTo>
                    <a:lnTo>
                      <a:pt x="270" y="450"/>
                    </a:lnTo>
                    <a:lnTo>
                      <a:pt x="264" y="438"/>
                    </a:lnTo>
                    <a:lnTo>
                      <a:pt x="264" y="420"/>
                    </a:lnTo>
                    <a:lnTo>
                      <a:pt x="258" y="402"/>
                    </a:lnTo>
                    <a:lnTo>
                      <a:pt x="252" y="384"/>
                    </a:lnTo>
                    <a:lnTo>
                      <a:pt x="246" y="366"/>
                    </a:lnTo>
                    <a:lnTo>
                      <a:pt x="240" y="354"/>
                    </a:lnTo>
                    <a:lnTo>
                      <a:pt x="240" y="330"/>
                    </a:lnTo>
                    <a:lnTo>
                      <a:pt x="234" y="318"/>
                    </a:lnTo>
                    <a:lnTo>
                      <a:pt x="222" y="306"/>
                    </a:lnTo>
                    <a:lnTo>
                      <a:pt x="216" y="288"/>
                    </a:lnTo>
                    <a:lnTo>
                      <a:pt x="216" y="270"/>
                    </a:lnTo>
                    <a:lnTo>
                      <a:pt x="204" y="258"/>
                    </a:lnTo>
                    <a:lnTo>
                      <a:pt x="198" y="240"/>
                    </a:lnTo>
                    <a:lnTo>
                      <a:pt x="192" y="228"/>
                    </a:lnTo>
                    <a:lnTo>
                      <a:pt x="180" y="210"/>
                    </a:lnTo>
                    <a:lnTo>
                      <a:pt x="168" y="204"/>
                    </a:lnTo>
                    <a:lnTo>
                      <a:pt x="162" y="186"/>
                    </a:lnTo>
                    <a:lnTo>
                      <a:pt x="156" y="186"/>
                    </a:lnTo>
                    <a:lnTo>
                      <a:pt x="150" y="174"/>
                    </a:lnTo>
                    <a:lnTo>
                      <a:pt x="144" y="162"/>
                    </a:lnTo>
                    <a:lnTo>
                      <a:pt x="138" y="156"/>
                    </a:lnTo>
                    <a:lnTo>
                      <a:pt x="126" y="150"/>
                    </a:lnTo>
                    <a:lnTo>
                      <a:pt x="120" y="138"/>
                    </a:lnTo>
                    <a:lnTo>
                      <a:pt x="108" y="138"/>
                    </a:lnTo>
                    <a:lnTo>
                      <a:pt x="102" y="132"/>
                    </a:lnTo>
                    <a:lnTo>
                      <a:pt x="90" y="114"/>
                    </a:lnTo>
                    <a:lnTo>
                      <a:pt x="84" y="114"/>
                    </a:lnTo>
                    <a:lnTo>
                      <a:pt x="78" y="114"/>
                    </a:lnTo>
                    <a:lnTo>
                      <a:pt x="72" y="108"/>
                    </a:lnTo>
                    <a:lnTo>
                      <a:pt x="72" y="102"/>
                    </a:lnTo>
                    <a:lnTo>
                      <a:pt x="66" y="96"/>
                    </a:lnTo>
                    <a:lnTo>
                      <a:pt x="60" y="90"/>
                    </a:lnTo>
                    <a:lnTo>
                      <a:pt x="54" y="90"/>
                    </a:lnTo>
                    <a:lnTo>
                      <a:pt x="54" y="84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42" y="54"/>
                    </a:lnTo>
                    <a:lnTo>
                      <a:pt x="36" y="42"/>
                    </a:lnTo>
                    <a:lnTo>
                      <a:pt x="30" y="42"/>
                    </a:lnTo>
                    <a:lnTo>
                      <a:pt x="24" y="36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72" y="18"/>
                    </a:lnTo>
                    <a:lnTo>
                      <a:pt x="78" y="18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14" y="18"/>
                    </a:lnTo>
                    <a:lnTo>
                      <a:pt x="120" y="18"/>
                    </a:lnTo>
                    <a:lnTo>
                      <a:pt x="126" y="18"/>
                    </a:lnTo>
                    <a:lnTo>
                      <a:pt x="138" y="18"/>
                    </a:lnTo>
                    <a:lnTo>
                      <a:pt x="144" y="24"/>
                    </a:lnTo>
                    <a:lnTo>
                      <a:pt x="156" y="30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8"/>
                    </a:lnTo>
                    <a:lnTo>
                      <a:pt x="186" y="54"/>
                    </a:lnTo>
                    <a:lnTo>
                      <a:pt x="192" y="66"/>
                    </a:lnTo>
                    <a:lnTo>
                      <a:pt x="204" y="78"/>
                    </a:lnTo>
                    <a:lnTo>
                      <a:pt x="216" y="90"/>
                    </a:lnTo>
                    <a:lnTo>
                      <a:pt x="228" y="108"/>
                    </a:lnTo>
                    <a:lnTo>
                      <a:pt x="240" y="120"/>
                    </a:lnTo>
                    <a:lnTo>
                      <a:pt x="252" y="138"/>
                    </a:lnTo>
                    <a:lnTo>
                      <a:pt x="264" y="150"/>
                    </a:lnTo>
                    <a:lnTo>
                      <a:pt x="270" y="162"/>
                    </a:lnTo>
                    <a:lnTo>
                      <a:pt x="276" y="168"/>
                    </a:lnTo>
                    <a:lnTo>
                      <a:pt x="288" y="186"/>
                    </a:lnTo>
                    <a:lnTo>
                      <a:pt x="294" y="204"/>
                    </a:lnTo>
                    <a:lnTo>
                      <a:pt x="300" y="216"/>
                    </a:lnTo>
                    <a:lnTo>
                      <a:pt x="312" y="234"/>
                    </a:lnTo>
                    <a:lnTo>
                      <a:pt x="318" y="258"/>
                    </a:lnTo>
                    <a:lnTo>
                      <a:pt x="324" y="276"/>
                    </a:lnTo>
                    <a:lnTo>
                      <a:pt x="336" y="288"/>
                    </a:lnTo>
                    <a:lnTo>
                      <a:pt x="336" y="306"/>
                    </a:lnTo>
                    <a:lnTo>
                      <a:pt x="342" y="330"/>
                    </a:lnTo>
                    <a:lnTo>
                      <a:pt x="354" y="354"/>
                    </a:lnTo>
                    <a:lnTo>
                      <a:pt x="360" y="372"/>
                    </a:lnTo>
                    <a:lnTo>
                      <a:pt x="360" y="390"/>
                    </a:lnTo>
                    <a:lnTo>
                      <a:pt x="366" y="408"/>
                    </a:lnTo>
                    <a:lnTo>
                      <a:pt x="372" y="426"/>
                    </a:lnTo>
                    <a:lnTo>
                      <a:pt x="384" y="474"/>
                    </a:lnTo>
                    <a:lnTo>
                      <a:pt x="384" y="492"/>
                    </a:lnTo>
                    <a:lnTo>
                      <a:pt x="390" y="516"/>
                    </a:lnTo>
                    <a:lnTo>
                      <a:pt x="396" y="534"/>
                    </a:lnTo>
                    <a:lnTo>
                      <a:pt x="402" y="558"/>
                    </a:lnTo>
                    <a:lnTo>
                      <a:pt x="408" y="600"/>
                    </a:lnTo>
                    <a:lnTo>
                      <a:pt x="414" y="630"/>
                    </a:lnTo>
                    <a:lnTo>
                      <a:pt x="420" y="654"/>
                    </a:lnTo>
                    <a:lnTo>
                      <a:pt x="432" y="714"/>
                    </a:lnTo>
                    <a:lnTo>
                      <a:pt x="450" y="768"/>
                    </a:lnTo>
                    <a:lnTo>
                      <a:pt x="462" y="816"/>
                    </a:lnTo>
                    <a:lnTo>
                      <a:pt x="480" y="870"/>
                    </a:lnTo>
                    <a:lnTo>
                      <a:pt x="486" y="900"/>
                    </a:lnTo>
                    <a:lnTo>
                      <a:pt x="492" y="930"/>
                    </a:lnTo>
                    <a:lnTo>
                      <a:pt x="498" y="960"/>
                    </a:lnTo>
                    <a:lnTo>
                      <a:pt x="504" y="984"/>
                    </a:lnTo>
                    <a:lnTo>
                      <a:pt x="504" y="1014"/>
                    </a:lnTo>
                    <a:lnTo>
                      <a:pt x="510" y="1050"/>
                    </a:lnTo>
                    <a:lnTo>
                      <a:pt x="510" y="1056"/>
                    </a:lnTo>
                    <a:lnTo>
                      <a:pt x="510" y="1062"/>
                    </a:lnTo>
                    <a:lnTo>
                      <a:pt x="510" y="1080"/>
                    </a:lnTo>
                    <a:lnTo>
                      <a:pt x="510" y="1092"/>
                    </a:lnTo>
                    <a:lnTo>
                      <a:pt x="510" y="1104"/>
                    </a:lnTo>
                    <a:lnTo>
                      <a:pt x="504" y="1122"/>
                    </a:lnTo>
                    <a:lnTo>
                      <a:pt x="504" y="1134"/>
                    </a:lnTo>
                    <a:lnTo>
                      <a:pt x="498" y="1170"/>
                    </a:lnTo>
                    <a:lnTo>
                      <a:pt x="492" y="1176"/>
                    </a:lnTo>
                    <a:lnTo>
                      <a:pt x="492" y="1182"/>
                    </a:lnTo>
                    <a:lnTo>
                      <a:pt x="486" y="1182"/>
                    </a:lnTo>
                    <a:lnTo>
                      <a:pt x="480" y="1194"/>
                    </a:lnTo>
                    <a:lnTo>
                      <a:pt x="474" y="1194"/>
                    </a:lnTo>
                    <a:lnTo>
                      <a:pt x="468" y="1200"/>
                    </a:lnTo>
                    <a:lnTo>
                      <a:pt x="456" y="1200"/>
                    </a:lnTo>
                    <a:lnTo>
                      <a:pt x="444" y="1200"/>
                    </a:lnTo>
                    <a:lnTo>
                      <a:pt x="438" y="1200"/>
                    </a:lnTo>
                    <a:lnTo>
                      <a:pt x="432" y="1194"/>
                    </a:lnTo>
                    <a:lnTo>
                      <a:pt x="426" y="1188"/>
                    </a:lnTo>
                    <a:lnTo>
                      <a:pt x="420" y="1182"/>
                    </a:lnTo>
                    <a:lnTo>
                      <a:pt x="420" y="1176"/>
                    </a:lnTo>
                    <a:lnTo>
                      <a:pt x="414" y="1176"/>
                    </a:lnTo>
                    <a:lnTo>
                      <a:pt x="414" y="1170"/>
                    </a:lnTo>
                    <a:lnTo>
                      <a:pt x="414" y="1164"/>
                    </a:lnTo>
                    <a:lnTo>
                      <a:pt x="414" y="1158"/>
                    </a:lnTo>
                    <a:lnTo>
                      <a:pt x="414" y="1152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5" name="Freeform 332"/>
              <p:cNvSpPr>
                <a:spLocks/>
              </p:cNvSpPr>
              <p:nvPr/>
            </p:nvSpPr>
            <p:spPr bwMode="auto">
              <a:xfrm>
                <a:off x="1602" y="1770"/>
                <a:ext cx="246" cy="1464"/>
              </a:xfrm>
              <a:custGeom>
                <a:avLst/>
                <a:gdLst>
                  <a:gd name="T0" fmla="*/ 12 w 246"/>
                  <a:gd name="T1" fmla="*/ 1446 h 1464"/>
                  <a:gd name="T2" fmla="*/ 12 w 246"/>
                  <a:gd name="T3" fmla="*/ 1416 h 1464"/>
                  <a:gd name="T4" fmla="*/ 12 w 246"/>
                  <a:gd name="T5" fmla="*/ 1380 h 1464"/>
                  <a:gd name="T6" fmla="*/ 12 w 246"/>
                  <a:gd name="T7" fmla="*/ 1350 h 1464"/>
                  <a:gd name="T8" fmla="*/ 6 w 246"/>
                  <a:gd name="T9" fmla="*/ 1284 h 1464"/>
                  <a:gd name="T10" fmla="*/ 0 w 246"/>
                  <a:gd name="T11" fmla="*/ 1266 h 1464"/>
                  <a:gd name="T12" fmla="*/ 0 w 246"/>
                  <a:gd name="T13" fmla="*/ 1242 h 1464"/>
                  <a:gd name="T14" fmla="*/ 0 w 246"/>
                  <a:gd name="T15" fmla="*/ 1206 h 1464"/>
                  <a:gd name="T16" fmla="*/ 12 w 246"/>
                  <a:gd name="T17" fmla="*/ 1134 h 1464"/>
                  <a:gd name="T18" fmla="*/ 24 w 246"/>
                  <a:gd name="T19" fmla="*/ 984 h 1464"/>
                  <a:gd name="T20" fmla="*/ 42 w 246"/>
                  <a:gd name="T21" fmla="*/ 828 h 1464"/>
                  <a:gd name="T22" fmla="*/ 48 w 246"/>
                  <a:gd name="T23" fmla="*/ 726 h 1464"/>
                  <a:gd name="T24" fmla="*/ 66 w 246"/>
                  <a:gd name="T25" fmla="*/ 624 h 1464"/>
                  <a:gd name="T26" fmla="*/ 78 w 246"/>
                  <a:gd name="T27" fmla="*/ 528 h 1464"/>
                  <a:gd name="T28" fmla="*/ 96 w 246"/>
                  <a:gd name="T29" fmla="*/ 432 h 1464"/>
                  <a:gd name="T30" fmla="*/ 114 w 246"/>
                  <a:gd name="T31" fmla="*/ 384 h 1464"/>
                  <a:gd name="T32" fmla="*/ 120 w 246"/>
                  <a:gd name="T33" fmla="*/ 354 h 1464"/>
                  <a:gd name="T34" fmla="*/ 120 w 246"/>
                  <a:gd name="T35" fmla="*/ 324 h 1464"/>
                  <a:gd name="T36" fmla="*/ 132 w 246"/>
                  <a:gd name="T37" fmla="*/ 276 h 1464"/>
                  <a:gd name="T38" fmla="*/ 144 w 246"/>
                  <a:gd name="T39" fmla="*/ 228 h 1464"/>
                  <a:gd name="T40" fmla="*/ 186 w 246"/>
                  <a:gd name="T41" fmla="*/ 138 h 1464"/>
                  <a:gd name="T42" fmla="*/ 216 w 246"/>
                  <a:gd name="T43" fmla="*/ 72 h 1464"/>
                  <a:gd name="T44" fmla="*/ 234 w 246"/>
                  <a:gd name="T45" fmla="*/ 24 h 1464"/>
                  <a:gd name="T46" fmla="*/ 240 w 246"/>
                  <a:gd name="T47" fmla="*/ 0 h 1464"/>
                  <a:gd name="T48" fmla="*/ 240 w 246"/>
                  <a:gd name="T49" fmla="*/ 0 h 1464"/>
                  <a:gd name="T50" fmla="*/ 246 w 246"/>
                  <a:gd name="T51" fmla="*/ 0 h 1464"/>
                  <a:gd name="T52" fmla="*/ 246 w 246"/>
                  <a:gd name="T53" fmla="*/ 6 h 1464"/>
                  <a:gd name="T54" fmla="*/ 240 w 246"/>
                  <a:gd name="T55" fmla="*/ 30 h 1464"/>
                  <a:gd name="T56" fmla="*/ 228 w 246"/>
                  <a:gd name="T57" fmla="*/ 72 h 1464"/>
                  <a:gd name="T58" fmla="*/ 222 w 246"/>
                  <a:gd name="T59" fmla="*/ 120 h 1464"/>
                  <a:gd name="T60" fmla="*/ 222 w 246"/>
                  <a:gd name="T61" fmla="*/ 168 h 1464"/>
                  <a:gd name="T62" fmla="*/ 222 w 246"/>
                  <a:gd name="T63" fmla="*/ 240 h 1464"/>
                  <a:gd name="T64" fmla="*/ 222 w 246"/>
                  <a:gd name="T65" fmla="*/ 318 h 1464"/>
                  <a:gd name="T66" fmla="*/ 222 w 246"/>
                  <a:gd name="T67" fmla="*/ 372 h 1464"/>
                  <a:gd name="T68" fmla="*/ 210 w 246"/>
                  <a:gd name="T69" fmla="*/ 444 h 1464"/>
                  <a:gd name="T70" fmla="*/ 192 w 246"/>
                  <a:gd name="T71" fmla="*/ 546 h 1464"/>
                  <a:gd name="T72" fmla="*/ 168 w 246"/>
                  <a:gd name="T73" fmla="*/ 648 h 1464"/>
                  <a:gd name="T74" fmla="*/ 168 w 246"/>
                  <a:gd name="T75" fmla="*/ 696 h 1464"/>
                  <a:gd name="T76" fmla="*/ 156 w 246"/>
                  <a:gd name="T77" fmla="*/ 792 h 1464"/>
                  <a:gd name="T78" fmla="*/ 138 w 246"/>
                  <a:gd name="T79" fmla="*/ 996 h 1464"/>
                  <a:gd name="T80" fmla="*/ 126 w 246"/>
                  <a:gd name="T81" fmla="*/ 1098 h 1464"/>
                  <a:gd name="T82" fmla="*/ 114 w 246"/>
                  <a:gd name="T83" fmla="*/ 1200 h 1464"/>
                  <a:gd name="T84" fmla="*/ 108 w 246"/>
                  <a:gd name="T85" fmla="*/ 1236 h 1464"/>
                  <a:gd name="T86" fmla="*/ 96 w 246"/>
                  <a:gd name="T87" fmla="*/ 1266 h 1464"/>
                  <a:gd name="T88" fmla="*/ 90 w 246"/>
                  <a:gd name="T89" fmla="*/ 1296 h 1464"/>
                  <a:gd name="T90" fmla="*/ 60 w 246"/>
                  <a:gd name="T91" fmla="*/ 1350 h 1464"/>
                  <a:gd name="T92" fmla="*/ 48 w 246"/>
                  <a:gd name="T93" fmla="*/ 1380 h 1464"/>
                  <a:gd name="T94" fmla="*/ 42 w 246"/>
                  <a:gd name="T95" fmla="*/ 1416 h 1464"/>
                  <a:gd name="T96" fmla="*/ 36 w 246"/>
                  <a:gd name="T97" fmla="*/ 1452 h 1464"/>
                  <a:gd name="T98" fmla="*/ 36 w 246"/>
                  <a:gd name="T99" fmla="*/ 1458 h 1464"/>
                  <a:gd name="T100" fmla="*/ 30 w 246"/>
                  <a:gd name="T101" fmla="*/ 1464 h 1464"/>
                  <a:gd name="T102" fmla="*/ 24 w 246"/>
                  <a:gd name="T103" fmla="*/ 1464 h 1464"/>
                  <a:gd name="T104" fmla="*/ 24 w 246"/>
                  <a:gd name="T105" fmla="*/ 1464 h 1464"/>
                  <a:gd name="T106" fmla="*/ 18 w 246"/>
                  <a:gd name="T107" fmla="*/ 1464 h 1464"/>
                  <a:gd name="T108" fmla="*/ 18 w 246"/>
                  <a:gd name="T109" fmla="*/ 1458 h 1464"/>
                  <a:gd name="T110" fmla="*/ 12 w 246"/>
                  <a:gd name="T111" fmla="*/ 1452 h 1464"/>
                  <a:gd name="T112" fmla="*/ 12 w 246"/>
                  <a:gd name="T113" fmla="*/ 1446 h 146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46" h="1464">
                    <a:moveTo>
                      <a:pt x="12" y="1446"/>
                    </a:moveTo>
                    <a:lnTo>
                      <a:pt x="12" y="1446"/>
                    </a:lnTo>
                    <a:lnTo>
                      <a:pt x="12" y="1428"/>
                    </a:lnTo>
                    <a:lnTo>
                      <a:pt x="12" y="1416"/>
                    </a:lnTo>
                    <a:lnTo>
                      <a:pt x="12" y="1398"/>
                    </a:lnTo>
                    <a:lnTo>
                      <a:pt x="12" y="1380"/>
                    </a:lnTo>
                    <a:lnTo>
                      <a:pt x="12" y="1362"/>
                    </a:lnTo>
                    <a:lnTo>
                      <a:pt x="12" y="1350"/>
                    </a:lnTo>
                    <a:lnTo>
                      <a:pt x="6" y="1320"/>
                    </a:lnTo>
                    <a:lnTo>
                      <a:pt x="6" y="1284"/>
                    </a:lnTo>
                    <a:lnTo>
                      <a:pt x="0" y="1272"/>
                    </a:lnTo>
                    <a:lnTo>
                      <a:pt x="0" y="1266"/>
                    </a:lnTo>
                    <a:lnTo>
                      <a:pt x="0" y="1254"/>
                    </a:lnTo>
                    <a:lnTo>
                      <a:pt x="0" y="1242"/>
                    </a:lnTo>
                    <a:lnTo>
                      <a:pt x="0" y="1224"/>
                    </a:lnTo>
                    <a:lnTo>
                      <a:pt x="0" y="1206"/>
                    </a:lnTo>
                    <a:lnTo>
                      <a:pt x="0" y="1188"/>
                    </a:lnTo>
                    <a:lnTo>
                      <a:pt x="12" y="1134"/>
                    </a:lnTo>
                    <a:lnTo>
                      <a:pt x="18" y="1086"/>
                    </a:lnTo>
                    <a:lnTo>
                      <a:pt x="24" y="984"/>
                    </a:lnTo>
                    <a:lnTo>
                      <a:pt x="36" y="882"/>
                    </a:lnTo>
                    <a:lnTo>
                      <a:pt x="42" y="828"/>
                    </a:lnTo>
                    <a:lnTo>
                      <a:pt x="48" y="780"/>
                    </a:lnTo>
                    <a:lnTo>
                      <a:pt x="48" y="726"/>
                    </a:lnTo>
                    <a:lnTo>
                      <a:pt x="60" y="678"/>
                    </a:lnTo>
                    <a:lnTo>
                      <a:pt x="66" y="624"/>
                    </a:lnTo>
                    <a:lnTo>
                      <a:pt x="72" y="576"/>
                    </a:lnTo>
                    <a:lnTo>
                      <a:pt x="78" y="528"/>
                    </a:lnTo>
                    <a:lnTo>
                      <a:pt x="90" y="480"/>
                    </a:lnTo>
                    <a:lnTo>
                      <a:pt x="96" y="432"/>
                    </a:lnTo>
                    <a:lnTo>
                      <a:pt x="108" y="408"/>
                    </a:lnTo>
                    <a:lnTo>
                      <a:pt x="114" y="384"/>
                    </a:lnTo>
                    <a:lnTo>
                      <a:pt x="114" y="366"/>
                    </a:lnTo>
                    <a:lnTo>
                      <a:pt x="120" y="354"/>
                    </a:lnTo>
                    <a:lnTo>
                      <a:pt x="120" y="336"/>
                    </a:lnTo>
                    <a:lnTo>
                      <a:pt x="120" y="324"/>
                    </a:lnTo>
                    <a:lnTo>
                      <a:pt x="126" y="300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44" y="228"/>
                    </a:lnTo>
                    <a:lnTo>
                      <a:pt x="168" y="180"/>
                    </a:lnTo>
                    <a:lnTo>
                      <a:pt x="186" y="138"/>
                    </a:lnTo>
                    <a:lnTo>
                      <a:pt x="204" y="96"/>
                    </a:lnTo>
                    <a:lnTo>
                      <a:pt x="216" y="72"/>
                    </a:lnTo>
                    <a:lnTo>
                      <a:pt x="222" y="48"/>
                    </a:lnTo>
                    <a:lnTo>
                      <a:pt x="234" y="24"/>
                    </a:lnTo>
                    <a:lnTo>
                      <a:pt x="240" y="6"/>
                    </a:lnTo>
                    <a:lnTo>
                      <a:pt x="240" y="0"/>
                    </a:lnTo>
                    <a:lnTo>
                      <a:pt x="246" y="0"/>
                    </a:lnTo>
                    <a:lnTo>
                      <a:pt x="246" y="6"/>
                    </a:lnTo>
                    <a:lnTo>
                      <a:pt x="240" y="18"/>
                    </a:lnTo>
                    <a:lnTo>
                      <a:pt x="240" y="30"/>
                    </a:lnTo>
                    <a:lnTo>
                      <a:pt x="234" y="48"/>
                    </a:lnTo>
                    <a:lnTo>
                      <a:pt x="228" y="72"/>
                    </a:lnTo>
                    <a:lnTo>
                      <a:pt x="228" y="96"/>
                    </a:lnTo>
                    <a:lnTo>
                      <a:pt x="222" y="120"/>
                    </a:lnTo>
                    <a:lnTo>
                      <a:pt x="222" y="144"/>
                    </a:lnTo>
                    <a:lnTo>
                      <a:pt x="222" y="168"/>
                    </a:lnTo>
                    <a:lnTo>
                      <a:pt x="222" y="192"/>
                    </a:lnTo>
                    <a:lnTo>
                      <a:pt x="222" y="240"/>
                    </a:lnTo>
                    <a:lnTo>
                      <a:pt x="222" y="288"/>
                    </a:lnTo>
                    <a:lnTo>
                      <a:pt x="222" y="318"/>
                    </a:lnTo>
                    <a:lnTo>
                      <a:pt x="222" y="342"/>
                    </a:lnTo>
                    <a:lnTo>
                      <a:pt x="222" y="372"/>
                    </a:lnTo>
                    <a:lnTo>
                      <a:pt x="216" y="396"/>
                    </a:lnTo>
                    <a:lnTo>
                      <a:pt x="210" y="444"/>
                    </a:lnTo>
                    <a:lnTo>
                      <a:pt x="198" y="498"/>
                    </a:lnTo>
                    <a:lnTo>
                      <a:pt x="192" y="546"/>
                    </a:lnTo>
                    <a:lnTo>
                      <a:pt x="180" y="594"/>
                    </a:lnTo>
                    <a:lnTo>
                      <a:pt x="168" y="648"/>
                    </a:lnTo>
                    <a:lnTo>
                      <a:pt x="168" y="672"/>
                    </a:lnTo>
                    <a:lnTo>
                      <a:pt x="168" y="696"/>
                    </a:lnTo>
                    <a:lnTo>
                      <a:pt x="162" y="744"/>
                    </a:lnTo>
                    <a:lnTo>
                      <a:pt x="156" y="792"/>
                    </a:lnTo>
                    <a:lnTo>
                      <a:pt x="144" y="894"/>
                    </a:lnTo>
                    <a:lnTo>
                      <a:pt x="138" y="996"/>
                    </a:lnTo>
                    <a:lnTo>
                      <a:pt x="132" y="1050"/>
                    </a:lnTo>
                    <a:lnTo>
                      <a:pt x="126" y="1098"/>
                    </a:lnTo>
                    <a:lnTo>
                      <a:pt x="120" y="1152"/>
                    </a:lnTo>
                    <a:lnTo>
                      <a:pt x="114" y="1200"/>
                    </a:lnTo>
                    <a:lnTo>
                      <a:pt x="114" y="1218"/>
                    </a:lnTo>
                    <a:lnTo>
                      <a:pt x="108" y="1236"/>
                    </a:lnTo>
                    <a:lnTo>
                      <a:pt x="102" y="1254"/>
                    </a:lnTo>
                    <a:lnTo>
                      <a:pt x="96" y="1266"/>
                    </a:lnTo>
                    <a:lnTo>
                      <a:pt x="96" y="1278"/>
                    </a:lnTo>
                    <a:lnTo>
                      <a:pt x="90" y="1296"/>
                    </a:lnTo>
                    <a:lnTo>
                      <a:pt x="72" y="1326"/>
                    </a:lnTo>
                    <a:lnTo>
                      <a:pt x="60" y="1350"/>
                    </a:lnTo>
                    <a:lnTo>
                      <a:pt x="54" y="1368"/>
                    </a:lnTo>
                    <a:lnTo>
                      <a:pt x="48" y="1380"/>
                    </a:lnTo>
                    <a:lnTo>
                      <a:pt x="48" y="1398"/>
                    </a:lnTo>
                    <a:lnTo>
                      <a:pt x="42" y="1416"/>
                    </a:lnTo>
                    <a:lnTo>
                      <a:pt x="36" y="1434"/>
                    </a:lnTo>
                    <a:lnTo>
                      <a:pt x="36" y="1452"/>
                    </a:lnTo>
                    <a:lnTo>
                      <a:pt x="36" y="1458"/>
                    </a:lnTo>
                    <a:lnTo>
                      <a:pt x="30" y="1458"/>
                    </a:lnTo>
                    <a:lnTo>
                      <a:pt x="30" y="1464"/>
                    </a:lnTo>
                    <a:lnTo>
                      <a:pt x="24" y="1464"/>
                    </a:lnTo>
                    <a:lnTo>
                      <a:pt x="18" y="1464"/>
                    </a:lnTo>
                    <a:lnTo>
                      <a:pt x="18" y="1458"/>
                    </a:lnTo>
                    <a:lnTo>
                      <a:pt x="12" y="1458"/>
                    </a:lnTo>
                    <a:lnTo>
                      <a:pt x="12" y="1452"/>
                    </a:lnTo>
                    <a:lnTo>
                      <a:pt x="12" y="144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6" name="Freeform 333"/>
              <p:cNvSpPr>
                <a:spLocks/>
              </p:cNvSpPr>
              <p:nvPr/>
            </p:nvSpPr>
            <p:spPr bwMode="auto">
              <a:xfrm>
                <a:off x="1602" y="1770"/>
                <a:ext cx="246" cy="1464"/>
              </a:xfrm>
              <a:custGeom>
                <a:avLst/>
                <a:gdLst>
                  <a:gd name="T0" fmla="*/ 12 w 246"/>
                  <a:gd name="T1" fmla="*/ 1428 h 1464"/>
                  <a:gd name="T2" fmla="*/ 12 w 246"/>
                  <a:gd name="T3" fmla="*/ 1398 h 1464"/>
                  <a:gd name="T4" fmla="*/ 12 w 246"/>
                  <a:gd name="T5" fmla="*/ 1362 h 1464"/>
                  <a:gd name="T6" fmla="*/ 6 w 246"/>
                  <a:gd name="T7" fmla="*/ 1320 h 1464"/>
                  <a:gd name="T8" fmla="*/ 0 w 246"/>
                  <a:gd name="T9" fmla="*/ 1272 h 1464"/>
                  <a:gd name="T10" fmla="*/ 0 w 246"/>
                  <a:gd name="T11" fmla="*/ 1254 h 1464"/>
                  <a:gd name="T12" fmla="*/ 0 w 246"/>
                  <a:gd name="T13" fmla="*/ 1224 h 1464"/>
                  <a:gd name="T14" fmla="*/ 0 w 246"/>
                  <a:gd name="T15" fmla="*/ 1188 h 1464"/>
                  <a:gd name="T16" fmla="*/ 18 w 246"/>
                  <a:gd name="T17" fmla="*/ 1086 h 1464"/>
                  <a:gd name="T18" fmla="*/ 36 w 246"/>
                  <a:gd name="T19" fmla="*/ 882 h 1464"/>
                  <a:gd name="T20" fmla="*/ 48 w 246"/>
                  <a:gd name="T21" fmla="*/ 780 h 1464"/>
                  <a:gd name="T22" fmla="*/ 60 w 246"/>
                  <a:gd name="T23" fmla="*/ 678 h 1464"/>
                  <a:gd name="T24" fmla="*/ 72 w 246"/>
                  <a:gd name="T25" fmla="*/ 576 h 1464"/>
                  <a:gd name="T26" fmla="*/ 90 w 246"/>
                  <a:gd name="T27" fmla="*/ 480 h 1464"/>
                  <a:gd name="T28" fmla="*/ 108 w 246"/>
                  <a:gd name="T29" fmla="*/ 408 h 1464"/>
                  <a:gd name="T30" fmla="*/ 114 w 246"/>
                  <a:gd name="T31" fmla="*/ 366 h 1464"/>
                  <a:gd name="T32" fmla="*/ 120 w 246"/>
                  <a:gd name="T33" fmla="*/ 336 h 1464"/>
                  <a:gd name="T34" fmla="*/ 126 w 246"/>
                  <a:gd name="T35" fmla="*/ 300 h 1464"/>
                  <a:gd name="T36" fmla="*/ 144 w 246"/>
                  <a:gd name="T37" fmla="*/ 252 h 1464"/>
                  <a:gd name="T38" fmla="*/ 168 w 246"/>
                  <a:gd name="T39" fmla="*/ 180 h 1464"/>
                  <a:gd name="T40" fmla="*/ 204 w 246"/>
                  <a:gd name="T41" fmla="*/ 96 h 1464"/>
                  <a:gd name="T42" fmla="*/ 222 w 246"/>
                  <a:gd name="T43" fmla="*/ 48 h 1464"/>
                  <a:gd name="T44" fmla="*/ 240 w 246"/>
                  <a:gd name="T45" fmla="*/ 6 h 1464"/>
                  <a:gd name="T46" fmla="*/ 246 w 246"/>
                  <a:gd name="T47" fmla="*/ 0 h 1464"/>
                  <a:gd name="T48" fmla="*/ 240 w 246"/>
                  <a:gd name="T49" fmla="*/ 18 h 1464"/>
                  <a:gd name="T50" fmla="*/ 234 w 246"/>
                  <a:gd name="T51" fmla="*/ 48 h 1464"/>
                  <a:gd name="T52" fmla="*/ 228 w 246"/>
                  <a:gd name="T53" fmla="*/ 96 h 1464"/>
                  <a:gd name="T54" fmla="*/ 222 w 246"/>
                  <a:gd name="T55" fmla="*/ 144 h 1464"/>
                  <a:gd name="T56" fmla="*/ 222 w 246"/>
                  <a:gd name="T57" fmla="*/ 192 h 1464"/>
                  <a:gd name="T58" fmla="*/ 222 w 246"/>
                  <a:gd name="T59" fmla="*/ 288 h 1464"/>
                  <a:gd name="T60" fmla="*/ 222 w 246"/>
                  <a:gd name="T61" fmla="*/ 342 h 1464"/>
                  <a:gd name="T62" fmla="*/ 216 w 246"/>
                  <a:gd name="T63" fmla="*/ 396 h 1464"/>
                  <a:gd name="T64" fmla="*/ 198 w 246"/>
                  <a:gd name="T65" fmla="*/ 498 h 1464"/>
                  <a:gd name="T66" fmla="*/ 180 w 246"/>
                  <a:gd name="T67" fmla="*/ 594 h 1464"/>
                  <a:gd name="T68" fmla="*/ 168 w 246"/>
                  <a:gd name="T69" fmla="*/ 672 h 1464"/>
                  <a:gd name="T70" fmla="*/ 162 w 246"/>
                  <a:gd name="T71" fmla="*/ 744 h 1464"/>
                  <a:gd name="T72" fmla="*/ 144 w 246"/>
                  <a:gd name="T73" fmla="*/ 894 h 1464"/>
                  <a:gd name="T74" fmla="*/ 132 w 246"/>
                  <a:gd name="T75" fmla="*/ 1050 h 1464"/>
                  <a:gd name="T76" fmla="*/ 120 w 246"/>
                  <a:gd name="T77" fmla="*/ 1152 h 1464"/>
                  <a:gd name="T78" fmla="*/ 114 w 246"/>
                  <a:gd name="T79" fmla="*/ 1218 h 1464"/>
                  <a:gd name="T80" fmla="*/ 102 w 246"/>
                  <a:gd name="T81" fmla="*/ 1254 h 1464"/>
                  <a:gd name="T82" fmla="*/ 96 w 246"/>
                  <a:gd name="T83" fmla="*/ 1278 h 1464"/>
                  <a:gd name="T84" fmla="*/ 72 w 246"/>
                  <a:gd name="T85" fmla="*/ 1326 h 1464"/>
                  <a:gd name="T86" fmla="*/ 54 w 246"/>
                  <a:gd name="T87" fmla="*/ 1368 h 1464"/>
                  <a:gd name="T88" fmla="*/ 48 w 246"/>
                  <a:gd name="T89" fmla="*/ 1398 h 1464"/>
                  <a:gd name="T90" fmla="*/ 36 w 246"/>
                  <a:gd name="T91" fmla="*/ 1434 h 1464"/>
                  <a:gd name="T92" fmla="*/ 36 w 246"/>
                  <a:gd name="T93" fmla="*/ 1458 h 1464"/>
                  <a:gd name="T94" fmla="*/ 30 w 246"/>
                  <a:gd name="T95" fmla="*/ 1464 h 1464"/>
                  <a:gd name="T96" fmla="*/ 24 w 246"/>
                  <a:gd name="T97" fmla="*/ 1464 h 1464"/>
                  <a:gd name="T98" fmla="*/ 18 w 246"/>
                  <a:gd name="T99" fmla="*/ 1458 h 1464"/>
                  <a:gd name="T100" fmla="*/ 12 w 246"/>
                  <a:gd name="T101" fmla="*/ 1452 h 146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46" h="1464">
                    <a:moveTo>
                      <a:pt x="12" y="1446"/>
                    </a:moveTo>
                    <a:lnTo>
                      <a:pt x="12" y="1428"/>
                    </a:lnTo>
                    <a:lnTo>
                      <a:pt x="12" y="1416"/>
                    </a:lnTo>
                    <a:lnTo>
                      <a:pt x="12" y="1398"/>
                    </a:lnTo>
                    <a:lnTo>
                      <a:pt x="12" y="1380"/>
                    </a:lnTo>
                    <a:lnTo>
                      <a:pt x="12" y="1362"/>
                    </a:lnTo>
                    <a:lnTo>
                      <a:pt x="12" y="1350"/>
                    </a:lnTo>
                    <a:lnTo>
                      <a:pt x="6" y="1320"/>
                    </a:lnTo>
                    <a:lnTo>
                      <a:pt x="6" y="1284"/>
                    </a:lnTo>
                    <a:lnTo>
                      <a:pt x="0" y="1272"/>
                    </a:lnTo>
                    <a:lnTo>
                      <a:pt x="0" y="1266"/>
                    </a:lnTo>
                    <a:lnTo>
                      <a:pt x="0" y="1254"/>
                    </a:lnTo>
                    <a:lnTo>
                      <a:pt x="0" y="1242"/>
                    </a:lnTo>
                    <a:lnTo>
                      <a:pt x="0" y="1224"/>
                    </a:lnTo>
                    <a:lnTo>
                      <a:pt x="0" y="1206"/>
                    </a:lnTo>
                    <a:lnTo>
                      <a:pt x="0" y="1188"/>
                    </a:lnTo>
                    <a:lnTo>
                      <a:pt x="12" y="1134"/>
                    </a:lnTo>
                    <a:lnTo>
                      <a:pt x="18" y="1086"/>
                    </a:lnTo>
                    <a:lnTo>
                      <a:pt x="24" y="984"/>
                    </a:lnTo>
                    <a:lnTo>
                      <a:pt x="36" y="882"/>
                    </a:lnTo>
                    <a:lnTo>
                      <a:pt x="42" y="828"/>
                    </a:lnTo>
                    <a:lnTo>
                      <a:pt x="48" y="780"/>
                    </a:lnTo>
                    <a:lnTo>
                      <a:pt x="48" y="726"/>
                    </a:lnTo>
                    <a:lnTo>
                      <a:pt x="60" y="678"/>
                    </a:lnTo>
                    <a:lnTo>
                      <a:pt x="66" y="624"/>
                    </a:lnTo>
                    <a:lnTo>
                      <a:pt x="72" y="576"/>
                    </a:lnTo>
                    <a:lnTo>
                      <a:pt x="78" y="528"/>
                    </a:lnTo>
                    <a:lnTo>
                      <a:pt x="90" y="480"/>
                    </a:lnTo>
                    <a:lnTo>
                      <a:pt x="96" y="432"/>
                    </a:lnTo>
                    <a:lnTo>
                      <a:pt x="108" y="408"/>
                    </a:lnTo>
                    <a:lnTo>
                      <a:pt x="114" y="384"/>
                    </a:lnTo>
                    <a:lnTo>
                      <a:pt x="114" y="366"/>
                    </a:lnTo>
                    <a:lnTo>
                      <a:pt x="120" y="354"/>
                    </a:lnTo>
                    <a:lnTo>
                      <a:pt x="120" y="336"/>
                    </a:lnTo>
                    <a:lnTo>
                      <a:pt x="120" y="324"/>
                    </a:lnTo>
                    <a:lnTo>
                      <a:pt x="126" y="300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44" y="228"/>
                    </a:lnTo>
                    <a:lnTo>
                      <a:pt x="168" y="180"/>
                    </a:lnTo>
                    <a:lnTo>
                      <a:pt x="186" y="138"/>
                    </a:lnTo>
                    <a:lnTo>
                      <a:pt x="204" y="96"/>
                    </a:lnTo>
                    <a:lnTo>
                      <a:pt x="216" y="72"/>
                    </a:lnTo>
                    <a:lnTo>
                      <a:pt x="222" y="48"/>
                    </a:lnTo>
                    <a:lnTo>
                      <a:pt x="234" y="24"/>
                    </a:lnTo>
                    <a:lnTo>
                      <a:pt x="240" y="6"/>
                    </a:lnTo>
                    <a:lnTo>
                      <a:pt x="240" y="0"/>
                    </a:lnTo>
                    <a:lnTo>
                      <a:pt x="246" y="0"/>
                    </a:lnTo>
                    <a:lnTo>
                      <a:pt x="246" y="6"/>
                    </a:lnTo>
                    <a:lnTo>
                      <a:pt x="240" y="18"/>
                    </a:lnTo>
                    <a:lnTo>
                      <a:pt x="240" y="30"/>
                    </a:lnTo>
                    <a:lnTo>
                      <a:pt x="234" y="48"/>
                    </a:lnTo>
                    <a:lnTo>
                      <a:pt x="228" y="72"/>
                    </a:lnTo>
                    <a:lnTo>
                      <a:pt x="228" y="96"/>
                    </a:lnTo>
                    <a:lnTo>
                      <a:pt x="222" y="120"/>
                    </a:lnTo>
                    <a:lnTo>
                      <a:pt x="222" y="144"/>
                    </a:lnTo>
                    <a:lnTo>
                      <a:pt x="222" y="168"/>
                    </a:lnTo>
                    <a:lnTo>
                      <a:pt x="222" y="192"/>
                    </a:lnTo>
                    <a:lnTo>
                      <a:pt x="222" y="240"/>
                    </a:lnTo>
                    <a:lnTo>
                      <a:pt x="222" y="288"/>
                    </a:lnTo>
                    <a:lnTo>
                      <a:pt x="222" y="318"/>
                    </a:lnTo>
                    <a:lnTo>
                      <a:pt x="222" y="342"/>
                    </a:lnTo>
                    <a:lnTo>
                      <a:pt x="222" y="372"/>
                    </a:lnTo>
                    <a:lnTo>
                      <a:pt x="216" y="396"/>
                    </a:lnTo>
                    <a:lnTo>
                      <a:pt x="210" y="444"/>
                    </a:lnTo>
                    <a:lnTo>
                      <a:pt x="198" y="498"/>
                    </a:lnTo>
                    <a:lnTo>
                      <a:pt x="192" y="546"/>
                    </a:lnTo>
                    <a:lnTo>
                      <a:pt x="180" y="594"/>
                    </a:lnTo>
                    <a:lnTo>
                      <a:pt x="168" y="648"/>
                    </a:lnTo>
                    <a:lnTo>
                      <a:pt x="168" y="672"/>
                    </a:lnTo>
                    <a:lnTo>
                      <a:pt x="168" y="696"/>
                    </a:lnTo>
                    <a:lnTo>
                      <a:pt x="162" y="744"/>
                    </a:lnTo>
                    <a:lnTo>
                      <a:pt x="156" y="792"/>
                    </a:lnTo>
                    <a:lnTo>
                      <a:pt x="144" y="894"/>
                    </a:lnTo>
                    <a:lnTo>
                      <a:pt x="138" y="996"/>
                    </a:lnTo>
                    <a:lnTo>
                      <a:pt x="132" y="1050"/>
                    </a:lnTo>
                    <a:lnTo>
                      <a:pt x="126" y="1098"/>
                    </a:lnTo>
                    <a:lnTo>
                      <a:pt x="120" y="1152"/>
                    </a:lnTo>
                    <a:lnTo>
                      <a:pt x="114" y="1200"/>
                    </a:lnTo>
                    <a:lnTo>
                      <a:pt x="114" y="1218"/>
                    </a:lnTo>
                    <a:lnTo>
                      <a:pt x="108" y="1236"/>
                    </a:lnTo>
                    <a:lnTo>
                      <a:pt x="102" y="1254"/>
                    </a:lnTo>
                    <a:lnTo>
                      <a:pt x="96" y="1266"/>
                    </a:lnTo>
                    <a:lnTo>
                      <a:pt x="96" y="1278"/>
                    </a:lnTo>
                    <a:lnTo>
                      <a:pt x="90" y="1296"/>
                    </a:lnTo>
                    <a:lnTo>
                      <a:pt x="72" y="1326"/>
                    </a:lnTo>
                    <a:lnTo>
                      <a:pt x="60" y="1350"/>
                    </a:lnTo>
                    <a:lnTo>
                      <a:pt x="54" y="1368"/>
                    </a:lnTo>
                    <a:lnTo>
                      <a:pt x="48" y="1380"/>
                    </a:lnTo>
                    <a:lnTo>
                      <a:pt x="48" y="1398"/>
                    </a:lnTo>
                    <a:lnTo>
                      <a:pt x="42" y="1416"/>
                    </a:lnTo>
                    <a:lnTo>
                      <a:pt x="36" y="1434"/>
                    </a:lnTo>
                    <a:lnTo>
                      <a:pt x="36" y="1452"/>
                    </a:lnTo>
                    <a:lnTo>
                      <a:pt x="36" y="1458"/>
                    </a:lnTo>
                    <a:lnTo>
                      <a:pt x="30" y="1458"/>
                    </a:lnTo>
                    <a:lnTo>
                      <a:pt x="30" y="1464"/>
                    </a:lnTo>
                    <a:lnTo>
                      <a:pt x="24" y="1464"/>
                    </a:lnTo>
                    <a:lnTo>
                      <a:pt x="18" y="1464"/>
                    </a:lnTo>
                    <a:lnTo>
                      <a:pt x="18" y="1458"/>
                    </a:lnTo>
                    <a:lnTo>
                      <a:pt x="12" y="1458"/>
                    </a:lnTo>
                    <a:lnTo>
                      <a:pt x="12" y="1452"/>
                    </a:lnTo>
                    <a:lnTo>
                      <a:pt x="12" y="1446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7" name="Freeform 334"/>
              <p:cNvSpPr>
                <a:spLocks/>
              </p:cNvSpPr>
              <p:nvPr/>
            </p:nvSpPr>
            <p:spPr bwMode="auto">
              <a:xfrm>
                <a:off x="1596" y="1158"/>
                <a:ext cx="630" cy="2040"/>
              </a:xfrm>
              <a:custGeom>
                <a:avLst/>
                <a:gdLst>
                  <a:gd name="T0" fmla="*/ 0 w 630"/>
                  <a:gd name="T1" fmla="*/ 2034 h 2040"/>
                  <a:gd name="T2" fmla="*/ 6 w 630"/>
                  <a:gd name="T3" fmla="*/ 1962 h 2040"/>
                  <a:gd name="T4" fmla="*/ 12 w 630"/>
                  <a:gd name="T5" fmla="*/ 1830 h 2040"/>
                  <a:gd name="T6" fmla="*/ 24 w 630"/>
                  <a:gd name="T7" fmla="*/ 1728 h 2040"/>
                  <a:gd name="T8" fmla="*/ 30 w 630"/>
                  <a:gd name="T9" fmla="*/ 1662 h 2040"/>
                  <a:gd name="T10" fmla="*/ 36 w 630"/>
                  <a:gd name="T11" fmla="*/ 1596 h 2040"/>
                  <a:gd name="T12" fmla="*/ 42 w 630"/>
                  <a:gd name="T13" fmla="*/ 1524 h 2040"/>
                  <a:gd name="T14" fmla="*/ 60 w 630"/>
                  <a:gd name="T15" fmla="*/ 1428 h 2040"/>
                  <a:gd name="T16" fmla="*/ 102 w 630"/>
                  <a:gd name="T17" fmla="*/ 1212 h 2040"/>
                  <a:gd name="T18" fmla="*/ 126 w 630"/>
                  <a:gd name="T19" fmla="*/ 1086 h 2040"/>
                  <a:gd name="T20" fmla="*/ 150 w 630"/>
                  <a:gd name="T21" fmla="*/ 960 h 2040"/>
                  <a:gd name="T22" fmla="*/ 174 w 630"/>
                  <a:gd name="T23" fmla="*/ 840 h 2040"/>
                  <a:gd name="T24" fmla="*/ 192 w 630"/>
                  <a:gd name="T25" fmla="*/ 774 h 2040"/>
                  <a:gd name="T26" fmla="*/ 204 w 630"/>
                  <a:gd name="T27" fmla="*/ 702 h 2040"/>
                  <a:gd name="T28" fmla="*/ 222 w 630"/>
                  <a:gd name="T29" fmla="*/ 636 h 2040"/>
                  <a:gd name="T30" fmla="*/ 246 w 630"/>
                  <a:gd name="T31" fmla="*/ 570 h 2040"/>
                  <a:gd name="T32" fmla="*/ 270 w 630"/>
                  <a:gd name="T33" fmla="*/ 516 h 2040"/>
                  <a:gd name="T34" fmla="*/ 294 w 630"/>
                  <a:gd name="T35" fmla="*/ 456 h 2040"/>
                  <a:gd name="T36" fmla="*/ 324 w 630"/>
                  <a:gd name="T37" fmla="*/ 396 h 2040"/>
                  <a:gd name="T38" fmla="*/ 354 w 630"/>
                  <a:gd name="T39" fmla="*/ 342 h 2040"/>
                  <a:gd name="T40" fmla="*/ 402 w 630"/>
                  <a:gd name="T41" fmla="*/ 270 h 2040"/>
                  <a:gd name="T42" fmla="*/ 432 w 630"/>
                  <a:gd name="T43" fmla="*/ 234 h 2040"/>
                  <a:gd name="T44" fmla="*/ 456 w 630"/>
                  <a:gd name="T45" fmla="*/ 198 h 2040"/>
                  <a:gd name="T46" fmla="*/ 492 w 630"/>
                  <a:gd name="T47" fmla="*/ 150 h 2040"/>
                  <a:gd name="T48" fmla="*/ 546 w 630"/>
                  <a:gd name="T49" fmla="*/ 84 h 2040"/>
                  <a:gd name="T50" fmla="*/ 624 w 630"/>
                  <a:gd name="T51" fmla="*/ 0 h 2040"/>
                  <a:gd name="T52" fmla="*/ 624 w 630"/>
                  <a:gd name="T53" fmla="*/ 0 h 2040"/>
                  <a:gd name="T54" fmla="*/ 630 w 630"/>
                  <a:gd name="T55" fmla="*/ 0 h 2040"/>
                  <a:gd name="T56" fmla="*/ 630 w 630"/>
                  <a:gd name="T57" fmla="*/ 6 h 2040"/>
                  <a:gd name="T58" fmla="*/ 612 w 630"/>
                  <a:gd name="T59" fmla="*/ 24 h 2040"/>
                  <a:gd name="T60" fmla="*/ 570 w 630"/>
                  <a:gd name="T61" fmla="*/ 66 h 2040"/>
                  <a:gd name="T62" fmla="*/ 540 w 630"/>
                  <a:gd name="T63" fmla="*/ 108 h 2040"/>
                  <a:gd name="T64" fmla="*/ 504 w 630"/>
                  <a:gd name="T65" fmla="*/ 156 h 2040"/>
                  <a:gd name="T66" fmla="*/ 480 w 630"/>
                  <a:gd name="T67" fmla="*/ 192 h 2040"/>
                  <a:gd name="T68" fmla="*/ 456 w 630"/>
                  <a:gd name="T69" fmla="*/ 222 h 2040"/>
                  <a:gd name="T70" fmla="*/ 426 w 630"/>
                  <a:gd name="T71" fmla="*/ 276 h 2040"/>
                  <a:gd name="T72" fmla="*/ 402 w 630"/>
                  <a:gd name="T73" fmla="*/ 324 h 2040"/>
                  <a:gd name="T74" fmla="*/ 366 w 630"/>
                  <a:gd name="T75" fmla="*/ 408 h 2040"/>
                  <a:gd name="T76" fmla="*/ 342 w 630"/>
                  <a:gd name="T77" fmla="*/ 468 h 2040"/>
                  <a:gd name="T78" fmla="*/ 318 w 630"/>
                  <a:gd name="T79" fmla="*/ 528 h 2040"/>
                  <a:gd name="T80" fmla="*/ 300 w 630"/>
                  <a:gd name="T81" fmla="*/ 588 h 2040"/>
                  <a:gd name="T82" fmla="*/ 282 w 630"/>
                  <a:gd name="T83" fmla="*/ 654 h 2040"/>
                  <a:gd name="T84" fmla="*/ 270 w 630"/>
                  <a:gd name="T85" fmla="*/ 714 h 2040"/>
                  <a:gd name="T86" fmla="*/ 246 w 630"/>
                  <a:gd name="T87" fmla="*/ 786 h 2040"/>
                  <a:gd name="T88" fmla="*/ 240 w 630"/>
                  <a:gd name="T89" fmla="*/ 852 h 2040"/>
                  <a:gd name="T90" fmla="*/ 210 w 630"/>
                  <a:gd name="T91" fmla="*/ 972 h 2040"/>
                  <a:gd name="T92" fmla="*/ 174 w 630"/>
                  <a:gd name="T93" fmla="*/ 1140 h 2040"/>
                  <a:gd name="T94" fmla="*/ 156 w 630"/>
                  <a:gd name="T95" fmla="*/ 1218 h 2040"/>
                  <a:gd name="T96" fmla="*/ 150 w 630"/>
                  <a:gd name="T97" fmla="*/ 1278 h 2040"/>
                  <a:gd name="T98" fmla="*/ 132 w 630"/>
                  <a:gd name="T99" fmla="*/ 1332 h 2040"/>
                  <a:gd name="T100" fmla="*/ 120 w 630"/>
                  <a:gd name="T101" fmla="*/ 1398 h 2040"/>
                  <a:gd name="T102" fmla="*/ 102 w 630"/>
                  <a:gd name="T103" fmla="*/ 1464 h 2040"/>
                  <a:gd name="T104" fmla="*/ 90 w 630"/>
                  <a:gd name="T105" fmla="*/ 1536 h 2040"/>
                  <a:gd name="T106" fmla="*/ 78 w 630"/>
                  <a:gd name="T107" fmla="*/ 1596 h 2040"/>
                  <a:gd name="T108" fmla="*/ 48 w 630"/>
                  <a:gd name="T109" fmla="*/ 1770 h 2040"/>
                  <a:gd name="T110" fmla="*/ 30 w 630"/>
                  <a:gd name="T111" fmla="*/ 1866 h 2040"/>
                  <a:gd name="T112" fmla="*/ 18 w 630"/>
                  <a:gd name="T113" fmla="*/ 1932 h 2040"/>
                  <a:gd name="T114" fmla="*/ 6 w 630"/>
                  <a:gd name="T115" fmla="*/ 2004 h 2040"/>
                  <a:gd name="T116" fmla="*/ 6 w 630"/>
                  <a:gd name="T117" fmla="*/ 2034 h 2040"/>
                  <a:gd name="T118" fmla="*/ 6 w 630"/>
                  <a:gd name="T119" fmla="*/ 2034 h 2040"/>
                  <a:gd name="T120" fmla="*/ 0 w 630"/>
                  <a:gd name="T121" fmla="*/ 2040 h 2040"/>
                  <a:gd name="T122" fmla="*/ 0 w 630"/>
                  <a:gd name="T123" fmla="*/ 2034 h 2040"/>
                  <a:gd name="T124" fmla="*/ 0 w 630"/>
                  <a:gd name="T125" fmla="*/ 2034 h 204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630" h="2040">
                    <a:moveTo>
                      <a:pt x="0" y="2034"/>
                    </a:moveTo>
                    <a:lnTo>
                      <a:pt x="0" y="2034"/>
                    </a:lnTo>
                    <a:lnTo>
                      <a:pt x="6" y="2004"/>
                    </a:lnTo>
                    <a:lnTo>
                      <a:pt x="6" y="1962"/>
                    </a:lnTo>
                    <a:lnTo>
                      <a:pt x="6" y="1896"/>
                    </a:lnTo>
                    <a:lnTo>
                      <a:pt x="12" y="1830"/>
                    </a:lnTo>
                    <a:lnTo>
                      <a:pt x="18" y="1764"/>
                    </a:lnTo>
                    <a:lnTo>
                      <a:pt x="24" y="1728"/>
                    </a:lnTo>
                    <a:lnTo>
                      <a:pt x="30" y="1698"/>
                    </a:lnTo>
                    <a:lnTo>
                      <a:pt x="30" y="1662"/>
                    </a:lnTo>
                    <a:lnTo>
                      <a:pt x="30" y="1626"/>
                    </a:lnTo>
                    <a:lnTo>
                      <a:pt x="36" y="1596"/>
                    </a:lnTo>
                    <a:lnTo>
                      <a:pt x="36" y="1560"/>
                    </a:lnTo>
                    <a:lnTo>
                      <a:pt x="42" y="1524"/>
                    </a:lnTo>
                    <a:lnTo>
                      <a:pt x="48" y="1494"/>
                    </a:lnTo>
                    <a:lnTo>
                      <a:pt x="60" y="1428"/>
                    </a:lnTo>
                    <a:lnTo>
                      <a:pt x="72" y="1356"/>
                    </a:lnTo>
                    <a:lnTo>
                      <a:pt x="102" y="1212"/>
                    </a:lnTo>
                    <a:lnTo>
                      <a:pt x="114" y="1128"/>
                    </a:lnTo>
                    <a:lnTo>
                      <a:pt x="126" y="1086"/>
                    </a:lnTo>
                    <a:lnTo>
                      <a:pt x="132" y="1044"/>
                    </a:lnTo>
                    <a:lnTo>
                      <a:pt x="150" y="960"/>
                    </a:lnTo>
                    <a:lnTo>
                      <a:pt x="174" y="876"/>
                    </a:lnTo>
                    <a:lnTo>
                      <a:pt x="174" y="840"/>
                    </a:lnTo>
                    <a:lnTo>
                      <a:pt x="180" y="804"/>
                    </a:lnTo>
                    <a:lnTo>
                      <a:pt x="192" y="774"/>
                    </a:lnTo>
                    <a:lnTo>
                      <a:pt x="198" y="732"/>
                    </a:lnTo>
                    <a:lnTo>
                      <a:pt x="204" y="702"/>
                    </a:lnTo>
                    <a:lnTo>
                      <a:pt x="216" y="666"/>
                    </a:lnTo>
                    <a:lnTo>
                      <a:pt x="222" y="636"/>
                    </a:lnTo>
                    <a:lnTo>
                      <a:pt x="240" y="606"/>
                    </a:lnTo>
                    <a:lnTo>
                      <a:pt x="246" y="570"/>
                    </a:lnTo>
                    <a:lnTo>
                      <a:pt x="258" y="540"/>
                    </a:lnTo>
                    <a:lnTo>
                      <a:pt x="270" y="516"/>
                    </a:lnTo>
                    <a:lnTo>
                      <a:pt x="288" y="486"/>
                    </a:lnTo>
                    <a:lnTo>
                      <a:pt x="294" y="456"/>
                    </a:lnTo>
                    <a:lnTo>
                      <a:pt x="312" y="426"/>
                    </a:lnTo>
                    <a:lnTo>
                      <a:pt x="324" y="396"/>
                    </a:lnTo>
                    <a:lnTo>
                      <a:pt x="342" y="372"/>
                    </a:lnTo>
                    <a:lnTo>
                      <a:pt x="354" y="342"/>
                    </a:lnTo>
                    <a:lnTo>
                      <a:pt x="372" y="318"/>
                    </a:lnTo>
                    <a:lnTo>
                      <a:pt x="402" y="270"/>
                    </a:lnTo>
                    <a:lnTo>
                      <a:pt x="420" y="246"/>
                    </a:lnTo>
                    <a:lnTo>
                      <a:pt x="432" y="234"/>
                    </a:lnTo>
                    <a:lnTo>
                      <a:pt x="438" y="222"/>
                    </a:lnTo>
                    <a:lnTo>
                      <a:pt x="456" y="198"/>
                    </a:lnTo>
                    <a:lnTo>
                      <a:pt x="474" y="174"/>
                    </a:lnTo>
                    <a:lnTo>
                      <a:pt x="492" y="150"/>
                    </a:lnTo>
                    <a:lnTo>
                      <a:pt x="510" y="126"/>
                    </a:lnTo>
                    <a:lnTo>
                      <a:pt x="546" y="84"/>
                    </a:lnTo>
                    <a:lnTo>
                      <a:pt x="588" y="42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0" y="6"/>
                    </a:lnTo>
                    <a:lnTo>
                      <a:pt x="612" y="24"/>
                    </a:lnTo>
                    <a:lnTo>
                      <a:pt x="588" y="48"/>
                    </a:lnTo>
                    <a:lnTo>
                      <a:pt x="570" y="66"/>
                    </a:lnTo>
                    <a:lnTo>
                      <a:pt x="552" y="90"/>
                    </a:lnTo>
                    <a:lnTo>
                      <a:pt x="540" y="108"/>
                    </a:lnTo>
                    <a:lnTo>
                      <a:pt x="516" y="132"/>
                    </a:lnTo>
                    <a:lnTo>
                      <a:pt x="504" y="156"/>
                    </a:lnTo>
                    <a:lnTo>
                      <a:pt x="492" y="174"/>
                    </a:lnTo>
                    <a:lnTo>
                      <a:pt x="480" y="192"/>
                    </a:lnTo>
                    <a:lnTo>
                      <a:pt x="468" y="198"/>
                    </a:lnTo>
                    <a:lnTo>
                      <a:pt x="456" y="222"/>
                    </a:lnTo>
                    <a:lnTo>
                      <a:pt x="444" y="246"/>
                    </a:lnTo>
                    <a:lnTo>
                      <a:pt x="426" y="276"/>
                    </a:lnTo>
                    <a:lnTo>
                      <a:pt x="420" y="300"/>
                    </a:lnTo>
                    <a:lnTo>
                      <a:pt x="402" y="324"/>
                    </a:lnTo>
                    <a:lnTo>
                      <a:pt x="372" y="384"/>
                    </a:lnTo>
                    <a:lnTo>
                      <a:pt x="366" y="408"/>
                    </a:lnTo>
                    <a:lnTo>
                      <a:pt x="348" y="438"/>
                    </a:lnTo>
                    <a:lnTo>
                      <a:pt x="342" y="468"/>
                    </a:lnTo>
                    <a:lnTo>
                      <a:pt x="330" y="492"/>
                    </a:lnTo>
                    <a:lnTo>
                      <a:pt x="318" y="528"/>
                    </a:lnTo>
                    <a:lnTo>
                      <a:pt x="312" y="558"/>
                    </a:lnTo>
                    <a:lnTo>
                      <a:pt x="300" y="588"/>
                    </a:lnTo>
                    <a:lnTo>
                      <a:pt x="294" y="618"/>
                    </a:lnTo>
                    <a:lnTo>
                      <a:pt x="282" y="654"/>
                    </a:lnTo>
                    <a:lnTo>
                      <a:pt x="270" y="684"/>
                    </a:lnTo>
                    <a:lnTo>
                      <a:pt x="270" y="714"/>
                    </a:lnTo>
                    <a:lnTo>
                      <a:pt x="258" y="750"/>
                    </a:lnTo>
                    <a:lnTo>
                      <a:pt x="246" y="786"/>
                    </a:lnTo>
                    <a:lnTo>
                      <a:pt x="246" y="822"/>
                    </a:lnTo>
                    <a:lnTo>
                      <a:pt x="240" y="852"/>
                    </a:lnTo>
                    <a:lnTo>
                      <a:pt x="234" y="894"/>
                    </a:lnTo>
                    <a:lnTo>
                      <a:pt x="210" y="972"/>
                    </a:lnTo>
                    <a:lnTo>
                      <a:pt x="192" y="1056"/>
                    </a:lnTo>
                    <a:lnTo>
                      <a:pt x="174" y="1140"/>
                    </a:lnTo>
                    <a:lnTo>
                      <a:pt x="168" y="1182"/>
                    </a:lnTo>
                    <a:lnTo>
                      <a:pt x="156" y="1218"/>
                    </a:lnTo>
                    <a:lnTo>
                      <a:pt x="150" y="1260"/>
                    </a:lnTo>
                    <a:lnTo>
                      <a:pt x="150" y="1278"/>
                    </a:lnTo>
                    <a:lnTo>
                      <a:pt x="144" y="1290"/>
                    </a:lnTo>
                    <a:lnTo>
                      <a:pt x="132" y="1332"/>
                    </a:lnTo>
                    <a:lnTo>
                      <a:pt x="126" y="1362"/>
                    </a:lnTo>
                    <a:lnTo>
                      <a:pt x="120" y="1398"/>
                    </a:lnTo>
                    <a:lnTo>
                      <a:pt x="108" y="1428"/>
                    </a:lnTo>
                    <a:lnTo>
                      <a:pt x="102" y="1464"/>
                    </a:lnTo>
                    <a:lnTo>
                      <a:pt x="102" y="1500"/>
                    </a:lnTo>
                    <a:lnTo>
                      <a:pt x="90" y="1536"/>
                    </a:lnTo>
                    <a:lnTo>
                      <a:pt x="84" y="1572"/>
                    </a:lnTo>
                    <a:lnTo>
                      <a:pt x="78" y="1596"/>
                    </a:lnTo>
                    <a:lnTo>
                      <a:pt x="78" y="1632"/>
                    </a:lnTo>
                    <a:lnTo>
                      <a:pt x="48" y="1770"/>
                    </a:lnTo>
                    <a:lnTo>
                      <a:pt x="30" y="1830"/>
                    </a:lnTo>
                    <a:lnTo>
                      <a:pt x="30" y="1866"/>
                    </a:lnTo>
                    <a:lnTo>
                      <a:pt x="24" y="1896"/>
                    </a:lnTo>
                    <a:lnTo>
                      <a:pt x="18" y="1932"/>
                    </a:lnTo>
                    <a:lnTo>
                      <a:pt x="12" y="1968"/>
                    </a:lnTo>
                    <a:lnTo>
                      <a:pt x="6" y="2004"/>
                    </a:lnTo>
                    <a:lnTo>
                      <a:pt x="6" y="2034"/>
                    </a:lnTo>
                    <a:lnTo>
                      <a:pt x="6" y="2040"/>
                    </a:lnTo>
                    <a:lnTo>
                      <a:pt x="0" y="2040"/>
                    </a:lnTo>
                    <a:lnTo>
                      <a:pt x="0" y="2034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8" name="Freeform 335"/>
              <p:cNvSpPr>
                <a:spLocks/>
              </p:cNvSpPr>
              <p:nvPr/>
            </p:nvSpPr>
            <p:spPr bwMode="auto">
              <a:xfrm>
                <a:off x="1596" y="1158"/>
                <a:ext cx="630" cy="2040"/>
              </a:xfrm>
              <a:custGeom>
                <a:avLst/>
                <a:gdLst>
                  <a:gd name="T0" fmla="*/ 6 w 630"/>
                  <a:gd name="T1" fmla="*/ 2004 h 2040"/>
                  <a:gd name="T2" fmla="*/ 6 w 630"/>
                  <a:gd name="T3" fmla="*/ 1896 h 2040"/>
                  <a:gd name="T4" fmla="*/ 18 w 630"/>
                  <a:gd name="T5" fmla="*/ 1764 h 2040"/>
                  <a:gd name="T6" fmla="*/ 30 w 630"/>
                  <a:gd name="T7" fmla="*/ 1698 h 2040"/>
                  <a:gd name="T8" fmla="*/ 30 w 630"/>
                  <a:gd name="T9" fmla="*/ 1626 h 2040"/>
                  <a:gd name="T10" fmla="*/ 36 w 630"/>
                  <a:gd name="T11" fmla="*/ 1560 h 2040"/>
                  <a:gd name="T12" fmla="*/ 48 w 630"/>
                  <a:gd name="T13" fmla="*/ 1494 h 2040"/>
                  <a:gd name="T14" fmla="*/ 72 w 630"/>
                  <a:gd name="T15" fmla="*/ 1356 h 2040"/>
                  <a:gd name="T16" fmla="*/ 114 w 630"/>
                  <a:gd name="T17" fmla="*/ 1128 h 2040"/>
                  <a:gd name="T18" fmla="*/ 132 w 630"/>
                  <a:gd name="T19" fmla="*/ 1044 h 2040"/>
                  <a:gd name="T20" fmla="*/ 174 w 630"/>
                  <a:gd name="T21" fmla="*/ 876 h 2040"/>
                  <a:gd name="T22" fmla="*/ 180 w 630"/>
                  <a:gd name="T23" fmla="*/ 804 h 2040"/>
                  <a:gd name="T24" fmla="*/ 198 w 630"/>
                  <a:gd name="T25" fmla="*/ 732 h 2040"/>
                  <a:gd name="T26" fmla="*/ 216 w 630"/>
                  <a:gd name="T27" fmla="*/ 666 h 2040"/>
                  <a:gd name="T28" fmla="*/ 240 w 630"/>
                  <a:gd name="T29" fmla="*/ 606 h 2040"/>
                  <a:gd name="T30" fmla="*/ 258 w 630"/>
                  <a:gd name="T31" fmla="*/ 540 h 2040"/>
                  <a:gd name="T32" fmla="*/ 288 w 630"/>
                  <a:gd name="T33" fmla="*/ 486 h 2040"/>
                  <a:gd name="T34" fmla="*/ 312 w 630"/>
                  <a:gd name="T35" fmla="*/ 426 h 2040"/>
                  <a:gd name="T36" fmla="*/ 342 w 630"/>
                  <a:gd name="T37" fmla="*/ 372 h 2040"/>
                  <a:gd name="T38" fmla="*/ 372 w 630"/>
                  <a:gd name="T39" fmla="*/ 318 h 2040"/>
                  <a:gd name="T40" fmla="*/ 420 w 630"/>
                  <a:gd name="T41" fmla="*/ 246 h 2040"/>
                  <a:gd name="T42" fmla="*/ 438 w 630"/>
                  <a:gd name="T43" fmla="*/ 222 h 2040"/>
                  <a:gd name="T44" fmla="*/ 474 w 630"/>
                  <a:gd name="T45" fmla="*/ 174 h 2040"/>
                  <a:gd name="T46" fmla="*/ 510 w 630"/>
                  <a:gd name="T47" fmla="*/ 126 h 2040"/>
                  <a:gd name="T48" fmla="*/ 588 w 630"/>
                  <a:gd name="T49" fmla="*/ 42 h 2040"/>
                  <a:gd name="T50" fmla="*/ 630 w 630"/>
                  <a:gd name="T51" fmla="*/ 0 h 2040"/>
                  <a:gd name="T52" fmla="*/ 612 w 630"/>
                  <a:gd name="T53" fmla="*/ 24 h 2040"/>
                  <a:gd name="T54" fmla="*/ 570 w 630"/>
                  <a:gd name="T55" fmla="*/ 66 h 2040"/>
                  <a:gd name="T56" fmla="*/ 540 w 630"/>
                  <a:gd name="T57" fmla="*/ 108 h 2040"/>
                  <a:gd name="T58" fmla="*/ 504 w 630"/>
                  <a:gd name="T59" fmla="*/ 156 h 2040"/>
                  <a:gd name="T60" fmla="*/ 480 w 630"/>
                  <a:gd name="T61" fmla="*/ 192 h 2040"/>
                  <a:gd name="T62" fmla="*/ 456 w 630"/>
                  <a:gd name="T63" fmla="*/ 222 h 2040"/>
                  <a:gd name="T64" fmla="*/ 426 w 630"/>
                  <a:gd name="T65" fmla="*/ 276 h 2040"/>
                  <a:gd name="T66" fmla="*/ 402 w 630"/>
                  <a:gd name="T67" fmla="*/ 324 h 2040"/>
                  <a:gd name="T68" fmla="*/ 366 w 630"/>
                  <a:gd name="T69" fmla="*/ 408 h 2040"/>
                  <a:gd name="T70" fmla="*/ 342 w 630"/>
                  <a:gd name="T71" fmla="*/ 468 h 2040"/>
                  <a:gd name="T72" fmla="*/ 318 w 630"/>
                  <a:gd name="T73" fmla="*/ 528 h 2040"/>
                  <a:gd name="T74" fmla="*/ 300 w 630"/>
                  <a:gd name="T75" fmla="*/ 588 h 2040"/>
                  <a:gd name="T76" fmla="*/ 282 w 630"/>
                  <a:gd name="T77" fmla="*/ 654 h 2040"/>
                  <a:gd name="T78" fmla="*/ 270 w 630"/>
                  <a:gd name="T79" fmla="*/ 714 h 2040"/>
                  <a:gd name="T80" fmla="*/ 246 w 630"/>
                  <a:gd name="T81" fmla="*/ 786 h 2040"/>
                  <a:gd name="T82" fmla="*/ 240 w 630"/>
                  <a:gd name="T83" fmla="*/ 852 h 2040"/>
                  <a:gd name="T84" fmla="*/ 210 w 630"/>
                  <a:gd name="T85" fmla="*/ 972 h 2040"/>
                  <a:gd name="T86" fmla="*/ 174 w 630"/>
                  <a:gd name="T87" fmla="*/ 1140 h 2040"/>
                  <a:gd name="T88" fmla="*/ 156 w 630"/>
                  <a:gd name="T89" fmla="*/ 1218 h 2040"/>
                  <a:gd name="T90" fmla="*/ 150 w 630"/>
                  <a:gd name="T91" fmla="*/ 1278 h 2040"/>
                  <a:gd name="T92" fmla="*/ 132 w 630"/>
                  <a:gd name="T93" fmla="*/ 1332 h 2040"/>
                  <a:gd name="T94" fmla="*/ 120 w 630"/>
                  <a:gd name="T95" fmla="*/ 1398 h 2040"/>
                  <a:gd name="T96" fmla="*/ 102 w 630"/>
                  <a:gd name="T97" fmla="*/ 1464 h 2040"/>
                  <a:gd name="T98" fmla="*/ 90 w 630"/>
                  <a:gd name="T99" fmla="*/ 1536 h 2040"/>
                  <a:gd name="T100" fmla="*/ 78 w 630"/>
                  <a:gd name="T101" fmla="*/ 1596 h 2040"/>
                  <a:gd name="T102" fmla="*/ 48 w 630"/>
                  <a:gd name="T103" fmla="*/ 1770 h 2040"/>
                  <a:gd name="T104" fmla="*/ 30 w 630"/>
                  <a:gd name="T105" fmla="*/ 1866 h 2040"/>
                  <a:gd name="T106" fmla="*/ 18 w 630"/>
                  <a:gd name="T107" fmla="*/ 1932 h 2040"/>
                  <a:gd name="T108" fmla="*/ 6 w 630"/>
                  <a:gd name="T109" fmla="*/ 2004 h 2040"/>
                  <a:gd name="T110" fmla="*/ 6 w 630"/>
                  <a:gd name="T111" fmla="*/ 2040 h 2040"/>
                  <a:gd name="T112" fmla="*/ 0 w 630"/>
                  <a:gd name="T113" fmla="*/ 2034 h 204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30" h="2040">
                    <a:moveTo>
                      <a:pt x="0" y="2034"/>
                    </a:moveTo>
                    <a:lnTo>
                      <a:pt x="6" y="2004"/>
                    </a:lnTo>
                    <a:lnTo>
                      <a:pt x="6" y="1962"/>
                    </a:lnTo>
                    <a:lnTo>
                      <a:pt x="6" y="1896"/>
                    </a:lnTo>
                    <a:lnTo>
                      <a:pt x="12" y="1830"/>
                    </a:lnTo>
                    <a:lnTo>
                      <a:pt x="18" y="1764"/>
                    </a:lnTo>
                    <a:lnTo>
                      <a:pt x="24" y="1728"/>
                    </a:lnTo>
                    <a:lnTo>
                      <a:pt x="30" y="1698"/>
                    </a:lnTo>
                    <a:lnTo>
                      <a:pt x="30" y="1662"/>
                    </a:lnTo>
                    <a:lnTo>
                      <a:pt x="30" y="1626"/>
                    </a:lnTo>
                    <a:lnTo>
                      <a:pt x="36" y="1596"/>
                    </a:lnTo>
                    <a:lnTo>
                      <a:pt x="36" y="1560"/>
                    </a:lnTo>
                    <a:lnTo>
                      <a:pt x="42" y="1524"/>
                    </a:lnTo>
                    <a:lnTo>
                      <a:pt x="48" y="1494"/>
                    </a:lnTo>
                    <a:lnTo>
                      <a:pt x="60" y="1428"/>
                    </a:lnTo>
                    <a:lnTo>
                      <a:pt x="72" y="1356"/>
                    </a:lnTo>
                    <a:lnTo>
                      <a:pt x="102" y="1212"/>
                    </a:lnTo>
                    <a:lnTo>
                      <a:pt x="114" y="1128"/>
                    </a:lnTo>
                    <a:lnTo>
                      <a:pt x="126" y="1086"/>
                    </a:lnTo>
                    <a:lnTo>
                      <a:pt x="132" y="1044"/>
                    </a:lnTo>
                    <a:lnTo>
                      <a:pt x="150" y="960"/>
                    </a:lnTo>
                    <a:lnTo>
                      <a:pt x="174" y="876"/>
                    </a:lnTo>
                    <a:lnTo>
                      <a:pt x="174" y="840"/>
                    </a:lnTo>
                    <a:lnTo>
                      <a:pt x="180" y="804"/>
                    </a:lnTo>
                    <a:lnTo>
                      <a:pt x="192" y="774"/>
                    </a:lnTo>
                    <a:lnTo>
                      <a:pt x="198" y="732"/>
                    </a:lnTo>
                    <a:lnTo>
                      <a:pt x="204" y="702"/>
                    </a:lnTo>
                    <a:lnTo>
                      <a:pt x="216" y="666"/>
                    </a:lnTo>
                    <a:lnTo>
                      <a:pt x="222" y="636"/>
                    </a:lnTo>
                    <a:lnTo>
                      <a:pt x="240" y="606"/>
                    </a:lnTo>
                    <a:lnTo>
                      <a:pt x="246" y="570"/>
                    </a:lnTo>
                    <a:lnTo>
                      <a:pt x="258" y="540"/>
                    </a:lnTo>
                    <a:lnTo>
                      <a:pt x="270" y="516"/>
                    </a:lnTo>
                    <a:lnTo>
                      <a:pt x="288" y="486"/>
                    </a:lnTo>
                    <a:lnTo>
                      <a:pt x="294" y="456"/>
                    </a:lnTo>
                    <a:lnTo>
                      <a:pt x="312" y="426"/>
                    </a:lnTo>
                    <a:lnTo>
                      <a:pt x="324" y="396"/>
                    </a:lnTo>
                    <a:lnTo>
                      <a:pt x="342" y="372"/>
                    </a:lnTo>
                    <a:lnTo>
                      <a:pt x="354" y="342"/>
                    </a:lnTo>
                    <a:lnTo>
                      <a:pt x="372" y="318"/>
                    </a:lnTo>
                    <a:lnTo>
                      <a:pt x="402" y="270"/>
                    </a:lnTo>
                    <a:lnTo>
                      <a:pt x="420" y="246"/>
                    </a:lnTo>
                    <a:lnTo>
                      <a:pt x="432" y="234"/>
                    </a:lnTo>
                    <a:lnTo>
                      <a:pt x="438" y="222"/>
                    </a:lnTo>
                    <a:lnTo>
                      <a:pt x="456" y="198"/>
                    </a:lnTo>
                    <a:lnTo>
                      <a:pt x="474" y="174"/>
                    </a:lnTo>
                    <a:lnTo>
                      <a:pt x="492" y="150"/>
                    </a:lnTo>
                    <a:lnTo>
                      <a:pt x="510" y="126"/>
                    </a:lnTo>
                    <a:lnTo>
                      <a:pt x="546" y="84"/>
                    </a:lnTo>
                    <a:lnTo>
                      <a:pt x="588" y="42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0" y="6"/>
                    </a:lnTo>
                    <a:lnTo>
                      <a:pt x="612" y="24"/>
                    </a:lnTo>
                    <a:lnTo>
                      <a:pt x="588" y="48"/>
                    </a:lnTo>
                    <a:lnTo>
                      <a:pt x="570" y="66"/>
                    </a:lnTo>
                    <a:lnTo>
                      <a:pt x="552" y="90"/>
                    </a:lnTo>
                    <a:lnTo>
                      <a:pt x="540" y="108"/>
                    </a:lnTo>
                    <a:lnTo>
                      <a:pt x="516" y="132"/>
                    </a:lnTo>
                    <a:lnTo>
                      <a:pt x="504" y="156"/>
                    </a:lnTo>
                    <a:lnTo>
                      <a:pt x="492" y="174"/>
                    </a:lnTo>
                    <a:lnTo>
                      <a:pt x="480" y="192"/>
                    </a:lnTo>
                    <a:lnTo>
                      <a:pt x="468" y="198"/>
                    </a:lnTo>
                    <a:lnTo>
                      <a:pt x="456" y="222"/>
                    </a:lnTo>
                    <a:lnTo>
                      <a:pt x="444" y="246"/>
                    </a:lnTo>
                    <a:lnTo>
                      <a:pt x="426" y="276"/>
                    </a:lnTo>
                    <a:lnTo>
                      <a:pt x="420" y="300"/>
                    </a:lnTo>
                    <a:lnTo>
                      <a:pt x="402" y="324"/>
                    </a:lnTo>
                    <a:lnTo>
                      <a:pt x="372" y="384"/>
                    </a:lnTo>
                    <a:lnTo>
                      <a:pt x="366" y="408"/>
                    </a:lnTo>
                    <a:lnTo>
                      <a:pt x="348" y="438"/>
                    </a:lnTo>
                    <a:lnTo>
                      <a:pt x="342" y="468"/>
                    </a:lnTo>
                    <a:lnTo>
                      <a:pt x="330" y="492"/>
                    </a:lnTo>
                    <a:lnTo>
                      <a:pt x="318" y="528"/>
                    </a:lnTo>
                    <a:lnTo>
                      <a:pt x="312" y="558"/>
                    </a:lnTo>
                    <a:lnTo>
                      <a:pt x="300" y="588"/>
                    </a:lnTo>
                    <a:lnTo>
                      <a:pt x="294" y="618"/>
                    </a:lnTo>
                    <a:lnTo>
                      <a:pt x="282" y="654"/>
                    </a:lnTo>
                    <a:lnTo>
                      <a:pt x="270" y="684"/>
                    </a:lnTo>
                    <a:lnTo>
                      <a:pt x="270" y="714"/>
                    </a:lnTo>
                    <a:lnTo>
                      <a:pt x="258" y="750"/>
                    </a:lnTo>
                    <a:lnTo>
                      <a:pt x="246" y="786"/>
                    </a:lnTo>
                    <a:lnTo>
                      <a:pt x="246" y="822"/>
                    </a:lnTo>
                    <a:lnTo>
                      <a:pt x="240" y="852"/>
                    </a:lnTo>
                    <a:lnTo>
                      <a:pt x="234" y="894"/>
                    </a:lnTo>
                    <a:lnTo>
                      <a:pt x="210" y="972"/>
                    </a:lnTo>
                    <a:lnTo>
                      <a:pt x="192" y="1056"/>
                    </a:lnTo>
                    <a:lnTo>
                      <a:pt x="174" y="1140"/>
                    </a:lnTo>
                    <a:lnTo>
                      <a:pt x="168" y="1182"/>
                    </a:lnTo>
                    <a:lnTo>
                      <a:pt x="156" y="1218"/>
                    </a:lnTo>
                    <a:lnTo>
                      <a:pt x="150" y="1260"/>
                    </a:lnTo>
                    <a:lnTo>
                      <a:pt x="150" y="1278"/>
                    </a:lnTo>
                    <a:lnTo>
                      <a:pt x="144" y="1290"/>
                    </a:lnTo>
                    <a:lnTo>
                      <a:pt x="132" y="1332"/>
                    </a:lnTo>
                    <a:lnTo>
                      <a:pt x="126" y="1362"/>
                    </a:lnTo>
                    <a:lnTo>
                      <a:pt x="120" y="1398"/>
                    </a:lnTo>
                    <a:lnTo>
                      <a:pt x="108" y="1428"/>
                    </a:lnTo>
                    <a:lnTo>
                      <a:pt x="102" y="1464"/>
                    </a:lnTo>
                    <a:lnTo>
                      <a:pt x="102" y="1500"/>
                    </a:lnTo>
                    <a:lnTo>
                      <a:pt x="90" y="1536"/>
                    </a:lnTo>
                    <a:lnTo>
                      <a:pt x="84" y="1572"/>
                    </a:lnTo>
                    <a:lnTo>
                      <a:pt x="78" y="1596"/>
                    </a:lnTo>
                    <a:lnTo>
                      <a:pt x="78" y="1632"/>
                    </a:lnTo>
                    <a:lnTo>
                      <a:pt x="48" y="1770"/>
                    </a:lnTo>
                    <a:lnTo>
                      <a:pt x="30" y="1830"/>
                    </a:lnTo>
                    <a:lnTo>
                      <a:pt x="30" y="1866"/>
                    </a:lnTo>
                    <a:lnTo>
                      <a:pt x="24" y="1896"/>
                    </a:lnTo>
                    <a:lnTo>
                      <a:pt x="18" y="1932"/>
                    </a:lnTo>
                    <a:lnTo>
                      <a:pt x="12" y="1968"/>
                    </a:lnTo>
                    <a:lnTo>
                      <a:pt x="6" y="2004"/>
                    </a:lnTo>
                    <a:lnTo>
                      <a:pt x="6" y="2034"/>
                    </a:lnTo>
                    <a:lnTo>
                      <a:pt x="6" y="2040"/>
                    </a:lnTo>
                    <a:lnTo>
                      <a:pt x="0" y="2040"/>
                    </a:lnTo>
                    <a:lnTo>
                      <a:pt x="0" y="2034"/>
                    </a:lnTo>
                  </a:path>
                </a:pathLst>
              </a:custGeom>
              <a:grpFill/>
              <a:ln w="19050" cap="flat">
                <a:solidFill>
                  <a:srgbClr val="054709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860925" y="4114800"/>
            <a:ext cx="2514600" cy="2057400"/>
            <a:chOff x="3886200" y="4114800"/>
            <a:chExt cx="2514600" cy="2057400"/>
          </a:xfrm>
        </p:grpSpPr>
        <p:grpSp>
          <p:nvGrpSpPr>
            <p:cNvPr id="2727939" name="Group 3"/>
            <p:cNvGrpSpPr>
              <a:grpSpLocks/>
            </p:cNvGrpSpPr>
            <p:nvPr/>
          </p:nvGrpSpPr>
          <p:grpSpPr bwMode="auto">
            <a:xfrm>
              <a:off x="3886200" y="5334000"/>
              <a:ext cx="2514600" cy="838200"/>
              <a:chOff x="2400" y="3264"/>
              <a:chExt cx="1584" cy="528"/>
            </a:xfrm>
          </p:grpSpPr>
          <p:sp>
            <p:nvSpPr>
              <p:cNvPr id="20769" name="Text Box 4"/>
              <p:cNvSpPr txBox="1">
                <a:spLocks noChangeArrowheads="1"/>
              </p:cNvSpPr>
              <p:nvPr/>
            </p:nvSpPr>
            <p:spPr bwMode="auto">
              <a:xfrm>
                <a:off x="2400" y="3542"/>
                <a:ext cx="158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Commercialization</a:t>
                </a:r>
              </a:p>
            </p:txBody>
          </p:sp>
          <p:sp>
            <p:nvSpPr>
              <p:cNvPr id="20770" name="AutoShape 5"/>
              <p:cNvSpPr>
                <a:spLocks noChangeArrowheads="1"/>
              </p:cNvSpPr>
              <p:nvPr/>
            </p:nvSpPr>
            <p:spPr bwMode="auto">
              <a:xfrm>
                <a:off x="3141" y="3264"/>
                <a:ext cx="96" cy="326"/>
              </a:xfrm>
              <a:prstGeom prst="downArrow">
                <a:avLst>
                  <a:gd name="adj1" fmla="val 50000"/>
                  <a:gd name="adj2" fmla="val 84896"/>
                </a:avLst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115906" y="4515813"/>
              <a:ext cx="2028607" cy="741987"/>
              <a:chOff x="4115906" y="4515813"/>
              <a:chExt cx="2028607" cy="741987"/>
            </a:xfrm>
          </p:grpSpPr>
          <p:grpSp>
            <p:nvGrpSpPr>
              <p:cNvPr id="739" name="Group 249"/>
              <p:cNvGrpSpPr>
                <a:grpSpLocks/>
              </p:cNvGrpSpPr>
              <p:nvPr/>
            </p:nvGrpSpPr>
            <p:grpSpPr bwMode="auto">
              <a:xfrm>
                <a:off x="4760552" y="4515813"/>
                <a:ext cx="416994" cy="741987"/>
                <a:chOff x="693" y="2640"/>
                <a:chExt cx="171" cy="47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740" name="Freeform 250"/>
                <p:cNvSpPr>
                  <a:spLocks/>
                </p:cNvSpPr>
                <p:nvPr/>
              </p:nvSpPr>
              <p:spPr bwMode="auto">
                <a:xfrm rot="-4622116">
                  <a:off x="728" y="2829"/>
                  <a:ext cx="116" cy="47"/>
                </a:xfrm>
                <a:custGeom>
                  <a:avLst/>
                  <a:gdLst>
                    <a:gd name="T0" fmla="*/ 0 w 438"/>
                    <a:gd name="T1" fmla="*/ 0 h 135"/>
                    <a:gd name="T2" fmla="*/ 0 w 438"/>
                    <a:gd name="T3" fmla="*/ 0 h 135"/>
                    <a:gd name="T4" fmla="*/ 0 w 438"/>
                    <a:gd name="T5" fmla="*/ 0 h 135"/>
                    <a:gd name="T6" fmla="*/ 0 w 438"/>
                    <a:gd name="T7" fmla="*/ 0 h 135"/>
                    <a:gd name="T8" fmla="*/ 0 w 438"/>
                    <a:gd name="T9" fmla="*/ 0 h 135"/>
                    <a:gd name="T10" fmla="*/ 0 w 438"/>
                    <a:gd name="T11" fmla="*/ 0 h 135"/>
                    <a:gd name="T12" fmla="*/ 0 w 438"/>
                    <a:gd name="T13" fmla="*/ 0 h 135"/>
                    <a:gd name="T14" fmla="*/ 0 w 438"/>
                    <a:gd name="T15" fmla="*/ 0 h 135"/>
                    <a:gd name="T16" fmla="*/ 0 w 438"/>
                    <a:gd name="T17" fmla="*/ 0 h 135"/>
                    <a:gd name="T18" fmla="*/ 0 w 438"/>
                    <a:gd name="T19" fmla="*/ 0 h 135"/>
                    <a:gd name="T20" fmla="*/ 0 w 438"/>
                    <a:gd name="T21" fmla="*/ 0 h 135"/>
                    <a:gd name="T22" fmla="*/ 0 w 438"/>
                    <a:gd name="T23" fmla="*/ 0 h 135"/>
                    <a:gd name="T24" fmla="*/ 0 w 438"/>
                    <a:gd name="T25" fmla="*/ 0 h 135"/>
                    <a:gd name="T26" fmla="*/ 0 w 438"/>
                    <a:gd name="T27" fmla="*/ 0 h 135"/>
                    <a:gd name="T28" fmla="*/ 0 w 438"/>
                    <a:gd name="T29" fmla="*/ 0 h 135"/>
                    <a:gd name="T30" fmla="*/ 0 w 438"/>
                    <a:gd name="T31" fmla="*/ 0 h 135"/>
                    <a:gd name="T32" fmla="*/ 0 w 438"/>
                    <a:gd name="T33" fmla="*/ 0 h 135"/>
                    <a:gd name="T34" fmla="*/ 0 w 438"/>
                    <a:gd name="T35" fmla="*/ 0 h 135"/>
                    <a:gd name="T36" fmla="*/ 0 w 438"/>
                    <a:gd name="T37" fmla="*/ 0 h 135"/>
                    <a:gd name="T38" fmla="*/ 0 w 438"/>
                    <a:gd name="T39" fmla="*/ 0 h 135"/>
                    <a:gd name="T40" fmla="*/ 0 w 438"/>
                    <a:gd name="T41" fmla="*/ 0 h 135"/>
                    <a:gd name="T42" fmla="*/ 0 w 438"/>
                    <a:gd name="T43" fmla="*/ 0 h 135"/>
                    <a:gd name="T44" fmla="*/ 0 w 438"/>
                    <a:gd name="T45" fmla="*/ 0 h 135"/>
                    <a:gd name="T46" fmla="*/ 0 w 438"/>
                    <a:gd name="T47" fmla="*/ 0 h 135"/>
                    <a:gd name="T48" fmla="*/ 0 w 438"/>
                    <a:gd name="T49" fmla="*/ 0 h 135"/>
                    <a:gd name="T50" fmla="*/ 0 w 438"/>
                    <a:gd name="T51" fmla="*/ 0 h 135"/>
                    <a:gd name="T52" fmla="*/ 0 w 438"/>
                    <a:gd name="T53" fmla="*/ 0 h 135"/>
                    <a:gd name="T54" fmla="*/ 0 w 438"/>
                    <a:gd name="T55" fmla="*/ 0 h 135"/>
                    <a:gd name="T56" fmla="*/ 0 w 438"/>
                    <a:gd name="T57" fmla="*/ 0 h 135"/>
                    <a:gd name="T58" fmla="*/ 0 w 438"/>
                    <a:gd name="T59" fmla="*/ 0 h 135"/>
                    <a:gd name="T60" fmla="*/ 0 w 438"/>
                    <a:gd name="T61" fmla="*/ 0 h 135"/>
                    <a:gd name="T62" fmla="*/ 0 w 438"/>
                    <a:gd name="T63" fmla="*/ 0 h 135"/>
                    <a:gd name="T64" fmla="*/ 0 w 438"/>
                    <a:gd name="T65" fmla="*/ 0 h 135"/>
                    <a:gd name="T66" fmla="*/ 0 w 438"/>
                    <a:gd name="T67" fmla="*/ 0 h 135"/>
                    <a:gd name="T68" fmla="*/ 0 w 438"/>
                    <a:gd name="T69" fmla="*/ 0 h 135"/>
                    <a:gd name="T70" fmla="*/ 0 w 438"/>
                    <a:gd name="T71" fmla="*/ 0 h 135"/>
                    <a:gd name="T72" fmla="*/ 0 w 438"/>
                    <a:gd name="T73" fmla="*/ 0 h 135"/>
                    <a:gd name="T74" fmla="*/ 0 w 438"/>
                    <a:gd name="T75" fmla="*/ 0 h 135"/>
                    <a:gd name="T76" fmla="*/ 0 w 438"/>
                    <a:gd name="T77" fmla="*/ 0 h 135"/>
                    <a:gd name="T78" fmla="*/ 0 w 438"/>
                    <a:gd name="T79" fmla="*/ 0 h 135"/>
                    <a:gd name="T80" fmla="*/ 0 w 438"/>
                    <a:gd name="T81" fmla="*/ 0 h 135"/>
                    <a:gd name="T82" fmla="*/ 0 w 438"/>
                    <a:gd name="T83" fmla="*/ 0 h 135"/>
                    <a:gd name="T84" fmla="*/ 0 w 438"/>
                    <a:gd name="T85" fmla="*/ 0 h 135"/>
                    <a:gd name="T86" fmla="*/ 0 w 438"/>
                    <a:gd name="T87" fmla="*/ 0 h 135"/>
                    <a:gd name="T88" fmla="*/ 0 w 438"/>
                    <a:gd name="T89" fmla="*/ 0 h 135"/>
                    <a:gd name="T90" fmla="*/ 0 w 438"/>
                    <a:gd name="T91" fmla="*/ 0 h 135"/>
                    <a:gd name="T92" fmla="*/ 0 w 438"/>
                    <a:gd name="T93" fmla="*/ 0 h 135"/>
                    <a:gd name="T94" fmla="*/ 0 w 438"/>
                    <a:gd name="T95" fmla="*/ 0 h 135"/>
                    <a:gd name="T96" fmla="*/ 0 w 438"/>
                    <a:gd name="T97" fmla="*/ 0 h 135"/>
                    <a:gd name="T98" fmla="*/ 0 w 438"/>
                    <a:gd name="T99" fmla="*/ 0 h 135"/>
                    <a:gd name="T100" fmla="*/ 0 w 438"/>
                    <a:gd name="T101" fmla="*/ 0 h 135"/>
                    <a:gd name="T102" fmla="*/ 0 w 438"/>
                    <a:gd name="T103" fmla="*/ 0 h 135"/>
                    <a:gd name="T104" fmla="*/ 0 w 438"/>
                    <a:gd name="T105" fmla="*/ 0 h 135"/>
                    <a:gd name="T106" fmla="*/ 0 w 438"/>
                    <a:gd name="T107" fmla="*/ 0 h 135"/>
                    <a:gd name="T108" fmla="*/ 0 w 438"/>
                    <a:gd name="T109" fmla="*/ 0 h 135"/>
                    <a:gd name="T110" fmla="*/ 0 w 438"/>
                    <a:gd name="T111" fmla="*/ 0 h 13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438" h="135">
                      <a:moveTo>
                        <a:pt x="428" y="0"/>
                      </a:moveTo>
                      <a:lnTo>
                        <a:pt x="399" y="10"/>
                      </a:lnTo>
                      <a:lnTo>
                        <a:pt x="380" y="19"/>
                      </a:lnTo>
                      <a:lnTo>
                        <a:pt x="370" y="19"/>
                      </a:lnTo>
                      <a:lnTo>
                        <a:pt x="350" y="29"/>
                      </a:lnTo>
                      <a:lnTo>
                        <a:pt x="341" y="29"/>
                      </a:lnTo>
                      <a:lnTo>
                        <a:pt x="331" y="29"/>
                      </a:lnTo>
                      <a:lnTo>
                        <a:pt x="311" y="29"/>
                      </a:lnTo>
                      <a:lnTo>
                        <a:pt x="302" y="39"/>
                      </a:lnTo>
                      <a:lnTo>
                        <a:pt x="273" y="39"/>
                      </a:lnTo>
                      <a:lnTo>
                        <a:pt x="253" y="48"/>
                      </a:lnTo>
                      <a:lnTo>
                        <a:pt x="224" y="58"/>
                      </a:lnTo>
                      <a:lnTo>
                        <a:pt x="195" y="68"/>
                      </a:lnTo>
                      <a:lnTo>
                        <a:pt x="185" y="77"/>
                      </a:lnTo>
                      <a:lnTo>
                        <a:pt x="165" y="77"/>
                      </a:lnTo>
                      <a:lnTo>
                        <a:pt x="156" y="77"/>
                      </a:lnTo>
                      <a:lnTo>
                        <a:pt x="146" y="77"/>
                      </a:lnTo>
                      <a:lnTo>
                        <a:pt x="127" y="77"/>
                      </a:lnTo>
                      <a:lnTo>
                        <a:pt x="107" y="77"/>
                      </a:lnTo>
                      <a:lnTo>
                        <a:pt x="97" y="87"/>
                      </a:lnTo>
                      <a:lnTo>
                        <a:pt x="78" y="96"/>
                      </a:lnTo>
                      <a:lnTo>
                        <a:pt x="58" y="106"/>
                      </a:lnTo>
                      <a:lnTo>
                        <a:pt x="39" y="116"/>
                      </a:lnTo>
                      <a:lnTo>
                        <a:pt x="29" y="116"/>
                      </a:lnTo>
                      <a:lnTo>
                        <a:pt x="10" y="116"/>
                      </a:lnTo>
                      <a:lnTo>
                        <a:pt x="0" y="125"/>
                      </a:lnTo>
                      <a:lnTo>
                        <a:pt x="0" y="135"/>
                      </a:lnTo>
                      <a:lnTo>
                        <a:pt x="10" y="125"/>
                      </a:lnTo>
                      <a:lnTo>
                        <a:pt x="29" y="125"/>
                      </a:lnTo>
                      <a:lnTo>
                        <a:pt x="39" y="116"/>
                      </a:lnTo>
                      <a:lnTo>
                        <a:pt x="58" y="116"/>
                      </a:lnTo>
                      <a:lnTo>
                        <a:pt x="78" y="116"/>
                      </a:lnTo>
                      <a:lnTo>
                        <a:pt x="88" y="116"/>
                      </a:lnTo>
                      <a:lnTo>
                        <a:pt x="117" y="96"/>
                      </a:lnTo>
                      <a:lnTo>
                        <a:pt x="136" y="96"/>
                      </a:lnTo>
                      <a:lnTo>
                        <a:pt x="146" y="96"/>
                      </a:lnTo>
                      <a:lnTo>
                        <a:pt x="156" y="96"/>
                      </a:lnTo>
                      <a:lnTo>
                        <a:pt x="175" y="87"/>
                      </a:lnTo>
                      <a:lnTo>
                        <a:pt x="195" y="77"/>
                      </a:lnTo>
                      <a:lnTo>
                        <a:pt x="224" y="77"/>
                      </a:lnTo>
                      <a:lnTo>
                        <a:pt x="253" y="68"/>
                      </a:lnTo>
                      <a:lnTo>
                        <a:pt x="273" y="58"/>
                      </a:lnTo>
                      <a:lnTo>
                        <a:pt x="292" y="58"/>
                      </a:lnTo>
                      <a:lnTo>
                        <a:pt x="302" y="48"/>
                      </a:lnTo>
                      <a:lnTo>
                        <a:pt x="311" y="48"/>
                      </a:lnTo>
                      <a:lnTo>
                        <a:pt x="331" y="48"/>
                      </a:lnTo>
                      <a:lnTo>
                        <a:pt x="341" y="48"/>
                      </a:lnTo>
                      <a:lnTo>
                        <a:pt x="350" y="39"/>
                      </a:lnTo>
                      <a:lnTo>
                        <a:pt x="370" y="39"/>
                      </a:lnTo>
                      <a:lnTo>
                        <a:pt x="380" y="39"/>
                      </a:lnTo>
                      <a:lnTo>
                        <a:pt x="409" y="29"/>
                      </a:lnTo>
                      <a:lnTo>
                        <a:pt x="419" y="19"/>
                      </a:lnTo>
                      <a:lnTo>
                        <a:pt x="438" y="10"/>
                      </a:lnTo>
                      <a:lnTo>
                        <a:pt x="438" y="0"/>
                      </a:lnTo>
                      <a:lnTo>
                        <a:pt x="428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41" name="Freeform 251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42" name="Freeform 252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43" name="Freeform 253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w 126"/>
                    <a:gd name="T69" fmla="*/ 0 h 38"/>
                    <a:gd name="T70" fmla="*/ 0 w 126"/>
                    <a:gd name="T71" fmla="*/ 0 h 38"/>
                    <a:gd name="T72" fmla="*/ 0 w 126"/>
                    <a:gd name="T73" fmla="*/ 0 h 3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44" name="Freeform 254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45" name="Freeform 255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w 88"/>
                    <a:gd name="T63" fmla="*/ 0 h 96"/>
                    <a:gd name="T64" fmla="*/ 0 w 88"/>
                    <a:gd name="T65" fmla="*/ 0 h 96"/>
                    <a:gd name="T66" fmla="*/ 0 w 88"/>
                    <a:gd name="T67" fmla="*/ 0 h 96"/>
                    <a:gd name="T68" fmla="*/ 0 w 88"/>
                    <a:gd name="T69" fmla="*/ 0 h 96"/>
                    <a:gd name="T70" fmla="*/ 0 w 88"/>
                    <a:gd name="T71" fmla="*/ 0 h 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46" name="Freeform 256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47" name="Freeform 257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48" name="Freeform 258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49" name="Freeform 259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w 78"/>
                    <a:gd name="T57" fmla="*/ 0 h 77"/>
                    <a:gd name="T58" fmla="*/ 0 w 78"/>
                    <a:gd name="T59" fmla="*/ 0 h 77"/>
                    <a:gd name="T60" fmla="*/ 0 w 78"/>
                    <a:gd name="T61" fmla="*/ 0 h 77"/>
                    <a:gd name="T62" fmla="*/ 0 w 78"/>
                    <a:gd name="T63" fmla="*/ 0 h 77"/>
                    <a:gd name="T64" fmla="*/ 0 w 78"/>
                    <a:gd name="T65" fmla="*/ 0 h 77"/>
                    <a:gd name="T66" fmla="*/ 0 w 7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0" name="Freeform 260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1" name="Freeform 261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w 107"/>
                    <a:gd name="T69" fmla="*/ 0 h 58"/>
                    <a:gd name="T70" fmla="*/ 0 w 107"/>
                    <a:gd name="T71" fmla="*/ 0 h 58"/>
                    <a:gd name="T72" fmla="*/ 0 w 107"/>
                    <a:gd name="T73" fmla="*/ 0 h 58"/>
                    <a:gd name="T74" fmla="*/ 0 w 107"/>
                    <a:gd name="T75" fmla="*/ 0 h 58"/>
                    <a:gd name="T76" fmla="*/ 0 w 107"/>
                    <a:gd name="T77" fmla="*/ 0 h 58"/>
                    <a:gd name="T78" fmla="*/ 0 w 107"/>
                    <a:gd name="T79" fmla="*/ 0 h 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2" name="Freeform 262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3" name="Freeform 263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w 68"/>
                    <a:gd name="T59" fmla="*/ 0 h 87"/>
                    <a:gd name="T60" fmla="*/ 0 w 68"/>
                    <a:gd name="T61" fmla="*/ 0 h 87"/>
                    <a:gd name="T62" fmla="*/ 0 w 68"/>
                    <a:gd name="T63" fmla="*/ 0 h 87"/>
                    <a:gd name="T64" fmla="*/ 0 w 68"/>
                    <a:gd name="T65" fmla="*/ 0 h 87"/>
                    <a:gd name="T66" fmla="*/ 0 w 68"/>
                    <a:gd name="T67" fmla="*/ 0 h 87"/>
                    <a:gd name="T68" fmla="*/ 0 w 68"/>
                    <a:gd name="T69" fmla="*/ 0 h 87"/>
                    <a:gd name="T70" fmla="*/ 0 w 68"/>
                    <a:gd name="T71" fmla="*/ 0 h 87"/>
                    <a:gd name="T72" fmla="*/ 0 w 68"/>
                    <a:gd name="T73" fmla="*/ 0 h 87"/>
                    <a:gd name="T74" fmla="*/ 0 w 68"/>
                    <a:gd name="T75" fmla="*/ 0 h 87"/>
                    <a:gd name="T76" fmla="*/ 0 w 68"/>
                    <a:gd name="T77" fmla="*/ 0 h 87"/>
                    <a:gd name="T78" fmla="*/ 0 w 68"/>
                    <a:gd name="T79" fmla="*/ 0 h 87"/>
                    <a:gd name="T80" fmla="*/ 0 w 68"/>
                    <a:gd name="T81" fmla="*/ 0 h 87"/>
                    <a:gd name="T82" fmla="*/ 0 w 68"/>
                    <a:gd name="T83" fmla="*/ 0 h 8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4" name="Freeform 264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5" name="Freeform 265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w 98"/>
                    <a:gd name="T65" fmla="*/ 0 h 58"/>
                    <a:gd name="T66" fmla="*/ 0 w 98"/>
                    <a:gd name="T67" fmla="*/ 0 h 58"/>
                    <a:gd name="T68" fmla="*/ 0 w 98"/>
                    <a:gd name="T69" fmla="*/ 0 h 58"/>
                    <a:gd name="T70" fmla="*/ 0 w 98"/>
                    <a:gd name="T71" fmla="*/ 0 h 58"/>
                    <a:gd name="T72" fmla="*/ 0 w 98"/>
                    <a:gd name="T73" fmla="*/ 0 h 58"/>
                    <a:gd name="T74" fmla="*/ 0 w 98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6" name="Freeform 266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7" name="Freeform 267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8" name="Freeform 268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59" name="Freeform 269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w 88"/>
                    <a:gd name="T49" fmla="*/ 0 h 57"/>
                    <a:gd name="T50" fmla="*/ 0 w 88"/>
                    <a:gd name="T51" fmla="*/ 0 h 57"/>
                    <a:gd name="T52" fmla="*/ 0 w 88"/>
                    <a:gd name="T53" fmla="*/ 0 h 57"/>
                    <a:gd name="T54" fmla="*/ 0 w 88"/>
                    <a:gd name="T55" fmla="*/ 0 h 57"/>
                    <a:gd name="T56" fmla="*/ 0 w 88"/>
                    <a:gd name="T57" fmla="*/ 0 h 57"/>
                    <a:gd name="T58" fmla="*/ 0 w 88"/>
                    <a:gd name="T59" fmla="*/ 0 h 57"/>
                    <a:gd name="T60" fmla="*/ 0 w 88"/>
                    <a:gd name="T61" fmla="*/ 0 h 57"/>
                    <a:gd name="T62" fmla="*/ 0 w 88"/>
                    <a:gd name="T63" fmla="*/ 0 h 5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0" name="Freeform 270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1" name="Freeform 271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w 68"/>
                    <a:gd name="T69" fmla="*/ 0 h 77"/>
                    <a:gd name="T70" fmla="*/ 0 w 68"/>
                    <a:gd name="T71" fmla="*/ 0 h 77"/>
                    <a:gd name="T72" fmla="*/ 0 w 68"/>
                    <a:gd name="T73" fmla="*/ 0 h 77"/>
                    <a:gd name="T74" fmla="*/ 0 w 68"/>
                    <a:gd name="T75" fmla="*/ 0 h 77"/>
                    <a:gd name="T76" fmla="*/ 0 w 68"/>
                    <a:gd name="T77" fmla="*/ 0 h 77"/>
                    <a:gd name="T78" fmla="*/ 0 w 68"/>
                    <a:gd name="T79" fmla="*/ 0 h 77"/>
                    <a:gd name="T80" fmla="*/ 0 w 68"/>
                    <a:gd name="T81" fmla="*/ 0 h 77"/>
                    <a:gd name="T82" fmla="*/ 0 w 68"/>
                    <a:gd name="T83" fmla="*/ 0 h 77"/>
                    <a:gd name="T84" fmla="*/ 0 w 68"/>
                    <a:gd name="T85" fmla="*/ 0 h 77"/>
                    <a:gd name="T86" fmla="*/ 0 w 68"/>
                    <a:gd name="T87" fmla="*/ 0 h 77"/>
                    <a:gd name="T88" fmla="*/ 0 w 68"/>
                    <a:gd name="T89" fmla="*/ 0 h 77"/>
                    <a:gd name="T90" fmla="*/ 0 w 68"/>
                    <a:gd name="T91" fmla="*/ 0 h 7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2" name="Freeform 272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3" name="Freeform 273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w 87"/>
                    <a:gd name="T49" fmla="*/ 0 h 48"/>
                    <a:gd name="T50" fmla="*/ 0 w 87"/>
                    <a:gd name="T51" fmla="*/ 0 h 48"/>
                    <a:gd name="T52" fmla="*/ 0 w 87"/>
                    <a:gd name="T53" fmla="*/ 0 h 48"/>
                    <a:gd name="T54" fmla="*/ 0 w 87"/>
                    <a:gd name="T55" fmla="*/ 0 h 48"/>
                    <a:gd name="T56" fmla="*/ 0 w 87"/>
                    <a:gd name="T57" fmla="*/ 0 h 48"/>
                    <a:gd name="T58" fmla="*/ 0 w 87"/>
                    <a:gd name="T59" fmla="*/ 0 h 48"/>
                    <a:gd name="T60" fmla="*/ 0 w 87"/>
                    <a:gd name="T61" fmla="*/ 0 h 48"/>
                    <a:gd name="T62" fmla="*/ 0 w 87"/>
                    <a:gd name="T63" fmla="*/ 0 h 48"/>
                    <a:gd name="T64" fmla="*/ 0 w 87"/>
                    <a:gd name="T65" fmla="*/ 0 h 48"/>
                    <a:gd name="T66" fmla="*/ 0 w 87"/>
                    <a:gd name="T67" fmla="*/ 0 h 48"/>
                    <a:gd name="T68" fmla="*/ 0 w 87"/>
                    <a:gd name="T69" fmla="*/ 0 h 48"/>
                    <a:gd name="T70" fmla="*/ 0 w 87"/>
                    <a:gd name="T71" fmla="*/ 0 h 48"/>
                    <a:gd name="T72" fmla="*/ 0 w 87"/>
                    <a:gd name="T73" fmla="*/ 0 h 48"/>
                    <a:gd name="T74" fmla="*/ 0 w 87"/>
                    <a:gd name="T75" fmla="*/ 0 h 48"/>
                    <a:gd name="T76" fmla="*/ 0 w 87"/>
                    <a:gd name="T77" fmla="*/ 0 h 4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4" name="Freeform 274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5" name="Freeform 275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w 59"/>
                    <a:gd name="T51" fmla="*/ 0 h 77"/>
                    <a:gd name="T52" fmla="*/ 0 w 59"/>
                    <a:gd name="T53" fmla="*/ 0 h 77"/>
                    <a:gd name="T54" fmla="*/ 0 w 59"/>
                    <a:gd name="T55" fmla="*/ 0 h 77"/>
                    <a:gd name="T56" fmla="*/ 0 w 59"/>
                    <a:gd name="T57" fmla="*/ 0 h 77"/>
                    <a:gd name="T58" fmla="*/ 0 w 59"/>
                    <a:gd name="T59" fmla="*/ 0 h 77"/>
                    <a:gd name="T60" fmla="*/ 0 w 59"/>
                    <a:gd name="T61" fmla="*/ 0 h 77"/>
                    <a:gd name="T62" fmla="*/ 0 w 59"/>
                    <a:gd name="T63" fmla="*/ 0 h 77"/>
                    <a:gd name="T64" fmla="*/ 0 w 59"/>
                    <a:gd name="T65" fmla="*/ 0 h 77"/>
                    <a:gd name="T66" fmla="*/ 0 w 59"/>
                    <a:gd name="T67" fmla="*/ 0 h 77"/>
                    <a:gd name="T68" fmla="*/ 0 w 59"/>
                    <a:gd name="T69" fmla="*/ 0 h 77"/>
                    <a:gd name="T70" fmla="*/ 0 w 59"/>
                    <a:gd name="T71" fmla="*/ 0 h 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6" name="Freeform 276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7" name="Freeform 277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w 78"/>
                    <a:gd name="T57" fmla="*/ 0 h 49"/>
                    <a:gd name="T58" fmla="*/ 0 w 78"/>
                    <a:gd name="T59" fmla="*/ 0 h 49"/>
                    <a:gd name="T60" fmla="*/ 0 w 78"/>
                    <a:gd name="T61" fmla="*/ 0 h 49"/>
                    <a:gd name="T62" fmla="*/ 0 w 78"/>
                    <a:gd name="T63" fmla="*/ 0 h 49"/>
                    <a:gd name="T64" fmla="*/ 0 w 78"/>
                    <a:gd name="T65" fmla="*/ 0 h 49"/>
                    <a:gd name="T66" fmla="*/ 0 w 78"/>
                    <a:gd name="T67" fmla="*/ 0 h 49"/>
                    <a:gd name="T68" fmla="*/ 0 w 78"/>
                    <a:gd name="T69" fmla="*/ 0 h 49"/>
                    <a:gd name="T70" fmla="*/ 0 w 78"/>
                    <a:gd name="T71" fmla="*/ 0 h 49"/>
                    <a:gd name="T72" fmla="*/ 0 w 78"/>
                    <a:gd name="T73" fmla="*/ 0 h 49"/>
                    <a:gd name="T74" fmla="*/ 0 w 78"/>
                    <a:gd name="T75" fmla="*/ 0 h 49"/>
                    <a:gd name="T76" fmla="*/ 0 w 78"/>
                    <a:gd name="T77" fmla="*/ 0 h 49"/>
                    <a:gd name="T78" fmla="*/ 0 w 78"/>
                    <a:gd name="T79" fmla="*/ 0 h 49"/>
                    <a:gd name="T80" fmla="*/ 0 w 78"/>
                    <a:gd name="T81" fmla="*/ 0 h 49"/>
                    <a:gd name="T82" fmla="*/ 0 w 78"/>
                    <a:gd name="T83" fmla="*/ 0 h 49"/>
                    <a:gd name="T84" fmla="*/ 0 w 78"/>
                    <a:gd name="T85" fmla="*/ 0 h 4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8" name="Freeform 278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69" name="Freeform 279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w 59"/>
                    <a:gd name="T47" fmla="*/ 0 h 58"/>
                    <a:gd name="T48" fmla="*/ 0 w 59"/>
                    <a:gd name="T49" fmla="*/ 0 h 58"/>
                    <a:gd name="T50" fmla="*/ 0 w 59"/>
                    <a:gd name="T51" fmla="*/ 0 h 58"/>
                    <a:gd name="T52" fmla="*/ 0 w 59"/>
                    <a:gd name="T53" fmla="*/ 0 h 58"/>
                    <a:gd name="T54" fmla="*/ 0 w 59"/>
                    <a:gd name="T55" fmla="*/ 0 h 58"/>
                    <a:gd name="T56" fmla="*/ 0 w 59"/>
                    <a:gd name="T57" fmla="*/ 0 h 58"/>
                    <a:gd name="T58" fmla="*/ 0 w 59"/>
                    <a:gd name="T59" fmla="*/ 0 h 58"/>
                    <a:gd name="T60" fmla="*/ 0 w 59"/>
                    <a:gd name="T61" fmla="*/ 0 h 58"/>
                    <a:gd name="T62" fmla="*/ 0 w 59"/>
                    <a:gd name="T63" fmla="*/ 0 h 58"/>
                    <a:gd name="T64" fmla="*/ 0 w 59"/>
                    <a:gd name="T65" fmla="*/ 0 h 58"/>
                    <a:gd name="T66" fmla="*/ 0 w 59"/>
                    <a:gd name="T67" fmla="*/ 0 h 58"/>
                    <a:gd name="T68" fmla="*/ 0 w 59"/>
                    <a:gd name="T69" fmla="*/ 0 h 5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0" name="Freeform 280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1" name="Freeform 281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21" y="0"/>
                      </a:ln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2" name="Freeform 282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w 341"/>
                    <a:gd name="T75" fmla="*/ 0 h 308"/>
                    <a:gd name="T76" fmla="*/ 0 w 341"/>
                    <a:gd name="T77" fmla="*/ 0 h 308"/>
                    <a:gd name="T78" fmla="*/ 0 w 341"/>
                    <a:gd name="T79" fmla="*/ 0 h 308"/>
                    <a:gd name="T80" fmla="*/ 0 w 341"/>
                    <a:gd name="T81" fmla="*/ 0 h 308"/>
                    <a:gd name="T82" fmla="*/ 0 w 341"/>
                    <a:gd name="T83" fmla="*/ 0 h 308"/>
                    <a:gd name="T84" fmla="*/ 0 w 341"/>
                    <a:gd name="T85" fmla="*/ 0 h 308"/>
                    <a:gd name="T86" fmla="*/ 0 w 341"/>
                    <a:gd name="T87" fmla="*/ 0 h 308"/>
                    <a:gd name="T88" fmla="*/ 0 w 341"/>
                    <a:gd name="T89" fmla="*/ 0 h 308"/>
                    <a:gd name="T90" fmla="*/ 0 w 341"/>
                    <a:gd name="T91" fmla="*/ 0 h 308"/>
                    <a:gd name="T92" fmla="*/ 0 w 341"/>
                    <a:gd name="T93" fmla="*/ 0 h 308"/>
                    <a:gd name="T94" fmla="*/ 0 w 341"/>
                    <a:gd name="T95" fmla="*/ 0 h 308"/>
                    <a:gd name="T96" fmla="*/ 0 w 341"/>
                    <a:gd name="T97" fmla="*/ 0 h 308"/>
                    <a:gd name="T98" fmla="*/ 0 w 341"/>
                    <a:gd name="T99" fmla="*/ 0 h 308"/>
                    <a:gd name="T100" fmla="*/ 0 w 341"/>
                    <a:gd name="T101" fmla="*/ 0 h 308"/>
                    <a:gd name="T102" fmla="*/ 0 w 341"/>
                    <a:gd name="T103" fmla="*/ 0 h 308"/>
                    <a:gd name="T104" fmla="*/ 0 w 341"/>
                    <a:gd name="T105" fmla="*/ 0 h 308"/>
                    <a:gd name="T106" fmla="*/ 0 w 341"/>
                    <a:gd name="T107" fmla="*/ 0 h 308"/>
                    <a:gd name="T108" fmla="*/ 0 w 341"/>
                    <a:gd name="T109" fmla="*/ 0 h 308"/>
                    <a:gd name="T110" fmla="*/ 0 w 341"/>
                    <a:gd name="T111" fmla="*/ 0 h 308"/>
                    <a:gd name="T112" fmla="*/ 0 w 341"/>
                    <a:gd name="T113" fmla="*/ 0 h 308"/>
                    <a:gd name="T114" fmla="*/ 0 w 341"/>
                    <a:gd name="T115" fmla="*/ 0 h 308"/>
                    <a:gd name="T116" fmla="*/ 0 w 341"/>
                    <a:gd name="T117" fmla="*/ 0 h 30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3" name="Freeform 283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w 88"/>
                    <a:gd name="T69" fmla="*/ 0 h 86"/>
                    <a:gd name="T70" fmla="*/ 0 w 88"/>
                    <a:gd name="T71" fmla="*/ 0 h 86"/>
                    <a:gd name="T72" fmla="*/ 0 w 88"/>
                    <a:gd name="T73" fmla="*/ 0 h 86"/>
                    <a:gd name="T74" fmla="*/ 0 w 88"/>
                    <a:gd name="T75" fmla="*/ 0 h 86"/>
                    <a:gd name="T76" fmla="*/ 0 w 88"/>
                    <a:gd name="T77" fmla="*/ 0 h 86"/>
                    <a:gd name="T78" fmla="*/ 0 w 88"/>
                    <a:gd name="T79" fmla="*/ 0 h 86"/>
                    <a:gd name="T80" fmla="*/ 0 w 88"/>
                    <a:gd name="T81" fmla="*/ 0 h 86"/>
                    <a:gd name="T82" fmla="*/ 0 w 88"/>
                    <a:gd name="T83" fmla="*/ 0 h 86"/>
                    <a:gd name="T84" fmla="*/ 0 w 88"/>
                    <a:gd name="T85" fmla="*/ 0 h 86"/>
                    <a:gd name="T86" fmla="*/ 0 w 88"/>
                    <a:gd name="T87" fmla="*/ 0 h 86"/>
                    <a:gd name="T88" fmla="*/ 0 w 88"/>
                    <a:gd name="T89" fmla="*/ 0 h 86"/>
                    <a:gd name="T90" fmla="*/ 0 w 88"/>
                    <a:gd name="T91" fmla="*/ 0 h 86"/>
                    <a:gd name="T92" fmla="*/ 0 w 88"/>
                    <a:gd name="T93" fmla="*/ 0 h 86"/>
                    <a:gd name="T94" fmla="*/ 0 w 88"/>
                    <a:gd name="T95" fmla="*/ 0 h 8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4" name="Freeform 284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5" name="Freeform 285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6" name="Freeform 286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7" name="Freeform 287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w 48"/>
                    <a:gd name="T63" fmla="*/ 0 h 125"/>
                    <a:gd name="T64" fmla="*/ 0 w 48"/>
                    <a:gd name="T65" fmla="*/ 0 h 125"/>
                    <a:gd name="T66" fmla="*/ 0 w 48"/>
                    <a:gd name="T67" fmla="*/ 0 h 12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9" y="12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8" name="Freeform 288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79" name="Freeform 289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w 117"/>
                    <a:gd name="T67" fmla="*/ 0 h 67"/>
                    <a:gd name="T68" fmla="*/ 0 w 117"/>
                    <a:gd name="T69" fmla="*/ 0 h 67"/>
                    <a:gd name="T70" fmla="*/ 0 w 117"/>
                    <a:gd name="T71" fmla="*/ 0 h 67"/>
                    <a:gd name="T72" fmla="*/ 0 w 117"/>
                    <a:gd name="T73" fmla="*/ 0 h 67"/>
                    <a:gd name="T74" fmla="*/ 0 w 117"/>
                    <a:gd name="T75" fmla="*/ 0 h 67"/>
                    <a:gd name="T76" fmla="*/ 0 w 117"/>
                    <a:gd name="T77" fmla="*/ 0 h 67"/>
                    <a:gd name="T78" fmla="*/ 0 w 117"/>
                    <a:gd name="T79" fmla="*/ 0 h 67"/>
                    <a:gd name="T80" fmla="*/ 0 w 117"/>
                    <a:gd name="T81" fmla="*/ 0 h 67"/>
                    <a:gd name="T82" fmla="*/ 0 w 117"/>
                    <a:gd name="T83" fmla="*/ 0 h 67"/>
                    <a:gd name="T84" fmla="*/ 0 w 117"/>
                    <a:gd name="T85" fmla="*/ 0 h 67"/>
                    <a:gd name="T86" fmla="*/ 0 w 117"/>
                    <a:gd name="T87" fmla="*/ 0 h 67"/>
                    <a:gd name="T88" fmla="*/ 0 w 117"/>
                    <a:gd name="T89" fmla="*/ 0 h 67"/>
                    <a:gd name="T90" fmla="*/ 0 w 117"/>
                    <a:gd name="T91" fmla="*/ 0 h 67"/>
                    <a:gd name="T92" fmla="*/ 0 w 117"/>
                    <a:gd name="T93" fmla="*/ 0 h 6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0" name="Freeform 290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1" name="Freeform 291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w 58"/>
                    <a:gd name="T59" fmla="*/ 0 h 115"/>
                    <a:gd name="T60" fmla="*/ 0 w 58"/>
                    <a:gd name="T61" fmla="*/ 0 h 115"/>
                    <a:gd name="T62" fmla="*/ 0 w 58"/>
                    <a:gd name="T63" fmla="*/ 0 h 115"/>
                    <a:gd name="T64" fmla="*/ 0 w 58"/>
                    <a:gd name="T65" fmla="*/ 0 h 115"/>
                    <a:gd name="T66" fmla="*/ 0 w 58"/>
                    <a:gd name="T67" fmla="*/ 0 h 115"/>
                    <a:gd name="T68" fmla="*/ 0 w 58"/>
                    <a:gd name="T69" fmla="*/ 0 h 1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1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2" name="Freeform 292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3" name="Freeform 293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w 107"/>
                    <a:gd name="T63" fmla="*/ 0 h 67"/>
                    <a:gd name="T64" fmla="*/ 0 w 107"/>
                    <a:gd name="T65" fmla="*/ 0 h 67"/>
                    <a:gd name="T66" fmla="*/ 0 w 107"/>
                    <a:gd name="T67" fmla="*/ 0 h 67"/>
                    <a:gd name="T68" fmla="*/ 0 w 107"/>
                    <a:gd name="T69" fmla="*/ 0 h 6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4" name="Freeform 294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5" name="Freeform 295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w 48"/>
                    <a:gd name="T61" fmla="*/ 0 h 96"/>
                    <a:gd name="T62" fmla="*/ 0 w 48"/>
                    <a:gd name="T63" fmla="*/ 0 h 96"/>
                    <a:gd name="T64" fmla="*/ 0 w 48"/>
                    <a:gd name="T65" fmla="*/ 0 h 96"/>
                    <a:gd name="T66" fmla="*/ 0 w 48"/>
                    <a:gd name="T67" fmla="*/ 0 h 96"/>
                    <a:gd name="T68" fmla="*/ 0 w 48"/>
                    <a:gd name="T69" fmla="*/ 0 h 96"/>
                    <a:gd name="T70" fmla="*/ 0 w 48"/>
                    <a:gd name="T71" fmla="*/ 0 h 96"/>
                    <a:gd name="T72" fmla="*/ 0 w 48"/>
                    <a:gd name="T73" fmla="*/ 0 h 96"/>
                    <a:gd name="T74" fmla="*/ 0 w 48"/>
                    <a:gd name="T75" fmla="*/ 0 h 96"/>
                    <a:gd name="T76" fmla="*/ 0 w 48"/>
                    <a:gd name="T77" fmla="*/ 0 h 96"/>
                    <a:gd name="T78" fmla="*/ 0 w 48"/>
                    <a:gd name="T79" fmla="*/ 0 h 9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9" y="96"/>
                      </a:ln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6" name="Freeform 296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7" name="Freeform 297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w 107"/>
                    <a:gd name="T61" fmla="*/ 0 h 48"/>
                    <a:gd name="T62" fmla="*/ 0 w 107"/>
                    <a:gd name="T63" fmla="*/ 0 h 48"/>
                    <a:gd name="T64" fmla="*/ 0 w 107"/>
                    <a:gd name="T65" fmla="*/ 0 h 48"/>
                    <a:gd name="T66" fmla="*/ 0 w 107"/>
                    <a:gd name="T67" fmla="*/ 0 h 48"/>
                    <a:gd name="T68" fmla="*/ 0 w 107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8" name="Freeform 298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89" name="Freeform 299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w 49"/>
                    <a:gd name="T49" fmla="*/ 0 h 96"/>
                    <a:gd name="T50" fmla="*/ 0 w 49"/>
                    <a:gd name="T51" fmla="*/ 0 h 96"/>
                    <a:gd name="T52" fmla="*/ 0 w 49"/>
                    <a:gd name="T53" fmla="*/ 0 h 96"/>
                    <a:gd name="T54" fmla="*/ 0 w 49"/>
                    <a:gd name="T55" fmla="*/ 0 h 96"/>
                    <a:gd name="T56" fmla="*/ 0 w 49"/>
                    <a:gd name="T57" fmla="*/ 0 h 96"/>
                    <a:gd name="T58" fmla="*/ 0 w 49"/>
                    <a:gd name="T59" fmla="*/ 0 h 96"/>
                    <a:gd name="T60" fmla="*/ 0 w 49"/>
                    <a:gd name="T61" fmla="*/ 0 h 96"/>
                    <a:gd name="T62" fmla="*/ 0 w 49"/>
                    <a:gd name="T63" fmla="*/ 0 h 96"/>
                    <a:gd name="T64" fmla="*/ 0 w 49"/>
                    <a:gd name="T65" fmla="*/ 0 h 96"/>
                    <a:gd name="T66" fmla="*/ 0 w 49"/>
                    <a:gd name="T67" fmla="*/ 0 h 96"/>
                    <a:gd name="T68" fmla="*/ 0 w 49"/>
                    <a:gd name="T69" fmla="*/ 0 h 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0" name="Freeform 300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1" name="Freeform 301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0" y="39"/>
                      </a:ln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2" name="Freeform 302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3" name="Freeform 303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w 48"/>
                    <a:gd name="T59" fmla="*/ 0 h 106"/>
                    <a:gd name="T60" fmla="*/ 0 w 48"/>
                    <a:gd name="T61" fmla="*/ 0 h 106"/>
                    <a:gd name="T62" fmla="*/ 0 w 48"/>
                    <a:gd name="T63" fmla="*/ 0 h 106"/>
                    <a:gd name="T64" fmla="*/ 0 w 48"/>
                    <a:gd name="T65" fmla="*/ 0 h 106"/>
                    <a:gd name="T66" fmla="*/ 0 w 48"/>
                    <a:gd name="T67" fmla="*/ 0 h 106"/>
                    <a:gd name="T68" fmla="*/ 0 w 48"/>
                    <a:gd name="T69" fmla="*/ 0 h 106"/>
                    <a:gd name="T70" fmla="*/ 0 w 48"/>
                    <a:gd name="T71" fmla="*/ 0 h 106"/>
                    <a:gd name="T72" fmla="*/ 0 w 48"/>
                    <a:gd name="T73" fmla="*/ 0 h 106"/>
                    <a:gd name="T74" fmla="*/ 0 w 48"/>
                    <a:gd name="T75" fmla="*/ 0 h 106"/>
                    <a:gd name="T76" fmla="*/ 0 w 48"/>
                    <a:gd name="T77" fmla="*/ 0 h 106"/>
                    <a:gd name="T78" fmla="*/ 0 w 48"/>
                    <a:gd name="T79" fmla="*/ 0 h 106"/>
                    <a:gd name="T80" fmla="*/ 0 w 48"/>
                    <a:gd name="T81" fmla="*/ 0 h 106"/>
                    <a:gd name="T82" fmla="*/ 0 w 48"/>
                    <a:gd name="T83" fmla="*/ 0 h 106"/>
                    <a:gd name="T84" fmla="*/ 0 w 48"/>
                    <a:gd name="T85" fmla="*/ 0 h 10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4" name="Freeform 304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5" name="Freeform 305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6" name="Freeform 306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7" name="Freeform 307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w 39"/>
                    <a:gd name="T49" fmla="*/ 0 h 87"/>
                    <a:gd name="T50" fmla="*/ 0 w 39"/>
                    <a:gd name="T51" fmla="*/ 0 h 87"/>
                    <a:gd name="T52" fmla="*/ 0 w 39"/>
                    <a:gd name="T53" fmla="*/ 0 h 87"/>
                    <a:gd name="T54" fmla="*/ 0 w 39"/>
                    <a:gd name="T55" fmla="*/ 0 h 87"/>
                    <a:gd name="T56" fmla="*/ 0 w 39"/>
                    <a:gd name="T57" fmla="*/ 0 h 87"/>
                    <a:gd name="T58" fmla="*/ 0 w 39"/>
                    <a:gd name="T59" fmla="*/ 0 h 87"/>
                    <a:gd name="T60" fmla="*/ 0 w 39"/>
                    <a:gd name="T61" fmla="*/ 0 h 87"/>
                    <a:gd name="T62" fmla="*/ 0 w 39"/>
                    <a:gd name="T63" fmla="*/ 0 h 8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8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8" name="Freeform 308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9" name="Freeform 309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w 88"/>
                    <a:gd name="T77" fmla="*/ 0 h 48"/>
                    <a:gd name="T78" fmla="*/ 0 w 88"/>
                    <a:gd name="T79" fmla="*/ 0 h 48"/>
                    <a:gd name="T80" fmla="*/ 0 w 88"/>
                    <a:gd name="T81" fmla="*/ 0 h 48"/>
                    <a:gd name="T82" fmla="*/ 0 w 88"/>
                    <a:gd name="T83" fmla="*/ 0 h 48"/>
                    <a:gd name="T84" fmla="*/ 0 w 88"/>
                    <a:gd name="T85" fmla="*/ 0 h 48"/>
                    <a:gd name="T86" fmla="*/ 0 w 88"/>
                    <a:gd name="T87" fmla="*/ 0 h 48"/>
                    <a:gd name="T88" fmla="*/ 0 w 88"/>
                    <a:gd name="T89" fmla="*/ 0 h 48"/>
                    <a:gd name="T90" fmla="*/ 0 w 88"/>
                    <a:gd name="T91" fmla="*/ 0 h 48"/>
                    <a:gd name="T92" fmla="*/ 0 w 88"/>
                    <a:gd name="T93" fmla="*/ 0 h 4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00" name="Freeform 310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01" name="Freeform 311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w 39"/>
                    <a:gd name="T53" fmla="*/ 0 h 77"/>
                    <a:gd name="T54" fmla="*/ 0 w 39"/>
                    <a:gd name="T55" fmla="*/ 0 h 77"/>
                    <a:gd name="T56" fmla="*/ 0 w 39"/>
                    <a:gd name="T57" fmla="*/ 0 h 77"/>
                    <a:gd name="T58" fmla="*/ 0 w 39"/>
                    <a:gd name="T59" fmla="*/ 0 h 77"/>
                    <a:gd name="T60" fmla="*/ 0 w 39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20" y="7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02" name="Freeform 312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803" name="Group 313"/>
                <p:cNvGrpSpPr>
                  <a:grpSpLocks/>
                </p:cNvGrpSpPr>
                <p:nvPr/>
              </p:nvGrpSpPr>
              <p:grpSpPr bwMode="auto">
                <a:xfrm>
                  <a:off x="720" y="2832"/>
                  <a:ext cx="144" cy="281"/>
                  <a:chOff x="684" y="1020"/>
                  <a:chExt cx="1716" cy="2364"/>
                </a:xfrm>
                <a:grpFill/>
              </p:grpSpPr>
              <p:sp>
                <p:nvSpPr>
                  <p:cNvPr id="804" name="Freeform 314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42 w 468"/>
                      <a:gd name="T1" fmla="*/ 24 h 2160"/>
                      <a:gd name="T2" fmla="*/ 138 w 468"/>
                      <a:gd name="T3" fmla="*/ 120 h 2160"/>
                      <a:gd name="T4" fmla="*/ 186 w 468"/>
                      <a:gd name="T5" fmla="*/ 168 h 2160"/>
                      <a:gd name="T6" fmla="*/ 216 w 468"/>
                      <a:gd name="T7" fmla="*/ 210 h 2160"/>
                      <a:gd name="T8" fmla="*/ 252 w 468"/>
                      <a:gd name="T9" fmla="*/ 264 h 2160"/>
                      <a:gd name="T10" fmla="*/ 282 w 468"/>
                      <a:gd name="T11" fmla="*/ 342 h 2160"/>
                      <a:gd name="T12" fmla="*/ 330 w 468"/>
                      <a:gd name="T13" fmla="*/ 480 h 2160"/>
                      <a:gd name="T14" fmla="*/ 360 w 468"/>
                      <a:gd name="T15" fmla="*/ 576 h 2160"/>
                      <a:gd name="T16" fmla="*/ 390 w 468"/>
                      <a:gd name="T17" fmla="*/ 678 h 2160"/>
                      <a:gd name="T18" fmla="*/ 426 w 468"/>
                      <a:gd name="T19" fmla="*/ 846 h 2160"/>
                      <a:gd name="T20" fmla="*/ 450 w 468"/>
                      <a:gd name="T21" fmla="*/ 1020 h 2160"/>
                      <a:gd name="T22" fmla="*/ 462 w 468"/>
                      <a:gd name="T23" fmla="*/ 1086 h 2160"/>
                      <a:gd name="T24" fmla="*/ 468 w 468"/>
                      <a:gd name="T25" fmla="*/ 1176 h 2160"/>
                      <a:gd name="T26" fmla="*/ 468 w 468"/>
                      <a:gd name="T27" fmla="*/ 1302 h 2160"/>
                      <a:gd name="T28" fmla="*/ 456 w 468"/>
                      <a:gd name="T29" fmla="*/ 1506 h 2160"/>
                      <a:gd name="T30" fmla="*/ 444 w 468"/>
                      <a:gd name="T31" fmla="*/ 1776 h 2160"/>
                      <a:gd name="T32" fmla="*/ 444 w 468"/>
                      <a:gd name="T33" fmla="*/ 1830 h 2160"/>
                      <a:gd name="T34" fmla="*/ 432 w 468"/>
                      <a:gd name="T35" fmla="*/ 1902 h 2160"/>
                      <a:gd name="T36" fmla="*/ 420 w 468"/>
                      <a:gd name="T37" fmla="*/ 1980 h 2160"/>
                      <a:gd name="T38" fmla="*/ 414 w 468"/>
                      <a:gd name="T39" fmla="*/ 2040 h 2160"/>
                      <a:gd name="T40" fmla="*/ 414 w 468"/>
                      <a:gd name="T41" fmla="*/ 2070 h 2160"/>
                      <a:gd name="T42" fmla="*/ 414 w 468"/>
                      <a:gd name="T43" fmla="*/ 2100 h 2160"/>
                      <a:gd name="T44" fmla="*/ 414 w 468"/>
                      <a:gd name="T45" fmla="*/ 2112 h 2160"/>
                      <a:gd name="T46" fmla="*/ 414 w 468"/>
                      <a:gd name="T47" fmla="*/ 2124 h 2160"/>
                      <a:gd name="T48" fmla="*/ 402 w 468"/>
                      <a:gd name="T49" fmla="*/ 2142 h 2160"/>
                      <a:gd name="T50" fmla="*/ 396 w 468"/>
                      <a:gd name="T51" fmla="*/ 2148 h 2160"/>
                      <a:gd name="T52" fmla="*/ 378 w 468"/>
                      <a:gd name="T53" fmla="*/ 2154 h 2160"/>
                      <a:gd name="T54" fmla="*/ 372 w 468"/>
                      <a:gd name="T55" fmla="*/ 2160 h 2160"/>
                      <a:gd name="T56" fmla="*/ 354 w 468"/>
                      <a:gd name="T57" fmla="*/ 2160 h 2160"/>
                      <a:gd name="T58" fmla="*/ 342 w 468"/>
                      <a:gd name="T59" fmla="*/ 2154 h 2160"/>
                      <a:gd name="T60" fmla="*/ 330 w 468"/>
                      <a:gd name="T61" fmla="*/ 2148 h 2160"/>
                      <a:gd name="T62" fmla="*/ 318 w 468"/>
                      <a:gd name="T63" fmla="*/ 2136 h 2160"/>
                      <a:gd name="T64" fmla="*/ 306 w 468"/>
                      <a:gd name="T65" fmla="*/ 2124 h 2160"/>
                      <a:gd name="T66" fmla="*/ 306 w 468"/>
                      <a:gd name="T67" fmla="*/ 2106 h 2160"/>
                      <a:gd name="T68" fmla="*/ 306 w 468"/>
                      <a:gd name="T69" fmla="*/ 2076 h 2160"/>
                      <a:gd name="T70" fmla="*/ 306 w 468"/>
                      <a:gd name="T71" fmla="*/ 2046 h 2160"/>
                      <a:gd name="T72" fmla="*/ 306 w 468"/>
                      <a:gd name="T73" fmla="*/ 2004 h 2160"/>
                      <a:gd name="T74" fmla="*/ 318 w 468"/>
                      <a:gd name="T75" fmla="*/ 1944 h 2160"/>
                      <a:gd name="T76" fmla="*/ 330 w 468"/>
                      <a:gd name="T77" fmla="*/ 1836 h 2160"/>
                      <a:gd name="T78" fmla="*/ 330 w 468"/>
                      <a:gd name="T79" fmla="*/ 1794 h 2160"/>
                      <a:gd name="T80" fmla="*/ 342 w 468"/>
                      <a:gd name="T81" fmla="*/ 1638 h 2160"/>
                      <a:gd name="T82" fmla="*/ 354 w 468"/>
                      <a:gd name="T83" fmla="*/ 1398 h 2160"/>
                      <a:gd name="T84" fmla="*/ 354 w 468"/>
                      <a:gd name="T85" fmla="*/ 1302 h 2160"/>
                      <a:gd name="T86" fmla="*/ 354 w 468"/>
                      <a:gd name="T87" fmla="*/ 1212 h 2160"/>
                      <a:gd name="T88" fmla="*/ 354 w 468"/>
                      <a:gd name="T89" fmla="*/ 1122 h 2160"/>
                      <a:gd name="T90" fmla="*/ 348 w 468"/>
                      <a:gd name="T91" fmla="*/ 1050 h 2160"/>
                      <a:gd name="T92" fmla="*/ 342 w 468"/>
                      <a:gd name="T93" fmla="*/ 1014 h 2160"/>
                      <a:gd name="T94" fmla="*/ 306 w 468"/>
                      <a:gd name="T95" fmla="*/ 804 h 2160"/>
                      <a:gd name="T96" fmla="*/ 276 w 468"/>
                      <a:gd name="T97" fmla="*/ 672 h 2160"/>
                      <a:gd name="T98" fmla="*/ 252 w 468"/>
                      <a:gd name="T99" fmla="*/ 576 h 2160"/>
                      <a:gd name="T100" fmla="*/ 216 w 468"/>
                      <a:gd name="T101" fmla="*/ 486 h 2160"/>
                      <a:gd name="T102" fmla="*/ 186 w 468"/>
                      <a:gd name="T103" fmla="*/ 384 h 2160"/>
                      <a:gd name="T104" fmla="*/ 150 w 468"/>
                      <a:gd name="T105" fmla="*/ 312 h 2160"/>
                      <a:gd name="T106" fmla="*/ 114 w 468"/>
                      <a:gd name="T107" fmla="*/ 240 h 2160"/>
                      <a:gd name="T108" fmla="*/ 78 w 468"/>
                      <a:gd name="T109" fmla="*/ 156 h 2160"/>
                      <a:gd name="T110" fmla="*/ 48 w 468"/>
                      <a:gd name="T111" fmla="*/ 90 h 2160"/>
                      <a:gd name="T112" fmla="*/ 18 w 468"/>
                      <a:gd name="T113" fmla="*/ 42 h 2160"/>
                      <a:gd name="T114" fmla="*/ 0 w 468"/>
                      <a:gd name="T115" fmla="*/ 24 h 2160"/>
                      <a:gd name="T116" fmla="*/ 0 w 468"/>
                      <a:gd name="T117" fmla="*/ 12 h 2160"/>
                      <a:gd name="T118" fmla="*/ 12 w 468"/>
                      <a:gd name="T119" fmla="*/ 0 h 2160"/>
                      <a:gd name="T120" fmla="*/ 18 w 468"/>
                      <a:gd name="T121" fmla="*/ 0 h 2160"/>
                      <a:gd name="T122" fmla="*/ 24 w 468"/>
                      <a:gd name="T123" fmla="*/ 0 h 216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30" y="6"/>
                        </a:ln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05" name="Freeform 315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60 w 468"/>
                      <a:gd name="T1" fmla="*/ 36 h 2160"/>
                      <a:gd name="T2" fmla="*/ 156 w 468"/>
                      <a:gd name="T3" fmla="*/ 132 h 2160"/>
                      <a:gd name="T4" fmla="*/ 192 w 468"/>
                      <a:gd name="T5" fmla="*/ 180 h 2160"/>
                      <a:gd name="T6" fmla="*/ 228 w 468"/>
                      <a:gd name="T7" fmla="*/ 222 h 2160"/>
                      <a:gd name="T8" fmla="*/ 258 w 468"/>
                      <a:gd name="T9" fmla="*/ 288 h 2160"/>
                      <a:gd name="T10" fmla="*/ 306 w 468"/>
                      <a:gd name="T11" fmla="*/ 390 h 2160"/>
                      <a:gd name="T12" fmla="*/ 342 w 468"/>
                      <a:gd name="T13" fmla="*/ 510 h 2160"/>
                      <a:gd name="T14" fmla="*/ 372 w 468"/>
                      <a:gd name="T15" fmla="*/ 606 h 2160"/>
                      <a:gd name="T16" fmla="*/ 396 w 468"/>
                      <a:gd name="T17" fmla="*/ 708 h 2160"/>
                      <a:gd name="T18" fmla="*/ 438 w 468"/>
                      <a:gd name="T19" fmla="*/ 918 h 2160"/>
                      <a:gd name="T20" fmla="*/ 456 w 468"/>
                      <a:gd name="T21" fmla="*/ 1038 h 2160"/>
                      <a:gd name="T22" fmla="*/ 462 w 468"/>
                      <a:gd name="T23" fmla="*/ 1110 h 2160"/>
                      <a:gd name="T24" fmla="*/ 468 w 468"/>
                      <a:gd name="T25" fmla="*/ 1236 h 2160"/>
                      <a:gd name="T26" fmla="*/ 468 w 468"/>
                      <a:gd name="T27" fmla="*/ 1368 h 2160"/>
                      <a:gd name="T28" fmla="*/ 450 w 468"/>
                      <a:gd name="T29" fmla="*/ 1644 h 2160"/>
                      <a:gd name="T30" fmla="*/ 444 w 468"/>
                      <a:gd name="T31" fmla="*/ 1794 h 2160"/>
                      <a:gd name="T32" fmla="*/ 438 w 468"/>
                      <a:gd name="T33" fmla="*/ 1836 h 2160"/>
                      <a:gd name="T34" fmla="*/ 426 w 468"/>
                      <a:gd name="T35" fmla="*/ 1938 h 2160"/>
                      <a:gd name="T36" fmla="*/ 420 w 468"/>
                      <a:gd name="T37" fmla="*/ 2004 h 2160"/>
                      <a:gd name="T38" fmla="*/ 414 w 468"/>
                      <a:gd name="T39" fmla="*/ 2052 h 2160"/>
                      <a:gd name="T40" fmla="*/ 414 w 468"/>
                      <a:gd name="T41" fmla="*/ 2076 h 2160"/>
                      <a:gd name="T42" fmla="*/ 414 w 468"/>
                      <a:gd name="T43" fmla="*/ 2106 h 2160"/>
                      <a:gd name="T44" fmla="*/ 414 w 468"/>
                      <a:gd name="T45" fmla="*/ 2124 h 2160"/>
                      <a:gd name="T46" fmla="*/ 408 w 468"/>
                      <a:gd name="T47" fmla="*/ 2136 h 2160"/>
                      <a:gd name="T48" fmla="*/ 402 w 468"/>
                      <a:gd name="T49" fmla="*/ 2148 h 2160"/>
                      <a:gd name="T50" fmla="*/ 384 w 468"/>
                      <a:gd name="T51" fmla="*/ 2154 h 2160"/>
                      <a:gd name="T52" fmla="*/ 372 w 468"/>
                      <a:gd name="T53" fmla="*/ 2160 h 2160"/>
                      <a:gd name="T54" fmla="*/ 354 w 468"/>
                      <a:gd name="T55" fmla="*/ 2160 h 2160"/>
                      <a:gd name="T56" fmla="*/ 342 w 468"/>
                      <a:gd name="T57" fmla="*/ 2154 h 2160"/>
                      <a:gd name="T58" fmla="*/ 330 w 468"/>
                      <a:gd name="T59" fmla="*/ 2148 h 2160"/>
                      <a:gd name="T60" fmla="*/ 318 w 468"/>
                      <a:gd name="T61" fmla="*/ 2136 h 2160"/>
                      <a:gd name="T62" fmla="*/ 306 w 468"/>
                      <a:gd name="T63" fmla="*/ 2124 h 2160"/>
                      <a:gd name="T64" fmla="*/ 306 w 468"/>
                      <a:gd name="T65" fmla="*/ 2100 h 2160"/>
                      <a:gd name="T66" fmla="*/ 306 w 468"/>
                      <a:gd name="T67" fmla="*/ 2064 h 2160"/>
                      <a:gd name="T68" fmla="*/ 306 w 468"/>
                      <a:gd name="T69" fmla="*/ 2034 h 2160"/>
                      <a:gd name="T70" fmla="*/ 312 w 468"/>
                      <a:gd name="T71" fmla="*/ 1980 h 2160"/>
                      <a:gd name="T72" fmla="*/ 324 w 468"/>
                      <a:gd name="T73" fmla="*/ 1902 h 2160"/>
                      <a:gd name="T74" fmla="*/ 330 w 468"/>
                      <a:gd name="T75" fmla="*/ 1812 h 2160"/>
                      <a:gd name="T76" fmla="*/ 336 w 468"/>
                      <a:gd name="T77" fmla="*/ 1770 h 2160"/>
                      <a:gd name="T78" fmla="*/ 354 w 468"/>
                      <a:gd name="T79" fmla="*/ 1506 h 2160"/>
                      <a:gd name="T80" fmla="*/ 354 w 468"/>
                      <a:gd name="T81" fmla="*/ 1368 h 2160"/>
                      <a:gd name="T82" fmla="*/ 354 w 468"/>
                      <a:gd name="T83" fmla="*/ 1272 h 2160"/>
                      <a:gd name="T84" fmla="*/ 354 w 468"/>
                      <a:gd name="T85" fmla="*/ 1182 h 2160"/>
                      <a:gd name="T86" fmla="*/ 354 w 468"/>
                      <a:gd name="T87" fmla="*/ 1092 h 2160"/>
                      <a:gd name="T88" fmla="*/ 348 w 468"/>
                      <a:gd name="T89" fmla="*/ 1038 h 2160"/>
                      <a:gd name="T90" fmla="*/ 330 w 468"/>
                      <a:gd name="T91" fmla="*/ 942 h 2160"/>
                      <a:gd name="T92" fmla="*/ 288 w 468"/>
                      <a:gd name="T93" fmla="*/ 738 h 2160"/>
                      <a:gd name="T94" fmla="*/ 264 w 468"/>
                      <a:gd name="T95" fmla="*/ 642 h 2160"/>
                      <a:gd name="T96" fmla="*/ 240 w 468"/>
                      <a:gd name="T97" fmla="*/ 546 h 2160"/>
                      <a:gd name="T98" fmla="*/ 204 w 468"/>
                      <a:gd name="T99" fmla="*/ 432 h 2160"/>
                      <a:gd name="T100" fmla="*/ 174 w 468"/>
                      <a:gd name="T101" fmla="*/ 360 h 2160"/>
                      <a:gd name="T102" fmla="*/ 138 w 468"/>
                      <a:gd name="T103" fmla="*/ 288 h 2160"/>
                      <a:gd name="T104" fmla="*/ 114 w 468"/>
                      <a:gd name="T105" fmla="*/ 222 h 2160"/>
                      <a:gd name="T106" fmla="*/ 66 w 468"/>
                      <a:gd name="T107" fmla="*/ 120 h 2160"/>
                      <a:gd name="T108" fmla="*/ 42 w 468"/>
                      <a:gd name="T109" fmla="*/ 72 h 2160"/>
                      <a:gd name="T110" fmla="*/ 6 w 468"/>
                      <a:gd name="T111" fmla="*/ 24 h 2160"/>
                      <a:gd name="T112" fmla="*/ 0 w 468"/>
                      <a:gd name="T113" fmla="*/ 18 h 2160"/>
                      <a:gd name="T114" fmla="*/ 12 w 468"/>
                      <a:gd name="T115" fmla="*/ 0 h 2160"/>
                      <a:gd name="T116" fmla="*/ 24 w 468"/>
                      <a:gd name="T117" fmla="*/ 0 h 216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06" name="Freeform 316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90 w 528"/>
                      <a:gd name="T1" fmla="*/ 1938 h 2028"/>
                      <a:gd name="T2" fmla="*/ 66 w 528"/>
                      <a:gd name="T3" fmla="*/ 1836 h 2028"/>
                      <a:gd name="T4" fmla="*/ 42 w 528"/>
                      <a:gd name="T5" fmla="*/ 1764 h 2028"/>
                      <a:gd name="T6" fmla="*/ 24 w 528"/>
                      <a:gd name="T7" fmla="*/ 1668 h 2028"/>
                      <a:gd name="T8" fmla="*/ 18 w 528"/>
                      <a:gd name="T9" fmla="*/ 1614 h 2028"/>
                      <a:gd name="T10" fmla="*/ 6 w 528"/>
                      <a:gd name="T11" fmla="*/ 1548 h 2028"/>
                      <a:gd name="T12" fmla="*/ 6 w 528"/>
                      <a:gd name="T13" fmla="*/ 1488 h 2028"/>
                      <a:gd name="T14" fmla="*/ 0 w 528"/>
                      <a:gd name="T15" fmla="*/ 1422 h 2028"/>
                      <a:gd name="T16" fmla="*/ 18 w 528"/>
                      <a:gd name="T17" fmla="*/ 1284 h 2028"/>
                      <a:gd name="T18" fmla="*/ 36 w 528"/>
                      <a:gd name="T19" fmla="*/ 1128 h 2028"/>
                      <a:gd name="T20" fmla="*/ 72 w 528"/>
                      <a:gd name="T21" fmla="*/ 888 h 2028"/>
                      <a:gd name="T22" fmla="*/ 144 w 528"/>
                      <a:gd name="T23" fmla="*/ 540 h 2028"/>
                      <a:gd name="T24" fmla="*/ 180 w 528"/>
                      <a:gd name="T25" fmla="*/ 408 h 2028"/>
                      <a:gd name="T26" fmla="*/ 210 w 528"/>
                      <a:gd name="T27" fmla="*/ 300 h 2028"/>
                      <a:gd name="T28" fmla="*/ 246 w 528"/>
                      <a:gd name="T29" fmla="*/ 222 h 2028"/>
                      <a:gd name="T30" fmla="*/ 276 w 528"/>
                      <a:gd name="T31" fmla="*/ 168 h 2028"/>
                      <a:gd name="T32" fmla="*/ 306 w 528"/>
                      <a:gd name="T33" fmla="*/ 120 h 2028"/>
                      <a:gd name="T34" fmla="*/ 330 w 528"/>
                      <a:gd name="T35" fmla="*/ 90 h 2028"/>
                      <a:gd name="T36" fmla="*/ 372 w 528"/>
                      <a:gd name="T37" fmla="*/ 48 h 2028"/>
                      <a:gd name="T38" fmla="*/ 414 w 528"/>
                      <a:gd name="T39" fmla="*/ 12 h 2028"/>
                      <a:gd name="T40" fmla="*/ 492 w 528"/>
                      <a:gd name="T41" fmla="*/ 0 h 2028"/>
                      <a:gd name="T42" fmla="*/ 510 w 528"/>
                      <a:gd name="T43" fmla="*/ 0 h 2028"/>
                      <a:gd name="T44" fmla="*/ 522 w 528"/>
                      <a:gd name="T45" fmla="*/ 6 h 2028"/>
                      <a:gd name="T46" fmla="*/ 528 w 528"/>
                      <a:gd name="T47" fmla="*/ 24 h 2028"/>
                      <a:gd name="T48" fmla="*/ 528 w 528"/>
                      <a:gd name="T49" fmla="*/ 36 h 2028"/>
                      <a:gd name="T50" fmla="*/ 516 w 528"/>
                      <a:gd name="T51" fmla="*/ 54 h 2028"/>
                      <a:gd name="T52" fmla="*/ 462 w 528"/>
                      <a:gd name="T53" fmla="*/ 114 h 2028"/>
                      <a:gd name="T54" fmla="*/ 426 w 528"/>
                      <a:gd name="T55" fmla="*/ 144 h 2028"/>
                      <a:gd name="T56" fmla="*/ 390 w 528"/>
                      <a:gd name="T57" fmla="*/ 186 h 2028"/>
                      <a:gd name="T58" fmla="*/ 366 w 528"/>
                      <a:gd name="T59" fmla="*/ 228 h 2028"/>
                      <a:gd name="T60" fmla="*/ 342 w 528"/>
                      <a:gd name="T61" fmla="*/ 276 h 2028"/>
                      <a:gd name="T62" fmla="*/ 312 w 528"/>
                      <a:gd name="T63" fmla="*/ 342 h 2028"/>
                      <a:gd name="T64" fmla="*/ 282 w 528"/>
                      <a:gd name="T65" fmla="*/ 450 h 2028"/>
                      <a:gd name="T66" fmla="*/ 252 w 528"/>
                      <a:gd name="T67" fmla="*/ 570 h 2028"/>
                      <a:gd name="T68" fmla="*/ 198 w 528"/>
                      <a:gd name="T69" fmla="*/ 804 h 2028"/>
                      <a:gd name="T70" fmla="*/ 156 w 528"/>
                      <a:gd name="T71" fmla="*/ 1038 h 2028"/>
                      <a:gd name="T72" fmla="*/ 138 w 528"/>
                      <a:gd name="T73" fmla="*/ 1188 h 2028"/>
                      <a:gd name="T74" fmla="*/ 114 w 528"/>
                      <a:gd name="T75" fmla="*/ 1344 h 2028"/>
                      <a:gd name="T76" fmla="*/ 114 w 528"/>
                      <a:gd name="T77" fmla="*/ 1530 h 2028"/>
                      <a:gd name="T78" fmla="*/ 114 w 528"/>
                      <a:gd name="T79" fmla="*/ 1644 h 2028"/>
                      <a:gd name="T80" fmla="*/ 114 w 528"/>
                      <a:gd name="T81" fmla="*/ 1740 h 2028"/>
                      <a:gd name="T82" fmla="*/ 120 w 528"/>
                      <a:gd name="T83" fmla="*/ 1788 h 2028"/>
                      <a:gd name="T84" fmla="*/ 132 w 528"/>
                      <a:gd name="T85" fmla="*/ 1836 h 2028"/>
                      <a:gd name="T86" fmla="*/ 138 w 528"/>
                      <a:gd name="T87" fmla="*/ 1890 h 2028"/>
                      <a:gd name="T88" fmla="*/ 156 w 528"/>
                      <a:gd name="T89" fmla="*/ 1956 h 2028"/>
                      <a:gd name="T90" fmla="*/ 162 w 528"/>
                      <a:gd name="T91" fmla="*/ 1992 h 2028"/>
                      <a:gd name="T92" fmla="*/ 162 w 528"/>
                      <a:gd name="T93" fmla="*/ 1998 h 2028"/>
                      <a:gd name="T94" fmla="*/ 162 w 528"/>
                      <a:gd name="T95" fmla="*/ 2004 h 2028"/>
                      <a:gd name="T96" fmla="*/ 162 w 528"/>
                      <a:gd name="T97" fmla="*/ 2010 h 2028"/>
                      <a:gd name="T98" fmla="*/ 156 w 528"/>
                      <a:gd name="T99" fmla="*/ 2022 h 2028"/>
                      <a:gd name="T100" fmla="*/ 144 w 528"/>
                      <a:gd name="T101" fmla="*/ 2028 h 2028"/>
                      <a:gd name="T102" fmla="*/ 138 w 528"/>
                      <a:gd name="T103" fmla="*/ 2028 h 2028"/>
                      <a:gd name="T104" fmla="*/ 132 w 528"/>
                      <a:gd name="T105" fmla="*/ 2022 h 2028"/>
                      <a:gd name="T106" fmla="*/ 120 w 528"/>
                      <a:gd name="T107" fmla="*/ 2022 h 2028"/>
                      <a:gd name="T108" fmla="*/ 114 w 528"/>
                      <a:gd name="T109" fmla="*/ 2010 h 202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114" y="2004"/>
                        </a:ln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07" name="Freeform 317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84 w 528"/>
                      <a:gd name="T1" fmla="*/ 1902 h 2028"/>
                      <a:gd name="T2" fmla="*/ 60 w 528"/>
                      <a:gd name="T3" fmla="*/ 1812 h 2028"/>
                      <a:gd name="T4" fmla="*/ 36 w 528"/>
                      <a:gd name="T5" fmla="*/ 1722 h 2028"/>
                      <a:gd name="T6" fmla="*/ 18 w 528"/>
                      <a:gd name="T7" fmla="*/ 1650 h 2028"/>
                      <a:gd name="T8" fmla="*/ 12 w 528"/>
                      <a:gd name="T9" fmla="*/ 1590 h 2028"/>
                      <a:gd name="T10" fmla="*/ 6 w 528"/>
                      <a:gd name="T11" fmla="*/ 1524 h 2028"/>
                      <a:gd name="T12" fmla="*/ 0 w 528"/>
                      <a:gd name="T13" fmla="*/ 1464 h 2028"/>
                      <a:gd name="T14" fmla="*/ 0 w 528"/>
                      <a:gd name="T15" fmla="*/ 1398 h 2028"/>
                      <a:gd name="T16" fmla="*/ 18 w 528"/>
                      <a:gd name="T17" fmla="*/ 1230 h 2028"/>
                      <a:gd name="T18" fmla="*/ 42 w 528"/>
                      <a:gd name="T19" fmla="*/ 1080 h 2028"/>
                      <a:gd name="T20" fmla="*/ 90 w 528"/>
                      <a:gd name="T21" fmla="*/ 792 h 2028"/>
                      <a:gd name="T22" fmla="*/ 156 w 528"/>
                      <a:gd name="T23" fmla="*/ 498 h 2028"/>
                      <a:gd name="T24" fmla="*/ 192 w 528"/>
                      <a:gd name="T25" fmla="*/ 366 h 2028"/>
                      <a:gd name="T26" fmla="*/ 222 w 528"/>
                      <a:gd name="T27" fmla="*/ 282 h 2028"/>
                      <a:gd name="T28" fmla="*/ 258 w 528"/>
                      <a:gd name="T29" fmla="*/ 204 h 2028"/>
                      <a:gd name="T30" fmla="*/ 282 w 528"/>
                      <a:gd name="T31" fmla="*/ 156 h 2028"/>
                      <a:gd name="T32" fmla="*/ 312 w 528"/>
                      <a:gd name="T33" fmla="*/ 114 h 2028"/>
                      <a:gd name="T34" fmla="*/ 342 w 528"/>
                      <a:gd name="T35" fmla="*/ 72 h 2028"/>
                      <a:gd name="T36" fmla="*/ 384 w 528"/>
                      <a:gd name="T37" fmla="*/ 36 h 2028"/>
                      <a:gd name="T38" fmla="*/ 426 w 528"/>
                      <a:gd name="T39" fmla="*/ 0 h 2028"/>
                      <a:gd name="T40" fmla="*/ 498 w 528"/>
                      <a:gd name="T41" fmla="*/ 0 h 2028"/>
                      <a:gd name="T42" fmla="*/ 516 w 528"/>
                      <a:gd name="T43" fmla="*/ 0 h 2028"/>
                      <a:gd name="T44" fmla="*/ 528 w 528"/>
                      <a:gd name="T45" fmla="*/ 18 h 2028"/>
                      <a:gd name="T46" fmla="*/ 528 w 528"/>
                      <a:gd name="T47" fmla="*/ 30 h 2028"/>
                      <a:gd name="T48" fmla="*/ 522 w 528"/>
                      <a:gd name="T49" fmla="*/ 48 h 2028"/>
                      <a:gd name="T50" fmla="*/ 474 w 528"/>
                      <a:gd name="T51" fmla="*/ 102 h 2028"/>
                      <a:gd name="T52" fmla="*/ 432 w 528"/>
                      <a:gd name="T53" fmla="*/ 138 h 2028"/>
                      <a:gd name="T54" fmla="*/ 402 w 528"/>
                      <a:gd name="T55" fmla="*/ 174 h 2028"/>
                      <a:gd name="T56" fmla="*/ 372 w 528"/>
                      <a:gd name="T57" fmla="*/ 216 h 2028"/>
                      <a:gd name="T58" fmla="*/ 348 w 528"/>
                      <a:gd name="T59" fmla="*/ 258 h 2028"/>
                      <a:gd name="T60" fmla="*/ 330 w 528"/>
                      <a:gd name="T61" fmla="*/ 306 h 2028"/>
                      <a:gd name="T62" fmla="*/ 288 w 528"/>
                      <a:gd name="T63" fmla="*/ 414 h 2028"/>
                      <a:gd name="T64" fmla="*/ 258 w 528"/>
                      <a:gd name="T65" fmla="*/ 534 h 2028"/>
                      <a:gd name="T66" fmla="*/ 222 w 528"/>
                      <a:gd name="T67" fmla="*/ 708 h 2028"/>
                      <a:gd name="T68" fmla="*/ 162 w 528"/>
                      <a:gd name="T69" fmla="*/ 996 h 2028"/>
                      <a:gd name="T70" fmla="*/ 138 w 528"/>
                      <a:gd name="T71" fmla="*/ 1140 h 2028"/>
                      <a:gd name="T72" fmla="*/ 120 w 528"/>
                      <a:gd name="T73" fmla="*/ 1290 h 2028"/>
                      <a:gd name="T74" fmla="*/ 114 w 528"/>
                      <a:gd name="T75" fmla="*/ 1488 h 2028"/>
                      <a:gd name="T76" fmla="*/ 114 w 528"/>
                      <a:gd name="T77" fmla="*/ 1608 h 2028"/>
                      <a:gd name="T78" fmla="*/ 114 w 528"/>
                      <a:gd name="T79" fmla="*/ 1716 h 2028"/>
                      <a:gd name="T80" fmla="*/ 120 w 528"/>
                      <a:gd name="T81" fmla="*/ 1770 h 2028"/>
                      <a:gd name="T82" fmla="*/ 126 w 528"/>
                      <a:gd name="T83" fmla="*/ 1824 h 2028"/>
                      <a:gd name="T84" fmla="*/ 138 w 528"/>
                      <a:gd name="T85" fmla="*/ 1872 h 2028"/>
                      <a:gd name="T86" fmla="*/ 150 w 528"/>
                      <a:gd name="T87" fmla="*/ 1938 h 2028"/>
                      <a:gd name="T88" fmla="*/ 162 w 528"/>
                      <a:gd name="T89" fmla="*/ 1974 h 2028"/>
                      <a:gd name="T90" fmla="*/ 162 w 528"/>
                      <a:gd name="T91" fmla="*/ 2004 h 2028"/>
                      <a:gd name="T92" fmla="*/ 162 w 528"/>
                      <a:gd name="T93" fmla="*/ 2016 h 2028"/>
                      <a:gd name="T94" fmla="*/ 144 w 528"/>
                      <a:gd name="T95" fmla="*/ 2028 h 2028"/>
                      <a:gd name="T96" fmla="*/ 132 w 528"/>
                      <a:gd name="T97" fmla="*/ 2028 h 2028"/>
                      <a:gd name="T98" fmla="*/ 120 w 528"/>
                      <a:gd name="T99" fmla="*/ 2022 h 2028"/>
                      <a:gd name="T100" fmla="*/ 114 w 528"/>
                      <a:gd name="T101" fmla="*/ 2004 h 2028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08" name="Freeform 318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86 h 1710"/>
                      <a:gd name="T2" fmla="*/ 0 w 816"/>
                      <a:gd name="T3" fmla="*/ 1632 h 1710"/>
                      <a:gd name="T4" fmla="*/ 6 w 816"/>
                      <a:gd name="T5" fmla="*/ 1578 h 1710"/>
                      <a:gd name="T6" fmla="*/ 12 w 816"/>
                      <a:gd name="T7" fmla="*/ 1524 h 1710"/>
                      <a:gd name="T8" fmla="*/ 18 w 816"/>
                      <a:gd name="T9" fmla="*/ 1458 h 1710"/>
                      <a:gd name="T10" fmla="*/ 42 w 816"/>
                      <a:gd name="T11" fmla="*/ 1350 h 1710"/>
                      <a:gd name="T12" fmla="*/ 60 w 816"/>
                      <a:gd name="T13" fmla="*/ 1260 h 1710"/>
                      <a:gd name="T14" fmla="*/ 66 w 816"/>
                      <a:gd name="T15" fmla="*/ 1188 h 1710"/>
                      <a:gd name="T16" fmla="*/ 78 w 816"/>
                      <a:gd name="T17" fmla="*/ 1128 h 1710"/>
                      <a:gd name="T18" fmla="*/ 114 w 816"/>
                      <a:gd name="T19" fmla="*/ 1020 h 1710"/>
                      <a:gd name="T20" fmla="*/ 132 w 816"/>
                      <a:gd name="T21" fmla="*/ 936 h 1710"/>
                      <a:gd name="T22" fmla="*/ 162 w 816"/>
                      <a:gd name="T23" fmla="*/ 816 h 1710"/>
                      <a:gd name="T24" fmla="*/ 216 w 816"/>
                      <a:gd name="T25" fmla="*/ 600 h 1710"/>
                      <a:gd name="T26" fmla="*/ 258 w 816"/>
                      <a:gd name="T27" fmla="*/ 474 h 1710"/>
                      <a:gd name="T28" fmla="*/ 306 w 816"/>
                      <a:gd name="T29" fmla="*/ 348 h 1710"/>
                      <a:gd name="T30" fmla="*/ 336 w 816"/>
                      <a:gd name="T31" fmla="*/ 276 h 1710"/>
                      <a:gd name="T32" fmla="*/ 396 w 816"/>
                      <a:gd name="T33" fmla="*/ 150 h 1710"/>
                      <a:gd name="T34" fmla="*/ 432 w 816"/>
                      <a:gd name="T35" fmla="*/ 78 h 1710"/>
                      <a:gd name="T36" fmla="*/ 456 w 816"/>
                      <a:gd name="T37" fmla="*/ 42 h 1710"/>
                      <a:gd name="T38" fmla="*/ 480 w 816"/>
                      <a:gd name="T39" fmla="*/ 18 h 1710"/>
                      <a:gd name="T40" fmla="*/ 504 w 816"/>
                      <a:gd name="T41" fmla="*/ 6 h 1710"/>
                      <a:gd name="T42" fmla="*/ 510 w 816"/>
                      <a:gd name="T43" fmla="*/ 0 h 1710"/>
                      <a:gd name="T44" fmla="*/ 528 w 816"/>
                      <a:gd name="T45" fmla="*/ 0 h 1710"/>
                      <a:gd name="T46" fmla="*/ 552 w 816"/>
                      <a:gd name="T47" fmla="*/ 6 h 1710"/>
                      <a:gd name="T48" fmla="*/ 576 w 816"/>
                      <a:gd name="T49" fmla="*/ 24 h 1710"/>
                      <a:gd name="T50" fmla="*/ 612 w 816"/>
                      <a:gd name="T51" fmla="*/ 54 h 1710"/>
                      <a:gd name="T52" fmla="*/ 636 w 816"/>
                      <a:gd name="T53" fmla="*/ 90 h 1710"/>
                      <a:gd name="T54" fmla="*/ 660 w 816"/>
                      <a:gd name="T55" fmla="*/ 138 h 1710"/>
                      <a:gd name="T56" fmla="*/ 684 w 816"/>
                      <a:gd name="T57" fmla="*/ 192 h 1710"/>
                      <a:gd name="T58" fmla="*/ 720 w 816"/>
                      <a:gd name="T59" fmla="*/ 282 h 1710"/>
                      <a:gd name="T60" fmla="*/ 762 w 816"/>
                      <a:gd name="T61" fmla="*/ 426 h 1710"/>
                      <a:gd name="T62" fmla="*/ 792 w 816"/>
                      <a:gd name="T63" fmla="*/ 516 h 1710"/>
                      <a:gd name="T64" fmla="*/ 816 w 816"/>
                      <a:gd name="T65" fmla="*/ 576 h 1710"/>
                      <a:gd name="T66" fmla="*/ 810 w 816"/>
                      <a:gd name="T67" fmla="*/ 576 h 1710"/>
                      <a:gd name="T68" fmla="*/ 756 w 816"/>
                      <a:gd name="T69" fmla="*/ 462 h 1710"/>
                      <a:gd name="T70" fmla="*/ 648 w 816"/>
                      <a:gd name="T71" fmla="*/ 246 h 1710"/>
                      <a:gd name="T72" fmla="*/ 576 w 816"/>
                      <a:gd name="T73" fmla="*/ 108 h 1710"/>
                      <a:gd name="T74" fmla="*/ 558 w 816"/>
                      <a:gd name="T75" fmla="*/ 72 h 1710"/>
                      <a:gd name="T76" fmla="*/ 546 w 816"/>
                      <a:gd name="T77" fmla="*/ 54 h 1710"/>
                      <a:gd name="T78" fmla="*/ 528 w 816"/>
                      <a:gd name="T79" fmla="*/ 48 h 1710"/>
                      <a:gd name="T80" fmla="*/ 516 w 816"/>
                      <a:gd name="T81" fmla="*/ 48 h 1710"/>
                      <a:gd name="T82" fmla="*/ 504 w 816"/>
                      <a:gd name="T83" fmla="*/ 66 h 1710"/>
                      <a:gd name="T84" fmla="*/ 480 w 816"/>
                      <a:gd name="T85" fmla="*/ 96 h 1710"/>
                      <a:gd name="T86" fmla="*/ 456 w 816"/>
                      <a:gd name="T87" fmla="*/ 138 h 1710"/>
                      <a:gd name="T88" fmla="*/ 426 w 816"/>
                      <a:gd name="T89" fmla="*/ 210 h 1710"/>
                      <a:gd name="T90" fmla="*/ 372 w 816"/>
                      <a:gd name="T91" fmla="*/ 336 h 1710"/>
                      <a:gd name="T92" fmla="*/ 324 w 816"/>
                      <a:gd name="T93" fmla="*/ 450 h 1710"/>
                      <a:gd name="T94" fmla="*/ 282 w 816"/>
                      <a:gd name="T95" fmla="*/ 576 h 1710"/>
                      <a:gd name="T96" fmla="*/ 246 w 816"/>
                      <a:gd name="T97" fmla="*/ 702 h 1710"/>
                      <a:gd name="T98" fmla="*/ 210 w 816"/>
                      <a:gd name="T99" fmla="*/ 834 h 1710"/>
                      <a:gd name="T100" fmla="*/ 180 w 816"/>
                      <a:gd name="T101" fmla="*/ 978 h 1710"/>
                      <a:gd name="T102" fmla="*/ 150 w 816"/>
                      <a:gd name="T103" fmla="*/ 1080 h 1710"/>
                      <a:gd name="T104" fmla="*/ 126 w 816"/>
                      <a:gd name="T105" fmla="*/ 1176 h 1710"/>
                      <a:gd name="T106" fmla="*/ 114 w 816"/>
                      <a:gd name="T107" fmla="*/ 1254 h 1710"/>
                      <a:gd name="T108" fmla="*/ 90 w 816"/>
                      <a:gd name="T109" fmla="*/ 1326 h 1710"/>
                      <a:gd name="T110" fmla="*/ 42 w 816"/>
                      <a:gd name="T111" fmla="*/ 1464 h 1710"/>
                      <a:gd name="T112" fmla="*/ 24 w 816"/>
                      <a:gd name="T113" fmla="*/ 1530 h 1710"/>
                      <a:gd name="T114" fmla="*/ 18 w 816"/>
                      <a:gd name="T115" fmla="*/ 1596 h 1710"/>
                      <a:gd name="T116" fmla="*/ 18 w 816"/>
                      <a:gd name="T117" fmla="*/ 1686 h 1710"/>
                      <a:gd name="T118" fmla="*/ 18 w 816"/>
                      <a:gd name="T119" fmla="*/ 1704 h 1710"/>
                      <a:gd name="T120" fmla="*/ 12 w 816"/>
                      <a:gd name="T121" fmla="*/ 1710 h 1710"/>
                      <a:gd name="T122" fmla="*/ 12 w 816"/>
                      <a:gd name="T123" fmla="*/ 1704 h 1710"/>
                      <a:gd name="T124" fmla="*/ 12 w 816"/>
                      <a:gd name="T125" fmla="*/ 1704 h 171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12" y="1704"/>
                        </a:ln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09" name="Freeform 319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62 h 1710"/>
                      <a:gd name="T2" fmla="*/ 0 w 816"/>
                      <a:gd name="T3" fmla="*/ 1614 h 1710"/>
                      <a:gd name="T4" fmla="*/ 6 w 816"/>
                      <a:gd name="T5" fmla="*/ 1560 h 1710"/>
                      <a:gd name="T6" fmla="*/ 12 w 816"/>
                      <a:gd name="T7" fmla="*/ 1512 h 1710"/>
                      <a:gd name="T8" fmla="*/ 24 w 816"/>
                      <a:gd name="T9" fmla="*/ 1422 h 1710"/>
                      <a:gd name="T10" fmla="*/ 48 w 816"/>
                      <a:gd name="T11" fmla="*/ 1320 h 1710"/>
                      <a:gd name="T12" fmla="*/ 66 w 816"/>
                      <a:gd name="T13" fmla="*/ 1248 h 1710"/>
                      <a:gd name="T14" fmla="*/ 72 w 816"/>
                      <a:gd name="T15" fmla="*/ 1170 h 1710"/>
                      <a:gd name="T16" fmla="*/ 96 w 816"/>
                      <a:gd name="T17" fmla="*/ 1074 h 1710"/>
                      <a:gd name="T18" fmla="*/ 114 w 816"/>
                      <a:gd name="T19" fmla="*/ 990 h 1710"/>
                      <a:gd name="T20" fmla="*/ 138 w 816"/>
                      <a:gd name="T21" fmla="*/ 900 h 1710"/>
                      <a:gd name="T22" fmla="*/ 180 w 816"/>
                      <a:gd name="T23" fmla="*/ 732 h 1710"/>
                      <a:gd name="T24" fmla="*/ 234 w 816"/>
                      <a:gd name="T25" fmla="*/ 552 h 1710"/>
                      <a:gd name="T26" fmla="*/ 276 w 816"/>
                      <a:gd name="T27" fmla="*/ 432 h 1710"/>
                      <a:gd name="T28" fmla="*/ 324 w 816"/>
                      <a:gd name="T29" fmla="*/ 312 h 1710"/>
                      <a:gd name="T30" fmla="*/ 354 w 816"/>
                      <a:gd name="T31" fmla="*/ 240 h 1710"/>
                      <a:gd name="T32" fmla="*/ 408 w 816"/>
                      <a:gd name="T33" fmla="*/ 120 h 1710"/>
                      <a:gd name="T34" fmla="*/ 438 w 816"/>
                      <a:gd name="T35" fmla="*/ 66 h 1710"/>
                      <a:gd name="T36" fmla="*/ 462 w 816"/>
                      <a:gd name="T37" fmla="*/ 30 h 1710"/>
                      <a:gd name="T38" fmla="*/ 486 w 816"/>
                      <a:gd name="T39" fmla="*/ 12 h 1710"/>
                      <a:gd name="T40" fmla="*/ 504 w 816"/>
                      <a:gd name="T41" fmla="*/ 0 h 1710"/>
                      <a:gd name="T42" fmla="*/ 522 w 816"/>
                      <a:gd name="T43" fmla="*/ 0 h 1710"/>
                      <a:gd name="T44" fmla="*/ 540 w 816"/>
                      <a:gd name="T45" fmla="*/ 0 h 1710"/>
                      <a:gd name="T46" fmla="*/ 558 w 816"/>
                      <a:gd name="T47" fmla="*/ 12 h 1710"/>
                      <a:gd name="T48" fmla="*/ 588 w 816"/>
                      <a:gd name="T49" fmla="*/ 36 h 1710"/>
                      <a:gd name="T50" fmla="*/ 624 w 816"/>
                      <a:gd name="T51" fmla="*/ 72 h 1710"/>
                      <a:gd name="T52" fmla="*/ 642 w 816"/>
                      <a:gd name="T53" fmla="*/ 102 h 1710"/>
                      <a:gd name="T54" fmla="*/ 672 w 816"/>
                      <a:gd name="T55" fmla="*/ 150 h 1710"/>
                      <a:gd name="T56" fmla="*/ 696 w 816"/>
                      <a:gd name="T57" fmla="*/ 222 h 1710"/>
                      <a:gd name="T58" fmla="*/ 732 w 816"/>
                      <a:gd name="T59" fmla="*/ 336 h 1710"/>
                      <a:gd name="T60" fmla="*/ 768 w 816"/>
                      <a:gd name="T61" fmla="*/ 456 h 1710"/>
                      <a:gd name="T62" fmla="*/ 798 w 816"/>
                      <a:gd name="T63" fmla="*/ 546 h 1710"/>
                      <a:gd name="T64" fmla="*/ 810 w 816"/>
                      <a:gd name="T65" fmla="*/ 576 h 1710"/>
                      <a:gd name="T66" fmla="*/ 702 w 816"/>
                      <a:gd name="T67" fmla="*/ 354 h 1710"/>
                      <a:gd name="T68" fmla="*/ 624 w 816"/>
                      <a:gd name="T69" fmla="*/ 192 h 1710"/>
                      <a:gd name="T70" fmla="*/ 570 w 816"/>
                      <a:gd name="T71" fmla="*/ 90 h 1710"/>
                      <a:gd name="T72" fmla="*/ 552 w 816"/>
                      <a:gd name="T73" fmla="*/ 66 h 1710"/>
                      <a:gd name="T74" fmla="*/ 534 w 816"/>
                      <a:gd name="T75" fmla="*/ 48 h 1710"/>
                      <a:gd name="T76" fmla="*/ 516 w 816"/>
                      <a:gd name="T77" fmla="*/ 48 h 1710"/>
                      <a:gd name="T78" fmla="*/ 492 w 816"/>
                      <a:gd name="T79" fmla="*/ 72 h 1710"/>
                      <a:gd name="T80" fmla="*/ 468 w 816"/>
                      <a:gd name="T81" fmla="*/ 114 h 1710"/>
                      <a:gd name="T82" fmla="*/ 450 w 816"/>
                      <a:gd name="T83" fmla="*/ 150 h 1710"/>
                      <a:gd name="T84" fmla="*/ 408 w 816"/>
                      <a:gd name="T85" fmla="*/ 264 h 1710"/>
                      <a:gd name="T86" fmla="*/ 354 w 816"/>
                      <a:gd name="T87" fmla="*/ 372 h 1710"/>
                      <a:gd name="T88" fmla="*/ 306 w 816"/>
                      <a:gd name="T89" fmla="*/ 492 h 1710"/>
                      <a:gd name="T90" fmla="*/ 270 w 816"/>
                      <a:gd name="T91" fmla="*/ 618 h 1710"/>
                      <a:gd name="T92" fmla="*/ 234 w 816"/>
                      <a:gd name="T93" fmla="*/ 744 h 1710"/>
                      <a:gd name="T94" fmla="*/ 198 w 816"/>
                      <a:gd name="T95" fmla="*/ 912 h 1710"/>
                      <a:gd name="T96" fmla="*/ 168 w 816"/>
                      <a:gd name="T97" fmla="*/ 1032 h 1710"/>
                      <a:gd name="T98" fmla="*/ 132 w 816"/>
                      <a:gd name="T99" fmla="*/ 1140 h 1710"/>
                      <a:gd name="T100" fmla="*/ 126 w 816"/>
                      <a:gd name="T101" fmla="*/ 1200 h 1710"/>
                      <a:gd name="T102" fmla="*/ 108 w 816"/>
                      <a:gd name="T103" fmla="*/ 1278 h 1710"/>
                      <a:gd name="T104" fmla="*/ 78 w 816"/>
                      <a:gd name="T105" fmla="*/ 1362 h 1710"/>
                      <a:gd name="T106" fmla="*/ 36 w 816"/>
                      <a:gd name="T107" fmla="*/ 1494 h 1710"/>
                      <a:gd name="T108" fmla="*/ 18 w 816"/>
                      <a:gd name="T109" fmla="*/ 1566 h 1710"/>
                      <a:gd name="T110" fmla="*/ 12 w 816"/>
                      <a:gd name="T111" fmla="*/ 1632 h 1710"/>
                      <a:gd name="T112" fmla="*/ 18 w 816"/>
                      <a:gd name="T113" fmla="*/ 1704 h 1710"/>
                      <a:gd name="T114" fmla="*/ 12 w 816"/>
                      <a:gd name="T115" fmla="*/ 1704 h 171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0" name="Freeform 320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8 w 1062"/>
                      <a:gd name="T1" fmla="*/ 2058 h 2118"/>
                      <a:gd name="T2" fmla="*/ 960 w 1062"/>
                      <a:gd name="T3" fmla="*/ 1962 h 2118"/>
                      <a:gd name="T4" fmla="*/ 876 w 1062"/>
                      <a:gd name="T5" fmla="*/ 1680 h 2118"/>
                      <a:gd name="T6" fmla="*/ 810 w 1062"/>
                      <a:gd name="T7" fmla="*/ 1452 h 2118"/>
                      <a:gd name="T8" fmla="*/ 756 w 1062"/>
                      <a:gd name="T9" fmla="*/ 1266 h 2118"/>
                      <a:gd name="T10" fmla="*/ 726 w 1062"/>
                      <a:gd name="T11" fmla="*/ 1170 h 2118"/>
                      <a:gd name="T12" fmla="*/ 690 w 1062"/>
                      <a:gd name="T13" fmla="*/ 1074 h 2118"/>
                      <a:gd name="T14" fmla="*/ 678 w 1062"/>
                      <a:gd name="T15" fmla="*/ 1026 h 2118"/>
                      <a:gd name="T16" fmla="*/ 630 w 1062"/>
                      <a:gd name="T17" fmla="*/ 858 h 2118"/>
                      <a:gd name="T18" fmla="*/ 570 w 1062"/>
                      <a:gd name="T19" fmla="*/ 654 h 2118"/>
                      <a:gd name="T20" fmla="*/ 528 w 1062"/>
                      <a:gd name="T21" fmla="*/ 534 h 2118"/>
                      <a:gd name="T22" fmla="*/ 480 w 1062"/>
                      <a:gd name="T23" fmla="*/ 426 h 2118"/>
                      <a:gd name="T24" fmla="*/ 444 w 1062"/>
                      <a:gd name="T25" fmla="*/ 348 h 2118"/>
                      <a:gd name="T26" fmla="*/ 408 w 1062"/>
                      <a:gd name="T27" fmla="*/ 288 h 2118"/>
                      <a:gd name="T28" fmla="*/ 366 w 1062"/>
                      <a:gd name="T29" fmla="*/ 228 h 2118"/>
                      <a:gd name="T30" fmla="*/ 318 w 1062"/>
                      <a:gd name="T31" fmla="*/ 168 h 2118"/>
                      <a:gd name="T32" fmla="*/ 282 w 1062"/>
                      <a:gd name="T33" fmla="*/ 132 h 2118"/>
                      <a:gd name="T34" fmla="*/ 240 w 1062"/>
                      <a:gd name="T35" fmla="*/ 96 h 2118"/>
                      <a:gd name="T36" fmla="*/ 192 w 1062"/>
                      <a:gd name="T37" fmla="*/ 66 h 2118"/>
                      <a:gd name="T38" fmla="*/ 132 w 1062"/>
                      <a:gd name="T39" fmla="*/ 36 h 2118"/>
                      <a:gd name="T40" fmla="*/ 72 w 1062"/>
                      <a:gd name="T41" fmla="*/ 18 h 2118"/>
                      <a:gd name="T42" fmla="*/ 6 w 1062"/>
                      <a:gd name="T43" fmla="*/ 6 h 2118"/>
                      <a:gd name="T44" fmla="*/ 0 w 1062"/>
                      <a:gd name="T45" fmla="*/ 0 h 2118"/>
                      <a:gd name="T46" fmla="*/ 6 w 1062"/>
                      <a:gd name="T47" fmla="*/ 0 h 2118"/>
                      <a:gd name="T48" fmla="*/ 54 w 1062"/>
                      <a:gd name="T49" fmla="*/ 12 h 2118"/>
                      <a:gd name="T50" fmla="*/ 144 w 1062"/>
                      <a:gd name="T51" fmla="*/ 30 h 2118"/>
                      <a:gd name="T52" fmla="*/ 216 w 1062"/>
                      <a:gd name="T53" fmla="*/ 54 h 2118"/>
                      <a:gd name="T54" fmla="*/ 270 w 1062"/>
                      <a:gd name="T55" fmla="*/ 78 h 2118"/>
                      <a:gd name="T56" fmla="*/ 336 w 1062"/>
                      <a:gd name="T57" fmla="*/ 114 h 2118"/>
                      <a:gd name="T58" fmla="*/ 384 w 1062"/>
                      <a:gd name="T59" fmla="*/ 150 h 2118"/>
                      <a:gd name="T60" fmla="*/ 432 w 1062"/>
                      <a:gd name="T61" fmla="*/ 186 h 2118"/>
                      <a:gd name="T62" fmla="*/ 462 w 1062"/>
                      <a:gd name="T63" fmla="*/ 228 h 2118"/>
                      <a:gd name="T64" fmla="*/ 504 w 1062"/>
                      <a:gd name="T65" fmla="*/ 276 h 2118"/>
                      <a:gd name="T66" fmla="*/ 534 w 1062"/>
                      <a:gd name="T67" fmla="*/ 324 h 2118"/>
                      <a:gd name="T68" fmla="*/ 576 w 1062"/>
                      <a:gd name="T69" fmla="*/ 420 h 2118"/>
                      <a:gd name="T70" fmla="*/ 630 w 1062"/>
                      <a:gd name="T71" fmla="*/ 534 h 2118"/>
                      <a:gd name="T72" fmla="*/ 702 w 1062"/>
                      <a:gd name="T73" fmla="*/ 738 h 2118"/>
                      <a:gd name="T74" fmla="*/ 786 w 1062"/>
                      <a:gd name="T75" fmla="*/ 1020 h 2118"/>
                      <a:gd name="T76" fmla="*/ 804 w 1062"/>
                      <a:gd name="T77" fmla="*/ 1068 h 2118"/>
                      <a:gd name="T78" fmla="*/ 834 w 1062"/>
                      <a:gd name="T79" fmla="*/ 1164 h 2118"/>
                      <a:gd name="T80" fmla="*/ 900 w 1062"/>
                      <a:gd name="T81" fmla="*/ 1374 h 2118"/>
                      <a:gd name="T82" fmla="*/ 1002 w 1062"/>
                      <a:gd name="T83" fmla="*/ 1752 h 2118"/>
                      <a:gd name="T84" fmla="*/ 1056 w 1062"/>
                      <a:gd name="T85" fmla="*/ 1950 h 2118"/>
                      <a:gd name="T86" fmla="*/ 1062 w 1062"/>
                      <a:gd name="T87" fmla="*/ 2040 h 2118"/>
                      <a:gd name="T88" fmla="*/ 1062 w 1062"/>
                      <a:gd name="T89" fmla="*/ 2082 h 2118"/>
                      <a:gd name="T90" fmla="*/ 1062 w 1062"/>
                      <a:gd name="T91" fmla="*/ 2088 h 2118"/>
                      <a:gd name="T92" fmla="*/ 1056 w 1062"/>
                      <a:gd name="T93" fmla="*/ 2106 h 2118"/>
                      <a:gd name="T94" fmla="*/ 1044 w 1062"/>
                      <a:gd name="T95" fmla="*/ 2112 h 2118"/>
                      <a:gd name="T96" fmla="*/ 1020 w 1062"/>
                      <a:gd name="T97" fmla="*/ 2118 h 2118"/>
                      <a:gd name="T98" fmla="*/ 1002 w 1062"/>
                      <a:gd name="T99" fmla="*/ 2112 h 2118"/>
                      <a:gd name="T100" fmla="*/ 990 w 1062"/>
                      <a:gd name="T101" fmla="*/ 2106 h 2118"/>
                      <a:gd name="T102" fmla="*/ 990 w 1062"/>
                      <a:gd name="T103" fmla="*/ 2094 h 2118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84" y="2088"/>
                        </a:ln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1" name="Freeform 321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2 w 1062"/>
                      <a:gd name="T1" fmla="*/ 2022 h 2118"/>
                      <a:gd name="T2" fmla="*/ 930 w 1062"/>
                      <a:gd name="T3" fmla="*/ 1866 h 2118"/>
                      <a:gd name="T4" fmla="*/ 852 w 1062"/>
                      <a:gd name="T5" fmla="*/ 1584 h 2118"/>
                      <a:gd name="T6" fmla="*/ 798 w 1062"/>
                      <a:gd name="T7" fmla="*/ 1404 h 2118"/>
                      <a:gd name="T8" fmla="*/ 744 w 1062"/>
                      <a:gd name="T9" fmla="*/ 1218 h 2118"/>
                      <a:gd name="T10" fmla="*/ 708 w 1062"/>
                      <a:gd name="T11" fmla="*/ 1122 h 2118"/>
                      <a:gd name="T12" fmla="*/ 684 w 1062"/>
                      <a:gd name="T13" fmla="*/ 1050 h 2118"/>
                      <a:gd name="T14" fmla="*/ 666 w 1062"/>
                      <a:gd name="T15" fmla="*/ 984 h 2118"/>
                      <a:gd name="T16" fmla="*/ 606 w 1062"/>
                      <a:gd name="T17" fmla="*/ 780 h 2118"/>
                      <a:gd name="T18" fmla="*/ 558 w 1062"/>
                      <a:gd name="T19" fmla="*/ 612 h 2118"/>
                      <a:gd name="T20" fmla="*/ 510 w 1062"/>
                      <a:gd name="T21" fmla="*/ 498 h 2118"/>
                      <a:gd name="T22" fmla="*/ 468 w 1062"/>
                      <a:gd name="T23" fmla="*/ 402 h 2118"/>
                      <a:gd name="T24" fmla="*/ 438 w 1062"/>
                      <a:gd name="T25" fmla="*/ 336 h 2118"/>
                      <a:gd name="T26" fmla="*/ 396 w 1062"/>
                      <a:gd name="T27" fmla="*/ 276 h 2118"/>
                      <a:gd name="T28" fmla="*/ 354 w 1062"/>
                      <a:gd name="T29" fmla="*/ 210 h 2118"/>
                      <a:gd name="T30" fmla="*/ 312 w 1062"/>
                      <a:gd name="T31" fmla="*/ 156 h 2118"/>
                      <a:gd name="T32" fmla="*/ 264 w 1062"/>
                      <a:gd name="T33" fmla="*/ 120 h 2118"/>
                      <a:gd name="T34" fmla="*/ 222 w 1062"/>
                      <a:gd name="T35" fmla="*/ 84 h 2118"/>
                      <a:gd name="T36" fmla="*/ 168 w 1062"/>
                      <a:gd name="T37" fmla="*/ 60 h 2118"/>
                      <a:gd name="T38" fmla="*/ 114 w 1062"/>
                      <a:gd name="T39" fmla="*/ 36 h 2118"/>
                      <a:gd name="T40" fmla="*/ 48 w 1062"/>
                      <a:gd name="T41" fmla="*/ 12 h 2118"/>
                      <a:gd name="T42" fmla="*/ 0 w 1062"/>
                      <a:gd name="T43" fmla="*/ 6 h 2118"/>
                      <a:gd name="T44" fmla="*/ 54 w 1062"/>
                      <a:gd name="T45" fmla="*/ 12 h 2118"/>
                      <a:gd name="T46" fmla="*/ 144 w 1062"/>
                      <a:gd name="T47" fmla="*/ 30 h 2118"/>
                      <a:gd name="T48" fmla="*/ 216 w 1062"/>
                      <a:gd name="T49" fmla="*/ 54 h 2118"/>
                      <a:gd name="T50" fmla="*/ 270 w 1062"/>
                      <a:gd name="T51" fmla="*/ 78 h 2118"/>
                      <a:gd name="T52" fmla="*/ 336 w 1062"/>
                      <a:gd name="T53" fmla="*/ 114 h 2118"/>
                      <a:gd name="T54" fmla="*/ 384 w 1062"/>
                      <a:gd name="T55" fmla="*/ 150 h 2118"/>
                      <a:gd name="T56" fmla="*/ 432 w 1062"/>
                      <a:gd name="T57" fmla="*/ 186 h 2118"/>
                      <a:gd name="T58" fmla="*/ 462 w 1062"/>
                      <a:gd name="T59" fmla="*/ 228 h 2118"/>
                      <a:gd name="T60" fmla="*/ 504 w 1062"/>
                      <a:gd name="T61" fmla="*/ 276 h 2118"/>
                      <a:gd name="T62" fmla="*/ 534 w 1062"/>
                      <a:gd name="T63" fmla="*/ 324 h 2118"/>
                      <a:gd name="T64" fmla="*/ 576 w 1062"/>
                      <a:gd name="T65" fmla="*/ 420 h 2118"/>
                      <a:gd name="T66" fmla="*/ 630 w 1062"/>
                      <a:gd name="T67" fmla="*/ 534 h 2118"/>
                      <a:gd name="T68" fmla="*/ 702 w 1062"/>
                      <a:gd name="T69" fmla="*/ 738 h 2118"/>
                      <a:gd name="T70" fmla="*/ 786 w 1062"/>
                      <a:gd name="T71" fmla="*/ 1020 h 2118"/>
                      <a:gd name="T72" fmla="*/ 804 w 1062"/>
                      <a:gd name="T73" fmla="*/ 1068 h 2118"/>
                      <a:gd name="T74" fmla="*/ 834 w 1062"/>
                      <a:gd name="T75" fmla="*/ 1164 h 2118"/>
                      <a:gd name="T76" fmla="*/ 900 w 1062"/>
                      <a:gd name="T77" fmla="*/ 1374 h 2118"/>
                      <a:gd name="T78" fmla="*/ 1002 w 1062"/>
                      <a:gd name="T79" fmla="*/ 1752 h 2118"/>
                      <a:gd name="T80" fmla="*/ 1056 w 1062"/>
                      <a:gd name="T81" fmla="*/ 1950 h 2118"/>
                      <a:gd name="T82" fmla="*/ 1062 w 1062"/>
                      <a:gd name="T83" fmla="*/ 2040 h 2118"/>
                      <a:gd name="T84" fmla="*/ 1062 w 1062"/>
                      <a:gd name="T85" fmla="*/ 2082 h 2118"/>
                      <a:gd name="T86" fmla="*/ 1062 w 1062"/>
                      <a:gd name="T87" fmla="*/ 2094 h 2118"/>
                      <a:gd name="T88" fmla="*/ 1056 w 1062"/>
                      <a:gd name="T89" fmla="*/ 2112 h 2118"/>
                      <a:gd name="T90" fmla="*/ 1038 w 1062"/>
                      <a:gd name="T91" fmla="*/ 2118 h 2118"/>
                      <a:gd name="T92" fmla="*/ 1014 w 1062"/>
                      <a:gd name="T93" fmla="*/ 2118 h 2118"/>
                      <a:gd name="T94" fmla="*/ 996 w 1062"/>
                      <a:gd name="T95" fmla="*/ 2112 h 2118"/>
                      <a:gd name="T96" fmla="*/ 990 w 1062"/>
                      <a:gd name="T97" fmla="*/ 2094 h 211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2" name="Freeform 322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20 h 2250"/>
                      <a:gd name="T2" fmla="*/ 54 w 186"/>
                      <a:gd name="T3" fmla="*/ 2172 h 2250"/>
                      <a:gd name="T4" fmla="*/ 54 w 186"/>
                      <a:gd name="T5" fmla="*/ 2136 h 2250"/>
                      <a:gd name="T6" fmla="*/ 54 w 186"/>
                      <a:gd name="T7" fmla="*/ 2076 h 2250"/>
                      <a:gd name="T8" fmla="*/ 48 w 186"/>
                      <a:gd name="T9" fmla="*/ 2004 h 2250"/>
                      <a:gd name="T10" fmla="*/ 30 w 186"/>
                      <a:gd name="T11" fmla="*/ 1890 h 2250"/>
                      <a:gd name="T12" fmla="*/ 18 w 186"/>
                      <a:gd name="T13" fmla="*/ 1788 h 2250"/>
                      <a:gd name="T14" fmla="*/ 6 w 186"/>
                      <a:gd name="T15" fmla="*/ 1674 h 2250"/>
                      <a:gd name="T16" fmla="*/ 0 w 186"/>
                      <a:gd name="T17" fmla="*/ 1524 h 2250"/>
                      <a:gd name="T18" fmla="*/ 0 w 186"/>
                      <a:gd name="T19" fmla="*/ 1416 h 2250"/>
                      <a:gd name="T20" fmla="*/ 0 w 186"/>
                      <a:gd name="T21" fmla="*/ 1302 h 2250"/>
                      <a:gd name="T22" fmla="*/ 6 w 186"/>
                      <a:gd name="T23" fmla="*/ 1194 h 2250"/>
                      <a:gd name="T24" fmla="*/ 6 w 186"/>
                      <a:gd name="T25" fmla="*/ 1086 h 2250"/>
                      <a:gd name="T26" fmla="*/ 12 w 186"/>
                      <a:gd name="T27" fmla="*/ 990 h 2250"/>
                      <a:gd name="T28" fmla="*/ 12 w 186"/>
                      <a:gd name="T29" fmla="*/ 840 h 2250"/>
                      <a:gd name="T30" fmla="*/ 18 w 186"/>
                      <a:gd name="T31" fmla="*/ 702 h 2250"/>
                      <a:gd name="T32" fmla="*/ 30 w 186"/>
                      <a:gd name="T33" fmla="*/ 606 h 2250"/>
                      <a:gd name="T34" fmla="*/ 42 w 186"/>
                      <a:gd name="T35" fmla="*/ 492 h 2250"/>
                      <a:gd name="T36" fmla="*/ 54 w 186"/>
                      <a:gd name="T37" fmla="*/ 396 h 2250"/>
                      <a:gd name="T38" fmla="*/ 66 w 186"/>
                      <a:gd name="T39" fmla="*/ 312 h 2250"/>
                      <a:gd name="T40" fmla="*/ 78 w 186"/>
                      <a:gd name="T41" fmla="*/ 246 h 2250"/>
                      <a:gd name="T42" fmla="*/ 102 w 186"/>
                      <a:gd name="T43" fmla="*/ 162 h 2250"/>
                      <a:gd name="T44" fmla="*/ 126 w 186"/>
                      <a:gd name="T45" fmla="*/ 96 h 2250"/>
                      <a:gd name="T46" fmla="*/ 156 w 186"/>
                      <a:gd name="T47" fmla="*/ 42 h 2250"/>
                      <a:gd name="T48" fmla="*/ 180 w 186"/>
                      <a:gd name="T49" fmla="*/ 0 h 2250"/>
                      <a:gd name="T50" fmla="*/ 186 w 186"/>
                      <a:gd name="T51" fmla="*/ 0 h 2250"/>
                      <a:gd name="T52" fmla="*/ 186 w 186"/>
                      <a:gd name="T53" fmla="*/ 6 h 2250"/>
                      <a:gd name="T54" fmla="*/ 168 w 186"/>
                      <a:gd name="T55" fmla="*/ 30 h 2250"/>
                      <a:gd name="T56" fmla="*/ 150 w 186"/>
                      <a:gd name="T57" fmla="*/ 72 h 2250"/>
                      <a:gd name="T58" fmla="*/ 144 w 186"/>
                      <a:gd name="T59" fmla="*/ 114 h 2250"/>
                      <a:gd name="T60" fmla="*/ 138 w 186"/>
                      <a:gd name="T61" fmla="*/ 168 h 2250"/>
                      <a:gd name="T62" fmla="*/ 132 w 186"/>
                      <a:gd name="T63" fmla="*/ 258 h 2250"/>
                      <a:gd name="T64" fmla="*/ 138 w 186"/>
                      <a:gd name="T65" fmla="*/ 408 h 2250"/>
                      <a:gd name="T66" fmla="*/ 126 w 186"/>
                      <a:gd name="T67" fmla="*/ 504 h 2250"/>
                      <a:gd name="T68" fmla="*/ 114 w 186"/>
                      <a:gd name="T69" fmla="*/ 570 h 2250"/>
                      <a:gd name="T70" fmla="*/ 102 w 186"/>
                      <a:gd name="T71" fmla="*/ 684 h 2250"/>
                      <a:gd name="T72" fmla="*/ 102 w 186"/>
                      <a:gd name="T73" fmla="*/ 804 h 2250"/>
                      <a:gd name="T74" fmla="*/ 102 w 186"/>
                      <a:gd name="T75" fmla="*/ 918 h 2250"/>
                      <a:gd name="T76" fmla="*/ 96 w 186"/>
                      <a:gd name="T77" fmla="*/ 1110 h 2250"/>
                      <a:gd name="T78" fmla="*/ 84 w 186"/>
                      <a:gd name="T79" fmla="*/ 1230 h 2250"/>
                      <a:gd name="T80" fmla="*/ 78 w 186"/>
                      <a:gd name="T81" fmla="*/ 1338 h 2250"/>
                      <a:gd name="T82" fmla="*/ 78 w 186"/>
                      <a:gd name="T83" fmla="*/ 1446 h 2250"/>
                      <a:gd name="T84" fmla="*/ 78 w 186"/>
                      <a:gd name="T85" fmla="*/ 1560 h 2250"/>
                      <a:gd name="T86" fmla="*/ 84 w 186"/>
                      <a:gd name="T87" fmla="*/ 1638 h 2250"/>
                      <a:gd name="T88" fmla="*/ 96 w 186"/>
                      <a:gd name="T89" fmla="*/ 1782 h 2250"/>
                      <a:gd name="T90" fmla="*/ 102 w 186"/>
                      <a:gd name="T91" fmla="*/ 1860 h 2250"/>
                      <a:gd name="T92" fmla="*/ 102 w 186"/>
                      <a:gd name="T93" fmla="*/ 1932 h 2250"/>
                      <a:gd name="T94" fmla="*/ 102 w 186"/>
                      <a:gd name="T95" fmla="*/ 2004 h 2250"/>
                      <a:gd name="T96" fmla="*/ 102 w 186"/>
                      <a:gd name="T97" fmla="*/ 2076 h 2250"/>
                      <a:gd name="T98" fmla="*/ 84 w 186"/>
                      <a:gd name="T99" fmla="*/ 2238 h 2250"/>
                      <a:gd name="T100" fmla="*/ 84 w 186"/>
                      <a:gd name="T101" fmla="*/ 2244 h 2250"/>
                      <a:gd name="T102" fmla="*/ 78 w 186"/>
                      <a:gd name="T103" fmla="*/ 2244 h 2250"/>
                      <a:gd name="T104" fmla="*/ 72 w 186"/>
                      <a:gd name="T105" fmla="*/ 2250 h 2250"/>
                      <a:gd name="T106" fmla="*/ 66 w 186"/>
                      <a:gd name="T107" fmla="*/ 2250 h 2250"/>
                      <a:gd name="T108" fmla="*/ 54 w 186"/>
                      <a:gd name="T109" fmla="*/ 2244 h 2250"/>
                      <a:gd name="T110" fmla="*/ 54 w 186"/>
                      <a:gd name="T111" fmla="*/ 2244 h 2250"/>
                      <a:gd name="T112" fmla="*/ 54 w 186"/>
                      <a:gd name="T113" fmla="*/ 2238 h 22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32"/>
                        </a:ln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3" name="Freeform 323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02 h 2250"/>
                      <a:gd name="T2" fmla="*/ 54 w 186"/>
                      <a:gd name="T3" fmla="*/ 2166 h 2250"/>
                      <a:gd name="T4" fmla="*/ 54 w 186"/>
                      <a:gd name="T5" fmla="*/ 2124 h 2250"/>
                      <a:gd name="T6" fmla="*/ 54 w 186"/>
                      <a:gd name="T7" fmla="*/ 2052 h 2250"/>
                      <a:gd name="T8" fmla="*/ 42 w 186"/>
                      <a:gd name="T9" fmla="*/ 1980 h 2250"/>
                      <a:gd name="T10" fmla="*/ 24 w 186"/>
                      <a:gd name="T11" fmla="*/ 1866 h 2250"/>
                      <a:gd name="T12" fmla="*/ 12 w 186"/>
                      <a:gd name="T13" fmla="*/ 1740 h 2250"/>
                      <a:gd name="T14" fmla="*/ 6 w 186"/>
                      <a:gd name="T15" fmla="*/ 1644 h 2250"/>
                      <a:gd name="T16" fmla="*/ 0 w 186"/>
                      <a:gd name="T17" fmla="*/ 1488 h 2250"/>
                      <a:gd name="T18" fmla="*/ 0 w 186"/>
                      <a:gd name="T19" fmla="*/ 1374 h 2250"/>
                      <a:gd name="T20" fmla="*/ 0 w 186"/>
                      <a:gd name="T21" fmla="*/ 1272 h 2250"/>
                      <a:gd name="T22" fmla="*/ 6 w 186"/>
                      <a:gd name="T23" fmla="*/ 1152 h 2250"/>
                      <a:gd name="T24" fmla="*/ 6 w 186"/>
                      <a:gd name="T25" fmla="*/ 1062 h 2250"/>
                      <a:gd name="T26" fmla="*/ 12 w 186"/>
                      <a:gd name="T27" fmla="*/ 948 h 2250"/>
                      <a:gd name="T28" fmla="*/ 12 w 186"/>
                      <a:gd name="T29" fmla="*/ 798 h 2250"/>
                      <a:gd name="T30" fmla="*/ 18 w 186"/>
                      <a:gd name="T31" fmla="*/ 678 h 2250"/>
                      <a:gd name="T32" fmla="*/ 30 w 186"/>
                      <a:gd name="T33" fmla="*/ 564 h 2250"/>
                      <a:gd name="T34" fmla="*/ 48 w 186"/>
                      <a:gd name="T35" fmla="*/ 456 h 2250"/>
                      <a:gd name="T36" fmla="*/ 54 w 186"/>
                      <a:gd name="T37" fmla="*/ 366 h 2250"/>
                      <a:gd name="T38" fmla="*/ 66 w 186"/>
                      <a:gd name="T39" fmla="*/ 294 h 2250"/>
                      <a:gd name="T40" fmla="*/ 84 w 186"/>
                      <a:gd name="T41" fmla="*/ 216 h 2250"/>
                      <a:gd name="T42" fmla="*/ 108 w 186"/>
                      <a:gd name="T43" fmla="*/ 132 h 2250"/>
                      <a:gd name="T44" fmla="*/ 132 w 186"/>
                      <a:gd name="T45" fmla="*/ 84 h 2250"/>
                      <a:gd name="T46" fmla="*/ 168 w 186"/>
                      <a:gd name="T47" fmla="*/ 24 h 2250"/>
                      <a:gd name="T48" fmla="*/ 186 w 186"/>
                      <a:gd name="T49" fmla="*/ 6 h 2250"/>
                      <a:gd name="T50" fmla="*/ 168 w 186"/>
                      <a:gd name="T51" fmla="*/ 30 h 2250"/>
                      <a:gd name="T52" fmla="*/ 150 w 186"/>
                      <a:gd name="T53" fmla="*/ 72 h 2250"/>
                      <a:gd name="T54" fmla="*/ 144 w 186"/>
                      <a:gd name="T55" fmla="*/ 114 h 2250"/>
                      <a:gd name="T56" fmla="*/ 138 w 186"/>
                      <a:gd name="T57" fmla="*/ 168 h 2250"/>
                      <a:gd name="T58" fmla="*/ 132 w 186"/>
                      <a:gd name="T59" fmla="*/ 258 h 2250"/>
                      <a:gd name="T60" fmla="*/ 138 w 186"/>
                      <a:gd name="T61" fmla="*/ 408 h 2250"/>
                      <a:gd name="T62" fmla="*/ 126 w 186"/>
                      <a:gd name="T63" fmla="*/ 504 h 2250"/>
                      <a:gd name="T64" fmla="*/ 114 w 186"/>
                      <a:gd name="T65" fmla="*/ 570 h 2250"/>
                      <a:gd name="T66" fmla="*/ 102 w 186"/>
                      <a:gd name="T67" fmla="*/ 684 h 2250"/>
                      <a:gd name="T68" fmla="*/ 102 w 186"/>
                      <a:gd name="T69" fmla="*/ 804 h 2250"/>
                      <a:gd name="T70" fmla="*/ 102 w 186"/>
                      <a:gd name="T71" fmla="*/ 918 h 2250"/>
                      <a:gd name="T72" fmla="*/ 96 w 186"/>
                      <a:gd name="T73" fmla="*/ 1110 h 2250"/>
                      <a:gd name="T74" fmla="*/ 84 w 186"/>
                      <a:gd name="T75" fmla="*/ 1230 h 2250"/>
                      <a:gd name="T76" fmla="*/ 78 w 186"/>
                      <a:gd name="T77" fmla="*/ 1338 h 2250"/>
                      <a:gd name="T78" fmla="*/ 78 w 186"/>
                      <a:gd name="T79" fmla="*/ 1446 h 2250"/>
                      <a:gd name="T80" fmla="*/ 78 w 186"/>
                      <a:gd name="T81" fmla="*/ 1560 h 2250"/>
                      <a:gd name="T82" fmla="*/ 84 w 186"/>
                      <a:gd name="T83" fmla="*/ 1638 h 2250"/>
                      <a:gd name="T84" fmla="*/ 96 w 186"/>
                      <a:gd name="T85" fmla="*/ 1782 h 2250"/>
                      <a:gd name="T86" fmla="*/ 102 w 186"/>
                      <a:gd name="T87" fmla="*/ 1860 h 2250"/>
                      <a:gd name="T88" fmla="*/ 102 w 186"/>
                      <a:gd name="T89" fmla="*/ 1932 h 2250"/>
                      <a:gd name="T90" fmla="*/ 102 w 186"/>
                      <a:gd name="T91" fmla="*/ 2004 h 2250"/>
                      <a:gd name="T92" fmla="*/ 102 w 186"/>
                      <a:gd name="T93" fmla="*/ 2076 h 2250"/>
                      <a:gd name="T94" fmla="*/ 84 w 186"/>
                      <a:gd name="T95" fmla="*/ 2238 h 2250"/>
                      <a:gd name="T96" fmla="*/ 78 w 186"/>
                      <a:gd name="T97" fmla="*/ 2244 h 2250"/>
                      <a:gd name="T98" fmla="*/ 66 w 186"/>
                      <a:gd name="T99" fmla="*/ 2250 h 2250"/>
                      <a:gd name="T100" fmla="*/ 54 w 186"/>
                      <a:gd name="T101" fmla="*/ 2244 h 225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4" name="Freeform 324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54 w 1014"/>
                      <a:gd name="T1" fmla="*/ 1662 h 1674"/>
                      <a:gd name="T2" fmla="*/ 930 w 1014"/>
                      <a:gd name="T3" fmla="*/ 1638 h 1674"/>
                      <a:gd name="T4" fmla="*/ 906 w 1014"/>
                      <a:gd name="T5" fmla="*/ 1608 h 1674"/>
                      <a:gd name="T6" fmla="*/ 882 w 1014"/>
                      <a:gd name="T7" fmla="*/ 1572 h 1674"/>
                      <a:gd name="T8" fmla="*/ 858 w 1014"/>
                      <a:gd name="T9" fmla="*/ 1542 h 1674"/>
                      <a:gd name="T10" fmla="*/ 804 w 1014"/>
                      <a:gd name="T11" fmla="*/ 1446 h 1674"/>
                      <a:gd name="T12" fmla="*/ 756 w 1014"/>
                      <a:gd name="T13" fmla="*/ 1344 h 1674"/>
                      <a:gd name="T14" fmla="*/ 726 w 1014"/>
                      <a:gd name="T15" fmla="*/ 1290 h 1674"/>
                      <a:gd name="T16" fmla="*/ 714 w 1014"/>
                      <a:gd name="T17" fmla="*/ 1254 h 1674"/>
                      <a:gd name="T18" fmla="*/ 696 w 1014"/>
                      <a:gd name="T19" fmla="*/ 1206 h 1674"/>
                      <a:gd name="T20" fmla="*/ 654 w 1014"/>
                      <a:gd name="T21" fmla="*/ 1098 h 1674"/>
                      <a:gd name="T22" fmla="*/ 624 w 1014"/>
                      <a:gd name="T23" fmla="*/ 990 h 1674"/>
                      <a:gd name="T24" fmla="*/ 594 w 1014"/>
                      <a:gd name="T25" fmla="*/ 918 h 1674"/>
                      <a:gd name="T26" fmla="*/ 564 w 1014"/>
                      <a:gd name="T27" fmla="*/ 846 h 1674"/>
                      <a:gd name="T28" fmla="*/ 492 w 1014"/>
                      <a:gd name="T29" fmla="*/ 702 h 1674"/>
                      <a:gd name="T30" fmla="*/ 426 w 1014"/>
                      <a:gd name="T31" fmla="*/ 564 h 1674"/>
                      <a:gd name="T32" fmla="*/ 330 w 1014"/>
                      <a:gd name="T33" fmla="*/ 378 h 1674"/>
                      <a:gd name="T34" fmla="*/ 264 w 1014"/>
                      <a:gd name="T35" fmla="*/ 270 h 1674"/>
                      <a:gd name="T36" fmla="*/ 204 w 1014"/>
                      <a:gd name="T37" fmla="*/ 180 h 1674"/>
                      <a:gd name="T38" fmla="*/ 162 w 1014"/>
                      <a:gd name="T39" fmla="*/ 132 h 1674"/>
                      <a:gd name="T40" fmla="*/ 120 w 1014"/>
                      <a:gd name="T41" fmla="*/ 90 h 1674"/>
                      <a:gd name="T42" fmla="*/ 72 w 1014"/>
                      <a:gd name="T43" fmla="*/ 54 h 1674"/>
                      <a:gd name="T44" fmla="*/ 24 w 1014"/>
                      <a:gd name="T45" fmla="*/ 18 h 1674"/>
                      <a:gd name="T46" fmla="*/ 0 w 1014"/>
                      <a:gd name="T47" fmla="*/ 0 h 1674"/>
                      <a:gd name="T48" fmla="*/ 0 w 1014"/>
                      <a:gd name="T49" fmla="*/ 0 h 1674"/>
                      <a:gd name="T50" fmla="*/ 24 w 1014"/>
                      <a:gd name="T51" fmla="*/ 12 h 1674"/>
                      <a:gd name="T52" fmla="*/ 96 w 1014"/>
                      <a:gd name="T53" fmla="*/ 54 h 1674"/>
                      <a:gd name="T54" fmla="*/ 156 w 1014"/>
                      <a:gd name="T55" fmla="*/ 90 h 1674"/>
                      <a:gd name="T56" fmla="*/ 228 w 1014"/>
                      <a:gd name="T57" fmla="*/ 144 h 1674"/>
                      <a:gd name="T58" fmla="*/ 288 w 1014"/>
                      <a:gd name="T59" fmla="*/ 204 h 1674"/>
                      <a:gd name="T60" fmla="*/ 354 w 1014"/>
                      <a:gd name="T61" fmla="*/ 270 h 1674"/>
                      <a:gd name="T62" fmla="*/ 408 w 1014"/>
                      <a:gd name="T63" fmla="*/ 336 h 1674"/>
                      <a:gd name="T64" fmla="*/ 444 w 1014"/>
                      <a:gd name="T65" fmla="*/ 390 h 1674"/>
                      <a:gd name="T66" fmla="*/ 480 w 1014"/>
                      <a:gd name="T67" fmla="*/ 438 h 1674"/>
                      <a:gd name="T68" fmla="*/ 522 w 1014"/>
                      <a:gd name="T69" fmla="*/ 516 h 1674"/>
                      <a:gd name="T70" fmla="*/ 594 w 1014"/>
                      <a:gd name="T71" fmla="*/ 654 h 1674"/>
                      <a:gd name="T72" fmla="*/ 660 w 1014"/>
                      <a:gd name="T73" fmla="*/ 798 h 1674"/>
                      <a:gd name="T74" fmla="*/ 696 w 1014"/>
                      <a:gd name="T75" fmla="*/ 870 h 1674"/>
                      <a:gd name="T76" fmla="*/ 726 w 1014"/>
                      <a:gd name="T77" fmla="*/ 948 h 1674"/>
                      <a:gd name="T78" fmla="*/ 756 w 1014"/>
                      <a:gd name="T79" fmla="*/ 1050 h 1674"/>
                      <a:gd name="T80" fmla="*/ 792 w 1014"/>
                      <a:gd name="T81" fmla="*/ 1152 h 1674"/>
                      <a:gd name="T82" fmla="*/ 822 w 1014"/>
                      <a:gd name="T83" fmla="*/ 1230 h 1674"/>
                      <a:gd name="T84" fmla="*/ 846 w 1014"/>
                      <a:gd name="T85" fmla="*/ 1272 h 1674"/>
                      <a:gd name="T86" fmla="*/ 864 w 1014"/>
                      <a:gd name="T87" fmla="*/ 1314 h 1674"/>
                      <a:gd name="T88" fmla="*/ 888 w 1014"/>
                      <a:gd name="T89" fmla="*/ 1392 h 1674"/>
                      <a:gd name="T90" fmla="*/ 918 w 1014"/>
                      <a:gd name="T91" fmla="*/ 1464 h 1674"/>
                      <a:gd name="T92" fmla="*/ 936 w 1014"/>
                      <a:gd name="T93" fmla="*/ 1512 h 1674"/>
                      <a:gd name="T94" fmla="*/ 942 w 1014"/>
                      <a:gd name="T95" fmla="*/ 1536 h 1674"/>
                      <a:gd name="T96" fmla="*/ 966 w 1014"/>
                      <a:gd name="T97" fmla="*/ 1572 h 1674"/>
                      <a:gd name="T98" fmla="*/ 978 w 1014"/>
                      <a:gd name="T99" fmla="*/ 1590 h 1674"/>
                      <a:gd name="T100" fmla="*/ 1002 w 1014"/>
                      <a:gd name="T101" fmla="*/ 1614 h 1674"/>
                      <a:gd name="T102" fmla="*/ 1014 w 1014"/>
                      <a:gd name="T103" fmla="*/ 1626 h 1674"/>
                      <a:gd name="T104" fmla="*/ 1014 w 1014"/>
                      <a:gd name="T105" fmla="*/ 1638 h 1674"/>
                      <a:gd name="T106" fmla="*/ 1014 w 1014"/>
                      <a:gd name="T107" fmla="*/ 1650 h 1674"/>
                      <a:gd name="T108" fmla="*/ 1002 w 1014"/>
                      <a:gd name="T109" fmla="*/ 1668 h 1674"/>
                      <a:gd name="T110" fmla="*/ 984 w 1014"/>
                      <a:gd name="T111" fmla="*/ 1674 h 1674"/>
                      <a:gd name="T112" fmla="*/ 966 w 1014"/>
                      <a:gd name="T113" fmla="*/ 1674 h 167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60" y="1668"/>
                        </a:ln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5" name="Freeform 325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48 w 1014"/>
                      <a:gd name="T1" fmla="*/ 1656 h 1674"/>
                      <a:gd name="T2" fmla="*/ 918 w 1014"/>
                      <a:gd name="T3" fmla="*/ 1626 h 1674"/>
                      <a:gd name="T4" fmla="*/ 894 w 1014"/>
                      <a:gd name="T5" fmla="*/ 1596 h 1674"/>
                      <a:gd name="T6" fmla="*/ 870 w 1014"/>
                      <a:gd name="T7" fmla="*/ 1566 h 1674"/>
                      <a:gd name="T8" fmla="*/ 846 w 1014"/>
                      <a:gd name="T9" fmla="*/ 1518 h 1674"/>
                      <a:gd name="T10" fmla="*/ 780 w 1014"/>
                      <a:gd name="T11" fmla="*/ 1392 h 1674"/>
                      <a:gd name="T12" fmla="*/ 750 w 1014"/>
                      <a:gd name="T13" fmla="*/ 1326 h 1674"/>
                      <a:gd name="T14" fmla="*/ 726 w 1014"/>
                      <a:gd name="T15" fmla="*/ 1278 h 1674"/>
                      <a:gd name="T16" fmla="*/ 708 w 1014"/>
                      <a:gd name="T17" fmla="*/ 1242 h 1674"/>
                      <a:gd name="T18" fmla="*/ 684 w 1014"/>
                      <a:gd name="T19" fmla="*/ 1176 h 1674"/>
                      <a:gd name="T20" fmla="*/ 642 w 1014"/>
                      <a:gd name="T21" fmla="*/ 1044 h 1674"/>
                      <a:gd name="T22" fmla="*/ 612 w 1014"/>
                      <a:gd name="T23" fmla="*/ 966 h 1674"/>
                      <a:gd name="T24" fmla="*/ 582 w 1014"/>
                      <a:gd name="T25" fmla="*/ 894 h 1674"/>
                      <a:gd name="T26" fmla="*/ 540 w 1014"/>
                      <a:gd name="T27" fmla="*/ 798 h 1674"/>
                      <a:gd name="T28" fmla="*/ 468 w 1014"/>
                      <a:gd name="T29" fmla="*/ 654 h 1674"/>
                      <a:gd name="T30" fmla="*/ 402 w 1014"/>
                      <a:gd name="T31" fmla="*/ 528 h 1674"/>
                      <a:gd name="T32" fmla="*/ 306 w 1014"/>
                      <a:gd name="T33" fmla="*/ 342 h 1674"/>
                      <a:gd name="T34" fmla="*/ 240 w 1014"/>
                      <a:gd name="T35" fmla="*/ 234 h 1674"/>
                      <a:gd name="T36" fmla="*/ 192 w 1014"/>
                      <a:gd name="T37" fmla="*/ 168 h 1674"/>
                      <a:gd name="T38" fmla="*/ 150 w 1014"/>
                      <a:gd name="T39" fmla="*/ 120 h 1674"/>
                      <a:gd name="T40" fmla="*/ 102 w 1014"/>
                      <a:gd name="T41" fmla="*/ 78 h 1674"/>
                      <a:gd name="T42" fmla="*/ 54 w 1014"/>
                      <a:gd name="T43" fmla="*/ 36 h 1674"/>
                      <a:gd name="T44" fmla="*/ 0 w 1014"/>
                      <a:gd name="T45" fmla="*/ 6 h 1674"/>
                      <a:gd name="T46" fmla="*/ 24 w 1014"/>
                      <a:gd name="T47" fmla="*/ 12 h 1674"/>
                      <a:gd name="T48" fmla="*/ 96 w 1014"/>
                      <a:gd name="T49" fmla="*/ 54 h 1674"/>
                      <a:gd name="T50" fmla="*/ 156 w 1014"/>
                      <a:gd name="T51" fmla="*/ 90 h 1674"/>
                      <a:gd name="T52" fmla="*/ 228 w 1014"/>
                      <a:gd name="T53" fmla="*/ 144 h 1674"/>
                      <a:gd name="T54" fmla="*/ 288 w 1014"/>
                      <a:gd name="T55" fmla="*/ 204 h 1674"/>
                      <a:gd name="T56" fmla="*/ 354 w 1014"/>
                      <a:gd name="T57" fmla="*/ 270 h 1674"/>
                      <a:gd name="T58" fmla="*/ 408 w 1014"/>
                      <a:gd name="T59" fmla="*/ 336 h 1674"/>
                      <a:gd name="T60" fmla="*/ 444 w 1014"/>
                      <a:gd name="T61" fmla="*/ 390 h 1674"/>
                      <a:gd name="T62" fmla="*/ 480 w 1014"/>
                      <a:gd name="T63" fmla="*/ 438 h 1674"/>
                      <a:gd name="T64" fmla="*/ 522 w 1014"/>
                      <a:gd name="T65" fmla="*/ 516 h 1674"/>
                      <a:gd name="T66" fmla="*/ 594 w 1014"/>
                      <a:gd name="T67" fmla="*/ 654 h 1674"/>
                      <a:gd name="T68" fmla="*/ 660 w 1014"/>
                      <a:gd name="T69" fmla="*/ 798 h 1674"/>
                      <a:gd name="T70" fmla="*/ 696 w 1014"/>
                      <a:gd name="T71" fmla="*/ 870 h 1674"/>
                      <a:gd name="T72" fmla="*/ 726 w 1014"/>
                      <a:gd name="T73" fmla="*/ 948 h 1674"/>
                      <a:gd name="T74" fmla="*/ 756 w 1014"/>
                      <a:gd name="T75" fmla="*/ 1050 h 1674"/>
                      <a:gd name="T76" fmla="*/ 792 w 1014"/>
                      <a:gd name="T77" fmla="*/ 1152 h 1674"/>
                      <a:gd name="T78" fmla="*/ 822 w 1014"/>
                      <a:gd name="T79" fmla="*/ 1230 h 1674"/>
                      <a:gd name="T80" fmla="*/ 846 w 1014"/>
                      <a:gd name="T81" fmla="*/ 1272 h 1674"/>
                      <a:gd name="T82" fmla="*/ 864 w 1014"/>
                      <a:gd name="T83" fmla="*/ 1314 h 1674"/>
                      <a:gd name="T84" fmla="*/ 888 w 1014"/>
                      <a:gd name="T85" fmla="*/ 1392 h 1674"/>
                      <a:gd name="T86" fmla="*/ 918 w 1014"/>
                      <a:gd name="T87" fmla="*/ 1464 h 1674"/>
                      <a:gd name="T88" fmla="*/ 936 w 1014"/>
                      <a:gd name="T89" fmla="*/ 1512 h 1674"/>
                      <a:gd name="T90" fmla="*/ 942 w 1014"/>
                      <a:gd name="T91" fmla="*/ 1536 h 1674"/>
                      <a:gd name="T92" fmla="*/ 966 w 1014"/>
                      <a:gd name="T93" fmla="*/ 1572 h 1674"/>
                      <a:gd name="T94" fmla="*/ 978 w 1014"/>
                      <a:gd name="T95" fmla="*/ 1590 h 1674"/>
                      <a:gd name="T96" fmla="*/ 1002 w 1014"/>
                      <a:gd name="T97" fmla="*/ 1614 h 1674"/>
                      <a:gd name="T98" fmla="*/ 1014 w 1014"/>
                      <a:gd name="T99" fmla="*/ 1626 h 1674"/>
                      <a:gd name="T100" fmla="*/ 1014 w 1014"/>
                      <a:gd name="T101" fmla="*/ 1638 h 1674"/>
                      <a:gd name="T102" fmla="*/ 1014 w 1014"/>
                      <a:gd name="T103" fmla="*/ 1650 h 1674"/>
                      <a:gd name="T104" fmla="*/ 1002 w 1014"/>
                      <a:gd name="T105" fmla="*/ 1668 h 1674"/>
                      <a:gd name="T106" fmla="*/ 984 w 1014"/>
                      <a:gd name="T107" fmla="*/ 1674 h 1674"/>
                      <a:gd name="T108" fmla="*/ 966 w 1014"/>
                      <a:gd name="T109" fmla="*/ 1674 h 167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6" name="Freeform 326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804 w 942"/>
                      <a:gd name="T1" fmla="*/ 1542 h 1692"/>
                      <a:gd name="T2" fmla="*/ 732 w 942"/>
                      <a:gd name="T3" fmla="*/ 1242 h 1692"/>
                      <a:gd name="T4" fmla="*/ 654 w 942"/>
                      <a:gd name="T5" fmla="*/ 906 h 1692"/>
                      <a:gd name="T6" fmla="*/ 600 w 942"/>
                      <a:gd name="T7" fmla="*/ 672 h 1692"/>
                      <a:gd name="T8" fmla="*/ 558 w 942"/>
                      <a:gd name="T9" fmla="*/ 462 h 1692"/>
                      <a:gd name="T10" fmla="*/ 534 w 942"/>
                      <a:gd name="T11" fmla="*/ 240 h 1692"/>
                      <a:gd name="T12" fmla="*/ 522 w 942"/>
                      <a:gd name="T13" fmla="*/ 162 h 1692"/>
                      <a:gd name="T14" fmla="*/ 510 w 942"/>
                      <a:gd name="T15" fmla="*/ 114 h 1692"/>
                      <a:gd name="T16" fmla="*/ 504 w 942"/>
                      <a:gd name="T17" fmla="*/ 90 h 1692"/>
                      <a:gd name="T18" fmla="*/ 492 w 942"/>
                      <a:gd name="T19" fmla="*/ 78 h 1692"/>
                      <a:gd name="T20" fmla="*/ 480 w 942"/>
                      <a:gd name="T21" fmla="*/ 72 h 1692"/>
                      <a:gd name="T22" fmla="*/ 462 w 942"/>
                      <a:gd name="T23" fmla="*/ 84 h 1692"/>
                      <a:gd name="T24" fmla="*/ 438 w 942"/>
                      <a:gd name="T25" fmla="*/ 96 h 1692"/>
                      <a:gd name="T26" fmla="*/ 378 w 942"/>
                      <a:gd name="T27" fmla="*/ 144 h 1692"/>
                      <a:gd name="T28" fmla="*/ 342 w 942"/>
                      <a:gd name="T29" fmla="*/ 174 h 1692"/>
                      <a:gd name="T30" fmla="*/ 264 w 942"/>
                      <a:gd name="T31" fmla="*/ 216 h 1692"/>
                      <a:gd name="T32" fmla="*/ 102 w 942"/>
                      <a:gd name="T33" fmla="*/ 288 h 1692"/>
                      <a:gd name="T34" fmla="*/ 48 w 942"/>
                      <a:gd name="T35" fmla="*/ 324 h 1692"/>
                      <a:gd name="T36" fmla="*/ 6 w 942"/>
                      <a:gd name="T37" fmla="*/ 348 h 1692"/>
                      <a:gd name="T38" fmla="*/ 0 w 942"/>
                      <a:gd name="T39" fmla="*/ 348 h 1692"/>
                      <a:gd name="T40" fmla="*/ 0 w 942"/>
                      <a:gd name="T41" fmla="*/ 342 h 1692"/>
                      <a:gd name="T42" fmla="*/ 72 w 942"/>
                      <a:gd name="T43" fmla="*/ 282 h 1692"/>
                      <a:gd name="T44" fmla="*/ 168 w 942"/>
                      <a:gd name="T45" fmla="*/ 198 h 1692"/>
                      <a:gd name="T46" fmla="*/ 222 w 942"/>
                      <a:gd name="T47" fmla="*/ 150 h 1692"/>
                      <a:gd name="T48" fmla="*/ 282 w 942"/>
                      <a:gd name="T49" fmla="*/ 114 h 1692"/>
                      <a:gd name="T50" fmla="*/ 360 w 942"/>
                      <a:gd name="T51" fmla="*/ 66 h 1692"/>
                      <a:gd name="T52" fmla="*/ 426 w 942"/>
                      <a:gd name="T53" fmla="*/ 36 h 1692"/>
                      <a:gd name="T54" fmla="*/ 486 w 942"/>
                      <a:gd name="T55" fmla="*/ 12 h 1692"/>
                      <a:gd name="T56" fmla="*/ 528 w 942"/>
                      <a:gd name="T57" fmla="*/ 0 h 1692"/>
                      <a:gd name="T58" fmla="*/ 558 w 942"/>
                      <a:gd name="T59" fmla="*/ 0 h 1692"/>
                      <a:gd name="T60" fmla="*/ 582 w 942"/>
                      <a:gd name="T61" fmla="*/ 12 h 1692"/>
                      <a:gd name="T62" fmla="*/ 594 w 942"/>
                      <a:gd name="T63" fmla="*/ 24 h 1692"/>
                      <a:gd name="T64" fmla="*/ 606 w 942"/>
                      <a:gd name="T65" fmla="*/ 48 h 1692"/>
                      <a:gd name="T66" fmla="*/ 618 w 942"/>
                      <a:gd name="T67" fmla="*/ 84 h 1692"/>
                      <a:gd name="T68" fmla="*/ 630 w 942"/>
                      <a:gd name="T69" fmla="*/ 150 h 1692"/>
                      <a:gd name="T70" fmla="*/ 654 w 942"/>
                      <a:gd name="T71" fmla="*/ 318 h 1692"/>
                      <a:gd name="T72" fmla="*/ 678 w 942"/>
                      <a:gd name="T73" fmla="*/ 492 h 1692"/>
                      <a:gd name="T74" fmla="*/ 726 w 942"/>
                      <a:gd name="T75" fmla="*/ 732 h 1692"/>
                      <a:gd name="T76" fmla="*/ 780 w 942"/>
                      <a:gd name="T77" fmla="*/ 966 h 1692"/>
                      <a:gd name="T78" fmla="*/ 864 w 942"/>
                      <a:gd name="T79" fmla="*/ 1314 h 1692"/>
                      <a:gd name="T80" fmla="*/ 936 w 942"/>
                      <a:gd name="T81" fmla="*/ 1626 h 1692"/>
                      <a:gd name="T82" fmla="*/ 942 w 942"/>
                      <a:gd name="T83" fmla="*/ 1638 h 1692"/>
                      <a:gd name="T84" fmla="*/ 936 w 942"/>
                      <a:gd name="T85" fmla="*/ 1650 h 1692"/>
                      <a:gd name="T86" fmla="*/ 936 w 942"/>
                      <a:gd name="T87" fmla="*/ 1662 h 1692"/>
                      <a:gd name="T88" fmla="*/ 924 w 942"/>
                      <a:gd name="T89" fmla="*/ 1674 h 1692"/>
                      <a:gd name="T90" fmla="*/ 912 w 942"/>
                      <a:gd name="T91" fmla="*/ 1686 h 1692"/>
                      <a:gd name="T92" fmla="*/ 900 w 942"/>
                      <a:gd name="T93" fmla="*/ 1692 h 1692"/>
                      <a:gd name="T94" fmla="*/ 882 w 942"/>
                      <a:gd name="T95" fmla="*/ 1692 h 1692"/>
                      <a:gd name="T96" fmla="*/ 870 w 942"/>
                      <a:gd name="T97" fmla="*/ 1692 h 1692"/>
                      <a:gd name="T98" fmla="*/ 852 w 942"/>
                      <a:gd name="T99" fmla="*/ 1686 h 1692"/>
                      <a:gd name="T100" fmla="*/ 846 w 942"/>
                      <a:gd name="T101" fmla="*/ 1680 h 1692"/>
                      <a:gd name="T102" fmla="*/ 834 w 942"/>
                      <a:gd name="T103" fmla="*/ 1662 h 1692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28" y="1650"/>
                        </a:ln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7" name="Freeform 327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780 w 942"/>
                      <a:gd name="T1" fmla="*/ 1434 h 1692"/>
                      <a:gd name="T2" fmla="*/ 690 w 942"/>
                      <a:gd name="T3" fmla="*/ 1068 h 1692"/>
                      <a:gd name="T4" fmla="*/ 630 w 942"/>
                      <a:gd name="T5" fmla="*/ 822 h 1692"/>
                      <a:gd name="T6" fmla="*/ 582 w 942"/>
                      <a:gd name="T7" fmla="*/ 588 h 1692"/>
                      <a:gd name="T8" fmla="*/ 558 w 942"/>
                      <a:gd name="T9" fmla="*/ 420 h 1692"/>
                      <a:gd name="T10" fmla="*/ 528 w 942"/>
                      <a:gd name="T11" fmla="*/ 204 h 1692"/>
                      <a:gd name="T12" fmla="*/ 522 w 942"/>
                      <a:gd name="T13" fmla="*/ 144 h 1692"/>
                      <a:gd name="T14" fmla="*/ 510 w 942"/>
                      <a:gd name="T15" fmla="*/ 102 h 1692"/>
                      <a:gd name="T16" fmla="*/ 504 w 942"/>
                      <a:gd name="T17" fmla="*/ 84 h 1692"/>
                      <a:gd name="T18" fmla="*/ 486 w 942"/>
                      <a:gd name="T19" fmla="*/ 78 h 1692"/>
                      <a:gd name="T20" fmla="*/ 474 w 942"/>
                      <a:gd name="T21" fmla="*/ 78 h 1692"/>
                      <a:gd name="T22" fmla="*/ 456 w 942"/>
                      <a:gd name="T23" fmla="*/ 84 h 1692"/>
                      <a:gd name="T24" fmla="*/ 426 w 942"/>
                      <a:gd name="T25" fmla="*/ 108 h 1692"/>
                      <a:gd name="T26" fmla="*/ 360 w 942"/>
                      <a:gd name="T27" fmla="*/ 168 h 1692"/>
                      <a:gd name="T28" fmla="*/ 324 w 942"/>
                      <a:gd name="T29" fmla="*/ 186 h 1692"/>
                      <a:gd name="T30" fmla="*/ 168 w 942"/>
                      <a:gd name="T31" fmla="*/ 258 h 1692"/>
                      <a:gd name="T32" fmla="*/ 84 w 942"/>
                      <a:gd name="T33" fmla="*/ 300 h 1692"/>
                      <a:gd name="T34" fmla="*/ 24 w 942"/>
                      <a:gd name="T35" fmla="*/ 336 h 1692"/>
                      <a:gd name="T36" fmla="*/ 0 w 942"/>
                      <a:gd name="T37" fmla="*/ 342 h 1692"/>
                      <a:gd name="T38" fmla="*/ 72 w 942"/>
                      <a:gd name="T39" fmla="*/ 282 h 1692"/>
                      <a:gd name="T40" fmla="*/ 168 w 942"/>
                      <a:gd name="T41" fmla="*/ 198 h 1692"/>
                      <a:gd name="T42" fmla="*/ 222 w 942"/>
                      <a:gd name="T43" fmla="*/ 150 h 1692"/>
                      <a:gd name="T44" fmla="*/ 282 w 942"/>
                      <a:gd name="T45" fmla="*/ 114 h 1692"/>
                      <a:gd name="T46" fmla="*/ 360 w 942"/>
                      <a:gd name="T47" fmla="*/ 66 h 1692"/>
                      <a:gd name="T48" fmla="*/ 426 w 942"/>
                      <a:gd name="T49" fmla="*/ 36 h 1692"/>
                      <a:gd name="T50" fmla="*/ 486 w 942"/>
                      <a:gd name="T51" fmla="*/ 12 h 1692"/>
                      <a:gd name="T52" fmla="*/ 528 w 942"/>
                      <a:gd name="T53" fmla="*/ 0 h 1692"/>
                      <a:gd name="T54" fmla="*/ 558 w 942"/>
                      <a:gd name="T55" fmla="*/ 0 h 1692"/>
                      <a:gd name="T56" fmla="*/ 582 w 942"/>
                      <a:gd name="T57" fmla="*/ 12 h 1692"/>
                      <a:gd name="T58" fmla="*/ 600 w 942"/>
                      <a:gd name="T59" fmla="*/ 30 h 1692"/>
                      <a:gd name="T60" fmla="*/ 612 w 942"/>
                      <a:gd name="T61" fmla="*/ 60 h 1692"/>
                      <a:gd name="T62" fmla="*/ 624 w 942"/>
                      <a:gd name="T63" fmla="*/ 96 h 1692"/>
                      <a:gd name="T64" fmla="*/ 630 w 942"/>
                      <a:gd name="T65" fmla="*/ 180 h 1692"/>
                      <a:gd name="T66" fmla="*/ 660 w 942"/>
                      <a:gd name="T67" fmla="*/ 408 h 1692"/>
                      <a:gd name="T68" fmla="*/ 690 w 942"/>
                      <a:gd name="T69" fmla="*/ 576 h 1692"/>
                      <a:gd name="T70" fmla="*/ 744 w 942"/>
                      <a:gd name="T71" fmla="*/ 810 h 1692"/>
                      <a:gd name="T72" fmla="*/ 798 w 942"/>
                      <a:gd name="T73" fmla="*/ 1050 h 1692"/>
                      <a:gd name="T74" fmla="*/ 888 w 942"/>
                      <a:gd name="T75" fmla="*/ 1416 h 1692"/>
                      <a:gd name="T76" fmla="*/ 936 w 942"/>
                      <a:gd name="T77" fmla="*/ 1632 h 1692"/>
                      <a:gd name="T78" fmla="*/ 942 w 942"/>
                      <a:gd name="T79" fmla="*/ 1644 h 1692"/>
                      <a:gd name="T80" fmla="*/ 936 w 942"/>
                      <a:gd name="T81" fmla="*/ 1662 h 1692"/>
                      <a:gd name="T82" fmla="*/ 924 w 942"/>
                      <a:gd name="T83" fmla="*/ 1674 h 1692"/>
                      <a:gd name="T84" fmla="*/ 912 w 942"/>
                      <a:gd name="T85" fmla="*/ 1686 h 1692"/>
                      <a:gd name="T86" fmla="*/ 894 w 942"/>
                      <a:gd name="T87" fmla="*/ 1692 h 1692"/>
                      <a:gd name="T88" fmla="*/ 876 w 942"/>
                      <a:gd name="T89" fmla="*/ 1692 h 1692"/>
                      <a:gd name="T90" fmla="*/ 864 w 942"/>
                      <a:gd name="T91" fmla="*/ 1692 h 1692"/>
                      <a:gd name="T92" fmla="*/ 846 w 942"/>
                      <a:gd name="T93" fmla="*/ 1686 h 1692"/>
                      <a:gd name="T94" fmla="*/ 840 w 942"/>
                      <a:gd name="T95" fmla="*/ 1674 h 1692"/>
                      <a:gd name="T96" fmla="*/ 828 w 942"/>
                      <a:gd name="T97" fmla="*/ 1656 h 1692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8" name="Freeform 328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0 w 480"/>
                      <a:gd name="T1" fmla="*/ 1332 h 1392"/>
                      <a:gd name="T2" fmla="*/ 30 w 480"/>
                      <a:gd name="T3" fmla="*/ 1128 h 1392"/>
                      <a:gd name="T4" fmla="*/ 60 w 480"/>
                      <a:gd name="T5" fmla="*/ 882 h 1392"/>
                      <a:gd name="T6" fmla="*/ 78 w 480"/>
                      <a:gd name="T7" fmla="*/ 756 h 1392"/>
                      <a:gd name="T8" fmla="*/ 90 w 480"/>
                      <a:gd name="T9" fmla="*/ 642 h 1392"/>
                      <a:gd name="T10" fmla="*/ 114 w 480"/>
                      <a:gd name="T11" fmla="*/ 564 h 1392"/>
                      <a:gd name="T12" fmla="*/ 132 w 480"/>
                      <a:gd name="T13" fmla="*/ 486 h 1392"/>
                      <a:gd name="T14" fmla="*/ 150 w 480"/>
                      <a:gd name="T15" fmla="*/ 408 h 1392"/>
                      <a:gd name="T16" fmla="*/ 180 w 480"/>
                      <a:gd name="T17" fmla="*/ 324 h 1392"/>
                      <a:gd name="T18" fmla="*/ 204 w 480"/>
                      <a:gd name="T19" fmla="*/ 258 h 1392"/>
                      <a:gd name="T20" fmla="*/ 240 w 480"/>
                      <a:gd name="T21" fmla="*/ 162 h 1392"/>
                      <a:gd name="T22" fmla="*/ 270 w 480"/>
                      <a:gd name="T23" fmla="*/ 96 h 1392"/>
                      <a:gd name="T24" fmla="*/ 282 w 480"/>
                      <a:gd name="T25" fmla="*/ 66 h 1392"/>
                      <a:gd name="T26" fmla="*/ 306 w 480"/>
                      <a:gd name="T27" fmla="*/ 36 h 1392"/>
                      <a:gd name="T28" fmla="*/ 324 w 480"/>
                      <a:gd name="T29" fmla="*/ 12 h 1392"/>
                      <a:gd name="T30" fmla="*/ 330 w 480"/>
                      <a:gd name="T31" fmla="*/ 6 h 1392"/>
                      <a:gd name="T32" fmla="*/ 336 w 480"/>
                      <a:gd name="T33" fmla="*/ 0 h 1392"/>
                      <a:gd name="T34" fmla="*/ 348 w 480"/>
                      <a:gd name="T35" fmla="*/ 0 h 1392"/>
                      <a:gd name="T36" fmla="*/ 372 w 480"/>
                      <a:gd name="T37" fmla="*/ 6 h 1392"/>
                      <a:gd name="T38" fmla="*/ 384 w 480"/>
                      <a:gd name="T39" fmla="*/ 6 h 1392"/>
                      <a:gd name="T40" fmla="*/ 408 w 480"/>
                      <a:gd name="T41" fmla="*/ 18 h 1392"/>
                      <a:gd name="T42" fmla="*/ 450 w 480"/>
                      <a:gd name="T43" fmla="*/ 48 h 1392"/>
                      <a:gd name="T44" fmla="*/ 474 w 480"/>
                      <a:gd name="T45" fmla="*/ 66 h 1392"/>
                      <a:gd name="T46" fmla="*/ 480 w 480"/>
                      <a:gd name="T47" fmla="*/ 66 h 1392"/>
                      <a:gd name="T48" fmla="*/ 480 w 480"/>
                      <a:gd name="T49" fmla="*/ 72 h 1392"/>
                      <a:gd name="T50" fmla="*/ 480 w 480"/>
                      <a:gd name="T51" fmla="*/ 72 h 1392"/>
                      <a:gd name="T52" fmla="*/ 474 w 480"/>
                      <a:gd name="T53" fmla="*/ 72 h 1392"/>
                      <a:gd name="T54" fmla="*/ 456 w 480"/>
                      <a:gd name="T55" fmla="*/ 66 h 1392"/>
                      <a:gd name="T56" fmla="*/ 432 w 480"/>
                      <a:gd name="T57" fmla="*/ 72 h 1392"/>
                      <a:gd name="T58" fmla="*/ 420 w 480"/>
                      <a:gd name="T59" fmla="*/ 72 h 1392"/>
                      <a:gd name="T60" fmla="*/ 408 w 480"/>
                      <a:gd name="T61" fmla="*/ 84 h 1392"/>
                      <a:gd name="T62" fmla="*/ 396 w 480"/>
                      <a:gd name="T63" fmla="*/ 90 h 1392"/>
                      <a:gd name="T64" fmla="*/ 384 w 480"/>
                      <a:gd name="T65" fmla="*/ 114 h 1392"/>
                      <a:gd name="T66" fmla="*/ 360 w 480"/>
                      <a:gd name="T67" fmla="*/ 162 h 1392"/>
                      <a:gd name="T68" fmla="*/ 348 w 480"/>
                      <a:gd name="T69" fmla="*/ 186 h 1392"/>
                      <a:gd name="T70" fmla="*/ 324 w 480"/>
                      <a:gd name="T71" fmla="*/ 246 h 1392"/>
                      <a:gd name="T72" fmla="*/ 282 w 480"/>
                      <a:gd name="T73" fmla="*/ 360 h 1392"/>
                      <a:gd name="T74" fmla="*/ 258 w 480"/>
                      <a:gd name="T75" fmla="*/ 444 h 1392"/>
                      <a:gd name="T76" fmla="*/ 234 w 480"/>
                      <a:gd name="T77" fmla="*/ 522 h 1392"/>
                      <a:gd name="T78" fmla="*/ 210 w 480"/>
                      <a:gd name="T79" fmla="*/ 618 h 1392"/>
                      <a:gd name="T80" fmla="*/ 186 w 480"/>
                      <a:gd name="T81" fmla="*/ 726 h 1392"/>
                      <a:gd name="T82" fmla="*/ 174 w 480"/>
                      <a:gd name="T83" fmla="*/ 840 h 1392"/>
                      <a:gd name="T84" fmla="*/ 138 w 480"/>
                      <a:gd name="T85" fmla="*/ 1146 h 1392"/>
                      <a:gd name="T86" fmla="*/ 114 w 480"/>
                      <a:gd name="T87" fmla="*/ 1344 h 1392"/>
                      <a:gd name="T88" fmla="*/ 108 w 480"/>
                      <a:gd name="T89" fmla="*/ 1356 h 1392"/>
                      <a:gd name="T90" fmla="*/ 102 w 480"/>
                      <a:gd name="T91" fmla="*/ 1368 h 1392"/>
                      <a:gd name="T92" fmla="*/ 96 w 480"/>
                      <a:gd name="T93" fmla="*/ 1374 h 1392"/>
                      <a:gd name="T94" fmla="*/ 90 w 480"/>
                      <a:gd name="T95" fmla="*/ 1386 h 1392"/>
                      <a:gd name="T96" fmla="*/ 78 w 480"/>
                      <a:gd name="T97" fmla="*/ 1392 h 1392"/>
                      <a:gd name="T98" fmla="*/ 66 w 480"/>
                      <a:gd name="T99" fmla="*/ 1392 h 1392"/>
                      <a:gd name="T100" fmla="*/ 60 w 480"/>
                      <a:gd name="T101" fmla="*/ 1392 h 1392"/>
                      <a:gd name="T102" fmla="*/ 48 w 480"/>
                      <a:gd name="T103" fmla="*/ 1392 h 1392"/>
                      <a:gd name="T104" fmla="*/ 36 w 480"/>
                      <a:gd name="T105" fmla="*/ 1392 h 1392"/>
                      <a:gd name="T106" fmla="*/ 24 w 480"/>
                      <a:gd name="T107" fmla="*/ 1386 h 1392"/>
                      <a:gd name="T108" fmla="*/ 18 w 480"/>
                      <a:gd name="T109" fmla="*/ 1374 h 1392"/>
                      <a:gd name="T110" fmla="*/ 6 w 480"/>
                      <a:gd name="T111" fmla="*/ 1362 h 1392"/>
                      <a:gd name="T112" fmla="*/ 6 w 480"/>
                      <a:gd name="T113" fmla="*/ 1350 h 1392"/>
                      <a:gd name="T114" fmla="*/ 0 w 480"/>
                      <a:gd name="T115" fmla="*/ 1338 h 139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0" y="1332"/>
                        </a:ln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19" name="Freeform 329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18 w 480"/>
                      <a:gd name="T1" fmla="*/ 1224 h 1392"/>
                      <a:gd name="T2" fmla="*/ 48 w 480"/>
                      <a:gd name="T3" fmla="*/ 960 h 1392"/>
                      <a:gd name="T4" fmla="*/ 66 w 480"/>
                      <a:gd name="T5" fmla="*/ 816 h 1392"/>
                      <a:gd name="T6" fmla="*/ 84 w 480"/>
                      <a:gd name="T7" fmla="*/ 696 h 1392"/>
                      <a:gd name="T8" fmla="*/ 102 w 480"/>
                      <a:gd name="T9" fmla="*/ 594 h 1392"/>
                      <a:gd name="T10" fmla="*/ 114 w 480"/>
                      <a:gd name="T11" fmla="*/ 540 h 1392"/>
                      <a:gd name="T12" fmla="*/ 144 w 480"/>
                      <a:gd name="T13" fmla="*/ 432 h 1392"/>
                      <a:gd name="T14" fmla="*/ 162 w 480"/>
                      <a:gd name="T15" fmla="*/ 378 h 1392"/>
                      <a:gd name="T16" fmla="*/ 192 w 480"/>
                      <a:gd name="T17" fmla="*/ 294 h 1392"/>
                      <a:gd name="T18" fmla="*/ 228 w 480"/>
                      <a:gd name="T19" fmla="*/ 204 h 1392"/>
                      <a:gd name="T20" fmla="*/ 258 w 480"/>
                      <a:gd name="T21" fmla="*/ 132 h 1392"/>
                      <a:gd name="T22" fmla="*/ 282 w 480"/>
                      <a:gd name="T23" fmla="*/ 78 h 1392"/>
                      <a:gd name="T24" fmla="*/ 294 w 480"/>
                      <a:gd name="T25" fmla="*/ 48 h 1392"/>
                      <a:gd name="T26" fmla="*/ 312 w 480"/>
                      <a:gd name="T27" fmla="*/ 18 h 1392"/>
                      <a:gd name="T28" fmla="*/ 324 w 480"/>
                      <a:gd name="T29" fmla="*/ 6 h 1392"/>
                      <a:gd name="T30" fmla="*/ 330 w 480"/>
                      <a:gd name="T31" fmla="*/ 0 h 1392"/>
                      <a:gd name="T32" fmla="*/ 342 w 480"/>
                      <a:gd name="T33" fmla="*/ 0 h 1392"/>
                      <a:gd name="T34" fmla="*/ 354 w 480"/>
                      <a:gd name="T35" fmla="*/ 0 h 1392"/>
                      <a:gd name="T36" fmla="*/ 378 w 480"/>
                      <a:gd name="T37" fmla="*/ 6 h 1392"/>
                      <a:gd name="T38" fmla="*/ 390 w 480"/>
                      <a:gd name="T39" fmla="*/ 18 h 1392"/>
                      <a:gd name="T40" fmla="*/ 432 w 480"/>
                      <a:gd name="T41" fmla="*/ 36 h 1392"/>
                      <a:gd name="T42" fmla="*/ 468 w 480"/>
                      <a:gd name="T43" fmla="*/ 60 h 1392"/>
                      <a:gd name="T44" fmla="*/ 480 w 480"/>
                      <a:gd name="T45" fmla="*/ 66 h 1392"/>
                      <a:gd name="T46" fmla="*/ 480 w 480"/>
                      <a:gd name="T47" fmla="*/ 72 h 1392"/>
                      <a:gd name="T48" fmla="*/ 474 w 480"/>
                      <a:gd name="T49" fmla="*/ 72 h 1392"/>
                      <a:gd name="T50" fmla="*/ 456 w 480"/>
                      <a:gd name="T51" fmla="*/ 66 h 1392"/>
                      <a:gd name="T52" fmla="*/ 432 w 480"/>
                      <a:gd name="T53" fmla="*/ 72 h 1392"/>
                      <a:gd name="T54" fmla="*/ 420 w 480"/>
                      <a:gd name="T55" fmla="*/ 72 h 1392"/>
                      <a:gd name="T56" fmla="*/ 408 w 480"/>
                      <a:gd name="T57" fmla="*/ 84 h 1392"/>
                      <a:gd name="T58" fmla="*/ 384 w 480"/>
                      <a:gd name="T59" fmla="*/ 108 h 1392"/>
                      <a:gd name="T60" fmla="*/ 372 w 480"/>
                      <a:gd name="T61" fmla="*/ 132 h 1392"/>
                      <a:gd name="T62" fmla="*/ 354 w 480"/>
                      <a:gd name="T63" fmla="*/ 174 h 1392"/>
                      <a:gd name="T64" fmla="*/ 336 w 480"/>
                      <a:gd name="T65" fmla="*/ 216 h 1392"/>
                      <a:gd name="T66" fmla="*/ 306 w 480"/>
                      <a:gd name="T67" fmla="*/ 300 h 1392"/>
                      <a:gd name="T68" fmla="*/ 264 w 480"/>
                      <a:gd name="T69" fmla="*/ 414 h 1392"/>
                      <a:gd name="T70" fmla="*/ 246 w 480"/>
                      <a:gd name="T71" fmla="*/ 474 h 1392"/>
                      <a:gd name="T72" fmla="*/ 222 w 480"/>
                      <a:gd name="T73" fmla="*/ 570 h 1392"/>
                      <a:gd name="T74" fmla="*/ 198 w 480"/>
                      <a:gd name="T75" fmla="*/ 672 h 1392"/>
                      <a:gd name="T76" fmla="*/ 186 w 480"/>
                      <a:gd name="T77" fmla="*/ 786 h 1392"/>
                      <a:gd name="T78" fmla="*/ 162 w 480"/>
                      <a:gd name="T79" fmla="*/ 978 h 1392"/>
                      <a:gd name="T80" fmla="*/ 126 w 480"/>
                      <a:gd name="T81" fmla="*/ 1242 h 1392"/>
                      <a:gd name="T82" fmla="*/ 114 w 480"/>
                      <a:gd name="T83" fmla="*/ 1350 h 1392"/>
                      <a:gd name="T84" fmla="*/ 108 w 480"/>
                      <a:gd name="T85" fmla="*/ 1362 h 1392"/>
                      <a:gd name="T86" fmla="*/ 102 w 480"/>
                      <a:gd name="T87" fmla="*/ 1368 h 1392"/>
                      <a:gd name="T88" fmla="*/ 90 w 480"/>
                      <a:gd name="T89" fmla="*/ 1380 h 1392"/>
                      <a:gd name="T90" fmla="*/ 84 w 480"/>
                      <a:gd name="T91" fmla="*/ 1386 h 1392"/>
                      <a:gd name="T92" fmla="*/ 72 w 480"/>
                      <a:gd name="T93" fmla="*/ 1392 h 1392"/>
                      <a:gd name="T94" fmla="*/ 66 w 480"/>
                      <a:gd name="T95" fmla="*/ 1392 h 1392"/>
                      <a:gd name="T96" fmla="*/ 54 w 480"/>
                      <a:gd name="T97" fmla="*/ 1392 h 1392"/>
                      <a:gd name="T98" fmla="*/ 42 w 480"/>
                      <a:gd name="T99" fmla="*/ 1392 h 1392"/>
                      <a:gd name="T100" fmla="*/ 30 w 480"/>
                      <a:gd name="T101" fmla="*/ 1386 h 1392"/>
                      <a:gd name="T102" fmla="*/ 18 w 480"/>
                      <a:gd name="T103" fmla="*/ 1380 h 1392"/>
                      <a:gd name="T104" fmla="*/ 12 w 480"/>
                      <a:gd name="T105" fmla="*/ 1368 h 1392"/>
                      <a:gd name="T106" fmla="*/ 6 w 480"/>
                      <a:gd name="T107" fmla="*/ 1356 h 1392"/>
                      <a:gd name="T108" fmla="*/ 0 w 480"/>
                      <a:gd name="T109" fmla="*/ 1344 h 1392"/>
                      <a:gd name="T110" fmla="*/ 0 w 480"/>
                      <a:gd name="T111" fmla="*/ 1332 h 1392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20" name="Freeform 330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40 h 1200"/>
                      <a:gd name="T2" fmla="*/ 414 w 510"/>
                      <a:gd name="T3" fmla="*/ 1128 h 1200"/>
                      <a:gd name="T4" fmla="*/ 414 w 510"/>
                      <a:gd name="T5" fmla="*/ 1116 h 1200"/>
                      <a:gd name="T6" fmla="*/ 408 w 510"/>
                      <a:gd name="T7" fmla="*/ 1092 h 1200"/>
                      <a:gd name="T8" fmla="*/ 408 w 510"/>
                      <a:gd name="T9" fmla="*/ 1074 h 1200"/>
                      <a:gd name="T10" fmla="*/ 402 w 510"/>
                      <a:gd name="T11" fmla="*/ 1032 h 1200"/>
                      <a:gd name="T12" fmla="*/ 390 w 510"/>
                      <a:gd name="T13" fmla="*/ 972 h 1200"/>
                      <a:gd name="T14" fmla="*/ 372 w 510"/>
                      <a:gd name="T15" fmla="*/ 888 h 1200"/>
                      <a:gd name="T16" fmla="*/ 342 w 510"/>
                      <a:gd name="T17" fmla="*/ 780 h 1200"/>
                      <a:gd name="T18" fmla="*/ 312 w 510"/>
                      <a:gd name="T19" fmla="*/ 672 h 1200"/>
                      <a:gd name="T20" fmla="*/ 288 w 510"/>
                      <a:gd name="T21" fmla="*/ 546 h 1200"/>
                      <a:gd name="T22" fmla="*/ 270 w 510"/>
                      <a:gd name="T23" fmla="*/ 450 h 1200"/>
                      <a:gd name="T24" fmla="*/ 258 w 510"/>
                      <a:gd name="T25" fmla="*/ 402 h 1200"/>
                      <a:gd name="T26" fmla="*/ 240 w 510"/>
                      <a:gd name="T27" fmla="*/ 354 h 1200"/>
                      <a:gd name="T28" fmla="*/ 222 w 510"/>
                      <a:gd name="T29" fmla="*/ 306 h 1200"/>
                      <a:gd name="T30" fmla="*/ 204 w 510"/>
                      <a:gd name="T31" fmla="*/ 258 h 1200"/>
                      <a:gd name="T32" fmla="*/ 180 w 510"/>
                      <a:gd name="T33" fmla="*/ 210 h 1200"/>
                      <a:gd name="T34" fmla="*/ 156 w 510"/>
                      <a:gd name="T35" fmla="*/ 186 h 1200"/>
                      <a:gd name="T36" fmla="*/ 138 w 510"/>
                      <a:gd name="T37" fmla="*/ 156 h 1200"/>
                      <a:gd name="T38" fmla="*/ 108 w 510"/>
                      <a:gd name="T39" fmla="*/ 138 h 1200"/>
                      <a:gd name="T40" fmla="*/ 84 w 510"/>
                      <a:gd name="T41" fmla="*/ 114 h 1200"/>
                      <a:gd name="T42" fmla="*/ 72 w 510"/>
                      <a:gd name="T43" fmla="*/ 108 h 1200"/>
                      <a:gd name="T44" fmla="*/ 60 w 510"/>
                      <a:gd name="T45" fmla="*/ 90 h 1200"/>
                      <a:gd name="T46" fmla="*/ 48 w 510"/>
                      <a:gd name="T47" fmla="*/ 66 h 1200"/>
                      <a:gd name="T48" fmla="*/ 36 w 510"/>
                      <a:gd name="T49" fmla="*/ 42 h 1200"/>
                      <a:gd name="T50" fmla="*/ 24 w 510"/>
                      <a:gd name="T51" fmla="*/ 30 h 1200"/>
                      <a:gd name="T52" fmla="*/ 12 w 510"/>
                      <a:gd name="T53" fmla="*/ 18 h 1200"/>
                      <a:gd name="T54" fmla="*/ 0 w 510"/>
                      <a:gd name="T55" fmla="*/ 12 h 1200"/>
                      <a:gd name="T56" fmla="*/ 0 w 510"/>
                      <a:gd name="T57" fmla="*/ 6 h 1200"/>
                      <a:gd name="T58" fmla="*/ 0 w 510"/>
                      <a:gd name="T59" fmla="*/ 0 h 1200"/>
                      <a:gd name="T60" fmla="*/ 6 w 510"/>
                      <a:gd name="T61" fmla="*/ 0 h 1200"/>
                      <a:gd name="T62" fmla="*/ 12 w 510"/>
                      <a:gd name="T63" fmla="*/ 0 h 1200"/>
                      <a:gd name="T64" fmla="*/ 30 w 510"/>
                      <a:gd name="T65" fmla="*/ 12 h 1200"/>
                      <a:gd name="T66" fmla="*/ 48 w 510"/>
                      <a:gd name="T67" fmla="*/ 18 h 1200"/>
                      <a:gd name="T68" fmla="*/ 72 w 510"/>
                      <a:gd name="T69" fmla="*/ 18 h 1200"/>
                      <a:gd name="T70" fmla="*/ 102 w 510"/>
                      <a:gd name="T71" fmla="*/ 18 h 1200"/>
                      <a:gd name="T72" fmla="*/ 120 w 510"/>
                      <a:gd name="T73" fmla="*/ 18 h 1200"/>
                      <a:gd name="T74" fmla="*/ 144 w 510"/>
                      <a:gd name="T75" fmla="*/ 24 h 1200"/>
                      <a:gd name="T76" fmla="*/ 168 w 510"/>
                      <a:gd name="T77" fmla="*/ 42 h 1200"/>
                      <a:gd name="T78" fmla="*/ 192 w 510"/>
                      <a:gd name="T79" fmla="*/ 66 h 1200"/>
                      <a:gd name="T80" fmla="*/ 228 w 510"/>
                      <a:gd name="T81" fmla="*/ 108 h 1200"/>
                      <a:gd name="T82" fmla="*/ 264 w 510"/>
                      <a:gd name="T83" fmla="*/ 150 h 1200"/>
                      <a:gd name="T84" fmla="*/ 288 w 510"/>
                      <a:gd name="T85" fmla="*/ 186 h 1200"/>
                      <a:gd name="T86" fmla="*/ 312 w 510"/>
                      <a:gd name="T87" fmla="*/ 234 h 1200"/>
                      <a:gd name="T88" fmla="*/ 336 w 510"/>
                      <a:gd name="T89" fmla="*/ 288 h 1200"/>
                      <a:gd name="T90" fmla="*/ 354 w 510"/>
                      <a:gd name="T91" fmla="*/ 354 h 1200"/>
                      <a:gd name="T92" fmla="*/ 366 w 510"/>
                      <a:gd name="T93" fmla="*/ 408 h 1200"/>
                      <a:gd name="T94" fmla="*/ 384 w 510"/>
                      <a:gd name="T95" fmla="*/ 492 h 1200"/>
                      <a:gd name="T96" fmla="*/ 402 w 510"/>
                      <a:gd name="T97" fmla="*/ 558 h 1200"/>
                      <a:gd name="T98" fmla="*/ 420 w 510"/>
                      <a:gd name="T99" fmla="*/ 654 h 1200"/>
                      <a:gd name="T100" fmla="*/ 462 w 510"/>
                      <a:gd name="T101" fmla="*/ 816 h 1200"/>
                      <a:gd name="T102" fmla="*/ 492 w 510"/>
                      <a:gd name="T103" fmla="*/ 930 h 1200"/>
                      <a:gd name="T104" fmla="*/ 504 w 510"/>
                      <a:gd name="T105" fmla="*/ 1014 h 1200"/>
                      <a:gd name="T106" fmla="*/ 510 w 510"/>
                      <a:gd name="T107" fmla="*/ 1062 h 1200"/>
                      <a:gd name="T108" fmla="*/ 510 w 510"/>
                      <a:gd name="T109" fmla="*/ 1104 h 1200"/>
                      <a:gd name="T110" fmla="*/ 498 w 510"/>
                      <a:gd name="T111" fmla="*/ 1170 h 1200"/>
                      <a:gd name="T112" fmla="*/ 486 w 510"/>
                      <a:gd name="T113" fmla="*/ 1182 h 1200"/>
                      <a:gd name="T114" fmla="*/ 474 w 510"/>
                      <a:gd name="T115" fmla="*/ 1194 h 1200"/>
                      <a:gd name="T116" fmla="*/ 456 w 510"/>
                      <a:gd name="T117" fmla="*/ 1200 h 1200"/>
                      <a:gd name="T118" fmla="*/ 432 w 510"/>
                      <a:gd name="T119" fmla="*/ 1194 h 1200"/>
                      <a:gd name="T120" fmla="*/ 420 w 510"/>
                      <a:gd name="T121" fmla="*/ 1176 h 1200"/>
                      <a:gd name="T122" fmla="*/ 414 w 510"/>
                      <a:gd name="T123" fmla="*/ 1164 h 1200"/>
                      <a:gd name="T124" fmla="*/ 414 w 510"/>
                      <a:gd name="T125" fmla="*/ 1152 h 120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52"/>
                        </a:ln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21" name="Freeform 331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34 h 1200"/>
                      <a:gd name="T2" fmla="*/ 414 w 510"/>
                      <a:gd name="T3" fmla="*/ 1122 h 1200"/>
                      <a:gd name="T4" fmla="*/ 414 w 510"/>
                      <a:gd name="T5" fmla="*/ 1104 h 1200"/>
                      <a:gd name="T6" fmla="*/ 408 w 510"/>
                      <a:gd name="T7" fmla="*/ 1080 h 1200"/>
                      <a:gd name="T8" fmla="*/ 402 w 510"/>
                      <a:gd name="T9" fmla="*/ 1044 h 1200"/>
                      <a:gd name="T10" fmla="*/ 396 w 510"/>
                      <a:gd name="T11" fmla="*/ 1002 h 1200"/>
                      <a:gd name="T12" fmla="*/ 378 w 510"/>
                      <a:gd name="T13" fmla="*/ 912 h 1200"/>
                      <a:gd name="T14" fmla="*/ 360 w 510"/>
                      <a:gd name="T15" fmla="*/ 834 h 1200"/>
                      <a:gd name="T16" fmla="*/ 318 w 510"/>
                      <a:gd name="T17" fmla="*/ 702 h 1200"/>
                      <a:gd name="T18" fmla="*/ 300 w 510"/>
                      <a:gd name="T19" fmla="*/ 618 h 1200"/>
                      <a:gd name="T20" fmla="*/ 270 w 510"/>
                      <a:gd name="T21" fmla="*/ 474 h 1200"/>
                      <a:gd name="T22" fmla="*/ 264 w 510"/>
                      <a:gd name="T23" fmla="*/ 420 h 1200"/>
                      <a:gd name="T24" fmla="*/ 246 w 510"/>
                      <a:gd name="T25" fmla="*/ 366 h 1200"/>
                      <a:gd name="T26" fmla="*/ 234 w 510"/>
                      <a:gd name="T27" fmla="*/ 318 h 1200"/>
                      <a:gd name="T28" fmla="*/ 216 w 510"/>
                      <a:gd name="T29" fmla="*/ 270 h 1200"/>
                      <a:gd name="T30" fmla="*/ 192 w 510"/>
                      <a:gd name="T31" fmla="*/ 228 h 1200"/>
                      <a:gd name="T32" fmla="*/ 162 w 510"/>
                      <a:gd name="T33" fmla="*/ 186 h 1200"/>
                      <a:gd name="T34" fmla="*/ 144 w 510"/>
                      <a:gd name="T35" fmla="*/ 162 h 1200"/>
                      <a:gd name="T36" fmla="*/ 120 w 510"/>
                      <a:gd name="T37" fmla="*/ 138 h 1200"/>
                      <a:gd name="T38" fmla="*/ 90 w 510"/>
                      <a:gd name="T39" fmla="*/ 114 h 1200"/>
                      <a:gd name="T40" fmla="*/ 72 w 510"/>
                      <a:gd name="T41" fmla="*/ 108 h 1200"/>
                      <a:gd name="T42" fmla="*/ 60 w 510"/>
                      <a:gd name="T43" fmla="*/ 90 h 1200"/>
                      <a:gd name="T44" fmla="*/ 48 w 510"/>
                      <a:gd name="T45" fmla="*/ 66 h 1200"/>
                      <a:gd name="T46" fmla="*/ 36 w 510"/>
                      <a:gd name="T47" fmla="*/ 42 h 1200"/>
                      <a:gd name="T48" fmla="*/ 24 w 510"/>
                      <a:gd name="T49" fmla="*/ 30 h 1200"/>
                      <a:gd name="T50" fmla="*/ 12 w 510"/>
                      <a:gd name="T51" fmla="*/ 18 h 1200"/>
                      <a:gd name="T52" fmla="*/ 0 w 510"/>
                      <a:gd name="T53" fmla="*/ 6 h 1200"/>
                      <a:gd name="T54" fmla="*/ 12 w 510"/>
                      <a:gd name="T55" fmla="*/ 0 h 1200"/>
                      <a:gd name="T56" fmla="*/ 30 w 510"/>
                      <a:gd name="T57" fmla="*/ 12 h 1200"/>
                      <a:gd name="T58" fmla="*/ 48 w 510"/>
                      <a:gd name="T59" fmla="*/ 18 h 1200"/>
                      <a:gd name="T60" fmla="*/ 72 w 510"/>
                      <a:gd name="T61" fmla="*/ 18 h 1200"/>
                      <a:gd name="T62" fmla="*/ 102 w 510"/>
                      <a:gd name="T63" fmla="*/ 18 h 1200"/>
                      <a:gd name="T64" fmla="*/ 120 w 510"/>
                      <a:gd name="T65" fmla="*/ 18 h 1200"/>
                      <a:gd name="T66" fmla="*/ 144 w 510"/>
                      <a:gd name="T67" fmla="*/ 24 h 1200"/>
                      <a:gd name="T68" fmla="*/ 168 w 510"/>
                      <a:gd name="T69" fmla="*/ 42 h 1200"/>
                      <a:gd name="T70" fmla="*/ 192 w 510"/>
                      <a:gd name="T71" fmla="*/ 66 h 1200"/>
                      <a:gd name="T72" fmla="*/ 228 w 510"/>
                      <a:gd name="T73" fmla="*/ 108 h 1200"/>
                      <a:gd name="T74" fmla="*/ 264 w 510"/>
                      <a:gd name="T75" fmla="*/ 150 h 1200"/>
                      <a:gd name="T76" fmla="*/ 288 w 510"/>
                      <a:gd name="T77" fmla="*/ 186 h 1200"/>
                      <a:gd name="T78" fmla="*/ 312 w 510"/>
                      <a:gd name="T79" fmla="*/ 234 h 1200"/>
                      <a:gd name="T80" fmla="*/ 336 w 510"/>
                      <a:gd name="T81" fmla="*/ 288 h 1200"/>
                      <a:gd name="T82" fmla="*/ 354 w 510"/>
                      <a:gd name="T83" fmla="*/ 354 h 1200"/>
                      <a:gd name="T84" fmla="*/ 366 w 510"/>
                      <a:gd name="T85" fmla="*/ 408 h 1200"/>
                      <a:gd name="T86" fmla="*/ 384 w 510"/>
                      <a:gd name="T87" fmla="*/ 492 h 1200"/>
                      <a:gd name="T88" fmla="*/ 402 w 510"/>
                      <a:gd name="T89" fmla="*/ 558 h 1200"/>
                      <a:gd name="T90" fmla="*/ 420 w 510"/>
                      <a:gd name="T91" fmla="*/ 654 h 1200"/>
                      <a:gd name="T92" fmla="*/ 462 w 510"/>
                      <a:gd name="T93" fmla="*/ 816 h 1200"/>
                      <a:gd name="T94" fmla="*/ 492 w 510"/>
                      <a:gd name="T95" fmla="*/ 930 h 1200"/>
                      <a:gd name="T96" fmla="*/ 504 w 510"/>
                      <a:gd name="T97" fmla="*/ 1014 h 1200"/>
                      <a:gd name="T98" fmla="*/ 510 w 510"/>
                      <a:gd name="T99" fmla="*/ 1062 h 1200"/>
                      <a:gd name="T100" fmla="*/ 510 w 510"/>
                      <a:gd name="T101" fmla="*/ 1104 h 1200"/>
                      <a:gd name="T102" fmla="*/ 498 w 510"/>
                      <a:gd name="T103" fmla="*/ 1170 h 1200"/>
                      <a:gd name="T104" fmla="*/ 486 w 510"/>
                      <a:gd name="T105" fmla="*/ 1182 h 1200"/>
                      <a:gd name="T106" fmla="*/ 474 w 510"/>
                      <a:gd name="T107" fmla="*/ 1194 h 1200"/>
                      <a:gd name="T108" fmla="*/ 456 w 510"/>
                      <a:gd name="T109" fmla="*/ 1200 h 1200"/>
                      <a:gd name="T110" fmla="*/ 432 w 510"/>
                      <a:gd name="T111" fmla="*/ 1194 h 1200"/>
                      <a:gd name="T112" fmla="*/ 420 w 510"/>
                      <a:gd name="T113" fmla="*/ 1176 h 1200"/>
                      <a:gd name="T114" fmla="*/ 414 w 510"/>
                      <a:gd name="T115" fmla="*/ 1164 h 1200"/>
                      <a:gd name="T116" fmla="*/ 414 w 510"/>
                      <a:gd name="T117" fmla="*/ 1152 h 120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22" name="Freeform 332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46 h 1464"/>
                      <a:gd name="T2" fmla="*/ 12 w 246"/>
                      <a:gd name="T3" fmla="*/ 1416 h 1464"/>
                      <a:gd name="T4" fmla="*/ 12 w 246"/>
                      <a:gd name="T5" fmla="*/ 1380 h 1464"/>
                      <a:gd name="T6" fmla="*/ 12 w 246"/>
                      <a:gd name="T7" fmla="*/ 1350 h 1464"/>
                      <a:gd name="T8" fmla="*/ 6 w 246"/>
                      <a:gd name="T9" fmla="*/ 1284 h 1464"/>
                      <a:gd name="T10" fmla="*/ 0 w 246"/>
                      <a:gd name="T11" fmla="*/ 1266 h 1464"/>
                      <a:gd name="T12" fmla="*/ 0 w 246"/>
                      <a:gd name="T13" fmla="*/ 1242 h 1464"/>
                      <a:gd name="T14" fmla="*/ 0 w 246"/>
                      <a:gd name="T15" fmla="*/ 1206 h 1464"/>
                      <a:gd name="T16" fmla="*/ 12 w 246"/>
                      <a:gd name="T17" fmla="*/ 1134 h 1464"/>
                      <a:gd name="T18" fmla="*/ 24 w 246"/>
                      <a:gd name="T19" fmla="*/ 984 h 1464"/>
                      <a:gd name="T20" fmla="*/ 42 w 246"/>
                      <a:gd name="T21" fmla="*/ 828 h 1464"/>
                      <a:gd name="T22" fmla="*/ 48 w 246"/>
                      <a:gd name="T23" fmla="*/ 726 h 1464"/>
                      <a:gd name="T24" fmla="*/ 66 w 246"/>
                      <a:gd name="T25" fmla="*/ 624 h 1464"/>
                      <a:gd name="T26" fmla="*/ 78 w 246"/>
                      <a:gd name="T27" fmla="*/ 528 h 1464"/>
                      <a:gd name="T28" fmla="*/ 96 w 246"/>
                      <a:gd name="T29" fmla="*/ 432 h 1464"/>
                      <a:gd name="T30" fmla="*/ 114 w 246"/>
                      <a:gd name="T31" fmla="*/ 384 h 1464"/>
                      <a:gd name="T32" fmla="*/ 120 w 246"/>
                      <a:gd name="T33" fmla="*/ 354 h 1464"/>
                      <a:gd name="T34" fmla="*/ 120 w 246"/>
                      <a:gd name="T35" fmla="*/ 324 h 1464"/>
                      <a:gd name="T36" fmla="*/ 132 w 246"/>
                      <a:gd name="T37" fmla="*/ 276 h 1464"/>
                      <a:gd name="T38" fmla="*/ 144 w 246"/>
                      <a:gd name="T39" fmla="*/ 228 h 1464"/>
                      <a:gd name="T40" fmla="*/ 186 w 246"/>
                      <a:gd name="T41" fmla="*/ 138 h 1464"/>
                      <a:gd name="T42" fmla="*/ 216 w 246"/>
                      <a:gd name="T43" fmla="*/ 72 h 1464"/>
                      <a:gd name="T44" fmla="*/ 234 w 246"/>
                      <a:gd name="T45" fmla="*/ 24 h 1464"/>
                      <a:gd name="T46" fmla="*/ 240 w 246"/>
                      <a:gd name="T47" fmla="*/ 0 h 1464"/>
                      <a:gd name="T48" fmla="*/ 240 w 246"/>
                      <a:gd name="T49" fmla="*/ 0 h 1464"/>
                      <a:gd name="T50" fmla="*/ 246 w 246"/>
                      <a:gd name="T51" fmla="*/ 0 h 1464"/>
                      <a:gd name="T52" fmla="*/ 246 w 246"/>
                      <a:gd name="T53" fmla="*/ 6 h 1464"/>
                      <a:gd name="T54" fmla="*/ 240 w 246"/>
                      <a:gd name="T55" fmla="*/ 30 h 1464"/>
                      <a:gd name="T56" fmla="*/ 228 w 246"/>
                      <a:gd name="T57" fmla="*/ 72 h 1464"/>
                      <a:gd name="T58" fmla="*/ 222 w 246"/>
                      <a:gd name="T59" fmla="*/ 120 h 1464"/>
                      <a:gd name="T60" fmla="*/ 222 w 246"/>
                      <a:gd name="T61" fmla="*/ 168 h 1464"/>
                      <a:gd name="T62" fmla="*/ 222 w 246"/>
                      <a:gd name="T63" fmla="*/ 240 h 1464"/>
                      <a:gd name="T64" fmla="*/ 222 w 246"/>
                      <a:gd name="T65" fmla="*/ 318 h 1464"/>
                      <a:gd name="T66" fmla="*/ 222 w 246"/>
                      <a:gd name="T67" fmla="*/ 372 h 1464"/>
                      <a:gd name="T68" fmla="*/ 210 w 246"/>
                      <a:gd name="T69" fmla="*/ 444 h 1464"/>
                      <a:gd name="T70" fmla="*/ 192 w 246"/>
                      <a:gd name="T71" fmla="*/ 546 h 1464"/>
                      <a:gd name="T72" fmla="*/ 168 w 246"/>
                      <a:gd name="T73" fmla="*/ 648 h 1464"/>
                      <a:gd name="T74" fmla="*/ 168 w 246"/>
                      <a:gd name="T75" fmla="*/ 696 h 1464"/>
                      <a:gd name="T76" fmla="*/ 156 w 246"/>
                      <a:gd name="T77" fmla="*/ 792 h 1464"/>
                      <a:gd name="T78" fmla="*/ 138 w 246"/>
                      <a:gd name="T79" fmla="*/ 996 h 1464"/>
                      <a:gd name="T80" fmla="*/ 126 w 246"/>
                      <a:gd name="T81" fmla="*/ 1098 h 1464"/>
                      <a:gd name="T82" fmla="*/ 114 w 246"/>
                      <a:gd name="T83" fmla="*/ 1200 h 1464"/>
                      <a:gd name="T84" fmla="*/ 108 w 246"/>
                      <a:gd name="T85" fmla="*/ 1236 h 1464"/>
                      <a:gd name="T86" fmla="*/ 96 w 246"/>
                      <a:gd name="T87" fmla="*/ 1266 h 1464"/>
                      <a:gd name="T88" fmla="*/ 90 w 246"/>
                      <a:gd name="T89" fmla="*/ 1296 h 1464"/>
                      <a:gd name="T90" fmla="*/ 60 w 246"/>
                      <a:gd name="T91" fmla="*/ 1350 h 1464"/>
                      <a:gd name="T92" fmla="*/ 48 w 246"/>
                      <a:gd name="T93" fmla="*/ 1380 h 1464"/>
                      <a:gd name="T94" fmla="*/ 42 w 246"/>
                      <a:gd name="T95" fmla="*/ 1416 h 1464"/>
                      <a:gd name="T96" fmla="*/ 36 w 246"/>
                      <a:gd name="T97" fmla="*/ 1452 h 1464"/>
                      <a:gd name="T98" fmla="*/ 36 w 246"/>
                      <a:gd name="T99" fmla="*/ 1458 h 1464"/>
                      <a:gd name="T100" fmla="*/ 30 w 246"/>
                      <a:gd name="T101" fmla="*/ 1464 h 1464"/>
                      <a:gd name="T102" fmla="*/ 24 w 246"/>
                      <a:gd name="T103" fmla="*/ 1464 h 1464"/>
                      <a:gd name="T104" fmla="*/ 24 w 246"/>
                      <a:gd name="T105" fmla="*/ 1464 h 1464"/>
                      <a:gd name="T106" fmla="*/ 18 w 246"/>
                      <a:gd name="T107" fmla="*/ 1464 h 1464"/>
                      <a:gd name="T108" fmla="*/ 18 w 246"/>
                      <a:gd name="T109" fmla="*/ 1458 h 1464"/>
                      <a:gd name="T110" fmla="*/ 12 w 246"/>
                      <a:gd name="T111" fmla="*/ 1452 h 1464"/>
                      <a:gd name="T112" fmla="*/ 12 w 246"/>
                      <a:gd name="T113" fmla="*/ 1446 h 146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46"/>
                        </a:ln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23" name="Freeform 333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28 h 1464"/>
                      <a:gd name="T2" fmla="*/ 12 w 246"/>
                      <a:gd name="T3" fmla="*/ 1398 h 1464"/>
                      <a:gd name="T4" fmla="*/ 12 w 246"/>
                      <a:gd name="T5" fmla="*/ 1362 h 1464"/>
                      <a:gd name="T6" fmla="*/ 6 w 246"/>
                      <a:gd name="T7" fmla="*/ 1320 h 1464"/>
                      <a:gd name="T8" fmla="*/ 0 w 246"/>
                      <a:gd name="T9" fmla="*/ 1272 h 1464"/>
                      <a:gd name="T10" fmla="*/ 0 w 246"/>
                      <a:gd name="T11" fmla="*/ 1254 h 1464"/>
                      <a:gd name="T12" fmla="*/ 0 w 246"/>
                      <a:gd name="T13" fmla="*/ 1224 h 1464"/>
                      <a:gd name="T14" fmla="*/ 0 w 246"/>
                      <a:gd name="T15" fmla="*/ 1188 h 1464"/>
                      <a:gd name="T16" fmla="*/ 18 w 246"/>
                      <a:gd name="T17" fmla="*/ 1086 h 1464"/>
                      <a:gd name="T18" fmla="*/ 36 w 246"/>
                      <a:gd name="T19" fmla="*/ 882 h 1464"/>
                      <a:gd name="T20" fmla="*/ 48 w 246"/>
                      <a:gd name="T21" fmla="*/ 780 h 1464"/>
                      <a:gd name="T22" fmla="*/ 60 w 246"/>
                      <a:gd name="T23" fmla="*/ 678 h 1464"/>
                      <a:gd name="T24" fmla="*/ 72 w 246"/>
                      <a:gd name="T25" fmla="*/ 576 h 1464"/>
                      <a:gd name="T26" fmla="*/ 90 w 246"/>
                      <a:gd name="T27" fmla="*/ 480 h 1464"/>
                      <a:gd name="T28" fmla="*/ 108 w 246"/>
                      <a:gd name="T29" fmla="*/ 408 h 1464"/>
                      <a:gd name="T30" fmla="*/ 114 w 246"/>
                      <a:gd name="T31" fmla="*/ 366 h 1464"/>
                      <a:gd name="T32" fmla="*/ 120 w 246"/>
                      <a:gd name="T33" fmla="*/ 336 h 1464"/>
                      <a:gd name="T34" fmla="*/ 126 w 246"/>
                      <a:gd name="T35" fmla="*/ 300 h 1464"/>
                      <a:gd name="T36" fmla="*/ 144 w 246"/>
                      <a:gd name="T37" fmla="*/ 252 h 1464"/>
                      <a:gd name="T38" fmla="*/ 168 w 246"/>
                      <a:gd name="T39" fmla="*/ 180 h 1464"/>
                      <a:gd name="T40" fmla="*/ 204 w 246"/>
                      <a:gd name="T41" fmla="*/ 96 h 1464"/>
                      <a:gd name="T42" fmla="*/ 222 w 246"/>
                      <a:gd name="T43" fmla="*/ 48 h 1464"/>
                      <a:gd name="T44" fmla="*/ 240 w 246"/>
                      <a:gd name="T45" fmla="*/ 6 h 1464"/>
                      <a:gd name="T46" fmla="*/ 246 w 246"/>
                      <a:gd name="T47" fmla="*/ 0 h 1464"/>
                      <a:gd name="T48" fmla="*/ 240 w 246"/>
                      <a:gd name="T49" fmla="*/ 18 h 1464"/>
                      <a:gd name="T50" fmla="*/ 234 w 246"/>
                      <a:gd name="T51" fmla="*/ 48 h 1464"/>
                      <a:gd name="T52" fmla="*/ 228 w 246"/>
                      <a:gd name="T53" fmla="*/ 96 h 1464"/>
                      <a:gd name="T54" fmla="*/ 222 w 246"/>
                      <a:gd name="T55" fmla="*/ 144 h 1464"/>
                      <a:gd name="T56" fmla="*/ 222 w 246"/>
                      <a:gd name="T57" fmla="*/ 192 h 1464"/>
                      <a:gd name="T58" fmla="*/ 222 w 246"/>
                      <a:gd name="T59" fmla="*/ 288 h 1464"/>
                      <a:gd name="T60" fmla="*/ 222 w 246"/>
                      <a:gd name="T61" fmla="*/ 342 h 1464"/>
                      <a:gd name="T62" fmla="*/ 216 w 246"/>
                      <a:gd name="T63" fmla="*/ 396 h 1464"/>
                      <a:gd name="T64" fmla="*/ 198 w 246"/>
                      <a:gd name="T65" fmla="*/ 498 h 1464"/>
                      <a:gd name="T66" fmla="*/ 180 w 246"/>
                      <a:gd name="T67" fmla="*/ 594 h 1464"/>
                      <a:gd name="T68" fmla="*/ 168 w 246"/>
                      <a:gd name="T69" fmla="*/ 672 h 1464"/>
                      <a:gd name="T70" fmla="*/ 162 w 246"/>
                      <a:gd name="T71" fmla="*/ 744 h 1464"/>
                      <a:gd name="T72" fmla="*/ 144 w 246"/>
                      <a:gd name="T73" fmla="*/ 894 h 1464"/>
                      <a:gd name="T74" fmla="*/ 132 w 246"/>
                      <a:gd name="T75" fmla="*/ 1050 h 1464"/>
                      <a:gd name="T76" fmla="*/ 120 w 246"/>
                      <a:gd name="T77" fmla="*/ 1152 h 1464"/>
                      <a:gd name="T78" fmla="*/ 114 w 246"/>
                      <a:gd name="T79" fmla="*/ 1218 h 1464"/>
                      <a:gd name="T80" fmla="*/ 102 w 246"/>
                      <a:gd name="T81" fmla="*/ 1254 h 1464"/>
                      <a:gd name="T82" fmla="*/ 96 w 246"/>
                      <a:gd name="T83" fmla="*/ 1278 h 1464"/>
                      <a:gd name="T84" fmla="*/ 72 w 246"/>
                      <a:gd name="T85" fmla="*/ 1326 h 1464"/>
                      <a:gd name="T86" fmla="*/ 54 w 246"/>
                      <a:gd name="T87" fmla="*/ 1368 h 1464"/>
                      <a:gd name="T88" fmla="*/ 48 w 246"/>
                      <a:gd name="T89" fmla="*/ 1398 h 1464"/>
                      <a:gd name="T90" fmla="*/ 36 w 246"/>
                      <a:gd name="T91" fmla="*/ 1434 h 1464"/>
                      <a:gd name="T92" fmla="*/ 36 w 246"/>
                      <a:gd name="T93" fmla="*/ 1458 h 1464"/>
                      <a:gd name="T94" fmla="*/ 30 w 246"/>
                      <a:gd name="T95" fmla="*/ 1464 h 1464"/>
                      <a:gd name="T96" fmla="*/ 24 w 246"/>
                      <a:gd name="T97" fmla="*/ 1464 h 1464"/>
                      <a:gd name="T98" fmla="*/ 18 w 246"/>
                      <a:gd name="T99" fmla="*/ 1458 h 1464"/>
                      <a:gd name="T100" fmla="*/ 12 w 246"/>
                      <a:gd name="T101" fmla="*/ 1452 h 1464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24" name="Freeform 334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0 w 630"/>
                      <a:gd name="T1" fmla="*/ 2034 h 2040"/>
                      <a:gd name="T2" fmla="*/ 6 w 630"/>
                      <a:gd name="T3" fmla="*/ 1962 h 2040"/>
                      <a:gd name="T4" fmla="*/ 12 w 630"/>
                      <a:gd name="T5" fmla="*/ 1830 h 2040"/>
                      <a:gd name="T6" fmla="*/ 24 w 630"/>
                      <a:gd name="T7" fmla="*/ 1728 h 2040"/>
                      <a:gd name="T8" fmla="*/ 30 w 630"/>
                      <a:gd name="T9" fmla="*/ 1662 h 2040"/>
                      <a:gd name="T10" fmla="*/ 36 w 630"/>
                      <a:gd name="T11" fmla="*/ 1596 h 2040"/>
                      <a:gd name="T12" fmla="*/ 42 w 630"/>
                      <a:gd name="T13" fmla="*/ 1524 h 2040"/>
                      <a:gd name="T14" fmla="*/ 60 w 630"/>
                      <a:gd name="T15" fmla="*/ 1428 h 2040"/>
                      <a:gd name="T16" fmla="*/ 102 w 630"/>
                      <a:gd name="T17" fmla="*/ 1212 h 2040"/>
                      <a:gd name="T18" fmla="*/ 126 w 630"/>
                      <a:gd name="T19" fmla="*/ 1086 h 2040"/>
                      <a:gd name="T20" fmla="*/ 150 w 630"/>
                      <a:gd name="T21" fmla="*/ 960 h 2040"/>
                      <a:gd name="T22" fmla="*/ 174 w 630"/>
                      <a:gd name="T23" fmla="*/ 840 h 2040"/>
                      <a:gd name="T24" fmla="*/ 192 w 630"/>
                      <a:gd name="T25" fmla="*/ 774 h 2040"/>
                      <a:gd name="T26" fmla="*/ 204 w 630"/>
                      <a:gd name="T27" fmla="*/ 702 h 2040"/>
                      <a:gd name="T28" fmla="*/ 222 w 630"/>
                      <a:gd name="T29" fmla="*/ 636 h 2040"/>
                      <a:gd name="T30" fmla="*/ 246 w 630"/>
                      <a:gd name="T31" fmla="*/ 570 h 2040"/>
                      <a:gd name="T32" fmla="*/ 270 w 630"/>
                      <a:gd name="T33" fmla="*/ 516 h 2040"/>
                      <a:gd name="T34" fmla="*/ 294 w 630"/>
                      <a:gd name="T35" fmla="*/ 456 h 2040"/>
                      <a:gd name="T36" fmla="*/ 324 w 630"/>
                      <a:gd name="T37" fmla="*/ 396 h 2040"/>
                      <a:gd name="T38" fmla="*/ 354 w 630"/>
                      <a:gd name="T39" fmla="*/ 342 h 2040"/>
                      <a:gd name="T40" fmla="*/ 402 w 630"/>
                      <a:gd name="T41" fmla="*/ 270 h 2040"/>
                      <a:gd name="T42" fmla="*/ 432 w 630"/>
                      <a:gd name="T43" fmla="*/ 234 h 2040"/>
                      <a:gd name="T44" fmla="*/ 456 w 630"/>
                      <a:gd name="T45" fmla="*/ 198 h 2040"/>
                      <a:gd name="T46" fmla="*/ 492 w 630"/>
                      <a:gd name="T47" fmla="*/ 150 h 2040"/>
                      <a:gd name="T48" fmla="*/ 546 w 630"/>
                      <a:gd name="T49" fmla="*/ 84 h 2040"/>
                      <a:gd name="T50" fmla="*/ 624 w 630"/>
                      <a:gd name="T51" fmla="*/ 0 h 2040"/>
                      <a:gd name="T52" fmla="*/ 624 w 630"/>
                      <a:gd name="T53" fmla="*/ 0 h 2040"/>
                      <a:gd name="T54" fmla="*/ 630 w 630"/>
                      <a:gd name="T55" fmla="*/ 0 h 2040"/>
                      <a:gd name="T56" fmla="*/ 630 w 630"/>
                      <a:gd name="T57" fmla="*/ 6 h 2040"/>
                      <a:gd name="T58" fmla="*/ 612 w 630"/>
                      <a:gd name="T59" fmla="*/ 24 h 2040"/>
                      <a:gd name="T60" fmla="*/ 570 w 630"/>
                      <a:gd name="T61" fmla="*/ 66 h 2040"/>
                      <a:gd name="T62" fmla="*/ 540 w 630"/>
                      <a:gd name="T63" fmla="*/ 108 h 2040"/>
                      <a:gd name="T64" fmla="*/ 504 w 630"/>
                      <a:gd name="T65" fmla="*/ 156 h 2040"/>
                      <a:gd name="T66" fmla="*/ 480 w 630"/>
                      <a:gd name="T67" fmla="*/ 192 h 2040"/>
                      <a:gd name="T68" fmla="*/ 456 w 630"/>
                      <a:gd name="T69" fmla="*/ 222 h 2040"/>
                      <a:gd name="T70" fmla="*/ 426 w 630"/>
                      <a:gd name="T71" fmla="*/ 276 h 2040"/>
                      <a:gd name="T72" fmla="*/ 402 w 630"/>
                      <a:gd name="T73" fmla="*/ 324 h 2040"/>
                      <a:gd name="T74" fmla="*/ 366 w 630"/>
                      <a:gd name="T75" fmla="*/ 408 h 2040"/>
                      <a:gd name="T76" fmla="*/ 342 w 630"/>
                      <a:gd name="T77" fmla="*/ 468 h 2040"/>
                      <a:gd name="T78" fmla="*/ 318 w 630"/>
                      <a:gd name="T79" fmla="*/ 528 h 2040"/>
                      <a:gd name="T80" fmla="*/ 300 w 630"/>
                      <a:gd name="T81" fmla="*/ 588 h 2040"/>
                      <a:gd name="T82" fmla="*/ 282 w 630"/>
                      <a:gd name="T83" fmla="*/ 654 h 2040"/>
                      <a:gd name="T84" fmla="*/ 270 w 630"/>
                      <a:gd name="T85" fmla="*/ 714 h 2040"/>
                      <a:gd name="T86" fmla="*/ 246 w 630"/>
                      <a:gd name="T87" fmla="*/ 786 h 2040"/>
                      <a:gd name="T88" fmla="*/ 240 w 630"/>
                      <a:gd name="T89" fmla="*/ 852 h 2040"/>
                      <a:gd name="T90" fmla="*/ 210 w 630"/>
                      <a:gd name="T91" fmla="*/ 972 h 2040"/>
                      <a:gd name="T92" fmla="*/ 174 w 630"/>
                      <a:gd name="T93" fmla="*/ 1140 h 2040"/>
                      <a:gd name="T94" fmla="*/ 156 w 630"/>
                      <a:gd name="T95" fmla="*/ 1218 h 2040"/>
                      <a:gd name="T96" fmla="*/ 150 w 630"/>
                      <a:gd name="T97" fmla="*/ 1278 h 2040"/>
                      <a:gd name="T98" fmla="*/ 132 w 630"/>
                      <a:gd name="T99" fmla="*/ 1332 h 2040"/>
                      <a:gd name="T100" fmla="*/ 120 w 630"/>
                      <a:gd name="T101" fmla="*/ 1398 h 2040"/>
                      <a:gd name="T102" fmla="*/ 102 w 630"/>
                      <a:gd name="T103" fmla="*/ 1464 h 2040"/>
                      <a:gd name="T104" fmla="*/ 90 w 630"/>
                      <a:gd name="T105" fmla="*/ 1536 h 2040"/>
                      <a:gd name="T106" fmla="*/ 78 w 630"/>
                      <a:gd name="T107" fmla="*/ 1596 h 2040"/>
                      <a:gd name="T108" fmla="*/ 48 w 630"/>
                      <a:gd name="T109" fmla="*/ 1770 h 2040"/>
                      <a:gd name="T110" fmla="*/ 30 w 630"/>
                      <a:gd name="T111" fmla="*/ 1866 h 2040"/>
                      <a:gd name="T112" fmla="*/ 18 w 630"/>
                      <a:gd name="T113" fmla="*/ 1932 h 2040"/>
                      <a:gd name="T114" fmla="*/ 6 w 630"/>
                      <a:gd name="T115" fmla="*/ 2004 h 2040"/>
                      <a:gd name="T116" fmla="*/ 6 w 630"/>
                      <a:gd name="T117" fmla="*/ 2034 h 2040"/>
                      <a:gd name="T118" fmla="*/ 6 w 630"/>
                      <a:gd name="T119" fmla="*/ 2034 h 2040"/>
                      <a:gd name="T120" fmla="*/ 0 w 630"/>
                      <a:gd name="T121" fmla="*/ 2040 h 2040"/>
                      <a:gd name="T122" fmla="*/ 0 w 630"/>
                      <a:gd name="T123" fmla="*/ 2034 h 2040"/>
                      <a:gd name="T124" fmla="*/ 0 w 630"/>
                      <a:gd name="T125" fmla="*/ 2034 h 204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0" y="2034"/>
                        </a:ln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25" name="Freeform 335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6 w 630"/>
                      <a:gd name="T1" fmla="*/ 2004 h 2040"/>
                      <a:gd name="T2" fmla="*/ 6 w 630"/>
                      <a:gd name="T3" fmla="*/ 1896 h 2040"/>
                      <a:gd name="T4" fmla="*/ 18 w 630"/>
                      <a:gd name="T5" fmla="*/ 1764 h 2040"/>
                      <a:gd name="T6" fmla="*/ 30 w 630"/>
                      <a:gd name="T7" fmla="*/ 1698 h 2040"/>
                      <a:gd name="T8" fmla="*/ 30 w 630"/>
                      <a:gd name="T9" fmla="*/ 1626 h 2040"/>
                      <a:gd name="T10" fmla="*/ 36 w 630"/>
                      <a:gd name="T11" fmla="*/ 1560 h 2040"/>
                      <a:gd name="T12" fmla="*/ 48 w 630"/>
                      <a:gd name="T13" fmla="*/ 1494 h 2040"/>
                      <a:gd name="T14" fmla="*/ 72 w 630"/>
                      <a:gd name="T15" fmla="*/ 1356 h 2040"/>
                      <a:gd name="T16" fmla="*/ 114 w 630"/>
                      <a:gd name="T17" fmla="*/ 1128 h 2040"/>
                      <a:gd name="T18" fmla="*/ 132 w 630"/>
                      <a:gd name="T19" fmla="*/ 1044 h 2040"/>
                      <a:gd name="T20" fmla="*/ 174 w 630"/>
                      <a:gd name="T21" fmla="*/ 876 h 2040"/>
                      <a:gd name="T22" fmla="*/ 180 w 630"/>
                      <a:gd name="T23" fmla="*/ 804 h 2040"/>
                      <a:gd name="T24" fmla="*/ 198 w 630"/>
                      <a:gd name="T25" fmla="*/ 732 h 2040"/>
                      <a:gd name="T26" fmla="*/ 216 w 630"/>
                      <a:gd name="T27" fmla="*/ 666 h 2040"/>
                      <a:gd name="T28" fmla="*/ 240 w 630"/>
                      <a:gd name="T29" fmla="*/ 606 h 2040"/>
                      <a:gd name="T30" fmla="*/ 258 w 630"/>
                      <a:gd name="T31" fmla="*/ 540 h 2040"/>
                      <a:gd name="T32" fmla="*/ 288 w 630"/>
                      <a:gd name="T33" fmla="*/ 486 h 2040"/>
                      <a:gd name="T34" fmla="*/ 312 w 630"/>
                      <a:gd name="T35" fmla="*/ 426 h 2040"/>
                      <a:gd name="T36" fmla="*/ 342 w 630"/>
                      <a:gd name="T37" fmla="*/ 372 h 2040"/>
                      <a:gd name="T38" fmla="*/ 372 w 630"/>
                      <a:gd name="T39" fmla="*/ 318 h 2040"/>
                      <a:gd name="T40" fmla="*/ 420 w 630"/>
                      <a:gd name="T41" fmla="*/ 246 h 2040"/>
                      <a:gd name="T42" fmla="*/ 438 w 630"/>
                      <a:gd name="T43" fmla="*/ 222 h 2040"/>
                      <a:gd name="T44" fmla="*/ 474 w 630"/>
                      <a:gd name="T45" fmla="*/ 174 h 2040"/>
                      <a:gd name="T46" fmla="*/ 510 w 630"/>
                      <a:gd name="T47" fmla="*/ 126 h 2040"/>
                      <a:gd name="T48" fmla="*/ 588 w 630"/>
                      <a:gd name="T49" fmla="*/ 42 h 2040"/>
                      <a:gd name="T50" fmla="*/ 630 w 630"/>
                      <a:gd name="T51" fmla="*/ 0 h 2040"/>
                      <a:gd name="T52" fmla="*/ 612 w 630"/>
                      <a:gd name="T53" fmla="*/ 24 h 2040"/>
                      <a:gd name="T54" fmla="*/ 570 w 630"/>
                      <a:gd name="T55" fmla="*/ 66 h 2040"/>
                      <a:gd name="T56" fmla="*/ 540 w 630"/>
                      <a:gd name="T57" fmla="*/ 108 h 2040"/>
                      <a:gd name="T58" fmla="*/ 504 w 630"/>
                      <a:gd name="T59" fmla="*/ 156 h 2040"/>
                      <a:gd name="T60" fmla="*/ 480 w 630"/>
                      <a:gd name="T61" fmla="*/ 192 h 2040"/>
                      <a:gd name="T62" fmla="*/ 456 w 630"/>
                      <a:gd name="T63" fmla="*/ 222 h 2040"/>
                      <a:gd name="T64" fmla="*/ 426 w 630"/>
                      <a:gd name="T65" fmla="*/ 276 h 2040"/>
                      <a:gd name="T66" fmla="*/ 402 w 630"/>
                      <a:gd name="T67" fmla="*/ 324 h 2040"/>
                      <a:gd name="T68" fmla="*/ 366 w 630"/>
                      <a:gd name="T69" fmla="*/ 408 h 2040"/>
                      <a:gd name="T70" fmla="*/ 342 w 630"/>
                      <a:gd name="T71" fmla="*/ 468 h 2040"/>
                      <a:gd name="T72" fmla="*/ 318 w 630"/>
                      <a:gd name="T73" fmla="*/ 528 h 2040"/>
                      <a:gd name="T74" fmla="*/ 300 w 630"/>
                      <a:gd name="T75" fmla="*/ 588 h 2040"/>
                      <a:gd name="T76" fmla="*/ 282 w 630"/>
                      <a:gd name="T77" fmla="*/ 654 h 2040"/>
                      <a:gd name="T78" fmla="*/ 270 w 630"/>
                      <a:gd name="T79" fmla="*/ 714 h 2040"/>
                      <a:gd name="T80" fmla="*/ 246 w 630"/>
                      <a:gd name="T81" fmla="*/ 786 h 2040"/>
                      <a:gd name="T82" fmla="*/ 240 w 630"/>
                      <a:gd name="T83" fmla="*/ 852 h 2040"/>
                      <a:gd name="T84" fmla="*/ 210 w 630"/>
                      <a:gd name="T85" fmla="*/ 972 h 2040"/>
                      <a:gd name="T86" fmla="*/ 174 w 630"/>
                      <a:gd name="T87" fmla="*/ 1140 h 2040"/>
                      <a:gd name="T88" fmla="*/ 156 w 630"/>
                      <a:gd name="T89" fmla="*/ 1218 h 2040"/>
                      <a:gd name="T90" fmla="*/ 150 w 630"/>
                      <a:gd name="T91" fmla="*/ 1278 h 2040"/>
                      <a:gd name="T92" fmla="*/ 132 w 630"/>
                      <a:gd name="T93" fmla="*/ 1332 h 2040"/>
                      <a:gd name="T94" fmla="*/ 120 w 630"/>
                      <a:gd name="T95" fmla="*/ 1398 h 2040"/>
                      <a:gd name="T96" fmla="*/ 102 w 630"/>
                      <a:gd name="T97" fmla="*/ 1464 h 2040"/>
                      <a:gd name="T98" fmla="*/ 90 w 630"/>
                      <a:gd name="T99" fmla="*/ 1536 h 2040"/>
                      <a:gd name="T100" fmla="*/ 78 w 630"/>
                      <a:gd name="T101" fmla="*/ 1596 h 2040"/>
                      <a:gd name="T102" fmla="*/ 48 w 630"/>
                      <a:gd name="T103" fmla="*/ 1770 h 2040"/>
                      <a:gd name="T104" fmla="*/ 30 w 630"/>
                      <a:gd name="T105" fmla="*/ 1866 h 2040"/>
                      <a:gd name="T106" fmla="*/ 18 w 630"/>
                      <a:gd name="T107" fmla="*/ 1932 h 2040"/>
                      <a:gd name="T108" fmla="*/ 6 w 630"/>
                      <a:gd name="T109" fmla="*/ 2004 h 2040"/>
                      <a:gd name="T110" fmla="*/ 6 w 630"/>
                      <a:gd name="T111" fmla="*/ 2040 h 2040"/>
                      <a:gd name="T112" fmla="*/ 0 w 630"/>
                      <a:gd name="T113" fmla="*/ 2034 h 204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826" name="Group 249"/>
              <p:cNvGrpSpPr>
                <a:grpSpLocks/>
              </p:cNvGrpSpPr>
              <p:nvPr/>
            </p:nvGrpSpPr>
            <p:grpSpPr bwMode="auto">
              <a:xfrm>
                <a:off x="4115906" y="4515813"/>
                <a:ext cx="416994" cy="741987"/>
                <a:chOff x="693" y="2640"/>
                <a:chExt cx="171" cy="47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827" name="Freeform 250"/>
                <p:cNvSpPr>
                  <a:spLocks/>
                </p:cNvSpPr>
                <p:nvPr/>
              </p:nvSpPr>
              <p:spPr bwMode="auto">
                <a:xfrm rot="-4622116">
                  <a:off x="728" y="2829"/>
                  <a:ext cx="116" cy="47"/>
                </a:xfrm>
                <a:custGeom>
                  <a:avLst/>
                  <a:gdLst>
                    <a:gd name="T0" fmla="*/ 0 w 438"/>
                    <a:gd name="T1" fmla="*/ 0 h 135"/>
                    <a:gd name="T2" fmla="*/ 0 w 438"/>
                    <a:gd name="T3" fmla="*/ 0 h 135"/>
                    <a:gd name="T4" fmla="*/ 0 w 438"/>
                    <a:gd name="T5" fmla="*/ 0 h 135"/>
                    <a:gd name="T6" fmla="*/ 0 w 438"/>
                    <a:gd name="T7" fmla="*/ 0 h 135"/>
                    <a:gd name="T8" fmla="*/ 0 w 438"/>
                    <a:gd name="T9" fmla="*/ 0 h 135"/>
                    <a:gd name="T10" fmla="*/ 0 w 438"/>
                    <a:gd name="T11" fmla="*/ 0 h 135"/>
                    <a:gd name="T12" fmla="*/ 0 w 438"/>
                    <a:gd name="T13" fmla="*/ 0 h 135"/>
                    <a:gd name="T14" fmla="*/ 0 w 438"/>
                    <a:gd name="T15" fmla="*/ 0 h 135"/>
                    <a:gd name="T16" fmla="*/ 0 w 438"/>
                    <a:gd name="T17" fmla="*/ 0 h 135"/>
                    <a:gd name="T18" fmla="*/ 0 w 438"/>
                    <a:gd name="T19" fmla="*/ 0 h 135"/>
                    <a:gd name="T20" fmla="*/ 0 w 438"/>
                    <a:gd name="T21" fmla="*/ 0 h 135"/>
                    <a:gd name="T22" fmla="*/ 0 w 438"/>
                    <a:gd name="T23" fmla="*/ 0 h 135"/>
                    <a:gd name="T24" fmla="*/ 0 w 438"/>
                    <a:gd name="T25" fmla="*/ 0 h 135"/>
                    <a:gd name="T26" fmla="*/ 0 w 438"/>
                    <a:gd name="T27" fmla="*/ 0 h 135"/>
                    <a:gd name="T28" fmla="*/ 0 w 438"/>
                    <a:gd name="T29" fmla="*/ 0 h 135"/>
                    <a:gd name="T30" fmla="*/ 0 w 438"/>
                    <a:gd name="T31" fmla="*/ 0 h 135"/>
                    <a:gd name="T32" fmla="*/ 0 w 438"/>
                    <a:gd name="T33" fmla="*/ 0 h 135"/>
                    <a:gd name="T34" fmla="*/ 0 w 438"/>
                    <a:gd name="T35" fmla="*/ 0 h 135"/>
                    <a:gd name="T36" fmla="*/ 0 w 438"/>
                    <a:gd name="T37" fmla="*/ 0 h 135"/>
                    <a:gd name="T38" fmla="*/ 0 w 438"/>
                    <a:gd name="T39" fmla="*/ 0 h 135"/>
                    <a:gd name="T40" fmla="*/ 0 w 438"/>
                    <a:gd name="T41" fmla="*/ 0 h 135"/>
                    <a:gd name="T42" fmla="*/ 0 w 438"/>
                    <a:gd name="T43" fmla="*/ 0 h 135"/>
                    <a:gd name="T44" fmla="*/ 0 w 438"/>
                    <a:gd name="T45" fmla="*/ 0 h 135"/>
                    <a:gd name="T46" fmla="*/ 0 w 438"/>
                    <a:gd name="T47" fmla="*/ 0 h 135"/>
                    <a:gd name="T48" fmla="*/ 0 w 438"/>
                    <a:gd name="T49" fmla="*/ 0 h 135"/>
                    <a:gd name="T50" fmla="*/ 0 w 438"/>
                    <a:gd name="T51" fmla="*/ 0 h 135"/>
                    <a:gd name="T52" fmla="*/ 0 w 438"/>
                    <a:gd name="T53" fmla="*/ 0 h 135"/>
                    <a:gd name="T54" fmla="*/ 0 w 438"/>
                    <a:gd name="T55" fmla="*/ 0 h 135"/>
                    <a:gd name="T56" fmla="*/ 0 w 438"/>
                    <a:gd name="T57" fmla="*/ 0 h 135"/>
                    <a:gd name="T58" fmla="*/ 0 w 438"/>
                    <a:gd name="T59" fmla="*/ 0 h 135"/>
                    <a:gd name="T60" fmla="*/ 0 w 438"/>
                    <a:gd name="T61" fmla="*/ 0 h 135"/>
                    <a:gd name="T62" fmla="*/ 0 w 438"/>
                    <a:gd name="T63" fmla="*/ 0 h 135"/>
                    <a:gd name="T64" fmla="*/ 0 w 438"/>
                    <a:gd name="T65" fmla="*/ 0 h 135"/>
                    <a:gd name="T66" fmla="*/ 0 w 438"/>
                    <a:gd name="T67" fmla="*/ 0 h 135"/>
                    <a:gd name="T68" fmla="*/ 0 w 438"/>
                    <a:gd name="T69" fmla="*/ 0 h 135"/>
                    <a:gd name="T70" fmla="*/ 0 w 438"/>
                    <a:gd name="T71" fmla="*/ 0 h 135"/>
                    <a:gd name="T72" fmla="*/ 0 w 438"/>
                    <a:gd name="T73" fmla="*/ 0 h 135"/>
                    <a:gd name="T74" fmla="*/ 0 w 438"/>
                    <a:gd name="T75" fmla="*/ 0 h 135"/>
                    <a:gd name="T76" fmla="*/ 0 w 438"/>
                    <a:gd name="T77" fmla="*/ 0 h 135"/>
                    <a:gd name="T78" fmla="*/ 0 w 438"/>
                    <a:gd name="T79" fmla="*/ 0 h 135"/>
                    <a:gd name="T80" fmla="*/ 0 w 438"/>
                    <a:gd name="T81" fmla="*/ 0 h 135"/>
                    <a:gd name="T82" fmla="*/ 0 w 438"/>
                    <a:gd name="T83" fmla="*/ 0 h 135"/>
                    <a:gd name="T84" fmla="*/ 0 w 438"/>
                    <a:gd name="T85" fmla="*/ 0 h 135"/>
                    <a:gd name="T86" fmla="*/ 0 w 438"/>
                    <a:gd name="T87" fmla="*/ 0 h 135"/>
                    <a:gd name="T88" fmla="*/ 0 w 438"/>
                    <a:gd name="T89" fmla="*/ 0 h 135"/>
                    <a:gd name="T90" fmla="*/ 0 w 438"/>
                    <a:gd name="T91" fmla="*/ 0 h 135"/>
                    <a:gd name="T92" fmla="*/ 0 w 438"/>
                    <a:gd name="T93" fmla="*/ 0 h 135"/>
                    <a:gd name="T94" fmla="*/ 0 w 438"/>
                    <a:gd name="T95" fmla="*/ 0 h 135"/>
                    <a:gd name="T96" fmla="*/ 0 w 438"/>
                    <a:gd name="T97" fmla="*/ 0 h 135"/>
                    <a:gd name="T98" fmla="*/ 0 w 438"/>
                    <a:gd name="T99" fmla="*/ 0 h 135"/>
                    <a:gd name="T100" fmla="*/ 0 w 438"/>
                    <a:gd name="T101" fmla="*/ 0 h 135"/>
                    <a:gd name="T102" fmla="*/ 0 w 438"/>
                    <a:gd name="T103" fmla="*/ 0 h 135"/>
                    <a:gd name="T104" fmla="*/ 0 w 438"/>
                    <a:gd name="T105" fmla="*/ 0 h 135"/>
                    <a:gd name="T106" fmla="*/ 0 w 438"/>
                    <a:gd name="T107" fmla="*/ 0 h 135"/>
                    <a:gd name="T108" fmla="*/ 0 w 438"/>
                    <a:gd name="T109" fmla="*/ 0 h 135"/>
                    <a:gd name="T110" fmla="*/ 0 w 438"/>
                    <a:gd name="T111" fmla="*/ 0 h 13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438" h="135">
                      <a:moveTo>
                        <a:pt x="428" y="0"/>
                      </a:moveTo>
                      <a:lnTo>
                        <a:pt x="399" y="10"/>
                      </a:lnTo>
                      <a:lnTo>
                        <a:pt x="380" y="19"/>
                      </a:lnTo>
                      <a:lnTo>
                        <a:pt x="370" y="19"/>
                      </a:lnTo>
                      <a:lnTo>
                        <a:pt x="350" y="29"/>
                      </a:lnTo>
                      <a:lnTo>
                        <a:pt x="341" y="29"/>
                      </a:lnTo>
                      <a:lnTo>
                        <a:pt x="331" y="29"/>
                      </a:lnTo>
                      <a:lnTo>
                        <a:pt x="311" y="29"/>
                      </a:lnTo>
                      <a:lnTo>
                        <a:pt x="302" y="39"/>
                      </a:lnTo>
                      <a:lnTo>
                        <a:pt x="273" y="39"/>
                      </a:lnTo>
                      <a:lnTo>
                        <a:pt x="253" y="48"/>
                      </a:lnTo>
                      <a:lnTo>
                        <a:pt x="224" y="58"/>
                      </a:lnTo>
                      <a:lnTo>
                        <a:pt x="195" y="68"/>
                      </a:lnTo>
                      <a:lnTo>
                        <a:pt x="185" y="77"/>
                      </a:lnTo>
                      <a:lnTo>
                        <a:pt x="165" y="77"/>
                      </a:lnTo>
                      <a:lnTo>
                        <a:pt x="156" y="77"/>
                      </a:lnTo>
                      <a:lnTo>
                        <a:pt x="146" y="77"/>
                      </a:lnTo>
                      <a:lnTo>
                        <a:pt x="127" y="77"/>
                      </a:lnTo>
                      <a:lnTo>
                        <a:pt x="107" y="77"/>
                      </a:lnTo>
                      <a:lnTo>
                        <a:pt x="97" y="87"/>
                      </a:lnTo>
                      <a:lnTo>
                        <a:pt x="78" y="96"/>
                      </a:lnTo>
                      <a:lnTo>
                        <a:pt x="58" y="106"/>
                      </a:lnTo>
                      <a:lnTo>
                        <a:pt x="39" y="116"/>
                      </a:lnTo>
                      <a:lnTo>
                        <a:pt x="29" y="116"/>
                      </a:lnTo>
                      <a:lnTo>
                        <a:pt x="10" y="116"/>
                      </a:lnTo>
                      <a:lnTo>
                        <a:pt x="0" y="125"/>
                      </a:lnTo>
                      <a:lnTo>
                        <a:pt x="0" y="135"/>
                      </a:lnTo>
                      <a:lnTo>
                        <a:pt x="10" y="125"/>
                      </a:lnTo>
                      <a:lnTo>
                        <a:pt x="29" y="125"/>
                      </a:lnTo>
                      <a:lnTo>
                        <a:pt x="39" y="116"/>
                      </a:lnTo>
                      <a:lnTo>
                        <a:pt x="58" y="116"/>
                      </a:lnTo>
                      <a:lnTo>
                        <a:pt x="78" y="116"/>
                      </a:lnTo>
                      <a:lnTo>
                        <a:pt x="88" y="116"/>
                      </a:lnTo>
                      <a:lnTo>
                        <a:pt x="117" y="96"/>
                      </a:lnTo>
                      <a:lnTo>
                        <a:pt x="136" y="96"/>
                      </a:lnTo>
                      <a:lnTo>
                        <a:pt x="146" y="96"/>
                      </a:lnTo>
                      <a:lnTo>
                        <a:pt x="156" y="96"/>
                      </a:lnTo>
                      <a:lnTo>
                        <a:pt x="175" y="87"/>
                      </a:lnTo>
                      <a:lnTo>
                        <a:pt x="195" y="77"/>
                      </a:lnTo>
                      <a:lnTo>
                        <a:pt x="224" y="77"/>
                      </a:lnTo>
                      <a:lnTo>
                        <a:pt x="253" y="68"/>
                      </a:lnTo>
                      <a:lnTo>
                        <a:pt x="273" y="58"/>
                      </a:lnTo>
                      <a:lnTo>
                        <a:pt x="292" y="58"/>
                      </a:lnTo>
                      <a:lnTo>
                        <a:pt x="302" y="48"/>
                      </a:lnTo>
                      <a:lnTo>
                        <a:pt x="311" y="48"/>
                      </a:lnTo>
                      <a:lnTo>
                        <a:pt x="331" y="48"/>
                      </a:lnTo>
                      <a:lnTo>
                        <a:pt x="341" y="48"/>
                      </a:lnTo>
                      <a:lnTo>
                        <a:pt x="350" y="39"/>
                      </a:lnTo>
                      <a:lnTo>
                        <a:pt x="370" y="39"/>
                      </a:lnTo>
                      <a:lnTo>
                        <a:pt x="380" y="39"/>
                      </a:lnTo>
                      <a:lnTo>
                        <a:pt x="409" y="29"/>
                      </a:lnTo>
                      <a:lnTo>
                        <a:pt x="419" y="19"/>
                      </a:lnTo>
                      <a:lnTo>
                        <a:pt x="438" y="10"/>
                      </a:lnTo>
                      <a:lnTo>
                        <a:pt x="438" y="0"/>
                      </a:lnTo>
                      <a:lnTo>
                        <a:pt x="428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28" name="Freeform 251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29" name="Freeform 252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0" name="Freeform 253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w 126"/>
                    <a:gd name="T69" fmla="*/ 0 h 38"/>
                    <a:gd name="T70" fmla="*/ 0 w 126"/>
                    <a:gd name="T71" fmla="*/ 0 h 38"/>
                    <a:gd name="T72" fmla="*/ 0 w 126"/>
                    <a:gd name="T73" fmla="*/ 0 h 3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1" name="Freeform 254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2" name="Freeform 255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w 88"/>
                    <a:gd name="T63" fmla="*/ 0 h 96"/>
                    <a:gd name="T64" fmla="*/ 0 w 88"/>
                    <a:gd name="T65" fmla="*/ 0 h 96"/>
                    <a:gd name="T66" fmla="*/ 0 w 88"/>
                    <a:gd name="T67" fmla="*/ 0 h 96"/>
                    <a:gd name="T68" fmla="*/ 0 w 88"/>
                    <a:gd name="T69" fmla="*/ 0 h 96"/>
                    <a:gd name="T70" fmla="*/ 0 w 88"/>
                    <a:gd name="T71" fmla="*/ 0 h 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3" name="Freeform 256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4" name="Freeform 257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5" name="Freeform 258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6" name="Freeform 259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w 78"/>
                    <a:gd name="T57" fmla="*/ 0 h 77"/>
                    <a:gd name="T58" fmla="*/ 0 w 78"/>
                    <a:gd name="T59" fmla="*/ 0 h 77"/>
                    <a:gd name="T60" fmla="*/ 0 w 78"/>
                    <a:gd name="T61" fmla="*/ 0 h 77"/>
                    <a:gd name="T62" fmla="*/ 0 w 78"/>
                    <a:gd name="T63" fmla="*/ 0 h 77"/>
                    <a:gd name="T64" fmla="*/ 0 w 78"/>
                    <a:gd name="T65" fmla="*/ 0 h 77"/>
                    <a:gd name="T66" fmla="*/ 0 w 7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7" name="Freeform 260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8" name="Freeform 261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w 107"/>
                    <a:gd name="T69" fmla="*/ 0 h 58"/>
                    <a:gd name="T70" fmla="*/ 0 w 107"/>
                    <a:gd name="T71" fmla="*/ 0 h 58"/>
                    <a:gd name="T72" fmla="*/ 0 w 107"/>
                    <a:gd name="T73" fmla="*/ 0 h 58"/>
                    <a:gd name="T74" fmla="*/ 0 w 107"/>
                    <a:gd name="T75" fmla="*/ 0 h 58"/>
                    <a:gd name="T76" fmla="*/ 0 w 107"/>
                    <a:gd name="T77" fmla="*/ 0 h 58"/>
                    <a:gd name="T78" fmla="*/ 0 w 107"/>
                    <a:gd name="T79" fmla="*/ 0 h 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39" name="Freeform 262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0" name="Freeform 263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w 68"/>
                    <a:gd name="T59" fmla="*/ 0 h 87"/>
                    <a:gd name="T60" fmla="*/ 0 w 68"/>
                    <a:gd name="T61" fmla="*/ 0 h 87"/>
                    <a:gd name="T62" fmla="*/ 0 w 68"/>
                    <a:gd name="T63" fmla="*/ 0 h 87"/>
                    <a:gd name="T64" fmla="*/ 0 w 68"/>
                    <a:gd name="T65" fmla="*/ 0 h 87"/>
                    <a:gd name="T66" fmla="*/ 0 w 68"/>
                    <a:gd name="T67" fmla="*/ 0 h 87"/>
                    <a:gd name="T68" fmla="*/ 0 w 68"/>
                    <a:gd name="T69" fmla="*/ 0 h 87"/>
                    <a:gd name="T70" fmla="*/ 0 w 68"/>
                    <a:gd name="T71" fmla="*/ 0 h 87"/>
                    <a:gd name="T72" fmla="*/ 0 w 68"/>
                    <a:gd name="T73" fmla="*/ 0 h 87"/>
                    <a:gd name="T74" fmla="*/ 0 w 68"/>
                    <a:gd name="T75" fmla="*/ 0 h 87"/>
                    <a:gd name="T76" fmla="*/ 0 w 68"/>
                    <a:gd name="T77" fmla="*/ 0 h 87"/>
                    <a:gd name="T78" fmla="*/ 0 w 68"/>
                    <a:gd name="T79" fmla="*/ 0 h 87"/>
                    <a:gd name="T80" fmla="*/ 0 w 68"/>
                    <a:gd name="T81" fmla="*/ 0 h 87"/>
                    <a:gd name="T82" fmla="*/ 0 w 68"/>
                    <a:gd name="T83" fmla="*/ 0 h 8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1" name="Freeform 264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2" name="Freeform 265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w 98"/>
                    <a:gd name="T65" fmla="*/ 0 h 58"/>
                    <a:gd name="T66" fmla="*/ 0 w 98"/>
                    <a:gd name="T67" fmla="*/ 0 h 58"/>
                    <a:gd name="T68" fmla="*/ 0 w 98"/>
                    <a:gd name="T69" fmla="*/ 0 h 58"/>
                    <a:gd name="T70" fmla="*/ 0 w 98"/>
                    <a:gd name="T71" fmla="*/ 0 h 58"/>
                    <a:gd name="T72" fmla="*/ 0 w 98"/>
                    <a:gd name="T73" fmla="*/ 0 h 58"/>
                    <a:gd name="T74" fmla="*/ 0 w 98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3" name="Freeform 266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4" name="Freeform 267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5" name="Freeform 268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6" name="Freeform 269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w 88"/>
                    <a:gd name="T49" fmla="*/ 0 h 57"/>
                    <a:gd name="T50" fmla="*/ 0 w 88"/>
                    <a:gd name="T51" fmla="*/ 0 h 57"/>
                    <a:gd name="T52" fmla="*/ 0 w 88"/>
                    <a:gd name="T53" fmla="*/ 0 h 57"/>
                    <a:gd name="T54" fmla="*/ 0 w 88"/>
                    <a:gd name="T55" fmla="*/ 0 h 57"/>
                    <a:gd name="T56" fmla="*/ 0 w 88"/>
                    <a:gd name="T57" fmla="*/ 0 h 57"/>
                    <a:gd name="T58" fmla="*/ 0 w 88"/>
                    <a:gd name="T59" fmla="*/ 0 h 57"/>
                    <a:gd name="T60" fmla="*/ 0 w 88"/>
                    <a:gd name="T61" fmla="*/ 0 h 57"/>
                    <a:gd name="T62" fmla="*/ 0 w 88"/>
                    <a:gd name="T63" fmla="*/ 0 h 5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7" name="Freeform 270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8" name="Freeform 271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w 68"/>
                    <a:gd name="T69" fmla="*/ 0 h 77"/>
                    <a:gd name="T70" fmla="*/ 0 w 68"/>
                    <a:gd name="T71" fmla="*/ 0 h 77"/>
                    <a:gd name="T72" fmla="*/ 0 w 68"/>
                    <a:gd name="T73" fmla="*/ 0 h 77"/>
                    <a:gd name="T74" fmla="*/ 0 w 68"/>
                    <a:gd name="T75" fmla="*/ 0 h 77"/>
                    <a:gd name="T76" fmla="*/ 0 w 68"/>
                    <a:gd name="T77" fmla="*/ 0 h 77"/>
                    <a:gd name="T78" fmla="*/ 0 w 68"/>
                    <a:gd name="T79" fmla="*/ 0 h 77"/>
                    <a:gd name="T80" fmla="*/ 0 w 68"/>
                    <a:gd name="T81" fmla="*/ 0 h 77"/>
                    <a:gd name="T82" fmla="*/ 0 w 68"/>
                    <a:gd name="T83" fmla="*/ 0 h 77"/>
                    <a:gd name="T84" fmla="*/ 0 w 68"/>
                    <a:gd name="T85" fmla="*/ 0 h 77"/>
                    <a:gd name="T86" fmla="*/ 0 w 68"/>
                    <a:gd name="T87" fmla="*/ 0 h 77"/>
                    <a:gd name="T88" fmla="*/ 0 w 68"/>
                    <a:gd name="T89" fmla="*/ 0 h 77"/>
                    <a:gd name="T90" fmla="*/ 0 w 68"/>
                    <a:gd name="T91" fmla="*/ 0 h 7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49" name="Freeform 272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0" name="Freeform 273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w 87"/>
                    <a:gd name="T49" fmla="*/ 0 h 48"/>
                    <a:gd name="T50" fmla="*/ 0 w 87"/>
                    <a:gd name="T51" fmla="*/ 0 h 48"/>
                    <a:gd name="T52" fmla="*/ 0 w 87"/>
                    <a:gd name="T53" fmla="*/ 0 h 48"/>
                    <a:gd name="T54" fmla="*/ 0 w 87"/>
                    <a:gd name="T55" fmla="*/ 0 h 48"/>
                    <a:gd name="T56" fmla="*/ 0 w 87"/>
                    <a:gd name="T57" fmla="*/ 0 h 48"/>
                    <a:gd name="T58" fmla="*/ 0 w 87"/>
                    <a:gd name="T59" fmla="*/ 0 h 48"/>
                    <a:gd name="T60" fmla="*/ 0 w 87"/>
                    <a:gd name="T61" fmla="*/ 0 h 48"/>
                    <a:gd name="T62" fmla="*/ 0 w 87"/>
                    <a:gd name="T63" fmla="*/ 0 h 48"/>
                    <a:gd name="T64" fmla="*/ 0 w 87"/>
                    <a:gd name="T65" fmla="*/ 0 h 48"/>
                    <a:gd name="T66" fmla="*/ 0 w 87"/>
                    <a:gd name="T67" fmla="*/ 0 h 48"/>
                    <a:gd name="T68" fmla="*/ 0 w 87"/>
                    <a:gd name="T69" fmla="*/ 0 h 48"/>
                    <a:gd name="T70" fmla="*/ 0 w 87"/>
                    <a:gd name="T71" fmla="*/ 0 h 48"/>
                    <a:gd name="T72" fmla="*/ 0 w 87"/>
                    <a:gd name="T73" fmla="*/ 0 h 48"/>
                    <a:gd name="T74" fmla="*/ 0 w 87"/>
                    <a:gd name="T75" fmla="*/ 0 h 48"/>
                    <a:gd name="T76" fmla="*/ 0 w 87"/>
                    <a:gd name="T77" fmla="*/ 0 h 4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1" name="Freeform 274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2" name="Freeform 275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w 59"/>
                    <a:gd name="T51" fmla="*/ 0 h 77"/>
                    <a:gd name="T52" fmla="*/ 0 w 59"/>
                    <a:gd name="T53" fmla="*/ 0 h 77"/>
                    <a:gd name="T54" fmla="*/ 0 w 59"/>
                    <a:gd name="T55" fmla="*/ 0 h 77"/>
                    <a:gd name="T56" fmla="*/ 0 w 59"/>
                    <a:gd name="T57" fmla="*/ 0 h 77"/>
                    <a:gd name="T58" fmla="*/ 0 w 59"/>
                    <a:gd name="T59" fmla="*/ 0 h 77"/>
                    <a:gd name="T60" fmla="*/ 0 w 59"/>
                    <a:gd name="T61" fmla="*/ 0 h 77"/>
                    <a:gd name="T62" fmla="*/ 0 w 59"/>
                    <a:gd name="T63" fmla="*/ 0 h 77"/>
                    <a:gd name="T64" fmla="*/ 0 w 59"/>
                    <a:gd name="T65" fmla="*/ 0 h 77"/>
                    <a:gd name="T66" fmla="*/ 0 w 59"/>
                    <a:gd name="T67" fmla="*/ 0 h 77"/>
                    <a:gd name="T68" fmla="*/ 0 w 59"/>
                    <a:gd name="T69" fmla="*/ 0 h 77"/>
                    <a:gd name="T70" fmla="*/ 0 w 59"/>
                    <a:gd name="T71" fmla="*/ 0 h 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3" name="Freeform 276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4" name="Freeform 277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w 78"/>
                    <a:gd name="T57" fmla="*/ 0 h 49"/>
                    <a:gd name="T58" fmla="*/ 0 w 78"/>
                    <a:gd name="T59" fmla="*/ 0 h 49"/>
                    <a:gd name="T60" fmla="*/ 0 w 78"/>
                    <a:gd name="T61" fmla="*/ 0 h 49"/>
                    <a:gd name="T62" fmla="*/ 0 w 78"/>
                    <a:gd name="T63" fmla="*/ 0 h 49"/>
                    <a:gd name="T64" fmla="*/ 0 w 78"/>
                    <a:gd name="T65" fmla="*/ 0 h 49"/>
                    <a:gd name="T66" fmla="*/ 0 w 78"/>
                    <a:gd name="T67" fmla="*/ 0 h 49"/>
                    <a:gd name="T68" fmla="*/ 0 w 78"/>
                    <a:gd name="T69" fmla="*/ 0 h 49"/>
                    <a:gd name="T70" fmla="*/ 0 w 78"/>
                    <a:gd name="T71" fmla="*/ 0 h 49"/>
                    <a:gd name="T72" fmla="*/ 0 w 78"/>
                    <a:gd name="T73" fmla="*/ 0 h 49"/>
                    <a:gd name="T74" fmla="*/ 0 w 78"/>
                    <a:gd name="T75" fmla="*/ 0 h 49"/>
                    <a:gd name="T76" fmla="*/ 0 w 78"/>
                    <a:gd name="T77" fmla="*/ 0 h 49"/>
                    <a:gd name="T78" fmla="*/ 0 w 78"/>
                    <a:gd name="T79" fmla="*/ 0 h 49"/>
                    <a:gd name="T80" fmla="*/ 0 w 78"/>
                    <a:gd name="T81" fmla="*/ 0 h 49"/>
                    <a:gd name="T82" fmla="*/ 0 w 78"/>
                    <a:gd name="T83" fmla="*/ 0 h 49"/>
                    <a:gd name="T84" fmla="*/ 0 w 78"/>
                    <a:gd name="T85" fmla="*/ 0 h 4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5" name="Freeform 278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6" name="Freeform 279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w 59"/>
                    <a:gd name="T47" fmla="*/ 0 h 58"/>
                    <a:gd name="T48" fmla="*/ 0 w 59"/>
                    <a:gd name="T49" fmla="*/ 0 h 58"/>
                    <a:gd name="T50" fmla="*/ 0 w 59"/>
                    <a:gd name="T51" fmla="*/ 0 h 58"/>
                    <a:gd name="T52" fmla="*/ 0 w 59"/>
                    <a:gd name="T53" fmla="*/ 0 h 58"/>
                    <a:gd name="T54" fmla="*/ 0 w 59"/>
                    <a:gd name="T55" fmla="*/ 0 h 58"/>
                    <a:gd name="T56" fmla="*/ 0 w 59"/>
                    <a:gd name="T57" fmla="*/ 0 h 58"/>
                    <a:gd name="T58" fmla="*/ 0 w 59"/>
                    <a:gd name="T59" fmla="*/ 0 h 58"/>
                    <a:gd name="T60" fmla="*/ 0 w 59"/>
                    <a:gd name="T61" fmla="*/ 0 h 58"/>
                    <a:gd name="T62" fmla="*/ 0 w 59"/>
                    <a:gd name="T63" fmla="*/ 0 h 58"/>
                    <a:gd name="T64" fmla="*/ 0 w 59"/>
                    <a:gd name="T65" fmla="*/ 0 h 58"/>
                    <a:gd name="T66" fmla="*/ 0 w 59"/>
                    <a:gd name="T67" fmla="*/ 0 h 58"/>
                    <a:gd name="T68" fmla="*/ 0 w 59"/>
                    <a:gd name="T69" fmla="*/ 0 h 5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7" name="Freeform 280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8" name="Freeform 281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21" y="0"/>
                      </a:ln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59" name="Freeform 282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w 341"/>
                    <a:gd name="T75" fmla="*/ 0 h 308"/>
                    <a:gd name="T76" fmla="*/ 0 w 341"/>
                    <a:gd name="T77" fmla="*/ 0 h 308"/>
                    <a:gd name="T78" fmla="*/ 0 w 341"/>
                    <a:gd name="T79" fmla="*/ 0 h 308"/>
                    <a:gd name="T80" fmla="*/ 0 w 341"/>
                    <a:gd name="T81" fmla="*/ 0 h 308"/>
                    <a:gd name="T82" fmla="*/ 0 w 341"/>
                    <a:gd name="T83" fmla="*/ 0 h 308"/>
                    <a:gd name="T84" fmla="*/ 0 w 341"/>
                    <a:gd name="T85" fmla="*/ 0 h 308"/>
                    <a:gd name="T86" fmla="*/ 0 w 341"/>
                    <a:gd name="T87" fmla="*/ 0 h 308"/>
                    <a:gd name="T88" fmla="*/ 0 w 341"/>
                    <a:gd name="T89" fmla="*/ 0 h 308"/>
                    <a:gd name="T90" fmla="*/ 0 w 341"/>
                    <a:gd name="T91" fmla="*/ 0 h 308"/>
                    <a:gd name="T92" fmla="*/ 0 w 341"/>
                    <a:gd name="T93" fmla="*/ 0 h 308"/>
                    <a:gd name="T94" fmla="*/ 0 w 341"/>
                    <a:gd name="T95" fmla="*/ 0 h 308"/>
                    <a:gd name="T96" fmla="*/ 0 w 341"/>
                    <a:gd name="T97" fmla="*/ 0 h 308"/>
                    <a:gd name="T98" fmla="*/ 0 w 341"/>
                    <a:gd name="T99" fmla="*/ 0 h 308"/>
                    <a:gd name="T100" fmla="*/ 0 w 341"/>
                    <a:gd name="T101" fmla="*/ 0 h 308"/>
                    <a:gd name="T102" fmla="*/ 0 w 341"/>
                    <a:gd name="T103" fmla="*/ 0 h 308"/>
                    <a:gd name="T104" fmla="*/ 0 w 341"/>
                    <a:gd name="T105" fmla="*/ 0 h 308"/>
                    <a:gd name="T106" fmla="*/ 0 w 341"/>
                    <a:gd name="T107" fmla="*/ 0 h 308"/>
                    <a:gd name="T108" fmla="*/ 0 w 341"/>
                    <a:gd name="T109" fmla="*/ 0 h 308"/>
                    <a:gd name="T110" fmla="*/ 0 w 341"/>
                    <a:gd name="T111" fmla="*/ 0 h 308"/>
                    <a:gd name="T112" fmla="*/ 0 w 341"/>
                    <a:gd name="T113" fmla="*/ 0 h 308"/>
                    <a:gd name="T114" fmla="*/ 0 w 341"/>
                    <a:gd name="T115" fmla="*/ 0 h 308"/>
                    <a:gd name="T116" fmla="*/ 0 w 341"/>
                    <a:gd name="T117" fmla="*/ 0 h 30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0" name="Freeform 283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w 88"/>
                    <a:gd name="T69" fmla="*/ 0 h 86"/>
                    <a:gd name="T70" fmla="*/ 0 w 88"/>
                    <a:gd name="T71" fmla="*/ 0 h 86"/>
                    <a:gd name="T72" fmla="*/ 0 w 88"/>
                    <a:gd name="T73" fmla="*/ 0 h 86"/>
                    <a:gd name="T74" fmla="*/ 0 w 88"/>
                    <a:gd name="T75" fmla="*/ 0 h 86"/>
                    <a:gd name="T76" fmla="*/ 0 w 88"/>
                    <a:gd name="T77" fmla="*/ 0 h 86"/>
                    <a:gd name="T78" fmla="*/ 0 w 88"/>
                    <a:gd name="T79" fmla="*/ 0 h 86"/>
                    <a:gd name="T80" fmla="*/ 0 w 88"/>
                    <a:gd name="T81" fmla="*/ 0 h 86"/>
                    <a:gd name="T82" fmla="*/ 0 w 88"/>
                    <a:gd name="T83" fmla="*/ 0 h 86"/>
                    <a:gd name="T84" fmla="*/ 0 w 88"/>
                    <a:gd name="T85" fmla="*/ 0 h 86"/>
                    <a:gd name="T86" fmla="*/ 0 w 88"/>
                    <a:gd name="T87" fmla="*/ 0 h 86"/>
                    <a:gd name="T88" fmla="*/ 0 w 88"/>
                    <a:gd name="T89" fmla="*/ 0 h 86"/>
                    <a:gd name="T90" fmla="*/ 0 w 88"/>
                    <a:gd name="T91" fmla="*/ 0 h 86"/>
                    <a:gd name="T92" fmla="*/ 0 w 88"/>
                    <a:gd name="T93" fmla="*/ 0 h 86"/>
                    <a:gd name="T94" fmla="*/ 0 w 88"/>
                    <a:gd name="T95" fmla="*/ 0 h 8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1" name="Freeform 284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2" name="Freeform 285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3" name="Freeform 286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4" name="Freeform 287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w 48"/>
                    <a:gd name="T63" fmla="*/ 0 h 125"/>
                    <a:gd name="T64" fmla="*/ 0 w 48"/>
                    <a:gd name="T65" fmla="*/ 0 h 125"/>
                    <a:gd name="T66" fmla="*/ 0 w 48"/>
                    <a:gd name="T67" fmla="*/ 0 h 12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9" y="12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5" name="Freeform 288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6" name="Freeform 289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w 117"/>
                    <a:gd name="T67" fmla="*/ 0 h 67"/>
                    <a:gd name="T68" fmla="*/ 0 w 117"/>
                    <a:gd name="T69" fmla="*/ 0 h 67"/>
                    <a:gd name="T70" fmla="*/ 0 w 117"/>
                    <a:gd name="T71" fmla="*/ 0 h 67"/>
                    <a:gd name="T72" fmla="*/ 0 w 117"/>
                    <a:gd name="T73" fmla="*/ 0 h 67"/>
                    <a:gd name="T74" fmla="*/ 0 w 117"/>
                    <a:gd name="T75" fmla="*/ 0 h 67"/>
                    <a:gd name="T76" fmla="*/ 0 w 117"/>
                    <a:gd name="T77" fmla="*/ 0 h 67"/>
                    <a:gd name="T78" fmla="*/ 0 w 117"/>
                    <a:gd name="T79" fmla="*/ 0 h 67"/>
                    <a:gd name="T80" fmla="*/ 0 w 117"/>
                    <a:gd name="T81" fmla="*/ 0 h 67"/>
                    <a:gd name="T82" fmla="*/ 0 w 117"/>
                    <a:gd name="T83" fmla="*/ 0 h 67"/>
                    <a:gd name="T84" fmla="*/ 0 w 117"/>
                    <a:gd name="T85" fmla="*/ 0 h 67"/>
                    <a:gd name="T86" fmla="*/ 0 w 117"/>
                    <a:gd name="T87" fmla="*/ 0 h 67"/>
                    <a:gd name="T88" fmla="*/ 0 w 117"/>
                    <a:gd name="T89" fmla="*/ 0 h 67"/>
                    <a:gd name="T90" fmla="*/ 0 w 117"/>
                    <a:gd name="T91" fmla="*/ 0 h 67"/>
                    <a:gd name="T92" fmla="*/ 0 w 117"/>
                    <a:gd name="T93" fmla="*/ 0 h 6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7" name="Freeform 290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8" name="Freeform 291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w 58"/>
                    <a:gd name="T59" fmla="*/ 0 h 115"/>
                    <a:gd name="T60" fmla="*/ 0 w 58"/>
                    <a:gd name="T61" fmla="*/ 0 h 115"/>
                    <a:gd name="T62" fmla="*/ 0 w 58"/>
                    <a:gd name="T63" fmla="*/ 0 h 115"/>
                    <a:gd name="T64" fmla="*/ 0 w 58"/>
                    <a:gd name="T65" fmla="*/ 0 h 115"/>
                    <a:gd name="T66" fmla="*/ 0 w 58"/>
                    <a:gd name="T67" fmla="*/ 0 h 115"/>
                    <a:gd name="T68" fmla="*/ 0 w 58"/>
                    <a:gd name="T69" fmla="*/ 0 h 1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1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69" name="Freeform 292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0" name="Freeform 293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w 107"/>
                    <a:gd name="T63" fmla="*/ 0 h 67"/>
                    <a:gd name="T64" fmla="*/ 0 w 107"/>
                    <a:gd name="T65" fmla="*/ 0 h 67"/>
                    <a:gd name="T66" fmla="*/ 0 w 107"/>
                    <a:gd name="T67" fmla="*/ 0 h 67"/>
                    <a:gd name="T68" fmla="*/ 0 w 107"/>
                    <a:gd name="T69" fmla="*/ 0 h 6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1" name="Freeform 294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2" name="Freeform 295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w 48"/>
                    <a:gd name="T61" fmla="*/ 0 h 96"/>
                    <a:gd name="T62" fmla="*/ 0 w 48"/>
                    <a:gd name="T63" fmla="*/ 0 h 96"/>
                    <a:gd name="T64" fmla="*/ 0 w 48"/>
                    <a:gd name="T65" fmla="*/ 0 h 96"/>
                    <a:gd name="T66" fmla="*/ 0 w 48"/>
                    <a:gd name="T67" fmla="*/ 0 h 96"/>
                    <a:gd name="T68" fmla="*/ 0 w 48"/>
                    <a:gd name="T69" fmla="*/ 0 h 96"/>
                    <a:gd name="T70" fmla="*/ 0 w 48"/>
                    <a:gd name="T71" fmla="*/ 0 h 96"/>
                    <a:gd name="T72" fmla="*/ 0 w 48"/>
                    <a:gd name="T73" fmla="*/ 0 h 96"/>
                    <a:gd name="T74" fmla="*/ 0 w 48"/>
                    <a:gd name="T75" fmla="*/ 0 h 96"/>
                    <a:gd name="T76" fmla="*/ 0 w 48"/>
                    <a:gd name="T77" fmla="*/ 0 h 96"/>
                    <a:gd name="T78" fmla="*/ 0 w 48"/>
                    <a:gd name="T79" fmla="*/ 0 h 9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9" y="96"/>
                      </a:ln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3" name="Freeform 296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4" name="Freeform 297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w 107"/>
                    <a:gd name="T61" fmla="*/ 0 h 48"/>
                    <a:gd name="T62" fmla="*/ 0 w 107"/>
                    <a:gd name="T63" fmla="*/ 0 h 48"/>
                    <a:gd name="T64" fmla="*/ 0 w 107"/>
                    <a:gd name="T65" fmla="*/ 0 h 48"/>
                    <a:gd name="T66" fmla="*/ 0 w 107"/>
                    <a:gd name="T67" fmla="*/ 0 h 48"/>
                    <a:gd name="T68" fmla="*/ 0 w 107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5" name="Freeform 298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6" name="Freeform 299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w 49"/>
                    <a:gd name="T49" fmla="*/ 0 h 96"/>
                    <a:gd name="T50" fmla="*/ 0 w 49"/>
                    <a:gd name="T51" fmla="*/ 0 h 96"/>
                    <a:gd name="T52" fmla="*/ 0 w 49"/>
                    <a:gd name="T53" fmla="*/ 0 h 96"/>
                    <a:gd name="T54" fmla="*/ 0 w 49"/>
                    <a:gd name="T55" fmla="*/ 0 h 96"/>
                    <a:gd name="T56" fmla="*/ 0 w 49"/>
                    <a:gd name="T57" fmla="*/ 0 h 96"/>
                    <a:gd name="T58" fmla="*/ 0 w 49"/>
                    <a:gd name="T59" fmla="*/ 0 h 96"/>
                    <a:gd name="T60" fmla="*/ 0 w 49"/>
                    <a:gd name="T61" fmla="*/ 0 h 96"/>
                    <a:gd name="T62" fmla="*/ 0 w 49"/>
                    <a:gd name="T63" fmla="*/ 0 h 96"/>
                    <a:gd name="T64" fmla="*/ 0 w 49"/>
                    <a:gd name="T65" fmla="*/ 0 h 96"/>
                    <a:gd name="T66" fmla="*/ 0 w 49"/>
                    <a:gd name="T67" fmla="*/ 0 h 96"/>
                    <a:gd name="T68" fmla="*/ 0 w 49"/>
                    <a:gd name="T69" fmla="*/ 0 h 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7" name="Freeform 300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8" name="Freeform 301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0" y="39"/>
                      </a:ln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79" name="Freeform 302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0" name="Freeform 303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w 48"/>
                    <a:gd name="T59" fmla="*/ 0 h 106"/>
                    <a:gd name="T60" fmla="*/ 0 w 48"/>
                    <a:gd name="T61" fmla="*/ 0 h 106"/>
                    <a:gd name="T62" fmla="*/ 0 w 48"/>
                    <a:gd name="T63" fmla="*/ 0 h 106"/>
                    <a:gd name="T64" fmla="*/ 0 w 48"/>
                    <a:gd name="T65" fmla="*/ 0 h 106"/>
                    <a:gd name="T66" fmla="*/ 0 w 48"/>
                    <a:gd name="T67" fmla="*/ 0 h 106"/>
                    <a:gd name="T68" fmla="*/ 0 w 48"/>
                    <a:gd name="T69" fmla="*/ 0 h 106"/>
                    <a:gd name="T70" fmla="*/ 0 w 48"/>
                    <a:gd name="T71" fmla="*/ 0 h 106"/>
                    <a:gd name="T72" fmla="*/ 0 w 48"/>
                    <a:gd name="T73" fmla="*/ 0 h 106"/>
                    <a:gd name="T74" fmla="*/ 0 w 48"/>
                    <a:gd name="T75" fmla="*/ 0 h 106"/>
                    <a:gd name="T76" fmla="*/ 0 w 48"/>
                    <a:gd name="T77" fmla="*/ 0 h 106"/>
                    <a:gd name="T78" fmla="*/ 0 w 48"/>
                    <a:gd name="T79" fmla="*/ 0 h 106"/>
                    <a:gd name="T80" fmla="*/ 0 w 48"/>
                    <a:gd name="T81" fmla="*/ 0 h 106"/>
                    <a:gd name="T82" fmla="*/ 0 w 48"/>
                    <a:gd name="T83" fmla="*/ 0 h 106"/>
                    <a:gd name="T84" fmla="*/ 0 w 48"/>
                    <a:gd name="T85" fmla="*/ 0 h 10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1" name="Freeform 304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2" name="Freeform 305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3" name="Freeform 306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4" name="Freeform 307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w 39"/>
                    <a:gd name="T49" fmla="*/ 0 h 87"/>
                    <a:gd name="T50" fmla="*/ 0 w 39"/>
                    <a:gd name="T51" fmla="*/ 0 h 87"/>
                    <a:gd name="T52" fmla="*/ 0 w 39"/>
                    <a:gd name="T53" fmla="*/ 0 h 87"/>
                    <a:gd name="T54" fmla="*/ 0 w 39"/>
                    <a:gd name="T55" fmla="*/ 0 h 87"/>
                    <a:gd name="T56" fmla="*/ 0 w 39"/>
                    <a:gd name="T57" fmla="*/ 0 h 87"/>
                    <a:gd name="T58" fmla="*/ 0 w 39"/>
                    <a:gd name="T59" fmla="*/ 0 h 87"/>
                    <a:gd name="T60" fmla="*/ 0 w 39"/>
                    <a:gd name="T61" fmla="*/ 0 h 87"/>
                    <a:gd name="T62" fmla="*/ 0 w 39"/>
                    <a:gd name="T63" fmla="*/ 0 h 8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8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5" name="Freeform 308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6" name="Freeform 309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w 88"/>
                    <a:gd name="T77" fmla="*/ 0 h 48"/>
                    <a:gd name="T78" fmla="*/ 0 w 88"/>
                    <a:gd name="T79" fmla="*/ 0 h 48"/>
                    <a:gd name="T80" fmla="*/ 0 w 88"/>
                    <a:gd name="T81" fmla="*/ 0 h 48"/>
                    <a:gd name="T82" fmla="*/ 0 w 88"/>
                    <a:gd name="T83" fmla="*/ 0 h 48"/>
                    <a:gd name="T84" fmla="*/ 0 w 88"/>
                    <a:gd name="T85" fmla="*/ 0 h 48"/>
                    <a:gd name="T86" fmla="*/ 0 w 88"/>
                    <a:gd name="T87" fmla="*/ 0 h 48"/>
                    <a:gd name="T88" fmla="*/ 0 w 88"/>
                    <a:gd name="T89" fmla="*/ 0 h 48"/>
                    <a:gd name="T90" fmla="*/ 0 w 88"/>
                    <a:gd name="T91" fmla="*/ 0 h 48"/>
                    <a:gd name="T92" fmla="*/ 0 w 88"/>
                    <a:gd name="T93" fmla="*/ 0 h 4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7" name="Freeform 310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8" name="Freeform 311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w 39"/>
                    <a:gd name="T53" fmla="*/ 0 h 77"/>
                    <a:gd name="T54" fmla="*/ 0 w 39"/>
                    <a:gd name="T55" fmla="*/ 0 h 77"/>
                    <a:gd name="T56" fmla="*/ 0 w 39"/>
                    <a:gd name="T57" fmla="*/ 0 h 77"/>
                    <a:gd name="T58" fmla="*/ 0 w 39"/>
                    <a:gd name="T59" fmla="*/ 0 h 77"/>
                    <a:gd name="T60" fmla="*/ 0 w 39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20" y="7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889" name="Freeform 312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890" name="Group 313"/>
                <p:cNvGrpSpPr>
                  <a:grpSpLocks/>
                </p:cNvGrpSpPr>
                <p:nvPr/>
              </p:nvGrpSpPr>
              <p:grpSpPr bwMode="auto">
                <a:xfrm>
                  <a:off x="720" y="2832"/>
                  <a:ext cx="144" cy="281"/>
                  <a:chOff x="684" y="1020"/>
                  <a:chExt cx="1716" cy="2364"/>
                </a:xfrm>
                <a:grpFill/>
              </p:grpSpPr>
              <p:sp>
                <p:nvSpPr>
                  <p:cNvPr id="891" name="Freeform 314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42 w 468"/>
                      <a:gd name="T1" fmla="*/ 24 h 2160"/>
                      <a:gd name="T2" fmla="*/ 138 w 468"/>
                      <a:gd name="T3" fmla="*/ 120 h 2160"/>
                      <a:gd name="T4" fmla="*/ 186 w 468"/>
                      <a:gd name="T5" fmla="*/ 168 h 2160"/>
                      <a:gd name="T6" fmla="*/ 216 w 468"/>
                      <a:gd name="T7" fmla="*/ 210 h 2160"/>
                      <a:gd name="T8" fmla="*/ 252 w 468"/>
                      <a:gd name="T9" fmla="*/ 264 h 2160"/>
                      <a:gd name="T10" fmla="*/ 282 w 468"/>
                      <a:gd name="T11" fmla="*/ 342 h 2160"/>
                      <a:gd name="T12" fmla="*/ 330 w 468"/>
                      <a:gd name="T13" fmla="*/ 480 h 2160"/>
                      <a:gd name="T14" fmla="*/ 360 w 468"/>
                      <a:gd name="T15" fmla="*/ 576 h 2160"/>
                      <a:gd name="T16" fmla="*/ 390 w 468"/>
                      <a:gd name="T17" fmla="*/ 678 h 2160"/>
                      <a:gd name="T18" fmla="*/ 426 w 468"/>
                      <a:gd name="T19" fmla="*/ 846 h 2160"/>
                      <a:gd name="T20" fmla="*/ 450 w 468"/>
                      <a:gd name="T21" fmla="*/ 1020 h 2160"/>
                      <a:gd name="T22" fmla="*/ 462 w 468"/>
                      <a:gd name="T23" fmla="*/ 1086 h 2160"/>
                      <a:gd name="T24" fmla="*/ 468 w 468"/>
                      <a:gd name="T25" fmla="*/ 1176 h 2160"/>
                      <a:gd name="T26" fmla="*/ 468 w 468"/>
                      <a:gd name="T27" fmla="*/ 1302 h 2160"/>
                      <a:gd name="T28" fmla="*/ 456 w 468"/>
                      <a:gd name="T29" fmla="*/ 1506 h 2160"/>
                      <a:gd name="T30" fmla="*/ 444 w 468"/>
                      <a:gd name="T31" fmla="*/ 1776 h 2160"/>
                      <a:gd name="T32" fmla="*/ 444 w 468"/>
                      <a:gd name="T33" fmla="*/ 1830 h 2160"/>
                      <a:gd name="T34" fmla="*/ 432 w 468"/>
                      <a:gd name="T35" fmla="*/ 1902 h 2160"/>
                      <a:gd name="T36" fmla="*/ 420 w 468"/>
                      <a:gd name="T37" fmla="*/ 1980 h 2160"/>
                      <a:gd name="T38" fmla="*/ 414 w 468"/>
                      <a:gd name="T39" fmla="*/ 2040 h 2160"/>
                      <a:gd name="T40" fmla="*/ 414 w 468"/>
                      <a:gd name="T41" fmla="*/ 2070 h 2160"/>
                      <a:gd name="T42" fmla="*/ 414 w 468"/>
                      <a:gd name="T43" fmla="*/ 2100 h 2160"/>
                      <a:gd name="T44" fmla="*/ 414 w 468"/>
                      <a:gd name="T45" fmla="*/ 2112 h 2160"/>
                      <a:gd name="T46" fmla="*/ 414 w 468"/>
                      <a:gd name="T47" fmla="*/ 2124 h 2160"/>
                      <a:gd name="T48" fmla="*/ 402 w 468"/>
                      <a:gd name="T49" fmla="*/ 2142 h 2160"/>
                      <a:gd name="T50" fmla="*/ 396 w 468"/>
                      <a:gd name="T51" fmla="*/ 2148 h 2160"/>
                      <a:gd name="T52" fmla="*/ 378 w 468"/>
                      <a:gd name="T53" fmla="*/ 2154 h 2160"/>
                      <a:gd name="T54" fmla="*/ 372 w 468"/>
                      <a:gd name="T55" fmla="*/ 2160 h 2160"/>
                      <a:gd name="T56" fmla="*/ 354 w 468"/>
                      <a:gd name="T57" fmla="*/ 2160 h 2160"/>
                      <a:gd name="T58" fmla="*/ 342 w 468"/>
                      <a:gd name="T59" fmla="*/ 2154 h 2160"/>
                      <a:gd name="T60" fmla="*/ 330 w 468"/>
                      <a:gd name="T61" fmla="*/ 2148 h 2160"/>
                      <a:gd name="T62" fmla="*/ 318 w 468"/>
                      <a:gd name="T63" fmla="*/ 2136 h 2160"/>
                      <a:gd name="T64" fmla="*/ 306 w 468"/>
                      <a:gd name="T65" fmla="*/ 2124 h 2160"/>
                      <a:gd name="T66" fmla="*/ 306 w 468"/>
                      <a:gd name="T67" fmla="*/ 2106 h 2160"/>
                      <a:gd name="T68" fmla="*/ 306 w 468"/>
                      <a:gd name="T69" fmla="*/ 2076 h 2160"/>
                      <a:gd name="T70" fmla="*/ 306 w 468"/>
                      <a:gd name="T71" fmla="*/ 2046 h 2160"/>
                      <a:gd name="T72" fmla="*/ 306 w 468"/>
                      <a:gd name="T73" fmla="*/ 2004 h 2160"/>
                      <a:gd name="T74" fmla="*/ 318 w 468"/>
                      <a:gd name="T75" fmla="*/ 1944 h 2160"/>
                      <a:gd name="T76" fmla="*/ 330 w 468"/>
                      <a:gd name="T77" fmla="*/ 1836 h 2160"/>
                      <a:gd name="T78" fmla="*/ 330 w 468"/>
                      <a:gd name="T79" fmla="*/ 1794 h 2160"/>
                      <a:gd name="T80" fmla="*/ 342 w 468"/>
                      <a:gd name="T81" fmla="*/ 1638 h 2160"/>
                      <a:gd name="T82" fmla="*/ 354 w 468"/>
                      <a:gd name="T83" fmla="*/ 1398 h 2160"/>
                      <a:gd name="T84" fmla="*/ 354 w 468"/>
                      <a:gd name="T85" fmla="*/ 1302 h 2160"/>
                      <a:gd name="T86" fmla="*/ 354 w 468"/>
                      <a:gd name="T87" fmla="*/ 1212 h 2160"/>
                      <a:gd name="T88" fmla="*/ 354 w 468"/>
                      <a:gd name="T89" fmla="*/ 1122 h 2160"/>
                      <a:gd name="T90" fmla="*/ 348 w 468"/>
                      <a:gd name="T91" fmla="*/ 1050 h 2160"/>
                      <a:gd name="T92" fmla="*/ 342 w 468"/>
                      <a:gd name="T93" fmla="*/ 1014 h 2160"/>
                      <a:gd name="T94" fmla="*/ 306 w 468"/>
                      <a:gd name="T95" fmla="*/ 804 h 2160"/>
                      <a:gd name="T96" fmla="*/ 276 w 468"/>
                      <a:gd name="T97" fmla="*/ 672 h 2160"/>
                      <a:gd name="T98" fmla="*/ 252 w 468"/>
                      <a:gd name="T99" fmla="*/ 576 h 2160"/>
                      <a:gd name="T100" fmla="*/ 216 w 468"/>
                      <a:gd name="T101" fmla="*/ 486 h 2160"/>
                      <a:gd name="T102" fmla="*/ 186 w 468"/>
                      <a:gd name="T103" fmla="*/ 384 h 2160"/>
                      <a:gd name="T104" fmla="*/ 150 w 468"/>
                      <a:gd name="T105" fmla="*/ 312 h 2160"/>
                      <a:gd name="T106" fmla="*/ 114 w 468"/>
                      <a:gd name="T107" fmla="*/ 240 h 2160"/>
                      <a:gd name="T108" fmla="*/ 78 w 468"/>
                      <a:gd name="T109" fmla="*/ 156 h 2160"/>
                      <a:gd name="T110" fmla="*/ 48 w 468"/>
                      <a:gd name="T111" fmla="*/ 90 h 2160"/>
                      <a:gd name="T112" fmla="*/ 18 w 468"/>
                      <a:gd name="T113" fmla="*/ 42 h 2160"/>
                      <a:gd name="T114" fmla="*/ 0 w 468"/>
                      <a:gd name="T115" fmla="*/ 24 h 2160"/>
                      <a:gd name="T116" fmla="*/ 0 w 468"/>
                      <a:gd name="T117" fmla="*/ 12 h 2160"/>
                      <a:gd name="T118" fmla="*/ 12 w 468"/>
                      <a:gd name="T119" fmla="*/ 0 h 2160"/>
                      <a:gd name="T120" fmla="*/ 18 w 468"/>
                      <a:gd name="T121" fmla="*/ 0 h 2160"/>
                      <a:gd name="T122" fmla="*/ 24 w 468"/>
                      <a:gd name="T123" fmla="*/ 0 h 216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30" y="6"/>
                        </a:ln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92" name="Freeform 315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60 w 468"/>
                      <a:gd name="T1" fmla="*/ 36 h 2160"/>
                      <a:gd name="T2" fmla="*/ 156 w 468"/>
                      <a:gd name="T3" fmla="*/ 132 h 2160"/>
                      <a:gd name="T4" fmla="*/ 192 w 468"/>
                      <a:gd name="T5" fmla="*/ 180 h 2160"/>
                      <a:gd name="T6" fmla="*/ 228 w 468"/>
                      <a:gd name="T7" fmla="*/ 222 h 2160"/>
                      <a:gd name="T8" fmla="*/ 258 w 468"/>
                      <a:gd name="T9" fmla="*/ 288 h 2160"/>
                      <a:gd name="T10" fmla="*/ 306 w 468"/>
                      <a:gd name="T11" fmla="*/ 390 h 2160"/>
                      <a:gd name="T12" fmla="*/ 342 w 468"/>
                      <a:gd name="T13" fmla="*/ 510 h 2160"/>
                      <a:gd name="T14" fmla="*/ 372 w 468"/>
                      <a:gd name="T15" fmla="*/ 606 h 2160"/>
                      <a:gd name="T16" fmla="*/ 396 w 468"/>
                      <a:gd name="T17" fmla="*/ 708 h 2160"/>
                      <a:gd name="T18" fmla="*/ 438 w 468"/>
                      <a:gd name="T19" fmla="*/ 918 h 2160"/>
                      <a:gd name="T20" fmla="*/ 456 w 468"/>
                      <a:gd name="T21" fmla="*/ 1038 h 2160"/>
                      <a:gd name="T22" fmla="*/ 462 w 468"/>
                      <a:gd name="T23" fmla="*/ 1110 h 2160"/>
                      <a:gd name="T24" fmla="*/ 468 w 468"/>
                      <a:gd name="T25" fmla="*/ 1236 h 2160"/>
                      <a:gd name="T26" fmla="*/ 468 w 468"/>
                      <a:gd name="T27" fmla="*/ 1368 h 2160"/>
                      <a:gd name="T28" fmla="*/ 450 w 468"/>
                      <a:gd name="T29" fmla="*/ 1644 h 2160"/>
                      <a:gd name="T30" fmla="*/ 444 w 468"/>
                      <a:gd name="T31" fmla="*/ 1794 h 2160"/>
                      <a:gd name="T32" fmla="*/ 438 w 468"/>
                      <a:gd name="T33" fmla="*/ 1836 h 2160"/>
                      <a:gd name="T34" fmla="*/ 426 w 468"/>
                      <a:gd name="T35" fmla="*/ 1938 h 2160"/>
                      <a:gd name="T36" fmla="*/ 420 w 468"/>
                      <a:gd name="T37" fmla="*/ 2004 h 2160"/>
                      <a:gd name="T38" fmla="*/ 414 w 468"/>
                      <a:gd name="T39" fmla="*/ 2052 h 2160"/>
                      <a:gd name="T40" fmla="*/ 414 w 468"/>
                      <a:gd name="T41" fmla="*/ 2076 h 2160"/>
                      <a:gd name="T42" fmla="*/ 414 w 468"/>
                      <a:gd name="T43" fmla="*/ 2106 h 2160"/>
                      <a:gd name="T44" fmla="*/ 414 w 468"/>
                      <a:gd name="T45" fmla="*/ 2124 h 2160"/>
                      <a:gd name="T46" fmla="*/ 408 w 468"/>
                      <a:gd name="T47" fmla="*/ 2136 h 2160"/>
                      <a:gd name="T48" fmla="*/ 402 w 468"/>
                      <a:gd name="T49" fmla="*/ 2148 h 2160"/>
                      <a:gd name="T50" fmla="*/ 384 w 468"/>
                      <a:gd name="T51" fmla="*/ 2154 h 2160"/>
                      <a:gd name="T52" fmla="*/ 372 w 468"/>
                      <a:gd name="T53" fmla="*/ 2160 h 2160"/>
                      <a:gd name="T54" fmla="*/ 354 w 468"/>
                      <a:gd name="T55" fmla="*/ 2160 h 2160"/>
                      <a:gd name="T56" fmla="*/ 342 w 468"/>
                      <a:gd name="T57" fmla="*/ 2154 h 2160"/>
                      <a:gd name="T58" fmla="*/ 330 w 468"/>
                      <a:gd name="T59" fmla="*/ 2148 h 2160"/>
                      <a:gd name="T60" fmla="*/ 318 w 468"/>
                      <a:gd name="T61" fmla="*/ 2136 h 2160"/>
                      <a:gd name="T62" fmla="*/ 306 w 468"/>
                      <a:gd name="T63" fmla="*/ 2124 h 2160"/>
                      <a:gd name="T64" fmla="*/ 306 w 468"/>
                      <a:gd name="T65" fmla="*/ 2100 h 2160"/>
                      <a:gd name="T66" fmla="*/ 306 w 468"/>
                      <a:gd name="T67" fmla="*/ 2064 h 2160"/>
                      <a:gd name="T68" fmla="*/ 306 w 468"/>
                      <a:gd name="T69" fmla="*/ 2034 h 2160"/>
                      <a:gd name="T70" fmla="*/ 312 w 468"/>
                      <a:gd name="T71" fmla="*/ 1980 h 2160"/>
                      <a:gd name="T72" fmla="*/ 324 w 468"/>
                      <a:gd name="T73" fmla="*/ 1902 h 2160"/>
                      <a:gd name="T74" fmla="*/ 330 w 468"/>
                      <a:gd name="T75" fmla="*/ 1812 h 2160"/>
                      <a:gd name="T76" fmla="*/ 336 w 468"/>
                      <a:gd name="T77" fmla="*/ 1770 h 2160"/>
                      <a:gd name="T78" fmla="*/ 354 w 468"/>
                      <a:gd name="T79" fmla="*/ 1506 h 2160"/>
                      <a:gd name="T80" fmla="*/ 354 w 468"/>
                      <a:gd name="T81" fmla="*/ 1368 h 2160"/>
                      <a:gd name="T82" fmla="*/ 354 w 468"/>
                      <a:gd name="T83" fmla="*/ 1272 h 2160"/>
                      <a:gd name="T84" fmla="*/ 354 w 468"/>
                      <a:gd name="T85" fmla="*/ 1182 h 2160"/>
                      <a:gd name="T86" fmla="*/ 354 w 468"/>
                      <a:gd name="T87" fmla="*/ 1092 h 2160"/>
                      <a:gd name="T88" fmla="*/ 348 w 468"/>
                      <a:gd name="T89" fmla="*/ 1038 h 2160"/>
                      <a:gd name="T90" fmla="*/ 330 w 468"/>
                      <a:gd name="T91" fmla="*/ 942 h 2160"/>
                      <a:gd name="T92" fmla="*/ 288 w 468"/>
                      <a:gd name="T93" fmla="*/ 738 h 2160"/>
                      <a:gd name="T94" fmla="*/ 264 w 468"/>
                      <a:gd name="T95" fmla="*/ 642 h 2160"/>
                      <a:gd name="T96" fmla="*/ 240 w 468"/>
                      <a:gd name="T97" fmla="*/ 546 h 2160"/>
                      <a:gd name="T98" fmla="*/ 204 w 468"/>
                      <a:gd name="T99" fmla="*/ 432 h 2160"/>
                      <a:gd name="T100" fmla="*/ 174 w 468"/>
                      <a:gd name="T101" fmla="*/ 360 h 2160"/>
                      <a:gd name="T102" fmla="*/ 138 w 468"/>
                      <a:gd name="T103" fmla="*/ 288 h 2160"/>
                      <a:gd name="T104" fmla="*/ 114 w 468"/>
                      <a:gd name="T105" fmla="*/ 222 h 2160"/>
                      <a:gd name="T106" fmla="*/ 66 w 468"/>
                      <a:gd name="T107" fmla="*/ 120 h 2160"/>
                      <a:gd name="T108" fmla="*/ 42 w 468"/>
                      <a:gd name="T109" fmla="*/ 72 h 2160"/>
                      <a:gd name="T110" fmla="*/ 6 w 468"/>
                      <a:gd name="T111" fmla="*/ 24 h 2160"/>
                      <a:gd name="T112" fmla="*/ 0 w 468"/>
                      <a:gd name="T113" fmla="*/ 18 h 2160"/>
                      <a:gd name="T114" fmla="*/ 12 w 468"/>
                      <a:gd name="T115" fmla="*/ 0 h 2160"/>
                      <a:gd name="T116" fmla="*/ 24 w 468"/>
                      <a:gd name="T117" fmla="*/ 0 h 216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93" name="Freeform 316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90 w 528"/>
                      <a:gd name="T1" fmla="*/ 1938 h 2028"/>
                      <a:gd name="T2" fmla="*/ 66 w 528"/>
                      <a:gd name="T3" fmla="*/ 1836 h 2028"/>
                      <a:gd name="T4" fmla="*/ 42 w 528"/>
                      <a:gd name="T5" fmla="*/ 1764 h 2028"/>
                      <a:gd name="T6" fmla="*/ 24 w 528"/>
                      <a:gd name="T7" fmla="*/ 1668 h 2028"/>
                      <a:gd name="T8" fmla="*/ 18 w 528"/>
                      <a:gd name="T9" fmla="*/ 1614 h 2028"/>
                      <a:gd name="T10" fmla="*/ 6 w 528"/>
                      <a:gd name="T11" fmla="*/ 1548 h 2028"/>
                      <a:gd name="T12" fmla="*/ 6 w 528"/>
                      <a:gd name="T13" fmla="*/ 1488 h 2028"/>
                      <a:gd name="T14" fmla="*/ 0 w 528"/>
                      <a:gd name="T15" fmla="*/ 1422 h 2028"/>
                      <a:gd name="T16" fmla="*/ 18 w 528"/>
                      <a:gd name="T17" fmla="*/ 1284 h 2028"/>
                      <a:gd name="T18" fmla="*/ 36 w 528"/>
                      <a:gd name="T19" fmla="*/ 1128 h 2028"/>
                      <a:gd name="T20" fmla="*/ 72 w 528"/>
                      <a:gd name="T21" fmla="*/ 888 h 2028"/>
                      <a:gd name="T22" fmla="*/ 144 w 528"/>
                      <a:gd name="T23" fmla="*/ 540 h 2028"/>
                      <a:gd name="T24" fmla="*/ 180 w 528"/>
                      <a:gd name="T25" fmla="*/ 408 h 2028"/>
                      <a:gd name="T26" fmla="*/ 210 w 528"/>
                      <a:gd name="T27" fmla="*/ 300 h 2028"/>
                      <a:gd name="T28" fmla="*/ 246 w 528"/>
                      <a:gd name="T29" fmla="*/ 222 h 2028"/>
                      <a:gd name="T30" fmla="*/ 276 w 528"/>
                      <a:gd name="T31" fmla="*/ 168 h 2028"/>
                      <a:gd name="T32" fmla="*/ 306 w 528"/>
                      <a:gd name="T33" fmla="*/ 120 h 2028"/>
                      <a:gd name="T34" fmla="*/ 330 w 528"/>
                      <a:gd name="T35" fmla="*/ 90 h 2028"/>
                      <a:gd name="T36" fmla="*/ 372 w 528"/>
                      <a:gd name="T37" fmla="*/ 48 h 2028"/>
                      <a:gd name="T38" fmla="*/ 414 w 528"/>
                      <a:gd name="T39" fmla="*/ 12 h 2028"/>
                      <a:gd name="T40" fmla="*/ 492 w 528"/>
                      <a:gd name="T41" fmla="*/ 0 h 2028"/>
                      <a:gd name="T42" fmla="*/ 510 w 528"/>
                      <a:gd name="T43" fmla="*/ 0 h 2028"/>
                      <a:gd name="T44" fmla="*/ 522 w 528"/>
                      <a:gd name="T45" fmla="*/ 6 h 2028"/>
                      <a:gd name="T46" fmla="*/ 528 w 528"/>
                      <a:gd name="T47" fmla="*/ 24 h 2028"/>
                      <a:gd name="T48" fmla="*/ 528 w 528"/>
                      <a:gd name="T49" fmla="*/ 36 h 2028"/>
                      <a:gd name="T50" fmla="*/ 516 w 528"/>
                      <a:gd name="T51" fmla="*/ 54 h 2028"/>
                      <a:gd name="T52" fmla="*/ 462 w 528"/>
                      <a:gd name="T53" fmla="*/ 114 h 2028"/>
                      <a:gd name="T54" fmla="*/ 426 w 528"/>
                      <a:gd name="T55" fmla="*/ 144 h 2028"/>
                      <a:gd name="T56" fmla="*/ 390 w 528"/>
                      <a:gd name="T57" fmla="*/ 186 h 2028"/>
                      <a:gd name="T58" fmla="*/ 366 w 528"/>
                      <a:gd name="T59" fmla="*/ 228 h 2028"/>
                      <a:gd name="T60" fmla="*/ 342 w 528"/>
                      <a:gd name="T61" fmla="*/ 276 h 2028"/>
                      <a:gd name="T62" fmla="*/ 312 w 528"/>
                      <a:gd name="T63" fmla="*/ 342 h 2028"/>
                      <a:gd name="T64" fmla="*/ 282 w 528"/>
                      <a:gd name="T65" fmla="*/ 450 h 2028"/>
                      <a:gd name="T66" fmla="*/ 252 w 528"/>
                      <a:gd name="T67" fmla="*/ 570 h 2028"/>
                      <a:gd name="T68" fmla="*/ 198 w 528"/>
                      <a:gd name="T69" fmla="*/ 804 h 2028"/>
                      <a:gd name="T70" fmla="*/ 156 w 528"/>
                      <a:gd name="T71" fmla="*/ 1038 h 2028"/>
                      <a:gd name="T72" fmla="*/ 138 w 528"/>
                      <a:gd name="T73" fmla="*/ 1188 h 2028"/>
                      <a:gd name="T74" fmla="*/ 114 w 528"/>
                      <a:gd name="T75" fmla="*/ 1344 h 2028"/>
                      <a:gd name="T76" fmla="*/ 114 w 528"/>
                      <a:gd name="T77" fmla="*/ 1530 h 2028"/>
                      <a:gd name="T78" fmla="*/ 114 w 528"/>
                      <a:gd name="T79" fmla="*/ 1644 h 2028"/>
                      <a:gd name="T80" fmla="*/ 114 w 528"/>
                      <a:gd name="T81" fmla="*/ 1740 h 2028"/>
                      <a:gd name="T82" fmla="*/ 120 w 528"/>
                      <a:gd name="T83" fmla="*/ 1788 h 2028"/>
                      <a:gd name="T84" fmla="*/ 132 w 528"/>
                      <a:gd name="T85" fmla="*/ 1836 h 2028"/>
                      <a:gd name="T86" fmla="*/ 138 w 528"/>
                      <a:gd name="T87" fmla="*/ 1890 h 2028"/>
                      <a:gd name="T88" fmla="*/ 156 w 528"/>
                      <a:gd name="T89" fmla="*/ 1956 h 2028"/>
                      <a:gd name="T90" fmla="*/ 162 w 528"/>
                      <a:gd name="T91" fmla="*/ 1992 h 2028"/>
                      <a:gd name="T92" fmla="*/ 162 w 528"/>
                      <a:gd name="T93" fmla="*/ 1998 h 2028"/>
                      <a:gd name="T94" fmla="*/ 162 w 528"/>
                      <a:gd name="T95" fmla="*/ 2004 h 2028"/>
                      <a:gd name="T96" fmla="*/ 162 w 528"/>
                      <a:gd name="T97" fmla="*/ 2010 h 2028"/>
                      <a:gd name="T98" fmla="*/ 156 w 528"/>
                      <a:gd name="T99" fmla="*/ 2022 h 2028"/>
                      <a:gd name="T100" fmla="*/ 144 w 528"/>
                      <a:gd name="T101" fmla="*/ 2028 h 2028"/>
                      <a:gd name="T102" fmla="*/ 138 w 528"/>
                      <a:gd name="T103" fmla="*/ 2028 h 2028"/>
                      <a:gd name="T104" fmla="*/ 132 w 528"/>
                      <a:gd name="T105" fmla="*/ 2022 h 2028"/>
                      <a:gd name="T106" fmla="*/ 120 w 528"/>
                      <a:gd name="T107" fmla="*/ 2022 h 2028"/>
                      <a:gd name="T108" fmla="*/ 114 w 528"/>
                      <a:gd name="T109" fmla="*/ 2010 h 202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114" y="2004"/>
                        </a:ln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94" name="Freeform 317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84 w 528"/>
                      <a:gd name="T1" fmla="*/ 1902 h 2028"/>
                      <a:gd name="T2" fmla="*/ 60 w 528"/>
                      <a:gd name="T3" fmla="*/ 1812 h 2028"/>
                      <a:gd name="T4" fmla="*/ 36 w 528"/>
                      <a:gd name="T5" fmla="*/ 1722 h 2028"/>
                      <a:gd name="T6" fmla="*/ 18 w 528"/>
                      <a:gd name="T7" fmla="*/ 1650 h 2028"/>
                      <a:gd name="T8" fmla="*/ 12 w 528"/>
                      <a:gd name="T9" fmla="*/ 1590 h 2028"/>
                      <a:gd name="T10" fmla="*/ 6 w 528"/>
                      <a:gd name="T11" fmla="*/ 1524 h 2028"/>
                      <a:gd name="T12" fmla="*/ 0 w 528"/>
                      <a:gd name="T13" fmla="*/ 1464 h 2028"/>
                      <a:gd name="T14" fmla="*/ 0 w 528"/>
                      <a:gd name="T15" fmla="*/ 1398 h 2028"/>
                      <a:gd name="T16" fmla="*/ 18 w 528"/>
                      <a:gd name="T17" fmla="*/ 1230 h 2028"/>
                      <a:gd name="T18" fmla="*/ 42 w 528"/>
                      <a:gd name="T19" fmla="*/ 1080 h 2028"/>
                      <a:gd name="T20" fmla="*/ 90 w 528"/>
                      <a:gd name="T21" fmla="*/ 792 h 2028"/>
                      <a:gd name="T22" fmla="*/ 156 w 528"/>
                      <a:gd name="T23" fmla="*/ 498 h 2028"/>
                      <a:gd name="T24" fmla="*/ 192 w 528"/>
                      <a:gd name="T25" fmla="*/ 366 h 2028"/>
                      <a:gd name="T26" fmla="*/ 222 w 528"/>
                      <a:gd name="T27" fmla="*/ 282 h 2028"/>
                      <a:gd name="T28" fmla="*/ 258 w 528"/>
                      <a:gd name="T29" fmla="*/ 204 h 2028"/>
                      <a:gd name="T30" fmla="*/ 282 w 528"/>
                      <a:gd name="T31" fmla="*/ 156 h 2028"/>
                      <a:gd name="T32" fmla="*/ 312 w 528"/>
                      <a:gd name="T33" fmla="*/ 114 h 2028"/>
                      <a:gd name="T34" fmla="*/ 342 w 528"/>
                      <a:gd name="T35" fmla="*/ 72 h 2028"/>
                      <a:gd name="T36" fmla="*/ 384 w 528"/>
                      <a:gd name="T37" fmla="*/ 36 h 2028"/>
                      <a:gd name="T38" fmla="*/ 426 w 528"/>
                      <a:gd name="T39" fmla="*/ 0 h 2028"/>
                      <a:gd name="T40" fmla="*/ 498 w 528"/>
                      <a:gd name="T41" fmla="*/ 0 h 2028"/>
                      <a:gd name="T42" fmla="*/ 516 w 528"/>
                      <a:gd name="T43" fmla="*/ 0 h 2028"/>
                      <a:gd name="T44" fmla="*/ 528 w 528"/>
                      <a:gd name="T45" fmla="*/ 18 h 2028"/>
                      <a:gd name="T46" fmla="*/ 528 w 528"/>
                      <a:gd name="T47" fmla="*/ 30 h 2028"/>
                      <a:gd name="T48" fmla="*/ 522 w 528"/>
                      <a:gd name="T49" fmla="*/ 48 h 2028"/>
                      <a:gd name="T50" fmla="*/ 474 w 528"/>
                      <a:gd name="T51" fmla="*/ 102 h 2028"/>
                      <a:gd name="T52" fmla="*/ 432 w 528"/>
                      <a:gd name="T53" fmla="*/ 138 h 2028"/>
                      <a:gd name="T54" fmla="*/ 402 w 528"/>
                      <a:gd name="T55" fmla="*/ 174 h 2028"/>
                      <a:gd name="T56" fmla="*/ 372 w 528"/>
                      <a:gd name="T57" fmla="*/ 216 h 2028"/>
                      <a:gd name="T58" fmla="*/ 348 w 528"/>
                      <a:gd name="T59" fmla="*/ 258 h 2028"/>
                      <a:gd name="T60" fmla="*/ 330 w 528"/>
                      <a:gd name="T61" fmla="*/ 306 h 2028"/>
                      <a:gd name="T62" fmla="*/ 288 w 528"/>
                      <a:gd name="T63" fmla="*/ 414 h 2028"/>
                      <a:gd name="T64" fmla="*/ 258 w 528"/>
                      <a:gd name="T65" fmla="*/ 534 h 2028"/>
                      <a:gd name="T66" fmla="*/ 222 w 528"/>
                      <a:gd name="T67" fmla="*/ 708 h 2028"/>
                      <a:gd name="T68" fmla="*/ 162 w 528"/>
                      <a:gd name="T69" fmla="*/ 996 h 2028"/>
                      <a:gd name="T70" fmla="*/ 138 w 528"/>
                      <a:gd name="T71" fmla="*/ 1140 h 2028"/>
                      <a:gd name="T72" fmla="*/ 120 w 528"/>
                      <a:gd name="T73" fmla="*/ 1290 h 2028"/>
                      <a:gd name="T74" fmla="*/ 114 w 528"/>
                      <a:gd name="T75" fmla="*/ 1488 h 2028"/>
                      <a:gd name="T76" fmla="*/ 114 w 528"/>
                      <a:gd name="T77" fmla="*/ 1608 h 2028"/>
                      <a:gd name="T78" fmla="*/ 114 w 528"/>
                      <a:gd name="T79" fmla="*/ 1716 h 2028"/>
                      <a:gd name="T80" fmla="*/ 120 w 528"/>
                      <a:gd name="T81" fmla="*/ 1770 h 2028"/>
                      <a:gd name="T82" fmla="*/ 126 w 528"/>
                      <a:gd name="T83" fmla="*/ 1824 h 2028"/>
                      <a:gd name="T84" fmla="*/ 138 w 528"/>
                      <a:gd name="T85" fmla="*/ 1872 h 2028"/>
                      <a:gd name="T86" fmla="*/ 150 w 528"/>
                      <a:gd name="T87" fmla="*/ 1938 h 2028"/>
                      <a:gd name="T88" fmla="*/ 162 w 528"/>
                      <a:gd name="T89" fmla="*/ 1974 h 2028"/>
                      <a:gd name="T90" fmla="*/ 162 w 528"/>
                      <a:gd name="T91" fmla="*/ 2004 h 2028"/>
                      <a:gd name="T92" fmla="*/ 162 w 528"/>
                      <a:gd name="T93" fmla="*/ 2016 h 2028"/>
                      <a:gd name="T94" fmla="*/ 144 w 528"/>
                      <a:gd name="T95" fmla="*/ 2028 h 2028"/>
                      <a:gd name="T96" fmla="*/ 132 w 528"/>
                      <a:gd name="T97" fmla="*/ 2028 h 2028"/>
                      <a:gd name="T98" fmla="*/ 120 w 528"/>
                      <a:gd name="T99" fmla="*/ 2022 h 2028"/>
                      <a:gd name="T100" fmla="*/ 114 w 528"/>
                      <a:gd name="T101" fmla="*/ 2004 h 2028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95" name="Freeform 318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86 h 1710"/>
                      <a:gd name="T2" fmla="*/ 0 w 816"/>
                      <a:gd name="T3" fmla="*/ 1632 h 1710"/>
                      <a:gd name="T4" fmla="*/ 6 w 816"/>
                      <a:gd name="T5" fmla="*/ 1578 h 1710"/>
                      <a:gd name="T6" fmla="*/ 12 w 816"/>
                      <a:gd name="T7" fmla="*/ 1524 h 1710"/>
                      <a:gd name="T8" fmla="*/ 18 w 816"/>
                      <a:gd name="T9" fmla="*/ 1458 h 1710"/>
                      <a:gd name="T10" fmla="*/ 42 w 816"/>
                      <a:gd name="T11" fmla="*/ 1350 h 1710"/>
                      <a:gd name="T12" fmla="*/ 60 w 816"/>
                      <a:gd name="T13" fmla="*/ 1260 h 1710"/>
                      <a:gd name="T14" fmla="*/ 66 w 816"/>
                      <a:gd name="T15" fmla="*/ 1188 h 1710"/>
                      <a:gd name="T16" fmla="*/ 78 w 816"/>
                      <a:gd name="T17" fmla="*/ 1128 h 1710"/>
                      <a:gd name="T18" fmla="*/ 114 w 816"/>
                      <a:gd name="T19" fmla="*/ 1020 h 1710"/>
                      <a:gd name="T20" fmla="*/ 132 w 816"/>
                      <a:gd name="T21" fmla="*/ 936 h 1710"/>
                      <a:gd name="T22" fmla="*/ 162 w 816"/>
                      <a:gd name="T23" fmla="*/ 816 h 1710"/>
                      <a:gd name="T24" fmla="*/ 216 w 816"/>
                      <a:gd name="T25" fmla="*/ 600 h 1710"/>
                      <a:gd name="T26" fmla="*/ 258 w 816"/>
                      <a:gd name="T27" fmla="*/ 474 h 1710"/>
                      <a:gd name="T28" fmla="*/ 306 w 816"/>
                      <a:gd name="T29" fmla="*/ 348 h 1710"/>
                      <a:gd name="T30" fmla="*/ 336 w 816"/>
                      <a:gd name="T31" fmla="*/ 276 h 1710"/>
                      <a:gd name="T32" fmla="*/ 396 w 816"/>
                      <a:gd name="T33" fmla="*/ 150 h 1710"/>
                      <a:gd name="T34" fmla="*/ 432 w 816"/>
                      <a:gd name="T35" fmla="*/ 78 h 1710"/>
                      <a:gd name="T36" fmla="*/ 456 w 816"/>
                      <a:gd name="T37" fmla="*/ 42 h 1710"/>
                      <a:gd name="T38" fmla="*/ 480 w 816"/>
                      <a:gd name="T39" fmla="*/ 18 h 1710"/>
                      <a:gd name="T40" fmla="*/ 504 w 816"/>
                      <a:gd name="T41" fmla="*/ 6 h 1710"/>
                      <a:gd name="T42" fmla="*/ 510 w 816"/>
                      <a:gd name="T43" fmla="*/ 0 h 1710"/>
                      <a:gd name="T44" fmla="*/ 528 w 816"/>
                      <a:gd name="T45" fmla="*/ 0 h 1710"/>
                      <a:gd name="T46" fmla="*/ 552 w 816"/>
                      <a:gd name="T47" fmla="*/ 6 h 1710"/>
                      <a:gd name="T48" fmla="*/ 576 w 816"/>
                      <a:gd name="T49" fmla="*/ 24 h 1710"/>
                      <a:gd name="T50" fmla="*/ 612 w 816"/>
                      <a:gd name="T51" fmla="*/ 54 h 1710"/>
                      <a:gd name="T52" fmla="*/ 636 w 816"/>
                      <a:gd name="T53" fmla="*/ 90 h 1710"/>
                      <a:gd name="T54" fmla="*/ 660 w 816"/>
                      <a:gd name="T55" fmla="*/ 138 h 1710"/>
                      <a:gd name="T56" fmla="*/ 684 w 816"/>
                      <a:gd name="T57" fmla="*/ 192 h 1710"/>
                      <a:gd name="T58" fmla="*/ 720 w 816"/>
                      <a:gd name="T59" fmla="*/ 282 h 1710"/>
                      <a:gd name="T60" fmla="*/ 762 w 816"/>
                      <a:gd name="T61" fmla="*/ 426 h 1710"/>
                      <a:gd name="T62" fmla="*/ 792 w 816"/>
                      <a:gd name="T63" fmla="*/ 516 h 1710"/>
                      <a:gd name="T64" fmla="*/ 816 w 816"/>
                      <a:gd name="T65" fmla="*/ 576 h 1710"/>
                      <a:gd name="T66" fmla="*/ 810 w 816"/>
                      <a:gd name="T67" fmla="*/ 576 h 1710"/>
                      <a:gd name="T68" fmla="*/ 756 w 816"/>
                      <a:gd name="T69" fmla="*/ 462 h 1710"/>
                      <a:gd name="T70" fmla="*/ 648 w 816"/>
                      <a:gd name="T71" fmla="*/ 246 h 1710"/>
                      <a:gd name="T72" fmla="*/ 576 w 816"/>
                      <a:gd name="T73" fmla="*/ 108 h 1710"/>
                      <a:gd name="T74" fmla="*/ 558 w 816"/>
                      <a:gd name="T75" fmla="*/ 72 h 1710"/>
                      <a:gd name="T76" fmla="*/ 546 w 816"/>
                      <a:gd name="T77" fmla="*/ 54 h 1710"/>
                      <a:gd name="T78" fmla="*/ 528 w 816"/>
                      <a:gd name="T79" fmla="*/ 48 h 1710"/>
                      <a:gd name="T80" fmla="*/ 516 w 816"/>
                      <a:gd name="T81" fmla="*/ 48 h 1710"/>
                      <a:gd name="T82" fmla="*/ 504 w 816"/>
                      <a:gd name="T83" fmla="*/ 66 h 1710"/>
                      <a:gd name="T84" fmla="*/ 480 w 816"/>
                      <a:gd name="T85" fmla="*/ 96 h 1710"/>
                      <a:gd name="T86" fmla="*/ 456 w 816"/>
                      <a:gd name="T87" fmla="*/ 138 h 1710"/>
                      <a:gd name="T88" fmla="*/ 426 w 816"/>
                      <a:gd name="T89" fmla="*/ 210 h 1710"/>
                      <a:gd name="T90" fmla="*/ 372 w 816"/>
                      <a:gd name="T91" fmla="*/ 336 h 1710"/>
                      <a:gd name="T92" fmla="*/ 324 w 816"/>
                      <a:gd name="T93" fmla="*/ 450 h 1710"/>
                      <a:gd name="T94" fmla="*/ 282 w 816"/>
                      <a:gd name="T95" fmla="*/ 576 h 1710"/>
                      <a:gd name="T96" fmla="*/ 246 w 816"/>
                      <a:gd name="T97" fmla="*/ 702 h 1710"/>
                      <a:gd name="T98" fmla="*/ 210 w 816"/>
                      <a:gd name="T99" fmla="*/ 834 h 1710"/>
                      <a:gd name="T100" fmla="*/ 180 w 816"/>
                      <a:gd name="T101" fmla="*/ 978 h 1710"/>
                      <a:gd name="T102" fmla="*/ 150 w 816"/>
                      <a:gd name="T103" fmla="*/ 1080 h 1710"/>
                      <a:gd name="T104" fmla="*/ 126 w 816"/>
                      <a:gd name="T105" fmla="*/ 1176 h 1710"/>
                      <a:gd name="T106" fmla="*/ 114 w 816"/>
                      <a:gd name="T107" fmla="*/ 1254 h 1710"/>
                      <a:gd name="T108" fmla="*/ 90 w 816"/>
                      <a:gd name="T109" fmla="*/ 1326 h 1710"/>
                      <a:gd name="T110" fmla="*/ 42 w 816"/>
                      <a:gd name="T111" fmla="*/ 1464 h 1710"/>
                      <a:gd name="T112" fmla="*/ 24 w 816"/>
                      <a:gd name="T113" fmla="*/ 1530 h 1710"/>
                      <a:gd name="T114" fmla="*/ 18 w 816"/>
                      <a:gd name="T115" fmla="*/ 1596 h 1710"/>
                      <a:gd name="T116" fmla="*/ 18 w 816"/>
                      <a:gd name="T117" fmla="*/ 1686 h 1710"/>
                      <a:gd name="T118" fmla="*/ 18 w 816"/>
                      <a:gd name="T119" fmla="*/ 1704 h 1710"/>
                      <a:gd name="T120" fmla="*/ 12 w 816"/>
                      <a:gd name="T121" fmla="*/ 1710 h 1710"/>
                      <a:gd name="T122" fmla="*/ 12 w 816"/>
                      <a:gd name="T123" fmla="*/ 1704 h 1710"/>
                      <a:gd name="T124" fmla="*/ 12 w 816"/>
                      <a:gd name="T125" fmla="*/ 1704 h 171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12" y="1704"/>
                        </a:ln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96" name="Freeform 319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62 h 1710"/>
                      <a:gd name="T2" fmla="*/ 0 w 816"/>
                      <a:gd name="T3" fmla="*/ 1614 h 1710"/>
                      <a:gd name="T4" fmla="*/ 6 w 816"/>
                      <a:gd name="T5" fmla="*/ 1560 h 1710"/>
                      <a:gd name="T6" fmla="*/ 12 w 816"/>
                      <a:gd name="T7" fmla="*/ 1512 h 1710"/>
                      <a:gd name="T8" fmla="*/ 24 w 816"/>
                      <a:gd name="T9" fmla="*/ 1422 h 1710"/>
                      <a:gd name="T10" fmla="*/ 48 w 816"/>
                      <a:gd name="T11" fmla="*/ 1320 h 1710"/>
                      <a:gd name="T12" fmla="*/ 66 w 816"/>
                      <a:gd name="T13" fmla="*/ 1248 h 1710"/>
                      <a:gd name="T14" fmla="*/ 72 w 816"/>
                      <a:gd name="T15" fmla="*/ 1170 h 1710"/>
                      <a:gd name="T16" fmla="*/ 96 w 816"/>
                      <a:gd name="T17" fmla="*/ 1074 h 1710"/>
                      <a:gd name="T18" fmla="*/ 114 w 816"/>
                      <a:gd name="T19" fmla="*/ 990 h 1710"/>
                      <a:gd name="T20" fmla="*/ 138 w 816"/>
                      <a:gd name="T21" fmla="*/ 900 h 1710"/>
                      <a:gd name="T22" fmla="*/ 180 w 816"/>
                      <a:gd name="T23" fmla="*/ 732 h 1710"/>
                      <a:gd name="T24" fmla="*/ 234 w 816"/>
                      <a:gd name="T25" fmla="*/ 552 h 1710"/>
                      <a:gd name="T26" fmla="*/ 276 w 816"/>
                      <a:gd name="T27" fmla="*/ 432 h 1710"/>
                      <a:gd name="T28" fmla="*/ 324 w 816"/>
                      <a:gd name="T29" fmla="*/ 312 h 1710"/>
                      <a:gd name="T30" fmla="*/ 354 w 816"/>
                      <a:gd name="T31" fmla="*/ 240 h 1710"/>
                      <a:gd name="T32" fmla="*/ 408 w 816"/>
                      <a:gd name="T33" fmla="*/ 120 h 1710"/>
                      <a:gd name="T34" fmla="*/ 438 w 816"/>
                      <a:gd name="T35" fmla="*/ 66 h 1710"/>
                      <a:gd name="T36" fmla="*/ 462 w 816"/>
                      <a:gd name="T37" fmla="*/ 30 h 1710"/>
                      <a:gd name="T38" fmla="*/ 486 w 816"/>
                      <a:gd name="T39" fmla="*/ 12 h 1710"/>
                      <a:gd name="T40" fmla="*/ 504 w 816"/>
                      <a:gd name="T41" fmla="*/ 0 h 1710"/>
                      <a:gd name="T42" fmla="*/ 522 w 816"/>
                      <a:gd name="T43" fmla="*/ 0 h 1710"/>
                      <a:gd name="T44" fmla="*/ 540 w 816"/>
                      <a:gd name="T45" fmla="*/ 0 h 1710"/>
                      <a:gd name="T46" fmla="*/ 558 w 816"/>
                      <a:gd name="T47" fmla="*/ 12 h 1710"/>
                      <a:gd name="T48" fmla="*/ 588 w 816"/>
                      <a:gd name="T49" fmla="*/ 36 h 1710"/>
                      <a:gd name="T50" fmla="*/ 624 w 816"/>
                      <a:gd name="T51" fmla="*/ 72 h 1710"/>
                      <a:gd name="T52" fmla="*/ 642 w 816"/>
                      <a:gd name="T53" fmla="*/ 102 h 1710"/>
                      <a:gd name="T54" fmla="*/ 672 w 816"/>
                      <a:gd name="T55" fmla="*/ 150 h 1710"/>
                      <a:gd name="T56" fmla="*/ 696 w 816"/>
                      <a:gd name="T57" fmla="*/ 222 h 1710"/>
                      <a:gd name="T58" fmla="*/ 732 w 816"/>
                      <a:gd name="T59" fmla="*/ 336 h 1710"/>
                      <a:gd name="T60" fmla="*/ 768 w 816"/>
                      <a:gd name="T61" fmla="*/ 456 h 1710"/>
                      <a:gd name="T62" fmla="*/ 798 w 816"/>
                      <a:gd name="T63" fmla="*/ 546 h 1710"/>
                      <a:gd name="T64" fmla="*/ 810 w 816"/>
                      <a:gd name="T65" fmla="*/ 576 h 1710"/>
                      <a:gd name="T66" fmla="*/ 702 w 816"/>
                      <a:gd name="T67" fmla="*/ 354 h 1710"/>
                      <a:gd name="T68" fmla="*/ 624 w 816"/>
                      <a:gd name="T69" fmla="*/ 192 h 1710"/>
                      <a:gd name="T70" fmla="*/ 570 w 816"/>
                      <a:gd name="T71" fmla="*/ 90 h 1710"/>
                      <a:gd name="T72" fmla="*/ 552 w 816"/>
                      <a:gd name="T73" fmla="*/ 66 h 1710"/>
                      <a:gd name="T74" fmla="*/ 534 w 816"/>
                      <a:gd name="T75" fmla="*/ 48 h 1710"/>
                      <a:gd name="T76" fmla="*/ 516 w 816"/>
                      <a:gd name="T77" fmla="*/ 48 h 1710"/>
                      <a:gd name="T78" fmla="*/ 492 w 816"/>
                      <a:gd name="T79" fmla="*/ 72 h 1710"/>
                      <a:gd name="T80" fmla="*/ 468 w 816"/>
                      <a:gd name="T81" fmla="*/ 114 h 1710"/>
                      <a:gd name="T82" fmla="*/ 450 w 816"/>
                      <a:gd name="T83" fmla="*/ 150 h 1710"/>
                      <a:gd name="T84" fmla="*/ 408 w 816"/>
                      <a:gd name="T85" fmla="*/ 264 h 1710"/>
                      <a:gd name="T86" fmla="*/ 354 w 816"/>
                      <a:gd name="T87" fmla="*/ 372 h 1710"/>
                      <a:gd name="T88" fmla="*/ 306 w 816"/>
                      <a:gd name="T89" fmla="*/ 492 h 1710"/>
                      <a:gd name="T90" fmla="*/ 270 w 816"/>
                      <a:gd name="T91" fmla="*/ 618 h 1710"/>
                      <a:gd name="T92" fmla="*/ 234 w 816"/>
                      <a:gd name="T93" fmla="*/ 744 h 1710"/>
                      <a:gd name="T94" fmla="*/ 198 w 816"/>
                      <a:gd name="T95" fmla="*/ 912 h 1710"/>
                      <a:gd name="T96" fmla="*/ 168 w 816"/>
                      <a:gd name="T97" fmla="*/ 1032 h 1710"/>
                      <a:gd name="T98" fmla="*/ 132 w 816"/>
                      <a:gd name="T99" fmla="*/ 1140 h 1710"/>
                      <a:gd name="T100" fmla="*/ 126 w 816"/>
                      <a:gd name="T101" fmla="*/ 1200 h 1710"/>
                      <a:gd name="T102" fmla="*/ 108 w 816"/>
                      <a:gd name="T103" fmla="*/ 1278 h 1710"/>
                      <a:gd name="T104" fmla="*/ 78 w 816"/>
                      <a:gd name="T105" fmla="*/ 1362 h 1710"/>
                      <a:gd name="T106" fmla="*/ 36 w 816"/>
                      <a:gd name="T107" fmla="*/ 1494 h 1710"/>
                      <a:gd name="T108" fmla="*/ 18 w 816"/>
                      <a:gd name="T109" fmla="*/ 1566 h 1710"/>
                      <a:gd name="T110" fmla="*/ 12 w 816"/>
                      <a:gd name="T111" fmla="*/ 1632 h 1710"/>
                      <a:gd name="T112" fmla="*/ 18 w 816"/>
                      <a:gd name="T113" fmla="*/ 1704 h 1710"/>
                      <a:gd name="T114" fmla="*/ 12 w 816"/>
                      <a:gd name="T115" fmla="*/ 1704 h 171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97" name="Freeform 320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8 w 1062"/>
                      <a:gd name="T1" fmla="*/ 2058 h 2118"/>
                      <a:gd name="T2" fmla="*/ 960 w 1062"/>
                      <a:gd name="T3" fmla="*/ 1962 h 2118"/>
                      <a:gd name="T4" fmla="*/ 876 w 1062"/>
                      <a:gd name="T5" fmla="*/ 1680 h 2118"/>
                      <a:gd name="T6" fmla="*/ 810 w 1062"/>
                      <a:gd name="T7" fmla="*/ 1452 h 2118"/>
                      <a:gd name="T8" fmla="*/ 756 w 1062"/>
                      <a:gd name="T9" fmla="*/ 1266 h 2118"/>
                      <a:gd name="T10" fmla="*/ 726 w 1062"/>
                      <a:gd name="T11" fmla="*/ 1170 h 2118"/>
                      <a:gd name="T12" fmla="*/ 690 w 1062"/>
                      <a:gd name="T13" fmla="*/ 1074 h 2118"/>
                      <a:gd name="T14" fmla="*/ 678 w 1062"/>
                      <a:gd name="T15" fmla="*/ 1026 h 2118"/>
                      <a:gd name="T16" fmla="*/ 630 w 1062"/>
                      <a:gd name="T17" fmla="*/ 858 h 2118"/>
                      <a:gd name="T18" fmla="*/ 570 w 1062"/>
                      <a:gd name="T19" fmla="*/ 654 h 2118"/>
                      <a:gd name="T20" fmla="*/ 528 w 1062"/>
                      <a:gd name="T21" fmla="*/ 534 h 2118"/>
                      <a:gd name="T22" fmla="*/ 480 w 1062"/>
                      <a:gd name="T23" fmla="*/ 426 h 2118"/>
                      <a:gd name="T24" fmla="*/ 444 w 1062"/>
                      <a:gd name="T25" fmla="*/ 348 h 2118"/>
                      <a:gd name="T26" fmla="*/ 408 w 1062"/>
                      <a:gd name="T27" fmla="*/ 288 h 2118"/>
                      <a:gd name="T28" fmla="*/ 366 w 1062"/>
                      <a:gd name="T29" fmla="*/ 228 h 2118"/>
                      <a:gd name="T30" fmla="*/ 318 w 1062"/>
                      <a:gd name="T31" fmla="*/ 168 h 2118"/>
                      <a:gd name="T32" fmla="*/ 282 w 1062"/>
                      <a:gd name="T33" fmla="*/ 132 h 2118"/>
                      <a:gd name="T34" fmla="*/ 240 w 1062"/>
                      <a:gd name="T35" fmla="*/ 96 h 2118"/>
                      <a:gd name="T36" fmla="*/ 192 w 1062"/>
                      <a:gd name="T37" fmla="*/ 66 h 2118"/>
                      <a:gd name="T38" fmla="*/ 132 w 1062"/>
                      <a:gd name="T39" fmla="*/ 36 h 2118"/>
                      <a:gd name="T40" fmla="*/ 72 w 1062"/>
                      <a:gd name="T41" fmla="*/ 18 h 2118"/>
                      <a:gd name="T42" fmla="*/ 6 w 1062"/>
                      <a:gd name="T43" fmla="*/ 6 h 2118"/>
                      <a:gd name="T44" fmla="*/ 0 w 1062"/>
                      <a:gd name="T45" fmla="*/ 0 h 2118"/>
                      <a:gd name="T46" fmla="*/ 6 w 1062"/>
                      <a:gd name="T47" fmla="*/ 0 h 2118"/>
                      <a:gd name="T48" fmla="*/ 54 w 1062"/>
                      <a:gd name="T49" fmla="*/ 12 h 2118"/>
                      <a:gd name="T50" fmla="*/ 144 w 1062"/>
                      <a:gd name="T51" fmla="*/ 30 h 2118"/>
                      <a:gd name="T52" fmla="*/ 216 w 1062"/>
                      <a:gd name="T53" fmla="*/ 54 h 2118"/>
                      <a:gd name="T54" fmla="*/ 270 w 1062"/>
                      <a:gd name="T55" fmla="*/ 78 h 2118"/>
                      <a:gd name="T56" fmla="*/ 336 w 1062"/>
                      <a:gd name="T57" fmla="*/ 114 h 2118"/>
                      <a:gd name="T58" fmla="*/ 384 w 1062"/>
                      <a:gd name="T59" fmla="*/ 150 h 2118"/>
                      <a:gd name="T60" fmla="*/ 432 w 1062"/>
                      <a:gd name="T61" fmla="*/ 186 h 2118"/>
                      <a:gd name="T62" fmla="*/ 462 w 1062"/>
                      <a:gd name="T63" fmla="*/ 228 h 2118"/>
                      <a:gd name="T64" fmla="*/ 504 w 1062"/>
                      <a:gd name="T65" fmla="*/ 276 h 2118"/>
                      <a:gd name="T66" fmla="*/ 534 w 1062"/>
                      <a:gd name="T67" fmla="*/ 324 h 2118"/>
                      <a:gd name="T68" fmla="*/ 576 w 1062"/>
                      <a:gd name="T69" fmla="*/ 420 h 2118"/>
                      <a:gd name="T70" fmla="*/ 630 w 1062"/>
                      <a:gd name="T71" fmla="*/ 534 h 2118"/>
                      <a:gd name="T72" fmla="*/ 702 w 1062"/>
                      <a:gd name="T73" fmla="*/ 738 h 2118"/>
                      <a:gd name="T74" fmla="*/ 786 w 1062"/>
                      <a:gd name="T75" fmla="*/ 1020 h 2118"/>
                      <a:gd name="T76" fmla="*/ 804 w 1062"/>
                      <a:gd name="T77" fmla="*/ 1068 h 2118"/>
                      <a:gd name="T78" fmla="*/ 834 w 1062"/>
                      <a:gd name="T79" fmla="*/ 1164 h 2118"/>
                      <a:gd name="T80" fmla="*/ 900 w 1062"/>
                      <a:gd name="T81" fmla="*/ 1374 h 2118"/>
                      <a:gd name="T82" fmla="*/ 1002 w 1062"/>
                      <a:gd name="T83" fmla="*/ 1752 h 2118"/>
                      <a:gd name="T84" fmla="*/ 1056 w 1062"/>
                      <a:gd name="T85" fmla="*/ 1950 h 2118"/>
                      <a:gd name="T86" fmla="*/ 1062 w 1062"/>
                      <a:gd name="T87" fmla="*/ 2040 h 2118"/>
                      <a:gd name="T88" fmla="*/ 1062 w 1062"/>
                      <a:gd name="T89" fmla="*/ 2082 h 2118"/>
                      <a:gd name="T90" fmla="*/ 1062 w 1062"/>
                      <a:gd name="T91" fmla="*/ 2088 h 2118"/>
                      <a:gd name="T92" fmla="*/ 1056 w 1062"/>
                      <a:gd name="T93" fmla="*/ 2106 h 2118"/>
                      <a:gd name="T94" fmla="*/ 1044 w 1062"/>
                      <a:gd name="T95" fmla="*/ 2112 h 2118"/>
                      <a:gd name="T96" fmla="*/ 1020 w 1062"/>
                      <a:gd name="T97" fmla="*/ 2118 h 2118"/>
                      <a:gd name="T98" fmla="*/ 1002 w 1062"/>
                      <a:gd name="T99" fmla="*/ 2112 h 2118"/>
                      <a:gd name="T100" fmla="*/ 990 w 1062"/>
                      <a:gd name="T101" fmla="*/ 2106 h 2118"/>
                      <a:gd name="T102" fmla="*/ 990 w 1062"/>
                      <a:gd name="T103" fmla="*/ 2094 h 2118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84" y="2088"/>
                        </a:ln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98" name="Freeform 321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2 w 1062"/>
                      <a:gd name="T1" fmla="*/ 2022 h 2118"/>
                      <a:gd name="T2" fmla="*/ 930 w 1062"/>
                      <a:gd name="T3" fmla="*/ 1866 h 2118"/>
                      <a:gd name="T4" fmla="*/ 852 w 1062"/>
                      <a:gd name="T5" fmla="*/ 1584 h 2118"/>
                      <a:gd name="T6" fmla="*/ 798 w 1062"/>
                      <a:gd name="T7" fmla="*/ 1404 h 2118"/>
                      <a:gd name="T8" fmla="*/ 744 w 1062"/>
                      <a:gd name="T9" fmla="*/ 1218 h 2118"/>
                      <a:gd name="T10" fmla="*/ 708 w 1062"/>
                      <a:gd name="T11" fmla="*/ 1122 h 2118"/>
                      <a:gd name="T12" fmla="*/ 684 w 1062"/>
                      <a:gd name="T13" fmla="*/ 1050 h 2118"/>
                      <a:gd name="T14" fmla="*/ 666 w 1062"/>
                      <a:gd name="T15" fmla="*/ 984 h 2118"/>
                      <a:gd name="T16" fmla="*/ 606 w 1062"/>
                      <a:gd name="T17" fmla="*/ 780 h 2118"/>
                      <a:gd name="T18" fmla="*/ 558 w 1062"/>
                      <a:gd name="T19" fmla="*/ 612 h 2118"/>
                      <a:gd name="T20" fmla="*/ 510 w 1062"/>
                      <a:gd name="T21" fmla="*/ 498 h 2118"/>
                      <a:gd name="T22" fmla="*/ 468 w 1062"/>
                      <a:gd name="T23" fmla="*/ 402 h 2118"/>
                      <a:gd name="T24" fmla="*/ 438 w 1062"/>
                      <a:gd name="T25" fmla="*/ 336 h 2118"/>
                      <a:gd name="T26" fmla="*/ 396 w 1062"/>
                      <a:gd name="T27" fmla="*/ 276 h 2118"/>
                      <a:gd name="T28" fmla="*/ 354 w 1062"/>
                      <a:gd name="T29" fmla="*/ 210 h 2118"/>
                      <a:gd name="T30" fmla="*/ 312 w 1062"/>
                      <a:gd name="T31" fmla="*/ 156 h 2118"/>
                      <a:gd name="T32" fmla="*/ 264 w 1062"/>
                      <a:gd name="T33" fmla="*/ 120 h 2118"/>
                      <a:gd name="T34" fmla="*/ 222 w 1062"/>
                      <a:gd name="T35" fmla="*/ 84 h 2118"/>
                      <a:gd name="T36" fmla="*/ 168 w 1062"/>
                      <a:gd name="T37" fmla="*/ 60 h 2118"/>
                      <a:gd name="T38" fmla="*/ 114 w 1062"/>
                      <a:gd name="T39" fmla="*/ 36 h 2118"/>
                      <a:gd name="T40" fmla="*/ 48 w 1062"/>
                      <a:gd name="T41" fmla="*/ 12 h 2118"/>
                      <a:gd name="T42" fmla="*/ 0 w 1062"/>
                      <a:gd name="T43" fmla="*/ 6 h 2118"/>
                      <a:gd name="T44" fmla="*/ 54 w 1062"/>
                      <a:gd name="T45" fmla="*/ 12 h 2118"/>
                      <a:gd name="T46" fmla="*/ 144 w 1062"/>
                      <a:gd name="T47" fmla="*/ 30 h 2118"/>
                      <a:gd name="T48" fmla="*/ 216 w 1062"/>
                      <a:gd name="T49" fmla="*/ 54 h 2118"/>
                      <a:gd name="T50" fmla="*/ 270 w 1062"/>
                      <a:gd name="T51" fmla="*/ 78 h 2118"/>
                      <a:gd name="T52" fmla="*/ 336 w 1062"/>
                      <a:gd name="T53" fmla="*/ 114 h 2118"/>
                      <a:gd name="T54" fmla="*/ 384 w 1062"/>
                      <a:gd name="T55" fmla="*/ 150 h 2118"/>
                      <a:gd name="T56" fmla="*/ 432 w 1062"/>
                      <a:gd name="T57" fmla="*/ 186 h 2118"/>
                      <a:gd name="T58" fmla="*/ 462 w 1062"/>
                      <a:gd name="T59" fmla="*/ 228 h 2118"/>
                      <a:gd name="T60" fmla="*/ 504 w 1062"/>
                      <a:gd name="T61" fmla="*/ 276 h 2118"/>
                      <a:gd name="T62" fmla="*/ 534 w 1062"/>
                      <a:gd name="T63" fmla="*/ 324 h 2118"/>
                      <a:gd name="T64" fmla="*/ 576 w 1062"/>
                      <a:gd name="T65" fmla="*/ 420 h 2118"/>
                      <a:gd name="T66" fmla="*/ 630 w 1062"/>
                      <a:gd name="T67" fmla="*/ 534 h 2118"/>
                      <a:gd name="T68" fmla="*/ 702 w 1062"/>
                      <a:gd name="T69" fmla="*/ 738 h 2118"/>
                      <a:gd name="T70" fmla="*/ 786 w 1062"/>
                      <a:gd name="T71" fmla="*/ 1020 h 2118"/>
                      <a:gd name="T72" fmla="*/ 804 w 1062"/>
                      <a:gd name="T73" fmla="*/ 1068 h 2118"/>
                      <a:gd name="T74" fmla="*/ 834 w 1062"/>
                      <a:gd name="T75" fmla="*/ 1164 h 2118"/>
                      <a:gd name="T76" fmla="*/ 900 w 1062"/>
                      <a:gd name="T77" fmla="*/ 1374 h 2118"/>
                      <a:gd name="T78" fmla="*/ 1002 w 1062"/>
                      <a:gd name="T79" fmla="*/ 1752 h 2118"/>
                      <a:gd name="T80" fmla="*/ 1056 w 1062"/>
                      <a:gd name="T81" fmla="*/ 1950 h 2118"/>
                      <a:gd name="T82" fmla="*/ 1062 w 1062"/>
                      <a:gd name="T83" fmla="*/ 2040 h 2118"/>
                      <a:gd name="T84" fmla="*/ 1062 w 1062"/>
                      <a:gd name="T85" fmla="*/ 2082 h 2118"/>
                      <a:gd name="T86" fmla="*/ 1062 w 1062"/>
                      <a:gd name="T87" fmla="*/ 2094 h 2118"/>
                      <a:gd name="T88" fmla="*/ 1056 w 1062"/>
                      <a:gd name="T89" fmla="*/ 2112 h 2118"/>
                      <a:gd name="T90" fmla="*/ 1038 w 1062"/>
                      <a:gd name="T91" fmla="*/ 2118 h 2118"/>
                      <a:gd name="T92" fmla="*/ 1014 w 1062"/>
                      <a:gd name="T93" fmla="*/ 2118 h 2118"/>
                      <a:gd name="T94" fmla="*/ 996 w 1062"/>
                      <a:gd name="T95" fmla="*/ 2112 h 2118"/>
                      <a:gd name="T96" fmla="*/ 990 w 1062"/>
                      <a:gd name="T97" fmla="*/ 2094 h 211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899" name="Freeform 322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20 h 2250"/>
                      <a:gd name="T2" fmla="*/ 54 w 186"/>
                      <a:gd name="T3" fmla="*/ 2172 h 2250"/>
                      <a:gd name="T4" fmla="*/ 54 w 186"/>
                      <a:gd name="T5" fmla="*/ 2136 h 2250"/>
                      <a:gd name="T6" fmla="*/ 54 w 186"/>
                      <a:gd name="T7" fmla="*/ 2076 h 2250"/>
                      <a:gd name="T8" fmla="*/ 48 w 186"/>
                      <a:gd name="T9" fmla="*/ 2004 h 2250"/>
                      <a:gd name="T10" fmla="*/ 30 w 186"/>
                      <a:gd name="T11" fmla="*/ 1890 h 2250"/>
                      <a:gd name="T12" fmla="*/ 18 w 186"/>
                      <a:gd name="T13" fmla="*/ 1788 h 2250"/>
                      <a:gd name="T14" fmla="*/ 6 w 186"/>
                      <a:gd name="T15" fmla="*/ 1674 h 2250"/>
                      <a:gd name="T16" fmla="*/ 0 w 186"/>
                      <a:gd name="T17" fmla="*/ 1524 h 2250"/>
                      <a:gd name="T18" fmla="*/ 0 w 186"/>
                      <a:gd name="T19" fmla="*/ 1416 h 2250"/>
                      <a:gd name="T20" fmla="*/ 0 w 186"/>
                      <a:gd name="T21" fmla="*/ 1302 h 2250"/>
                      <a:gd name="T22" fmla="*/ 6 w 186"/>
                      <a:gd name="T23" fmla="*/ 1194 h 2250"/>
                      <a:gd name="T24" fmla="*/ 6 w 186"/>
                      <a:gd name="T25" fmla="*/ 1086 h 2250"/>
                      <a:gd name="T26" fmla="*/ 12 w 186"/>
                      <a:gd name="T27" fmla="*/ 990 h 2250"/>
                      <a:gd name="T28" fmla="*/ 12 w 186"/>
                      <a:gd name="T29" fmla="*/ 840 h 2250"/>
                      <a:gd name="T30" fmla="*/ 18 w 186"/>
                      <a:gd name="T31" fmla="*/ 702 h 2250"/>
                      <a:gd name="T32" fmla="*/ 30 w 186"/>
                      <a:gd name="T33" fmla="*/ 606 h 2250"/>
                      <a:gd name="T34" fmla="*/ 42 w 186"/>
                      <a:gd name="T35" fmla="*/ 492 h 2250"/>
                      <a:gd name="T36" fmla="*/ 54 w 186"/>
                      <a:gd name="T37" fmla="*/ 396 h 2250"/>
                      <a:gd name="T38" fmla="*/ 66 w 186"/>
                      <a:gd name="T39" fmla="*/ 312 h 2250"/>
                      <a:gd name="T40" fmla="*/ 78 w 186"/>
                      <a:gd name="T41" fmla="*/ 246 h 2250"/>
                      <a:gd name="T42" fmla="*/ 102 w 186"/>
                      <a:gd name="T43" fmla="*/ 162 h 2250"/>
                      <a:gd name="T44" fmla="*/ 126 w 186"/>
                      <a:gd name="T45" fmla="*/ 96 h 2250"/>
                      <a:gd name="T46" fmla="*/ 156 w 186"/>
                      <a:gd name="T47" fmla="*/ 42 h 2250"/>
                      <a:gd name="T48" fmla="*/ 180 w 186"/>
                      <a:gd name="T49" fmla="*/ 0 h 2250"/>
                      <a:gd name="T50" fmla="*/ 186 w 186"/>
                      <a:gd name="T51" fmla="*/ 0 h 2250"/>
                      <a:gd name="T52" fmla="*/ 186 w 186"/>
                      <a:gd name="T53" fmla="*/ 6 h 2250"/>
                      <a:gd name="T54" fmla="*/ 168 w 186"/>
                      <a:gd name="T55" fmla="*/ 30 h 2250"/>
                      <a:gd name="T56" fmla="*/ 150 w 186"/>
                      <a:gd name="T57" fmla="*/ 72 h 2250"/>
                      <a:gd name="T58" fmla="*/ 144 w 186"/>
                      <a:gd name="T59" fmla="*/ 114 h 2250"/>
                      <a:gd name="T60" fmla="*/ 138 w 186"/>
                      <a:gd name="T61" fmla="*/ 168 h 2250"/>
                      <a:gd name="T62" fmla="*/ 132 w 186"/>
                      <a:gd name="T63" fmla="*/ 258 h 2250"/>
                      <a:gd name="T64" fmla="*/ 138 w 186"/>
                      <a:gd name="T65" fmla="*/ 408 h 2250"/>
                      <a:gd name="T66" fmla="*/ 126 w 186"/>
                      <a:gd name="T67" fmla="*/ 504 h 2250"/>
                      <a:gd name="T68" fmla="*/ 114 w 186"/>
                      <a:gd name="T69" fmla="*/ 570 h 2250"/>
                      <a:gd name="T70" fmla="*/ 102 w 186"/>
                      <a:gd name="T71" fmla="*/ 684 h 2250"/>
                      <a:gd name="T72" fmla="*/ 102 w 186"/>
                      <a:gd name="T73" fmla="*/ 804 h 2250"/>
                      <a:gd name="T74" fmla="*/ 102 w 186"/>
                      <a:gd name="T75" fmla="*/ 918 h 2250"/>
                      <a:gd name="T76" fmla="*/ 96 w 186"/>
                      <a:gd name="T77" fmla="*/ 1110 h 2250"/>
                      <a:gd name="T78" fmla="*/ 84 w 186"/>
                      <a:gd name="T79" fmla="*/ 1230 h 2250"/>
                      <a:gd name="T80" fmla="*/ 78 w 186"/>
                      <a:gd name="T81" fmla="*/ 1338 h 2250"/>
                      <a:gd name="T82" fmla="*/ 78 w 186"/>
                      <a:gd name="T83" fmla="*/ 1446 h 2250"/>
                      <a:gd name="T84" fmla="*/ 78 w 186"/>
                      <a:gd name="T85" fmla="*/ 1560 h 2250"/>
                      <a:gd name="T86" fmla="*/ 84 w 186"/>
                      <a:gd name="T87" fmla="*/ 1638 h 2250"/>
                      <a:gd name="T88" fmla="*/ 96 w 186"/>
                      <a:gd name="T89" fmla="*/ 1782 h 2250"/>
                      <a:gd name="T90" fmla="*/ 102 w 186"/>
                      <a:gd name="T91" fmla="*/ 1860 h 2250"/>
                      <a:gd name="T92" fmla="*/ 102 w 186"/>
                      <a:gd name="T93" fmla="*/ 1932 h 2250"/>
                      <a:gd name="T94" fmla="*/ 102 w 186"/>
                      <a:gd name="T95" fmla="*/ 2004 h 2250"/>
                      <a:gd name="T96" fmla="*/ 102 w 186"/>
                      <a:gd name="T97" fmla="*/ 2076 h 2250"/>
                      <a:gd name="T98" fmla="*/ 84 w 186"/>
                      <a:gd name="T99" fmla="*/ 2238 h 2250"/>
                      <a:gd name="T100" fmla="*/ 84 w 186"/>
                      <a:gd name="T101" fmla="*/ 2244 h 2250"/>
                      <a:gd name="T102" fmla="*/ 78 w 186"/>
                      <a:gd name="T103" fmla="*/ 2244 h 2250"/>
                      <a:gd name="T104" fmla="*/ 72 w 186"/>
                      <a:gd name="T105" fmla="*/ 2250 h 2250"/>
                      <a:gd name="T106" fmla="*/ 66 w 186"/>
                      <a:gd name="T107" fmla="*/ 2250 h 2250"/>
                      <a:gd name="T108" fmla="*/ 54 w 186"/>
                      <a:gd name="T109" fmla="*/ 2244 h 2250"/>
                      <a:gd name="T110" fmla="*/ 54 w 186"/>
                      <a:gd name="T111" fmla="*/ 2244 h 2250"/>
                      <a:gd name="T112" fmla="*/ 54 w 186"/>
                      <a:gd name="T113" fmla="*/ 2238 h 22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32"/>
                        </a:ln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0" name="Freeform 323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02 h 2250"/>
                      <a:gd name="T2" fmla="*/ 54 w 186"/>
                      <a:gd name="T3" fmla="*/ 2166 h 2250"/>
                      <a:gd name="T4" fmla="*/ 54 w 186"/>
                      <a:gd name="T5" fmla="*/ 2124 h 2250"/>
                      <a:gd name="T6" fmla="*/ 54 w 186"/>
                      <a:gd name="T7" fmla="*/ 2052 h 2250"/>
                      <a:gd name="T8" fmla="*/ 42 w 186"/>
                      <a:gd name="T9" fmla="*/ 1980 h 2250"/>
                      <a:gd name="T10" fmla="*/ 24 w 186"/>
                      <a:gd name="T11" fmla="*/ 1866 h 2250"/>
                      <a:gd name="T12" fmla="*/ 12 w 186"/>
                      <a:gd name="T13" fmla="*/ 1740 h 2250"/>
                      <a:gd name="T14" fmla="*/ 6 w 186"/>
                      <a:gd name="T15" fmla="*/ 1644 h 2250"/>
                      <a:gd name="T16" fmla="*/ 0 w 186"/>
                      <a:gd name="T17" fmla="*/ 1488 h 2250"/>
                      <a:gd name="T18" fmla="*/ 0 w 186"/>
                      <a:gd name="T19" fmla="*/ 1374 h 2250"/>
                      <a:gd name="T20" fmla="*/ 0 w 186"/>
                      <a:gd name="T21" fmla="*/ 1272 h 2250"/>
                      <a:gd name="T22" fmla="*/ 6 w 186"/>
                      <a:gd name="T23" fmla="*/ 1152 h 2250"/>
                      <a:gd name="T24" fmla="*/ 6 w 186"/>
                      <a:gd name="T25" fmla="*/ 1062 h 2250"/>
                      <a:gd name="T26" fmla="*/ 12 w 186"/>
                      <a:gd name="T27" fmla="*/ 948 h 2250"/>
                      <a:gd name="T28" fmla="*/ 12 w 186"/>
                      <a:gd name="T29" fmla="*/ 798 h 2250"/>
                      <a:gd name="T30" fmla="*/ 18 w 186"/>
                      <a:gd name="T31" fmla="*/ 678 h 2250"/>
                      <a:gd name="T32" fmla="*/ 30 w 186"/>
                      <a:gd name="T33" fmla="*/ 564 h 2250"/>
                      <a:gd name="T34" fmla="*/ 48 w 186"/>
                      <a:gd name="T35" fmla="*/ 456 h 2250"/>
                      <a:gd name="T36" fmla="*/ 54 w 186"/>
                      <a:gd name="T37" fmla="*/ 366 h 2250"/>
                      <a:gd name="T38" fmla="*/ 66 w 186"/>
                      <a:gd name="T39" fmla="*/ 294 h 2250"/>
                      <a:gd name="T40" fmla="*/ 84 w 186"/>
                      <a:gd name="T41" fmla="*/ 216 h 2250"/>
                      <a:gd name="T42" fmla="*/ 108 w 186"/>
                      <a:gd name="T43" fmla="*/ 132 h 2250"/>
                      <a:gd name="T44" fmla="*/ 132 w 186"/>
                      <a:gd name="T45" fmla="*/ 84 h 2250"/>
                      <a:gd name="T46" fmla="*/ 168 w 186"/>
                      <a:gd name="T47" fmla="*/ 24 h 2250"/>
                      <a:gd name="T48" fmla="*/ 186 w 186"/>
                      <a:gd name="T49" fmla="*/ 6 h 2250"/>
                      <a:gd name="T50" fmla="*/ 168 w 186"/>
                      <a:gd name="T51" fmla="*/ 30 h 2250"/>
                      <a:gd name="T52" fmla="*/ 150 w 186"/>
                      <a:gd name="T53" fmla="*/ 72 h 2250"/>
                      <a:gd name="T54" fmla="*/ 144 w 186"/>
                      <a:gd name="T55" fmla="*/ 114 h 2250"/>
                      <a:gd name="T56" fmla="*/ 138 w 186"/>
                      <a:gd name="T57" fmla="*/ 168 h 2250"/>
                      <a:gd name="T58" fmla="*/ 132 w 186"/>
                      <a:gd name="T59" fmla="*/ 258 h 2250"/>
                      <a:gd name="T60" fmla="*/ 138 w 186"/>
                      <a:gd name="T61" fmla="*/ 408 h 2250"/>
                      <a:gd name="T62" fmla="*/ 126 w 186"/>
                      <a:gd name="T63" fmla="*/ 504 h 2250"/>
                      <a:gd name="T64" fmla="*/ 114 w 186"/>
                      <a:gd name="T65" fmla="*/ 570 h 2250"/>
                      <a:gd name="T66" fmla="*/ 102 w 186"/>
                      <a:gd name="T67" fmla="*/ 684 h 2250"/>
                      <a:gd name="T68" fmla="*/ 102 w 186"/>
                      <a:gd name="T69" fmla="*/ 804 h 2250"/>
                      <a:gd name="T70" fmla="*/ 102 w 186"/>
                      <a:gd name="T71" fmla="*/ 918 h 2250"/>
                      <a:gd name="T72" fmla="*/ 96 w 186"/>
                      <a:gd name="T73" fmla="*/ 1110 h 2250"/>
                      <a:gd name="T74" fmla="*/ 84 w 186"/>
                      <a:gd name="T75" fmla="*/ 1230 h 2250"/>
                      <a:gd name="T76" fmla="*/ 78 w 186"/>
                      <a:gd name="T77" fmla="*/ 1338 h 2250"/>
                      <a:gd name="T78" fmla="*/ 78 w 186"/>
                      <a:gd name="T79" fmla="*/ 1446 h 2250"/>
                      <a:gd name="T80" fmla="*/ 78 w 186"/>
                      <a:gd name="T81" fmla="*/ 1560 h 2250"/>
                      <a:gd name="T82" fmla="*/ 84 w 186"/>
                      <a:gd name="T83" fmla="*/ 1638 h 2250"/>
                      <a:gd name="T84" fmla="*/ 96 w 186"/>
                      <a:gd name="T85" fmla="*/ 1782 h 2250"/>
                      <a:gd name="T86" fmla="*/ 102 w 186"/>
                      <a:gd name="T87" fmla="*/ 1860 h 2250"/>
                      <a:gd name="T88" fmla="*/ 102 w 186"/>
                      <a:gd name="T89" fmla="*/ 1932 h 2250"/>
                      <a:gd name="T90" fmla="*/ 102 w 186"/>
                      <a:gd name="T91" fmla="*/ 2004 h 2250"/>
                      <a:gd name="T92" fmla="*/ 102 w 186"/>
                      <a:gd name="T93" fmla="*/ 2076 h 2250"/>
                      <a:gd name="T94" fmla="*/ 84 w 186"/>
                      <a:gd name="T95" fmla="*/ 2238 h 2250"/>
                      <a:gd name="T96" fmla="*/ 78 w 186"/>
                      <a:gd name="T97" fmla="*/ 2244 h 2250"/>
                      <a:gd name="T98" fmla="*/ 66 w 186"/>
                      <a:gd name="T99" fmla="*/ 2250 h 2250"/>
                      <a:gd name="T100" fmla="*/ 54 w 186"/>
                      <a:gd name="T101" fmla="*/ 2244 h 225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1" name="Freeform 324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54 w 1014"/>
                      <a:gd name="T1" fmla="*/ 1662 h 1674"/>
                      <a:gd name="T2" fmla="*/ 930 w 1014"/>
                      <a:gd name="T3" fmla="*/ 1638 h 1674"/>
                      <a:gd name="T4" fmla="*/ 906 w 1014"/>
                      <a:gd name="T5" fmla="*/ 1608 h 1674"/>
                      <a:gd name="T6" fmla="*/ 882 w 1014"/>
                      <a:gd name="T7" fmla="*/ 1572 h 1674"/>
                      <a:gd name="T8" fmla="*/ 858 w 1014"/>
                      <a:gd name="T9" fmla="*/ 1542 h 1674"/>
                      <a:gd name="T10" fmla="*/ 804 w 1014"/>
                      <a:gd name="T11" fmla="*/ 1446 h 1674"/>
                      <a:gd name="T12" fmla="*/ 756 w 1014"/>
                      <a:gd name="T13" fmla="*/ 1344 h 1674"/>
                      <a:gd name="T14" fmla="*/ 726 w 1014"/>
                      <a:gd name="T15" fmla="*/ 1290 h 1674"/>
                      <a:gd name="T16" fmla="*/ 714 w 1014"/>
                      <a:gd name="T17" fmla="*/ 1254 h 1674"/>
                      <a:gd name="T18" fmla="*/ 696 w 1014"/>
                      <a:gd name="T19" fmla="*/ 1206 h 1674"/>
                      <a:gd name="T20" fmla="*/ 654 w 1014"/>
                      <a:gd name="T21" fmla="*/ 1098 h 1674"/>
                      <a:gd name="T22" fmla="*/ 624 w 1014"/>
                      <a:gd name="T23" fmla="*/ 990 h 1674"/>
                      <a:gd name="T24" fmla="*/ 594 w 1014"/>
                      <a:gd name="T25" fmla="*/ 918 h 1674"/>
                      <a:gd name="T26" fmla="*/ 564 w 1014"/>
                      <a:gd name="T27" fmla="*/ 846 h 1674"/>
                      <a:gd name="T28" fmla="*/ 492 w 1014"/>
                      <a:gd name="T29" fmla="*/ 702 h 1674"/>
                      <a:gd name="T30" fmla="*/ 426 w 1014"/>
                      <a:gd name="T31" fmla="*/ 564 h 1674"/>
                      <a:gd name="T32" fmla="*/ 330 w 1014"/>
                      <a:gd name="T33" fmla="*/ 378 h 1674"/>
                      <a:gd name="T34" fmla="*/ 264 w 1014"/>
                      <a:gd name="T35" fmla="*/ 270 h 1674"/>
                      <a:gd name="T36" fmla="*/ 204 w 1014"/>
                      <a:gd name="T37" fmla="*/ 180 h 1674"/>
                      <a:gd name="T38" fmla="*/ 162 w 1014"/>
                      <a:gd name="T39" fmla="*/ 132 h 1674"/>
                      <a:gd name="T40" fmla="*/ 120 w 1014"/>
                      <a:gd name="T41" fmla="*/ 90 h 1674"/>
                      <a:gd name="T42" fmla="*/ 72 w 1014"/>
                      <a:gd name="T43" fmla="*/ 54 h 1674"/>
                      <a:gd name="T44" fmla="*/ 24 w 1014"/>
                      <a:gd name="T45" fmla="*/ 18 h 1674"/>
                      <a:gd name="T46" fmla="*/ 0 w 1014"/>
                      <a:gd name="T47" fmla="*/ 0 h 1674"/>
                      <a:gd name="T48" fmla="*/ 0 w 1014"/>
                      <a:gd name="T49" fmla="*/ 0 h 1674"/>
                      <a:gd name="T50" fmla="*/ 24 w 1014"/>
                      <a:gd name="T51" fmla="*/ 12 h 1674"/>
                      <a:gd name="T52" fmla="*/ 96 w 1014"/>
                      <a:gd name="T53" fmla="*/ 54 h 1674"/>
                      <a:gd name="T54" fmla="*/ 156 w 1014"/>
                      <a:gd name="T55" fmla="*/ 90 h 1674"/>
                      <a:gd name="T56" fmla="*/ 228 w 1014"/>
                      <a:gd name="T57" fmla="*/ 144 h 1674"/>
                      <a:gd name="T58" fmla="*/ 288 w 1014"/>
                      <a:gd name="T59" fmla="*/ 204 h 1674"/>
                      <a:gd name="T60" fmla="*/ 354 w 1014"/>
                      <a:gd name="T61" fmla="*/ 270 h 1674"/>
                      <a:gd name="T62" fmla="*/ 408 w 1014"/>
                      <a:gd name="T63" fmla="*/ 336 h 1674"/>
                      <a:gd name="T64" fmla="*/ 444 w 1014"/>
                      <a:gd name="T65" fmla="*/ 390 h 1674"/>
                      <a:gd name="T66" fmla="*/ 480 w 1014"/>
                      <a:gd name="T67" fmla="*/ 438 h 1674"/>
                      <a:gd name="T68" fmla="*/ 522 w 1014"/>
                      <a:gd name="T69" fmla="*/ 516 h 1674"/>
                      <a:gd name="T70" fmla="*/ 594 w 1014"/>
                      <a:gd name="T71" fmla="*/ 654 h 1674"/>
                      <a:gd name="T72" fmla="*/ 660 w 1014"/>
                      <a:gd name="T73" fmla="*/ 798 h 1674"/>
                      <a:gd name="T74" fmla="*/ 696 w 1014"/>
                      <a:gd name="T75" fmla="*/ 870 h 1674"/>
                      <a:gd name="T76" fmla="*/ 726 w 1014"/>
                      <a:gd name="T77" fmla="*/ 948 h 1674"/>
                      <a:gd name="T78" fmla="*/ 756 w 1014"/>
                      <a:gd name="T79" fmla="*/ 1050 h 1674"/>
                      <a:gd name="T80" fmla="*/ 792 w 1014"/>
                      <a:gd name="T81" fmla="*/ 1152 h 1674"/>
                      <a:gd name="T82" fmla="*/ 822 w 1014"/>
                      <a:gd name="T83" fmla="*/ 1230 h 1674"/>
                      <a:gd name="T84" fmla="*/ 846 w 1014"/>
                      <a:gd name="T85" fmla="*/ 1272 h 1674"/>
                      <a:gd name="T86" fmla="*/ 864 w 1014"/>
                      <a:gd name="T87" fmla="*/ 1314 h 1674"/>
                      <a:gd name="T88" fmla="*/ 888 w 1014"/>
                      <a:gd name="T89" fmla="*/ 1392 h 1674"/>
                      <a:gd name="T90" fmla="*/ 918 w 1014"/>
                      <a:gd name="T91" fmla="*/ 1464 h 1674"/>
                      <a:gd name="T92" fmla="*/ 936 w 1014"/>
                      <a:gd name="T93" fmla="*/ 1512 h 1674"/>
                      <a:gd name="T94" fmla="*/ 942 w 1014"/>
                      <a:gd name="T95" fmla="*/ 1536 h 1674"/>
                      <a:gd name="T96" fmla="*/ 966 w 1014"/>
                      <a:gd name="T97" fmla="*/ 1572 h 1674"/>
                      <a:gd name="T98" fmla="*/ 978 w 1014"/>
                      <a:gd name="T99" fmla="*/ 1590 h 1674"/>
                      <a:gd name="T100" fmla="*/ 1002 w 1014"/>
                      <a:gd name="T101" fmla="*/ 1614 h 1674"/>
                      <a:gd name="T102" fmla="*/ 1014 w 1014"/>
                      <a:gd name="T103" fmla="*/ 1626 h 1674"/>
                      <a:gd name="T104" fmla="*/ 1014 w 1014"/>
                      <a:gd name="T105" fmla="*/ 1638 h 1674"/>
                      <a:gd name="T106" fmla="*/ 1014 w 1014"/>
                      <a:gd name="T107" fmla="*/ 1650 h 1674"/>
                      <a:gd name="T108" fmla="*/ 1002 w 1014"/>
                      <a:gd name="T109" fmla="*/ 1668 h 1674"/>
                      <a:gd name="T110" fmla="*/ 984 w 1014"/>
                      <a:gd name="T111" fmla="*/ 1674 h 1674"/>
                      <a:gd name="T112" fmla="*/ 966 w 1014"/>
                      <a:gd name="T113" fmla="*/ 1674 h 167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60" y="1668"/>
                        </a:ln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2" name="Freeform 325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48 w 1014"/>
                      <a:gd name="T1" fmla="*/ 1656 h 1674"/>
                      <a:gd name="T2" fmla="*/ 918 w 1014"/>
                      <a:gd name="T3" fmla="*/ 1626 h 1674"/>
                      <a:gd name="T4" fmla="*/ 894 w 1014"/>
                      <a:gd name="T5" fmla="*/ 1596 h 1674"/>
                      <a:gd name="T6" fmla="*/ 870 w 1014"/>
                      <a:gd name="T7" fmla="*/ 1566 h 1674"/>
                      <a:gd name="T8" fmla="*/ 846 w 1014"/>
                      <a:gd name="T9" fmla="*/ 1518 h 1674"/>
                      <a:gd name="T10" fmla="*/ 780 w 1014"/>
                      <a:gd name="T11" fmla="*/ 1392 h 1674"/>
                      <a:gd name="T12" fmla="*/ 750 w 1014"/>
                      <a:gd name="T13" fmla="*/ 1326 h 1674"/>
                      <a:gd name="T14" fmla="*/ 726 w 1014"/>
                      <a:gd name="T15" fmla="*/ 1278 h 1674"/>
                      <a:gd name="T16" fmla="*/ 708 w 1014"/>
                      <a:gd name="T17" fmla="*/ 1242 h 1674"/>
                      <a:gd name="T18" fmla="*/ 684 w 1014"/>
                      <a:gd name="T19" fmla="*/ 1176 h 1674"/>
                      <a:gd name="T20" fmla="*/ 642 w 1014"/>
                      <a:gd name="T21" fmla="*/ 1044 h 1674"/>
                      <a:gd name="T22" fmla="*/ 612 w 1014"/>
                      <a:gd name="T23" fmla="*/ 966 h 1674"/>
                      <a:gd name="T24" fmla="*/ 582 w 1014"/>
                      <a:gd name="T25" fmla="*/ 894 h 1674"/>
                      <a:gd name="T26" fmla="*/ 540 w 1014"/>
                      <a:gd name="T27" fmla="*/ 798 h 1674"/>
                      <a:gd name="T28" fmla="*/ 468 w 1014"/>
                      <a:gd name="T29" fmla="*/ 654 h 1674"/>
                      <a:gd name="T30" fmla="*/ 402 w 1014"/>
                      <a:gd name="T31" fmla="*/ 528 h 1674"/>
                      <a:gd name="T32" fmla="*/ 306 w 1014"/>
                      <a:gd name="T33" fmla="*/ 342 h 1674"/>
                      <a:gd name="T34" fmla="*/ 240 w 1014"/>
                      <a:gd name="T35" fmla="*/ 234 h 1674"/>
                      <a:gd name="T36" fmla="*/ 192 w 1014"/>
                      <a:gd name="T37" fmla="*/ 168 h 1674"/>
                      <a:gd name="T38" fmla="*/ 150 w 1014"/>
                      <a:gd name="T39" fmla="*/ 120 h 1674"/>
                      <a:gd name="T40" fmla="*/ 102 w 1014"/>
                      <a:gd name="T41" fmla="*/ 78 h 1674"/>
                      <a:gd name="T42" fmla="*/ 54 w 1014"/>
                      <a:gd name="T43" fmla="*/ 36 h 1674"/>
                      <a:gd name="T44" fmla="*/ 0 w 1014"/>
                      <a:gd name="T45" fmla="*/ 6 h 1674"/>
                      <a:gd name="T46" fmla="*/ 24 w 1014"/>
                      <a:gd name="T47" fmla="*/ 12 h 1674"/>
                      <a:gd name="T48" fmla="*/ 96 w 1014"/>
                      <a:gd name="T49" fmla="*/ 54 h 1674"/>
                      <a:gd name="T50" fmla="*/ 156 w 1014"/>
                      <a:gd name="T51" fmla="*/ 90 h 1674"/>
                      <a:gd name="T52" fmla="*/ 228 w 1014"/>
                      <a:gd name="T53" fmla="*/ 144 h 1674"/>
                      <a:gd name="T54" fmla="*/ 288 w 1014"/>
                      <a:gd name="T55" fmla="*/ 204 h 1674"/>
                      <a:gd name="T56" fmla="*/ 354 w 1014"/>
                      <a:gd name="T57" fmla="*/ 270 h 1674"/>
                      <a:gd name="T58" fmla="*/ 408 w 1014"/>
                      <a:gd name="T59" fmla="*/ 336 h 1674"/>
                      <a:gd name="T60" fmla="*/ 444 w 1014"/>
                      <a:gd name="T61" fmla="*/ 390 h 1674"/>
                      <a:gd name="T62" fmla="*/ 480 w 1014"/>
                      <a:gd name="T63" fmla="*/ 438 h 1674"/>
                      <a:gd name="T64" fmla="*/ 522 w 1014"/>
                      <a:gd name="T65" fmla="*/ 516 h 1674"/>
                      <a:gd name="T66" fmla="*/ 594 w 1014"/>
                      <a:gd name="T67" fmla="*/ 654 h 1674"/>
                      <a:gd name="T68" fmla="*/ 660 w 1014"/>
                      <a:gd name="T69" fmla="*/ 798 h 1674"/>
                      <a:gd name="T70" fmla="*/ 696 w 1014"/>
                      <a:gd name="T71" fmla="*/ 870 h 1674"/>
                      <a:gd name="T72" fmla="*/ 726 w 1014"/>
                      <a:gd name="T73" fmla="*/ 948 h 1674"/>
                      <a:gd name="T74" fmla="*/ 756 w 1014"/>
                      <a:gd name="T75" fmla="*/ 1050 h 1674"/>
                      <a:gd name="T76" fmla="*/ 792 w 1014"/>
                      <a:gd name="T77" fmla="*/ 1152 h 1674"/>
                      <a:gd name="T78" fmla="*/ 822 w 1014"/>
                      <a:gd name="T79" fmla="*/ 1230 h 1674"/>
                      <a:gd name="T80" fmla="*/ 846 w 1014"/>
                      <a:gd name="T81" fmla="*/ 1272 h 1674"/>
                      <a:gd name="T82" fmla="*/ 864 w 1014"/>
                      <a:gd name="T83" fmla="*/ 1314 h 1674"/>
                      <a:gd name="T84" fmla="*/ 888 w 1014"/>
                      <a:gd name="T85" fmla="*/ 1392 h 1674"/>
                      <a:gd name="T86" fmla="*/ 918 w 1014"/>
                      <a:gd name="T87" fmla="*/ 1464 h 1674"/>
                      <a:gd name="T88" fmla="*/ 936 w 1014"/>
                      <a:gd name="T89" fmla="*/ 1512 h 1674"/>
                      <a:gd name="T90" fmla="*/ 942 w 1014"/>
                      <a:gd name="T91" fmla="*/ 1536 h 1674"/>
                      <a:gd name="T92" fmla="*/ 966 w 1014"/>
                      <a:gd name="T93" fmla="*/ 1572 h 1674"/>
                      <a:gd name="T94" fmla="*/ 978 w 1014"/>
                      <a:gd name="T95" fmla="*/ 1590 h 1674"/>
                      <a:gd name="T96" fmla="*/ 1002 w 1014"/>
                      <a:gd name="T97" fmla="*/ 1614 h 1674"/>
                      <a:gd name="T98" fmla="*/ 1014 w 1014"/>
                      <a:gd name="T99" fmla="*/ 1626 h 1674"/>
                      <a:gd name="T100" fmla="*/ 1014 w 1014"/>
                      <a:gd name="T101" fmla="*/ 1638 h 1674"/>
                      <a:gd name="T102" fmla="*/ 1014 w 1014"/>
                      <a:gd name="T103" fmla="*/ 1650 h 1674"/>
                      <a:gd name="T104" fmla="*/ 1002 w 1014"/>
                      <a:gd name="T105" fmla="*/ 1668 h 1674"/>
                      <a:gd name="T106" fmla="*/ 984 w 1014"/>
                      <a:gd name="T107" fmla="*/ 1674 h 1674"/>
                      <a:gd name="T108" fmla="*/ 966 w 1014"/>
                      <a:gd name="T109" fmla="*/ 1674 h 167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3" name="Freeform 326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804 w 942"/>
                      <a:gd name="T1" fmla="*/ 1542 h 1692"/>
                      <a:gd name="T2" fmla="*/ 732 w 942"/>
                      <a:gd name="T3" fmla="*/ 1242 h 1692"/>
                      <a:gd name="T4" fmla="*/ 654 w 942"/>
                      <a:gd name="T5" fmla="*/ 906 h 1692"/>
                      <a:gd name="T6" fmla="*/ 600 w 942"/>
                      <a:gd name="T7" fmla="*/ 672 h 1692"/>
                      <a:gd name="T8" fmla="*/ 558 w 942"/>
                      <a:gd name="T9" fmla="*/ 462 h 1692"/>
                      <a:gd name="T10" fmla="*/ 534 w 942"/>
                      <a:gd name="T11" fmla="*/ 240 h 1692"/>
                      <a:gd name="T12" fmla="*/ 522 w 942"/>
                      <a:gd name="T13" fmla="*/ 162 h 1692"/>
                      <a:gd name="T14" fmla="*/ 510 w 942"/>
                      <a:gd name="T15" fmla="*/ 114 h 1692"/>
                      <a:gd name="T16" fmla="*/ 504 w 942"/>
                      <a:gd name="T17" fmla="*/ 90 h 1692"/>
                      <a:gd name="T18" fmla="*/ 492 w 942"/>
                      <a:gd name="T19" fmla="*/ 78 h 1692"/>
                      <a:gd name="T20" fmla="*/ 480 w 942"/>
                      <a:gd name="T21" fmla="*/ 72 h 1692"/>
                      <a:gd name="T22" fmla="*/ 462 w 942"/>
                      <a:gd name="T23" fmla="*/ 84 h 1692"/>
                      <a:gd name="T24" fmla="*/ 438 w 942"/>
                      <a:gd name="T25" fmla="*/ 96 h 1692"/>
                      <a:gd name="T26" fmla="*/ 378 w 942"/>
                      <a:gd name="T27" fmla="*/ 144 h 1692"/>
                      <a:gd name="T28" fmla="*/ 342 w 942"/>
                      <a:gd name="T29" fmla="*/ 174 h 1692"/>
                      <a:gd name="T30" fmla="*/ 264 w 942"/>
                      <a:gd name="T31" fmla="*/ 216 h 1692"/>
                      <a:gd name="T32" fmla="*/ 102 w 942"/>
                      <a:gd name="T33" fmla="*/ 288 h 1692"/>
                      <a:gd name="T34" fmla="*/ 48 w 942"/>
                      <a:gd name="T35" fmla="*/ 324 h 1692"/>
                      <a:gd name="T36" fmla="*/ 6 w 942"/>
                      <a:gd name="T37" fmla="*/ 348 h 1692"/>
                      <a:gd name="T38" fmla="*/ 0 w 942"/>
                      <a:gd name="T39" fmla="*/ 348 h 1692"/>
                      <a:gd name="T40" fmla="*/ 0 w 942"/>
                      <a:gd name="T41" fmla="*/ 342 h 1692"/>
                      <a:gd name="T42" fmla="*/ 72 w 942"/>
                      <a:gd name="T43" fmla="*/ 282 h 1692"/>
                      <a:gd name="T44" fmla="*/ 168 w 942"/>
                      <a:gd name="T45" fmla="*/ 198 h 1692"/>
                      <a:gd name="T46" fmla="*/ 222 w 942"/>
                      <a:gd name="T47" fmla="*/ 150 h 1692"/>
                      <a:gd name="T48" fmla="*/ 282 w 942"/>
                      <a:gd name="T49" fmla="*/ 114 h 1692"/>
                      <a:gd name="T50" fmla="*/ 360 w 942"/>
                      <a:gd name="T51" fmla="*/ 66 h 1692"/>
                      <a:gd name="T52" fmla="*/ 426 w 942"/>
                      <a:gd name="T53" fmla="*/ 36 h 1692"/>
                      <a:gd name="T54" fmla="*/ 486 w 942"/>
                      <a:gd name="T55" fmla="*/ 12 h 1692"/>
                      <a:gd name="T56" fmla="*/ 528 w 942"/>
                      <a:gd name="T57" fmla="*/ 0 h 1692"/>
                      <a:gd name="T58" fmla="*/ 558 w 942"/>
                      <a:gd name="T59" fmla="*/ 0 h 1692"/>
                      <a:gd name="T60" fmla="*/ 582 w 942"/>
                      <a:gd name="T61" fmla="*/ 12 h 1692"/>
                      <a:gd name="T62" fmla="*/ 594 w 942"/>
                      <a:gd name="T63" fmla="*/ 24 h 1692"/>
                      <a:gd name="T64" fmla="*/ 606 w 942"/>
                      <a:gd name="T65" fmla="*/ 48 h 1692"/>
                      <a:gd name="T66" fmla="*/ 618 w 942"/>
                      <a:gd name="T67" fmla="*/ 84 h 1692"/>
                      <a:gd name="T68" fmla="*/ 630 w 942"/>
                      <a:gd name="T69" fmla="*/ 150 h 1692"/>
                      <a:gd name="T70" fmla="*/ 654 w 942"/>
                      <a:gd name="T71" fmla="*/ 318 h 1692"/>
                      <a:gd name="T72" fmla="*/ 678 w 942"/>
                      <a:gd name="T73" fmla="*/ 492 h 1692"/>
                      <a:gd name="T74" fmla="*/ 726 w 942"/>
                      <a:gd name="T75" fmla="*/ 732 h 1692"/>
                      <a:gd name="T76" fmla="*/ 780 w 942"/>
                      <a:gd name="T77" fmla="*/ 966 h 1692"/>
                      <a:gd name="T78" fmla="*/ 864 w 942"/>
                      <a:gd name="T79" fmla="*/ 1314 h 1692"/>
                      <a:gd name="T80" fmla="*/ 936 w 942"/>
                      <a:gd name="T81" fmla="*/ 1626 h 1692"/>
                      <a:gd name="T82" fmla="*/ 942 w 942"/>
                      <a:gd name="T83" fmla="*/ 1638 h 1692"/>
                      <a:gd name="T84" fmla="*/ 936 w 942"/>
                      <a:gd name="T85" fmla="*/ 1650 h 1692"/>
                      <a:gd name="T86" fmla="*/ 936 w 942"/>
                      <a:gd name="T87" fmla="*/ 1662 h 1692"/>
                      <a:gd name="T88" fmla="*/ 924 w 942"/>
                      <a:gd name="T89" fmla="*/ 1674 h 1692"/>
                      <a:gd name="T90" fmla="*/ 912 w 942"/>
                      <a:gd name="T91" fmla="*/ 1686 h 1692"/>
                      <a:gd name="T92" fmla="*/ 900 w 942"/>
                      <a:gd name="T93" fmla="*/ 1692 h 1692"/>
                      <a:gd name="T94" fmla="*/ 882 w 942"/>
                      <a:gd name="T95" fmla="*/ 1692 h 1692"/>
                      <a:gd name="T96" fmla="*/ 870 w 942"/>
                      <a:gd name="T97" fmla="*/ 1692 h 1692"/>
                      <a:gd name="T98" fmla="*/ 852 w 942"/>
                      <a:gd name="T99" fmla="*/ 1686 h 1692"/>
                      <a:gd name="T100" fmla="*/ 846 w 942"/>
                      <a:gd name="T101" fmla="*/ 1680 h 1692"/>
                      <a:gd name="T102" fmla="*/ 834 w 942"/>
                      <a:gd name="T103" fmla="*/ 1662 h 1692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28" y="1650"/>
                        </a:ln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4" name="Freeform 327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780 w 942"/>
                      <a:gd name="T1" fmla="*/ 1434 h 1692"/>
                      <a:gd name="T2" fmla="*/ 690 w 942"/>
                      <a:gd name="T3" fmla="*/ 1068 h 1692"/>
                      <a:gd name="T4" fmla="*/ 630 w 942"/>
                      <a:gd name="T5" fmla="*/ 822 h 1692"/>
                      <a:gd name="T6" fmla="*/ 582 w 942"/>
                      <a:gd name="T7" fmla="*/ 588 h 1692"/>
                      <a:gd name="T8" fmla="*/ 558 w 942"/>
                      <a:gd name="T9" fmla="*/ 420 h 1692"/>
                      <a:gd name="T10" fmla="*/ 528 w 942"/>
                      <a:gd name="T11" fmla="*/ 204 h 1692"/>
                      <a:gd name="T12" fmla="*/ 522 w 942"/>
                      <a:gd name="T13" fmla="*/ 144 h 1692"/>
                      <a:gd name="T14" fmla="*/ 510 w 942"/>
                      <a:gd name="T15" fmla="*/ 102 h 1692"/>
                      <a:gd name="T16" fmla="*/ 504 w 942"/>
                      <a:gd name="T17" fmla="*/ 84 h 1692"/>
                      <a:gd name="T18" fmla="*/ 486 w 942"/>
                      <a:gd name="T19" fmla="*/ 78 h 1692"/>
                      <a:gd name="T20" fmla="*/ 474 w 942"/>
                      <a:gd name="T21" fmla="*/ 78 h 1692"/>
                      <a:gd name="T22" fmla="*/ 456 w 942"/>
                      <a:gd name="T23" fmla="*/ 84 h 1692"/>
                      <a:gd name="T24" fmla="*/ 426 w 942"/>
                      <a:gd name="T25" fmla="*/ 108 h 1692"/>
                      <a:gd name="T26" fmla="*/ 360 w 942"/>
                      <a:gd name="T27" fmla="*/ 168 h 1692"/>
                      <a:gd name="T28" fmla="*/ 324 w 942"/>
                      <a:gd name="T29" fmla="*/ 186 h 1692"/>
                      <a:gd name="T30" fmla="*/ 168 w 942"/>
                      <a:gd name="T31" fmla="*/ 258 h 1692"/>
                      <a:gd name="T32" fmla="*/ 84 w 942"/>
                      <a:gd name="T33" fmla="*/ 300 h 1692"/>
                      <a:gd name="T34" fmla="*/ 24 w 942"/>
                      <a:gd name="T35" fmla="*/ 336 h 1692"/>
                      <a:gd name="T36" fmla="*/ 0 w 942"/>
                      <a:gd name="T37" fmla="*/ 342 h 1692"/>
                      <a:gd name="T38" fmla="*/ 72 w 942"/>
                      <a:gd name="T39" fmla="*/ 282 h 1692"/>
                      <a:gd name="T40" fmla="*/ 168 w 942"/>
                      <a:gd name="T41" fmla="*/ 198 h 1692"/>
                      <a:gd name="T42" fmla="*/ 222 w 942"/>
                      <a:gd name="T43" fmla="*/ 150 h 1692"/>
                      <a:gd name="T44" fmla="*/ 282 w 942"/>
                      <a:gd name="T45" fmla="*/ 114 h 1692"/>
                      <a:gd name="T46" fmla="*/ 360 w 942"/>
                      <a:gd name="T47" fmla="*/ 66 h 1692"/>
                      <a:gd name="T48" fmla="*/ 426 w 942"/>
                      <a:gd name="T49" fmla="*/ 36 h 1692"/>
                      <a:gd name="T50" fmla="*/ 486 w 942"/>
                      <a:gd name="T51" fmla="*/ 12 h 1692"/>
                      <a:gd name="T52" fmla="*/ 528 w 942"/>
                      <a:gd name="T53" fmla="*/ 0 h 1692"/>
                      <a:gd name="T54" fmla="*/ 558 w 942"/>
                      <a:gd name="T55" fmla="*/ 0 h 1692"/>
                      <a:gd name="T56" fmla="*/ 582 w 942"/>
                      <a:gd name="T57" fmla="*/ 12 h 1692"/>
                      <a:gd name="T58" fmla="*/ 600 w 942"/>
                      <a:gd name="T59" fmla="*/ 30 h 1692"/>
                      <a:gd name="T60" fmla="*/ 612 w 942"/>
                      <a:gd name="T61" fmla="*/ 60 h 1692"/>
                      <a:gd name="T62" fmla="*/ 624 w 942"/>
                      <a:gd name="T63" fmla="*/ 96 h 1692"/>
                      <a:gd name="T64" fmla="*/ 630 w 942"/>
                      <a:gd name="T65" fmla="*/ 180 h 1692"/>
                      <a:gd name="T66" fmla="*/ 660 w 942"/>
                      <a:gd name="T67" fmla="*/ 408 h 1692"/>
                      <a:gd name="T68" fmla="*/ 690 w 942"/>
                      <a:gd name="T69" fmla="*/ 576 h 1692"/>
                      <a:gd name="T70" fmla="*/ 744 w 942"/>
                      <a:gd name="T71" fmla="*/ 810 h 1692"/>
                      <a:gd name="T72" fmla="*/ 798 w 942"/>
                      <a:gd name="T73" fmla="*/ 1050 h 1692"/>
                      <a:gd name="T74" fmla="*/ 888 w 942"/>
                      <a:gd name="T75" fmla="*/ 1416 h 1692"/>
                      <a:gd name="T76" fmla="*/ 936 w 942"/>
                      <a:gd name="T77" fmla="*/ 1632 h 1692"/>
                      <a:gd name="T78" fmla="*/ 942 w 942"/>
                      <a:gd name="T79" fmla="*/ 1644 h 1692"/>
                      <a:gd name="T80" fmla="*/ 936 w 942"/>
                      <a:gd name="T81" fmla="*/ 1662 h 1692"/>
                      <a:gd name="T82" fmla="*/ 924 w 942"/>
                      <a:gd name="T83" fmla="*/ 1674 h 1692"/>
                      <a:gd name="T84" fmla="*/ 912 w 942"/>
                      <a:gd name="T85" fmla="*/ 1686 h 1692"/>
                      <a:gd name="T86" fmla="*/ 894 w 942"/>
                      <a:gd name="T87" fmla="*/ 1692 h 1692"/>
                      <a:gd name="T88" fmla="*/ 876 w 942"/>
                      <a:gd name="T89" fmla="*/ 1692 h 1692"/>
                      <a:gd name="T90" fmla="*/ 864 w 942"/>
                      <a:gd name="T91" fmla="*/ 1692 h 1692"/>
                      <a:gd name="T92" fmla="*/ 846 w 942"/>
                      <a:gd name="T93" fmla="*/ 1686 h 1692"/>
                      <a:gd name="T94" fmla="*/ 840 w 942"/>
                      <a:gd name="T95" fmla="*/ 1674 h 1692"/>
                      <a:gd name="T96" fmla="*/ 828 w 942"/>
                      <a:gd name="T97" fmla="*/ 1656 h 1692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5" name="Freeform 328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0 w 480"/>
                      <a:gd name="T1" fmla="*/ 1332 h 1392"/>
                      <a:gd name="T2" fmla="*/ 30 w 480"/>
                      <a:gd name="T3" fmla="*/ 1128 h 1392"/>
                      <a:gd name="T4" fmla="*/ 60 w 480"/>
                      <a:gd name="T5" fmla="*/ 882 h 1392"/>
                      <a:gd name="T6" fmla="*/ 78 w 480"/>
                      <a:gd name="T7" fmla="*/ 756 h 1392"/>
                      <a:gd name="T8" fmla="*/ 90 w 480"/>
                      <a:gd name="T9" fmla="*/ 642 h 1392"/>
                      <a:gd name="T10" fmla="*/ 114 w 480"/>
                      <a:gd name="T11" fmla="*/ 564 h 1392"/>
                      <a:gd name="T12" fmla="*/ 132 w 480"/>
                      <a:gd name="T13" fmla="*/ 486 h 1392"/>
                      <a:gd name="T14" fmla="*/ 150 w 480"/>
                      <a:gd name="T15" fmla="*/ 408 h 1392"/>
                      <a:gd name="T16" fmla="*/ 180 w 480"/>
                      <a:gd name="T17" fmla="*/ 324 h 1392"/>
                      <a:gd name="T18" fmla="*/ 204 w 480"/>
                      <a:gd name="T19" fmla="*/ 258 h 1392"/>
                      <a:gd name="T20" fmla="*/ 240 w 480"/>
                      <a:gd name="T21" fmla="*/ 162 h 1392"/>
                      <a:gd name="T22" fmla="*/ 270 w 480"/>
                      <a:gd name="T23" fmla="*/ 96 h 1392"/>
                      <a:gd name="T24" fmla="*/ 282 w 480"/>
                      <a:gd name="T25" fmla="*/ 66 h 1392"/>
                      <a:gd name="T26" fmla="*/ 306 w 480"/>
                      <a:gd name="T27" fmla="*/ 36 h 1392"/>
                      <a:gd name="T28" fmla="*/ 324 w 480"/>
                      <a:gd name="T29" fmla="*/ 12 h 1392"/>
                      <a:gd name="T30" fmla="*/ 330 w 480"/>
                      <a:gd name="T31" fmla="*/ 6 h 1392"/>
                      <a:gd name="T32" fmla="*/ 336 w 480"/>
                      <a:gd name="T33" fmla="*/ 0 h 1392"/>
                      <a:gd name="T34" fmla="*/ 348 w 480"/>
                      <a:gd name="T35" fmla="*/ 0 h 1392"/>
                      <a:gd name="T36" fmla="*/ 372 w 480"/>
                      <a:gd name="T37" fmla="*/ 6 h 1392"/>
                      <a:gd name="T38" fmla="*/ 384 w 480"/>
                      <a:gd name="T39" fmla="*/ 6 h 1392"/>
                      <a:gd name="T40" fmla="*/ 408 w 480"/>
                      <a:gd name="T41" fmla="*/ 18 h 1392"/>
                      <a:gd name="T42" fmla="*/ 450 w 480"/>
                      <a:gd name="T43" fmla="*/ 48 h 1392"/>
                      <a:gd name="T44" fmla="*/ 474 w 480"/>
                      <a:gd name="T45" fmla="*/ 66 h 1392"/>
                      <a:gd name="T46" fmla="*/ 480 w 480"/>
                      <a:gd name="T47" fmla="*/ 66 h 1392"/>
                      <a:gd name="T48" fmla="*/ 480 w 480"/>
                      <a:gd name="T49" fmla="*/ 72 h 1392"/>
                      <a:gd name="T50" fmla="*/ 480 w 480"/>
                      <a:gd name="T51" fmla="*/ 72 h 1392"/>
                      <a:gd name="T52" fmla="*/ 474 w 480"/>
                      <a:gd name="T53" fmla="*/ 72 h 1392"/>
                      <a:gd name="T54" fmla="*/ 456 w 480"/>
                      <a:gd name="T55" fmla="*/ 66 h 1392"/>
                      <a:gd name="T56" fmla="*/ 432 w 480"/>
                      <a:gd name="T57" fmla="*/ 72 h 1392"/>
                      <a:gd name="T58" fmla="*/ 420 w 480"/>
                      <a:gd name="T59" fmla="*/ 72 h 1392"/>
                      <a:gd name="T60" fmla="*/ 408 w 480"/>
                      <a:gd name="T61" fmla="*/ 84 h 1392"/>
                      <a:gd name="T62" fmla="*/ 396 w 480"/>
                      <a:gd name="T63" fmla="*/ 90 h 1392"/>
                      <a:gd name="T64" fmla="*/ 384 w 480"/>
                      <a:gd name="T65" fmla="*/ 114 h 1392"/>
                      <a:gd name="T66" fmla="*/ 360 w 480"/>
                      <a:gd name="T67" fmla="*/ 162 h 1392"/>
                      <a:gd name="T68" fmla="*/ 348 w 480"/>
                      <a:gd name="T69" fmla="*/ 186 h 1392"/>
                      <a:gd name="T70" fmla="*/ 324 w 480"/>
                      <a:gd name="T71" fmla="*/ 246 h 1392"/>
                      <a:gd name="T72" fmla="*/ 282 w 480"/>
                      <a:gd name="T73" fmla="*/ 360 h 1392"/>
                      <a:gd name="T74" fmla="*/ 258 w 480"/>
                      <a:gd name="T75" fmla="*/ 444 h 1392"/>
                      <a:gd name="T76" fmla="*/ 234 w 480"/>
                      <a:gd name="T77" fmla="*/ 522 h 1392"/>
                      <a:gd name="T78" fmla="*/ 210 w 480"/>
                      <a:gd name="T79" fmla="*/ 618 h 1392"/>
                      <a:gd name="T80" fmla="*/ 186 w 480"/>
                      <a:gd name="T81" fmla="*/ 726 h 1392"/>
                      <a:gd name="T82" fmla="*/ 174 w 480"/>
                      <a:gd name="T83" fmla="*/ 840 h 1392"/>
                      <a:gd name="T84" fmla="*/ 138 w 480"/>
                      <a:gd name="T85" fmla="*/ 1146 h 1392"/>
                      <a:gd name="T86" fmla="*/ 114 w 480"/>
                      <a:gd name="T87" fmla="*/ 1344 h 1392"/>
                      <a:gd name="T88" fmla="*/ 108 w 480"/>
                      <a:gd name="T89" fmla="*/ 1356 h 1392"/>
                      <a:gd name="T90" fmla="*/ 102 w 480"/>
                      <a:gd name="T91" fmla="*/ 1368 h 1392"/>
                      <a:gd name="T92" fmla="*/ 96 w 480"/>
                      <a:gd name="T93" fmla="*/ 1374 h 1392"/>
                      <a:gd name="T94" fmla="*/ 90 w 480"/>
                      <a:gd name="T95" fmla="*/ 1386 h 1392"/>
                      <a:gd name="T96" fmla="*/ 78 w 480"/>
                      <a:gd name="T97" fmla="*/ 1392 h 1392"/>
                      <a:gd name="T98" fmla="*/ 66 w 480"/>
                      <a:gd name="T99" fmla="*/ 1392 h 1392"/>
                      <a:gd name="T100" fmla="*/ 60 w 480"/>
                      <a:gd name="T101" fmla="*/ 1392 h 1392"/>
                      <a:gd name="T102" fmla="*/ 48 w 480"/>
                      <a:gd name="T103" fmla="*/ 1392 h 1392"/>
                      <a:gd name="T104" fmla="*/ 36 w 480"/>
                      <a:gd name="T105" fmla="*/ 1392 h 1392"/>
                      <a:gd name="T106" fmla="*/ 24 w 480"/>
                      <a:gd name="T107" fmla="*/ 1386 h 1392"/>
                      <a:gd name="T108" fmla="*/ 18 w 480"/>
                      <a:gd name="T109" fmla="*/ 1374 h 1392"/>
                      <a:gd name="T110" fmla="*/ 6 w 480"/>
                      <a:gd name="T111" fmla="*/ 1362 h 1392"/>
                      <a:gd name="T112" fmla="*/ 6 w 480"/>
                      <a:gd name="T113" fmla="*/ 1350 h 1392"/>
                      <a:gd name="T114" fmla="*/ 0 w 480"/>
                      <a:gd name="T115" fmla="*/ 1338 h 139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0" y="1332"/>
                        </a:ln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6" name="Freeform 329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18 w 480"/>
                      <a:gd name="T1" fmla="*/ 1224 h 1392"/>
                      <a:gd name="T2" fmla="*/ 48 w 480"/>
                      <a:gd name="T3" fmla="*/ 960 h 1392"/>
                      <a:gd name="T4" fmla="*/ 66 w 480"/>
                      <a:gd name="T5" fmla="*/ 816 h 1392"/>
                      <a:gd name="T6" fmla="*/ 84 w 480"/>
                      <a:gd name="T7" fmla="*/ 696 h 1392"/>
                      <a:gd name="T8" fmla="*/ 102 w 480"/>
                      <a:gd name="T9" fmla="*/ 594 h 1392"/>
                      <a:gd name="T10" fmla="*/ 114 w 480"/>
                      <a:gd name="T11" fmla="*/ 540 h 1392"/>
                      <a:gd name="T12" fmla="*/ 144 w 480"/>
                      <a:gd name="T13" fmla="*/ 432 h 1392"/>
                      <a:gd name="T14" fmla="*/ 162 w 480"/>
                      <a:gd name="T15" fmla="*/ 378 h 1392"/>
                      <a:gd name="T16" fmla="*/ 192 w 480"/>
                      <a:gd name="T17" fmla="*/ 294 h 1392"/>
                      <a:gd name="T18" fmla="*/ 228 w 480"/>
                      <a:gd name="T19" fmla="*/ 204 h 1392"/>
                      <a:gd name="T20" fmla="*/ 258 w 480"/>
                      <a:gd name="T21" fmla="*/ 132 h 1392"/>
                      <a:gd name="T22" fmla="*/ 282 w 480"/>
                      <a:gd name="T23" fmla="*/ 78 h 1392"/>
                      <a:gd name="T24" fmla="*/ 294 w 480"/>
                      <a:gd name="T25" fmla="*/ 48 h 1392"/>
                      <a:gd name="T26" fmla="*/ 312 w 480"/>
                      <a:gd name="T27" fmla="*/ 18 h 1392"/>
                      <a:gd name="T28" fmla="*/ 324 w 480"/>
                      <a:gd name="T29" fmla="*/ 6 h 1392"/>
                      <a:gd name="T30" fmla="*/ 330 w 480"/>
                      <a:gd name="T31" fmla="*/ 0 h 1392"/>
                      <a:gd name="T32" fmla="*/ 342 w 480"/>
                      <a:gd name="T33" fmla="*/ 0 h 1392"/>
                      <a:gd name="T34" fmla="*/ 354 w 480"/>
                      <a:gd name="T35" fmla="*/ 0 h 1392"/>
                      <a:gd name="T36" fmla="*/ 378 w 480"/>
                      <a:gd name="T37" fmla="*/ 6 h 1392"/>
                      <a:gd name="T38" fmla="*/ 390 w 480"/>
                      <a:gd name="T39" fmla="*/ 18 h 1392"/>
                      <a:gd name="T40" fmla="*/ 432 w 480"/>
                      <a:gd name="T41" fmla="*/ 36 h 1392"/>
                      <a:gd name="T42" fmla="*/ 468 w 480"/>
                      <a:gd name="T43" fmla="*/ 60 h 1392"/>
                      <a:gd name="T44" fmla="*/ 480 w 480"/>
                      <a:gd name="T45" fmla="*/ 66 h 1392"/>
                      <a:gd name="T46" fmla="*/ 480 w 480"/>
                      <a:gd name="T47" fmla="*/ 72 h 1392"/>
                      <a:gd name="T48" fmla="*/ 474 w 480"/>
                      <a:gd name="T49" fmla="*/ 72 h 1392"/>
                      <a:gd name="T50" fmla="*/ 456 w 480"/>
                      <a:gd name="T51" fmla="*/ 66 h 1392"/>
                      <a:gd name="T52" fmla="*/ 432 w 480"/>
                      <a:gd name="T53" fmla="*/ 72 h 1392"/>
                      <a:gd name="T54" fmla="*/ 420 w 480"/>
                      <a:gd name="T55" fmla="*/ 72 h 1392"/>
                      <a:gd name="T56" fmla="*/ 408 w 480"/>
                      <a:gd name="T57" fmla="*/ 84 h 1392"/>
                      <a:gd name="T58" fmla="*/ 384 w 480"/>
                      <a:gd name="T59" fmla="*/ 108 h 1392"/>
                      <a:gd name="T60" fmla="*/ 372 w 480"/>
                      <a:gd name="T61" fmla="*/ 132 h 1392"/>
                      <a:gd name="T62" fmla="*/ 354 w 480"/>
                      <a:gd name="T63" fmla="*/ 174 h 1392"/>
                      <a:gd name="T64" fmla="*/ 336 w 480"/>
                      <a:gd name="T65" fmla="*/ 216 h 1392"/>
                      <a:gd name="T66" fmla="*/ 306 w 480"/>
                      <a:gd name="T67" fmla="*/ 300 h 1392"/>
                      <a:gd name="T68" fmla="*/ 264 w 480"/>
                      <a:gd name="T69" fmla="*/ 414 h 1392"/>
                      <a:gd name="T70" fmla="*/ 246 w 480"/>
                      <a:gd name="T71" fmla="*/ 474 h 1392"/>
                      <a:gd name="T72" fmla="*/ 222 w 480"/>
                      <a:gd name="T73" fmla="*/ 570 h 1392"/>
                      <a:gd name="T74" fmla="*/ 198 w 480"/>
                      <a:gd name="T75" fmla="*/ 672 h 1392"/>
                      <a:gd name="T76" fmla="*/ 186 w 480"/>
                      <a:gd name="T77" fmla="*/ 786 h 1392"/>
                      <a:gd name="T78" fmla="*/ 162 w 480"/>
                      <a:gd name="T79" fmla="*/ 978 h 1392"/>
                      <a:gd name="T80" fmla="*/ 126 w 480"/>
                      <a:gd name="T81" fmla="*/ 1242 h 1392"/>
                      <a:gd name="T82" fmla="*/ 114 w 480"/>
                      <a:gd name="T83" fmla="*/ 1350 h 1392"/>
                      <a:gd name="T84" fmla="*/ 108 w 480"/>
                      <a:gd name="T85" fmla="*/ 1362 h 1392"/>
                      <a:gd name="T86" fmla="*/ 102 w 480"/>
                      <a:gd name="T87" fmla="*/ 1368 h 1392"/>
                      <a:gd name="T88" fmla="*/ 90 w 480"/>
                      <a:gd name="T89" fmla="*/ 1380 h 1392"/>
                      <a:gd name="T90" fmla="*/ 84 w 480"/>
                      <a:gd name="T91" fmla="*/ 1386 h 1392"/>
                      <a:gd name="T92" fmla="*/ 72 w 480"/>
                      <a:gd name="T93" fmla="*/ 1392 h 1392"/>
                      <a:gd name="T94" fmla="*/ 66 w 480"/>
                      <a:gd name="T95" fmla="*/ 1392 h 1392"/>
                      <a:gd name="T96" fmla="*/ 54 w 480"/>
                      <a:gd name="T97" fmla="*/ 1392 h 1392"/>
                      <a:gd name="T98" fmla="*/ 42 w 480"/>
                      <a:gd name="T99" fmla="*/ 1392 h 1392"/>
                      <a:gd name="T100" fmla="*/ 30 w 480"/>
                      <a:gd name="T101" fmla="*/ 1386 h 1392"/>
                      <a:gd name="T102" fmla="*/ 18 w 480"/>
                      <a:gd name="T103" fmla="*/ 1380 h 1392"/>
                      <a:gd name="T104" fmla="*/ 12 w 480"/>
                      <a:gd name="T105" fmla="*/ 1368 h 1392"/>
                      <a:gd name="T106" fmla="*/ 6 w 480"/>
                      <a:gd name="T107" fmla="*/ 1356 h 1392"/>
                      <a:gd name="T108" fmla="*/ 0 w 480"/>
                      <a:gd name="T109" fmla="*/ 1344 h 1392"/>
                      <a:gd name="T110" fmla="*/ 0 w 480"/>
                      <a:gd name="T111" fmla="*/ 1332 h 1392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7" name="Freeform 330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40 h 1200"/>
                      <a:gd name="T2" fmla="*/ 414 w 510"/>
                      <a:gd name="T3" fmla="*/ 1128 h 1200"/>
                      <a:gd name="T4" fmla="*/ 414 w 510"/>
                      <a:gd name="T5" fmla="*/ 1116 h 1200"/>
                      <a:gd name="T6" fmla="*/ 408 w 510"/>
                      <a:gd name="T7" fmla="*/ 1092 h 1200"/>
                      <a:gd name="T8" fmla="*/ 408 w 510"/>
                      <a:gd name="T9" fmla="*/ 1074 h 1200"/>
                      <a:gd name="T10" fmla="*/ 402 w 510"/>
                      <a:gd name="T11" fmla="*/ 1032 h 1200"/>
                      <a:gd name="T12" fmla="*/ 390 w 510"/>
                      <a:gd name="T13" fmla="*/ 972 h 1200"/>
                      <a:gd name="T14" fmla="*/ 372 w 510"/>
                      <a:gd name="T15" fmla="*/ 888 h 1200"/>
                      <a:gd name="T16" fmla="*/ 342 w 510"/>
                      <a:gd name="T17" fmla="*/ 780 h 1200"/>
                      <a:gd name="T18" fmla="*/ 312 w 510"/>
                      <a:gd name="T19" fmla="*/ 672 h 1200"/>
                      <a:gd name="T20" fmla="*/ 288 w 510"/>
                      <a:gd name="T21" fmla="*/ 546 h 1200"/>
                      <a:gd name="T22" fmla="*/ 270 w 510"/>
                      <a:gd name="T23" fmla="*/ 450 h 1200"/>
                      <a:gd name="T24" fmla="*/ 258 w 510"/>
                      <a:gd name="T25" fmla="*/ 402 h 1200"/>
                      <a:gd name="T26" fmla="*/ 240 w 510"/>
                      <a:gd name="T27" fmla="*/ 354 h 1200"/>
                      <a:gd name="T28" fmla="*/ 222 w 510"/>
                      <a:gd name="T29" fmla="*/ 306 h 1200"/>
                      <a:gd name="T30" fmla="*/ 204 w 510"/>
                      <a:gd name="T31" fmla="*/ 258 h 1200"/>
                      <a:gd name="T32" fmla="*/ 180 w 510"/>
                      <a:gd name="T33" fmla="*/ 210 h 1200"/>
                      <a:gd name="T34" fmla="*/ 156 w 510"/>
                      <a:gd name="T35" fmla="*/ 186 h 1200"/>
                      <a:gd name="T36" fmla="*/ 138 w 510"/>
                      <a:gd name="T37" fmla="*/ 156 h 1200"/>
                      <a:gd name="T38" fmla="*/ 108 w 510"/>
                      <a:gd name="T39" fmla="*/ 138 h 1200"/>
                      <a:gd name="T40" fmla="*/ 84 w 510"/>
                      <a:gd name="T41" fmla="*/ 114 h 1200"/>
                      <a:gd name="T42" fmla="*/ 72 w 510"/>
                      <a:gd name="T43" fmla="*/ 108 h 1200"/>
                      <a:gd name="T44" fmla="*/ 60 w 510"/>
                      <a:gd name="T45" fmla="*/ 90 h 1200"/>
                      <a:gd name="T46" fmla="*/ 48 w 510"/>
                      <a:gd name="T47" fmla="*/ 66 h 1200"/>
                      <a:gd name="T48" fmla="*/ 36 w 510"/>
                      <a:gd name="T49" fmla="*/ 42 h 1200"/>
                      <a:gd name="T50" fmla="*/ 24 w 510"/>
                      <a:gd name="T51" fmla="*/ 30 h 1200"/>
                      <a:gd name="T52" fmla="*/ 12 w 510"/>
                      <a:gd name="T53" fmla="*/ 18 h 1200"/>
                      <a:gd name="T54" fmla="*/ 0 w 510"/>
                      <a:gd name="T55" fmla="*/ 12 h 1200"/>
                      <a:gd name="T56" fmla="*/ 0 w 510"/>
                      <a:gd name="T57" fmla="*/ 6 h 1200"/>
                      <a:gd name="T58" fmla="*/ 0 w 510"/>
                      <a:gd name="T59" fmla="*/ 0 h 1200"/>
                      <a:gd name="T60" fmla="*/ 6 w 510"/>
                      <a:gd name="T61" fmla="*/ 0 h 1200"/>
                      <a:gd name="T62" fmla="*/ 12 w 510"/>
                      <a:gd name="T63" fmla="*/ 0 h 1200"/>
                      <a:gd name="T64" fmla="*/ 30 w 510"/>
                      <a:gd name="T65" fmla="*/ 12 h 1200"/>
                      <a:gd name="T66" fmla="*/ 48 w 510"/>
                      <a:gd name="T67" fmla="*/ 18 h 1200"/>
                      <a:gd name="T68" fmla="*/ 72 w 510"/>
                      <a:gd name="T69" fmla="*/ 18 h 1200"/>
                      <a:gd name="T70" fmla="*/ 102 w 510"/>
                      <a:gd name="T71" fmla="*/ 18 h 1200"/>
                      <a:gd name="T72" fmla="*/ 120 w 510"/>
                      <a:gd name="T73" fmla="*/ 18 h 1200"/>
                      <a:gd name="T74" fmla="*/ 144 w 510"/>
                      <a:gd name="T75" fmla="*/ 24 h 1200"/>
                      <a:gd name="T76" fmla="*/ 168 w 510"/>
                      <a:gd name="T77" fmla="*/ 42 h 1200"/>
                      <a:gd name="T78" fmla="*/ 192 w 510"/>
                      <a:gd name="T79" fmla="*/ 66 h 1200"/>
                      <a:gd name="T80" fmla="*/ 228 w 510"/>
                      <a:gd name="T81" fmla="*/ 108 h 1200"/>
                      <a:gd name="T82" fmla="*/ 264 w 510"/>
                      <a:gd name="T83" fmla="*/ 150 h 1200"/>
                      <a:gd name="T84" fmla="*/ 288 w 510"/>
                      <a:gd name="T85" fmla="*/ 186 h 1200"/>
                      <a:gd name="T86" fmla="*/ 312 w 510"/>
                      <a:gd name="T87" fmla="*/ 234 h 1200"/>
                      <a:gd name="T88" fmla="*/ 336 w 510"/>
                      <a:gd name="T89" fmla="*/ 288 h 1200"/>
                      <a:gd name="T90" fmla="*/ 354 w 510"/>
                      <a:gd name="T91" fmla="*/ 354 h 1200"/>
                      <a:gd name="T92" fmla="*/ 366 w 510"/>
                      <a:gd name="T93" fmla="*/ 408 h 1200"/>
                      <a:gd name="T94" fmla="*/ 384 w 510"/>
                      <a:gd name="T95" fmla="*/ 492 h 1200"/>
                      <a:gd name="T96" fmla="*/ 402 w 510"/>
                      <a:gd name="T97" fmla="*/ 558 h 1200"/>
                      <a:gd name="T98" fmla="*/ 420 w 510"/>
                      <a:gd name="T99" fmla="*/ 654 h 1200"/>
                      <a:gd name="T100" fmla="*/ 462 w 510"/>
                      <a:gd name="T101" fmla="*/ 816 h 1200"/>
                      <a:gd name="T102" fmla="*/ 492 w 510"/>
                      <a:gd name="T103" fmla="*/ 930 h 1200"/>
                      <a:gd name="T104" fmla="*/ 504 w 510"/>
                      <a:gd name="T105" fmla="*/ 1014 h 1200"/>
                      <a:gd name="T106" fmla="*/ 510 w 510"/>
                      <a:gd name="T107" fmla="*/ 1062 h 1200"/>
                      <a:gd name="T108" fmla="*/ 510 w 510"/>
                      <a:gd name="T109" fmla="*/ 1104 h 1200"/>
                      <a:gd name="T110" fmla="*/ 498 w 510"/>
                      <a:gd name="T111" fmla="*/ 1170 h 1200"/>
                      <a:gd name="T112" fmla="*/ 486 w 510"/>
                      <a:gd name="T113" fmla="*/ 1182 h 1200"/>
                      <a:gd name="T114" fmla="*/ 474 w 510"/>
                      <a:gd name="T115" fmla="*/ 1194 h 1200"/>
                      <a:gd name="T116" fmla="*/ 456 w 510"/>
                      <a:gd name="T117" fmla="*/ 1200 h 1200"/>
                      <a:gd name="T118" fmla="*/ 432 w 510"/>
                      <a:gd name="T119" fmla="*/ 1194 h 1200"/>
                      <a:gd name="T120" fmla="*/ 420 w 510"/>
                      <a:gd name="T121" fmla="*/ 1176 h 1200"/>
                      <a:gd name="T122" fmla="*/ 414 w 510"/>
                      <a:gd name="T123" fmla="*/ 1164 h 1200"/>
                      <a:gd name="T124" fmla="*/ 414 w 510"/>
                      <a:gd name="T125" fmla="*/ 1152 h 120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52"/>
                        </a:ln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8" name="Freeform 331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34 h 1200"/>
                      <a:gd name="T2" fmla="*/ 414 w 510"/>
                      <a:gd name="T3" fmla="*/ 1122 h 1200"/>
                      <a:gd name="T4" fmla="*/ 414 w 510"/>
                      <a:gd name="T5" fmla="*/ 1104 h 1200"/>
                      <a:gd name="T6" fmla="*/ 408 w 510"/>
                      <a:gd name="T7" fmla="*/ 1080 h 1200"/>
                      <a:gd name="T8" fmla="*/ 402 w 510"/>
                      <a:gd name="T9" fmla="*/ 1044 h 1200"/>
                      <a:gd name="T10" fmla="*/ 396 w 510"/>
                      <a:gd name="T11" fmla="*/ 1002 h 1200"/>
                      <a:gd name="T12" fmla="*/ 378 w 510"/>
                      <a:gd name="T13" fmla="*/ 912 h 1200"/>
                      <a:gd name="T14" fmla="*/ 360 w 510"/>
                      <a:gd name="T15" fmla="*/ 834 h 1200"/>
                      <a:gd name="T16" fmla="*/ 318 w 510"/>
                      <a:gd name="T17" fmla="*/ 702 h 1200"/>
                      <a:gd name="T18" fmla="*/ 300 w 510"/>
                      <a:gd name="T19" fmla="*/ 618 h 1200"/>
                      <a:gd name="T20" fmla="*/ 270 w 510"/>
                      <a:gd name="T21" fmla="*/ 474 h 1200"/>
                      <a:gd name="T22" fmla="*/ 264 w 510"/>
                      <a:gd name="T23" fmla="*/ 420 h 1200"/>
                      <a:gd name="T24" fmla="*/ 246 w 510"/>
                      <a:gd name="T25" fmla="*/ 366 h 1200"/>
                      <a:gd name="T26" fmla="*/ 234 w 510"/>
                      <a:gd name="T27" fmla="*/ 318 h 1200"/>
                      <a:gd name="T28" fmla="*/ 216 w 510"/>
                      <a:gd name="T29" fmla="*/ 270 h 1200"/>
                      <a:gd name="T30" fmla="*/ 192 w 510"/>
                      <a:gd name="T31" fmla="*/ 228 h 1200"/>
                      <a:gd name="T32" fmla="*/ 162 w 510"/>
                      <a:gd name="T33" fmla="*/ 186 h 1200"/>
                      <a:gd name="T34" fmla="*/ 144 w 510"/>
                      <a:gd name="T35" fmla="*/ 162 h 1200"/>
                      <a:gd name="T36" fmla="*/ 120 w 510"/>
                      <a:gd name="T37" fmla="*/ 138 h 1200"/>
                      <a:gd name="T38" fmla="*/ 90 w 510"/>
                      <a:gd name="T39" fmla="*/ 114 h 1200"/>
                      <a:gd name="T40" fmla="*/ 72 w 510"/>
                      <a:gd name="T41" fmla="*/ 108 h 1200"/>
                      <a:gd name="T42" fmla="*/ 60 w 510"/>
                      <a:gd name="T43" fmla="*/ 90 h 1200"/>
                      <a:gd name="T44" fmla="*/ 48 w 510"/>
                      <a:gd name="T45" fmla="*/ 66 h 1200"/>
                      <a:gd name="T46" fmla="*/ 36 w 510"/>
                      <a:gd name="T47" fmla="*/ 42 h 1200"/>
                      <a:gd name="T48" fmla="*/ 24 w 510"/>
                      <a:gd name="T49" fmla="*/ 30 h 1200"/>
                      <a:gd name="T50" fmla="*/ 12 w 510"/>
                      <a:gd name="T51" fmla="*/ 18 h 1200"/>
                      <a:gd name="T52" fmla="*/ 0 w 510"/>
                      <a:gd name="T53" fmla="*/ 6 h 1200"/>
                      <a:gd name="T54" fmla="*/ 12 w 510"/>
                      <a:gd name="T55" fmla="*/ 0 h 1200"/>
                      <a:gd name="T56" fmla="*/ 30 w 510"/>
                      <a:gd name="T57" fmla="*/ 12 h 1200"/>
                      <a:gd name="T58" fmla="*/ 48 w 510"/>
                      <a:gd name="T59" fmla="*/ 18 h 1200"/>
                      <a:gd name="T60" fmla="*/ 72 w 510"/>
                      <a:gd name="T61" fmla="*/ 18 h 1200"/>
                      <a:gd name="T62" fmla="*/ 102 w 510"/>
                      <a:gd name="T63" fmla="*/ 18 h 1200"/>
                      <a:gd name="T64" fmla="*/ 120 w 510"/>
                      <a:gd name="T65" fmla="*/ 18 h 1200"/>
                      <a:gd name="T66" fmla="*/ 144 w 510"/>
                      <a:gd name="T67" fmla="*/ 24 h 1200"/>
                      <a:gd name="T68" fmla="*/ 168 w 510"/>
                      <a:gd name="T69" fmla="*/ 42 h 1200"/>
                      <a:gd name="T70" fmla="*/ 192 w 510"/>
                      <a:gd name="T71" fmla="*/ 66 h 1200"/>
                      <a:gd name="T72" fmla="*/ 228 w 510"/>
                      <a:gd name="T73" fmla="*/ 108 h 1200"/>
                      <a:gd name="T74" fmla="*/ 264 w 510"/>
                      <a:gd name="T75" fmla="*/ 150 h 1200"/>
                      <a:gd name="T76" fmla="*/ 288 w 510"/>
                      <a:gd name="T77" fmla="*/ 186 h 1200"/>
                      <a:gd name="T78" fmla="*/ 312 w 510"/>
                      <a:gd name="T79" fmla="*/ 234 h 1200"/>
                      <a:gd name="T80" fmla="*/ 336 w 510"/>
                      <a:gd name="T81" fmla="*/ 288 h 1200"/>
                      <a:gd name="T82" fmla="*/ 354 w 510"/>
                      <a:gd name="T83" fmla="*/ 354 h 1200"/>
                      <a:gd name="T84" fmla="*/ 366 w 510"/>
                      <a:gd name="T85" fmla="*/ 408 h 1200"/>
                      <a:gd name="T86" fmla="*/ 384 w 510"/>
                      <a:gd name="T87" fmla="*/ 492 h 1200"/>
                      <a:gd name="T88" fmla="*/ 402 w 510"/>
                      <a:gd name="T89" fmla="*/ 558 h 1200"/>
                      <a:gd name="T90" fmla="*/ 420 w 510"/>
                      <a:gd name="T91" fmla="*/ 654 h 1200"/>
                      <a:gd name="T92" fmla="*/ 462 w 510"/>
                      <a:gd name="T93" fmla="*/ 816 h 1200"/>
                      <a:gd name="T94" fmla="*/ 492 w 510"/>
                      <a:gd name="T95" fmla="*/ 930 h 1200"/>
                      <a:gd name="T96" fmla="*/ 504 w 510"/>
                      <a:gd name="T97" fmla="*/ 1014 h 1200"/>
                      <a:gd name="T98" fmla="*/ 510 w 510"/>
                      <a:gd name="T99" fmla="*/ 1062 h 1200"/>
                      <a:gd name="T100" fmla="*/ 510 w 510"/>
                      <a:gd name="T101" fmla="*/ 1104 h 1200"/>
                      <a:gd name="T102" fmla="*/ 498 w 510"/>
                      <a:gd name="T103" fmla="*/ 1170 h 1200"/>
                      <a:gd name="T104" fmla="*/ 486 w 510"/>
                      <a:gd name="T105" fmla="*/ 1182 h 1200"/>
                      <a:gd name="T106" fmla="*/ 474 w 510"/>
                      <a:gd name="T107" fmla="*/ 1194 h 1200"/>
                      <a:gd name="T108" fmla="*/ 456 w 510"/>
                      <a:gd name="T109" fmla="*/ 1200 h 1200"/>
                      <a:gd name="T110" fmla="*/ 432 w 510"/>
                      <a:gd name="T111" fmla="*/ 1194 h 1200"/>
                      <a:gd name="T112" fmla="*/ 420 w 510"/>
                      <a:gd name="T113" fmla="*/ 1176 h 1200"/>
                      <a:gd name="T114" fmla="*/ 414 w 510"/>
                      <a:gd name="T115" fmla="*/ 1164 h 1200"/>
                      <a:gd name="T116" fmla="*/ 414 w 510"/>
                      <a:gd name="T117" fmla="*/ 1152 h 120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09" name="Freeform 332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46 h 1464"/>
                      <a:gd name="T2" fmla="*/ 12 w 246"/>
                      <a:gd name="T3" fmla="*/ 1416 h 1464"/>
                      <a:gd name="T4" fmla="*/ 12 w 246"/>
                      <a:gd name="T5" fmla="*/ 1380 h 1464"/>
                      <a:gd name="T6" fmla="*/ 12 w 246"/>
                      <a:gd name="T7" fmla="*/ 1350 h 1464"/>
                      <a:gd name="T8" fmla="*/ 6 w 246"/>
                      <a:gd name="T9" fmla="*/ 1284 h 1464"/>
                      <a:gd name="T10" fmla="*/ 0 w 246"/>
                      <a:gd name="T11" fmla="*/ 1266 h 1464"/>
                      <a:gd name="T12" fmla="*/ 0 w 246"/>
                      <a:gd name="T13" fmla="*/ 1242 h 1464"/>
                      <a:gd name="T14" fmla="*/ 0 w 246"/>
                      <a:gd name="T15" fmla="*/ 1206 h 1464"/>
                      <a:gd name="T16" fmla="*/ 12 w 246"/>
                      <a:gd name="T17" fmla="*/ 1134 h 1464"/>
                      <a:gd name="T18" fmla="*/ 24 w 246"/>
                      <a:gd name="T19" fmla="*/ 984 h 1464"/>
                      <a:gd name="T20" fmla="*/ 42 w 246"/>
                      <a:gd name="T21" fmla="*/ 828 h 1464"/>
                      <a:gd name="T22" fmla="*/ 48 w 246"/>
                      <a:gd name="T23" fmla="*/ 726 h 1464"/>
                      <a:gd name="T24" fmla="*/ 66 w 246"/>
                      <a:gd name="T25" fmla="*/ 624 h 1464"/>
                      <a:gd name="T26" fmla="*/ 78 w 246"/>
                      <a:gd name="T27" fmla="*/ 528 h 1464"/>
                      <a:gd name="T28" fmla="*/ 96 w 246"/>
                      <a:gd name="T29" fmla="*/ 432 h 1464"/>
                      <a:gd name="T30" fmla="*/ 114 w 246"/>
                      <a:gd name="T31" fmla="*/ 384 h 1464"/>
                      <a:gd name="T32" fmla="*/ 120 w 246"/>
                      <a:gd name="T33" fmla="*/ 354 h 1464"/>
                      <a:gd name="T34" fmla="*/ 120 w 246"/>
                      <a:gd name="T35" fmla="*/ 324 h 1464"/>
                      <a:gd name="T36" fmla="*/ 132 w 246"/>
                      <a:gd name="T37" fmla="*/ 276 h 1464"/>
                      <a:gd name="T38" fmla="*/ 144 w 246"/>
                      <a:gd name="T39" fmla="*/ 228 h 1464"/>
                      <a:gd name="T40" fmla="*/ 186 w 246"/>
                      <a:gd name="T41" fmla="*/ 138 h 1464"/>
                      <a:gd name="T42" fmla="*/ 216 w 246"/>
                      <a:gd name="T43" fmla="*/ 72 h 1464"/>
                      <a:gd name="T44" fmla="*/ 234 w 246"/>
                      <a:gd name="T45" fmla="*/ 24 h 1464"/>
                      <a:gd name="T46" fmla="*/ 240 w 246"/>
                      <a:gd name="T47" fmla="*/ 0 h 1464"/>
                      <a:gd name="T48" fmla="*/ 240 w 246"/>
                      <a:gd name="T49" fmla="*/ 0 h 1464"/>
                      <a:gd name="T50" fmla="*/ 246 w 246"/>
                      <a:gd name="T51" fmla="*/ 0 h 1464"/>
                      <a:gd name="T52" fmla="*/ 246 w 246"/>
                      <a:gd name="T53" fmla="*/ 6 h 1464"/>
                      <a:gd name="T54" fmla="*/ 240 w 246"/>
                      <a:gd name="T55" fmla="*/ 30 h 1464"/>
                      <a:gd name="T56" fmla="*/ 228 w 246"/>
                      <a:gd name="T57" fmla="*/ 72 h 1464"/>
                      <a:gd name="T58" fmla="*/ 222 w 246"/>
                      <a:gd name="T59" fmla="*/ 120 h 1464"/>
                      <a:gd name="T60" fmla="*/ 222 w 246"/>
                      <a:gd name="T61" fmla="*/ 168 h 1464"/>
                      <a:gd name="T62" fmla="*/ 222 w 246"/>
                      <a:gd name="T63" fmla="*/ 240 h 1464"/>
                      <a:gd name="T64" fmla="*/ 222 w 246"/>
                      <a:gd name="T65" fmla="*/ 318 h 1464"/>
                      <a:gd name="T66" fmla="*/ 222 w 246"/>
                      <a:gd name="T67" fmla="*/ 372 h 1464"/>
                      <a:gd name="T68" fmla="*/ 210 w 246"/>
                      <a:gd name="T69" fmla="*/ 444 h 1464"/>
                      <a:gd name="T70" fmla="*/ 192 w 246"/>
                      <a:gd name="T71" fmla="*/ 546 h 1464"/>
                      <a:gd name="T72" fmla="*/ 168 w 246"/>
                      <a:gd name="T73" fmla="*/ 648 h 1464"/>
                      <a:gd name="T74" fmla="*/ 168 w 246"/>
                      <a:gd name="T75" fmla="*/ 696 h 1464"/>
                      <a:gd name="T76" fmla="*/ 156 w 246"/>
                      <a:gd name="T77" fmla="*/ 792 h 1464"/>
                      <a:gd name="T78" fmla="*/ 138 w 246"/>
                      <a:gd name="T79" fmla="*/ 996 h 1464"/>
                      <a:gd name="T80" fmla="*/ 126 w 246"/>
                      <a:gd name="T81" fmla="*/ 1098 h 1464"/>
                      <a:gd name="T82" fmla="*/ 114 w 246"/>
                      <a:gd name="T83" fmla="*/ 1200 h 1464"/>
                      <a:gd name="T84" fmla="*/ 108 w 246"/>
                      <a:gd name="T85" fmla="*/ 1236 h 1464"/>
                      <a:gd name="T86" fmla="*/ 96 w 246"/>
                      <a:gd name="T87" fmla="*/ 1266 h 1464"/>
                      <a:gd name="T88" fmla="*/ 90 w 246"/>
                      <a:gd name="T89" fmla="*/ 1296 h 1464"/>
                      <a:gd name="T90" fmla="*/ 60 w 246"/>
                      <a:gd name="T91" fmla="*/ 1350 h 1464"/>
                      <a:gd name="T92" fmla="*/ 48 w 246"/>
                      <a:gd name="T93" fmla="*/ 1380 h 1464"/>
                      <a:gd name="T94" fmla="*/ 42 w 246"/>
                      <a:gd name="T95" fmla="*/ 1416 h 1464"/>
                      <a:gd name="T96" fmla="*/ 36 w 246"/>
                      <a:gd name="T97" fmla="*/ 1452 h 1464"/>
                      <a:gd name="T98" fmla="*/ 36 w 246"/>
                      <a:gd name="T99" fmla="*/ 1458 h 1464"/>
                      <a:gd name="T100" fmla="*/ 30 w 246"/>
                      <a:gd name="T101" fmla="*/ 1464 h 1464"/>
                      <a:gd name="T102" fmla="*/ 24 w 246"/>
                      <a:gd name="T103" fmla="*/ 1464 h 1464"/>
                      <a:gd name="T104" fmla="*/ 24 w 246"/>
                      <a:gd name="T105" fmla="*/ 1464 h 1464"/>
                      <a:gd name="T106" fmla="*/ 18 w 246"/>
                      <a:gd name="T107" fmla="*/ 1464 h 1464"/>
                      <a:gd name="T108" fmla="*/ 18 w 246"/>
                      <a:gd name="T109" fmla="*/ 1458 h 1464"/>
                      <a:gd name="T110" fmla="*/ 12 w 246"/>
                      <a:gd name="T111" fmla="*/ 1452 h 1464"/>
                      <a:gd name="T112" fmla="*/ 12 w 246"/>
                      <a:gd name="T113" fmla="*/ 1446 h 146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46"/>
                        </a:ln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10" name="Freeform 333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28 h 1464"/>
                      <a:gd name="T2" fmla="*/ 12 w 246"/>
                      <a:gd name="T3" fmla="*/ 1398 h 1464"/>
                      <a:gd name="T4" fmla="*/ 12 w 246"/>
                      <a:gd name="T5" fmla="*/ 1362 h 1464"/>
                      <a:gd name="T6" fmla="*/ 6 w 246"/>
                      <a:gd name="T7" fmla="*/ 1320 h 1464"/>
                      <a:gd name="T8" fmla="*/ 0 w 246"/>
                      <a:gd name="T9" fmla="*/ 1272 h 1464"/>
                      <a:gd name="T10" fmla="*/ 0 w 246"/>
                      <a:gd name="T11" fmla="*/ 1254 h 1464"/>
                      <a:gd name="T12" fmla="*/ 0 w 246"/>
                      <a:gd name="T13" fmla="*/ 1224 h 1464"/>
                      <a:gd name="T14" fmla="*/ 0 w 246"/>
                      <a:gd name="T15" fmla="*/ 1188 h 1464"/>
                      <a:gd name="T16" fmla="*/ 18 w 246"/>
                      <a:gd name="T17" fmla="*/ 1086 h 1464"/>
                      <a:gd name="T18" fmla="*/ 36 w 246"/>
                      <a:gd name="T19" fmla="*/ 882 h 1464"/>
                      <a:gd name="T20" fmla="*/ 48 w 246"/>
                      <a:gd name="T21" fmla="*/ 780 h 1464"/>
                      <a:gd name="T22" fmla="*/ 60 w 246"/>
                      <a:gd name="T23" fmla="*/ 678 h 1464"/>
                      <a:gd name="T24" fmla="*/ 72 w 246"/>
                      <a:gd name="T25" fmla="*/ 576 h 1464"/>
                      <a:gd name="T26" fmla="*/ 90 w 246"/>
                      <a:gd name="T27" fmla="*/ 480 h 1464"/>
                      <a:gd name="T28" fmla="*/ 108 w 246"/>
                      <a:gd name="T29" fmla="*/ 408 h 1464"/>
                      <a:gd name="T30" fmla="*/ 114 w 246"/>
                      <a:gd name="T31" fmla="*/ 366 h 1464"/>
                      <a:gd name="T32" fmla="*/ 120 w 246"/>
                      <a:gd name="T33" fmla="*/ 336 h 1464"/>
                      <a:gd name="T34" fmla="*/ 126 w 246"/>
                      <a:gd name="T35" fmla="*/ 300 h 1464"/>
                      <a:gd name="T36" fmla="*/ 144 w 246"/>
                      <a:gd name="T37" fmla="*/ 252 h 1464"/>
                      <a:gd name="T38" fmla="*/ 168 w 246"/>
                      <a:gd name="T39" fmla="*/ 180 h 1464"/>
                      <a:gd name="T40" fmla="*/ 204 w 246"/>
                      <a:gd name="T41" fmla="*/ 96 h 1464"/>
                      <a:gd name="T42" fmla="*/ 222 w 246"/>
                      <a:gd name="T43" fmla="*/ 48 h 1464"/>
                      <a:gd name="T44" fmla="*/ 240 w 246"/>
                      <a:gd name="T45" fmla="*/ 6 h 1464"/>
                      <a:gd name="T46" fmla="*/ 246 w 246"/>
                      <a:gd name="T47" fmla="*/ 0 h 1464"/>
                      <a:gd name="T48" fmla="*/ 240 w 246"/>
                      <a:gd name="T49" fmla="*/ 18 h 1464"/>
                      <a:gd name="T50" fmla="*/ 234 w 246"/>
                      <a:gd name="T51" fmla="*/ 48 h 1464"/>
                      <a:gd name="T52" fmla="*/ 228 w 246"/>
                      <a:gd name="T53" fmla="*/ 96 h 1464"/>
                      <a:gd name="T54" fmla="*/ 222 w 246"/>
                      <a:gd name="T55" fmla="*/ 144 h 1464"/>
                      <a:gd name="T56" fmla="*/ 222 w 246"/>
                      <a:gd name="T57" fmla="*/ 192 h 1464"/>
                      <a:gd name="T58" fmla="*/ 222 w 246"/>
                      <a:gd name="T59" fmla="*/ 288 h 1464"/>
                      <a:gd name="T60" fmla="*/ 222 w 246"/>
                      <a:gd name="T61" fmla="*/ 342 h 1464"/>
                      <a:gd name="T62" fmla="*/ 216 w 246"/>
                      <a:gd name="T63" fmla="*/ 396 h 1464"/>
                      <a:gd name="T64" fmla="*/ 198 w 246"/>
                      <a:gd name="T65" fmla="*/ 498 h 1464"/>
                      <a:gd name="T66" fmla="*/ 180 w 246"/>
                      <a:gd name="T67" fmla="*/ 594 h 1464"/>
                      <a:gd name="T68" fmla="*/ 168 w 246"/>
                      <a:gd name="T69" fmla="*/ 672 h 1464"/>
                      <a:gd name="T70" fmla="*/ 162 w 246"/>
                      <a:gd name="T71" fmla="*/ 744 h 1464"/>
                      <a:gd name="T72" fmla="*/ 144 w 246"/>
                      <a:gd name="T73" fmla="*/ 894 h 1464"/>
                      <a:gd name="T74" fmla="*/ 132 w 246"/>
                      <a:gd name="T75" fmla="*/ 1050 h 1464"/>
                      <a:gd name="T76" fmla="*/ 120 w 246"/>
                      <a:gd name="T77" fmla="*/ 1152 h 1464"/>
                      <a:gd name="T78" fmla="*/ 114 w 246"/>
                      <a:gd name="T79" fmla="*/ 1218 h 1464"/>
                      <a:gd name="T80" fmla="*/ 102 w 246"/>
                      <a:gd name="T81" fmla="*/ 1254 h 1464"/>
                      <a:gd name="T82" fmla="*/ 96 w 246"/>
                      <a:gd name="T83" fmla="*/ 1278 h 1464"/>
                      <a:gd name="T84" fmla="*/ 72 w 246"/>
                      <a:gd name="T85" fmla="*/ 1326 h 1464"/>
                      <a:gd name="T86" fmla="*/ 54 w 246"/>
                      <a:gd name="T87" fmla="*/ 1368 h 1464"/>
                      <a:gd name="T88" fmla="*/ 48 w 246"/>
                      <a:gd name="T89" fmla="*/ 1398 h 1464"/>
                      <a:gd name="T90" fmla="*/ 36 w 246"/>
                      <a:gd name="T91" fmla="*/ 1434 h 1464"/>
                      <a:gd name="T92" fmla="*/ 36 w 246"/>
                      <a:gd name="T93" fmla="*/ 1458 h 1464"/>
                      <a:gd name="T94" fmla="*/ 30 w 246"/>
                      <a:gd name="T95" fmla="*/ 1464 h 1464"/>
                      <a:gd name="T96" fmla="*/ 24 w 246"/>
                      <a:gd name="T97" fmla="*/ 1464 h 1464"/>
                      <a:gd name="T98" fmla="*/ 18 w 246"/>
                      <a:gd name="T99" fmla="*/ 1458 h 1464"/>
                      <a:gd name="T100" fmla="*/ 12 w 246"/>
                      <a:gd name="T101" fmla="*/ 1452 h 1464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11" name="Freeform 334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0 w 630"/>
                      <a:gd name="T1" fmla="*/ 2034 h 2040"/>
                      <a:gd name="T2" fmla="*/ 6 w 630"/>
                      <a:gd name="T3" fmla="*/ 1962 h 2040"/>
                      <a:gd name="T4" fmla="*/ 12 w 630"/>
                      <a:gd name="T5" fmla="*/ 1830 h 2040"/>
                      <a:gd name="T6" fmla="*/ 24 w 630"/>
                      <a:gd name="T7" fmla="*/ 1728 h 2040"/>
                      <a:gd name="T8" fmla="*/ 30 w 630"/>
                      <a:gd name="T9" fmla="*/ 1662 h 2040"/>
                      <a:gd name="T10" fmla="*/ 36 w 630"/>
                      <a:gd name="T11" fmla="*/ 1596 h 2040"/>
                      <a:gd name="T12" fmla="*/ 42 w 630"/>
                      <a:gd name="T13" fmla="*/ 1524 h 2040"/>
                      <a:gd name="T14" fmla="*/ 60 w 630"/>
                      <a:gd name="T15" fmla="*/ 1428 h 2040"/>
                      <a:gd name="T16" fmla="*/ 102 w 630"/>
                      <a:gd name="T17" fmla="*/ 1212 h 2040"/>
                      <a:gd name="T18" fmla="*/ 126 w 630"/>
                      <a:gd name="T19" fmla="*/ 1086 h 2040"/>
                      <a:gd name="T20" fmla="*/ 150 w 630"/>
                      <a:gd name="T21" fmla="*/ 960 h 2040"/>
                      <a:gd name="T22" fmla="*/ 174 w 630"/>
                      <a:gd name="T23" fmla="*/ 840 h 2040"/>
                      <a:gd name="T24" fmla="*/ 192 w 630"/>
                      <a:gd name="T25" fmla="*/ 774 h 2040"/>
                      <a:gd name="T26" fmla="*/ 204 w 630"/>
                      <a:gd name="T27" fmla="*/ 702 h 2040"/>
                      <a:gd name="T28" fmla="*/ 222 w 630"/>
                      <a:gd name="T29" fmla="*/ 636 h 2040"/>
                      <a:gd name="T30" fmla="*/ 246 w 630"/>
                      <a:gd name="T31" fmla="*/ 570 h 2040"/>
                      <a:gd name="T32" fmla="*/ 270 w 630"/>
                      <a:gd name="T33" fmla="*/ 516 h 2040"/>
                      <a:gd name="T34" fmla="*/ 294 w 630"/>
                      <a:gd name="T35" fmla="*/ 456 h 2040"/>
                      <a:gd name="T36" fmla="*/ 324 w 630"/>
                      <a:gd name="T37" fmla="*/ 396 h 2040"/>
                      <a:gd name="T38" fmla="*/ 354 w 630"/>
                      <a:gd name="T39" fmla="*/ 342 h 2040"/>
                      <a:gd name="T40" fmla="*/ 402 w 630"/>
                      <a:gd name="T41" fmla="*/ 270 h 2040"/>
                      <a:gd name="T42" fmla="*/ 432 w 630"/>
                      <a:gd name="T43" fmla="*/ 234 h 2040"/>
                      <a:gd name="T44" fmla="*/ 456 w 630"/>
                      <a:gd name="T45" fmla="*/ 198 h 2040"/>
                      <a:gd name="T46" fmla="*/ 492 w 630"/>
                      <a:gd name="T47" fmla="*/ 150 h 2040"/>
                      <a:gd name="T48" fmla="*/ 546 w 630"/>
                      <a:gd name="T49" fmla="*/ 84 h 2040"/>
                      <a:gd name="T50" fmla="*/ 624 w 630"/>
                      <a:gd name="T51" fmla="*/ 0 h 2040"/>
                      <a:gd name="T52" fmla="*/ 624 w 630"/>
                      <a:gd name="T53" fmla="*/ 0 h 2040"/>
                      <a:gd name="T54" fmla="*/ 630 w 630"/>
                      <a:gd name="T55" fmla="*/ 0 h 2040"/>
                      <a:gd name="T56" fmla="*/ 630 w 630"/>
                      <a:gd name="T57" fmla="*/ 6 h 2040"/>
                      <a:gd name="T58" fmla="*/ 612 w 630"/>
                      <a:gd name="T59" fmla="*/ 24 h 2040"/>
                      <a:gd name="T60" fmla="*/ 570 w 630"/>
                      <a:gd name="T61" fmla="*/ 66 h 2040"/>
                      <a:gd name="T62" fmla="*/ 540 w 630"/>
                      <a:gd name="T63" fmla="*/ 108 h 2040"/>
                      <a:gd name="T64" fmla="*/ 504 w 630"/>
                      <a:gd name="T65" fmla="*/ 156 h 2040"/>
                      <a:gd name="T66" fmla="*/ 480 w 630"/>
                      <a:gd name="T67" fmla="*/ 192 h 2040"/>
                      <a:gd name="T68" fmla="*/ 456 w 630"/>
                      <a:gd name="T69" fmla="*/ 222 h 2040"/>
                      <a:gd name="T70" fmla="*/ 426 w 630"/>
                      <a:gd name="T71" fmla="*/ 276 h 2040"/>
                      <a:gd name="T72" fmla="*/ 402 w 630"/>
                      <a:gd name="T73" fmla="*/ 324 h 2040"/>
                      <a:gd name="T74" fmla="*/ 366 w 630"/>
                      <a:gd name="T75" fmla="*/ 408 h 2040"/>
                      <a:gd name="T76" fmla="*/ 342 w 630"/>
                      <a:gd name="T77" fmla="*/ 468 h 2040"/>
                      <a:gd name="T78" fmla="*/ 318 w 630"/>
                      <a:gd name="T79" fmla="*/ 528 h 2040"/>
                      <a:gd name="T80" fmla="*/ 300 w 630"/>
                      <a:gd name="T81" fmla="*/ 588 h 2040"/>
                      <a:gd name="T82" fmla="*/ 282 w 630"/>
                      <a:gd name="T83" fmla="*/ 654 h 2040"/>
                      <a:gd name="T84" fmla="*/ 270 w 630"/>
                      <a:gd name="T85" fmla="*/ 714 h 2040"/>
                      <a:gd name="T86" fmla="*/ 246 w 630"/>
                      <a:gd name="T87" fmla="*/ 786 h 2040"/>
                      <a:gd name="T88" fmla="*/ 240 w 630"/>
                      <a:gd name="T89" fmla="*/ 852 h 2040"/>
                      <a:gd name="T90" fmla="*/ 210 w 630"/>
                      <a:gd name="T91" fmla="*/ 972 h 2040"/>
                      <a:gd name="T92" fmla="*/ 174 w 630"/>
                      <a:gd name="T93" fmla="*/ 1140 h 2040"/>
                      <a:gd name="T94" fmla="*/ 156 w 630"/>
                      <a:gd name="T95" fmla="*/ 1218 h 2040"/>
                      <a:gd name="T96" fmla="*/ 150 w 630"/>
                      <a:gd name="T97" fmla="*/ 1278 h 2040"/>
                      <a:gd name="T98" fmla="*/ 132 w 630"/>
                      <a:gd name="T99" fmla="*/ 1332 h 2040"/>
                      <a:gd name="T100" fmla="*/ 120 w 630"/>
                      <a:gd name="T101" fmla="*/ 1398 h 2040"/>
                      <a:gd name="T102" fmla="*/ 102 w 630"/>
                      <a:gd name="T103" fmla="*/ 1464 h 2040"/>
                      <a:gd name="T104" fmla="*/ 90 w 630"/>
                      <a:gd name="T105" fmla="*/ 1536 h 2040"/>
                      <a:gd name="T106" fmla="*/ 78 w 630"/>
                      <a:gd name="T107" fmla="*/ 1596 h 2040"/>
                      <a:gd name="T108" fmla="*/ 48 w 630"/>
                      <a:gd name="T109" fmla="*/ 1770 h 2040"/>
                      <a:gd name="T110" fmla="*/ 30 w 630"/>
                      <a:gd name="T111" fmla="*/ 1866 h 2040"/>
                      <a:gd name="T112" fmla="*/ 18 w 630"/>
                      <a:gd name="T113" fmla="*/ 1932 h 2040"/>
                      <a:gd name="T114" fmla="*/ 6 w 630"/>
                      <a:gd name="T115" fmla="*/ 2004 h 2040"/>
                      <a:gd name="T116" fmla="*/ 6 w 630"/>
                      <a:gd name="T117" fmla="*/ 2034 h 2040"/>
                      <a:gd name="T118" fmla="*/ 6 w 630"/>
                      <a:gd name="T119" fmla="*/ 2034 h 2040"/>
                      <a:gd name="T120" fmla="*/ 0 w 630"/>
                      <a:gd name="T121" fmla="*/ 2040 h 2040"/>
                      <a:gd name="T122" fmla="*/ 0 w 630"/>
                      <a:gd name="T123" fmla="*/ 2034 h 2040"/>
                      <a:gd name="T124" fmla="*/ 0 w 630"/>
                      <a:gd name="T125" fmla="*/ 2034 h 204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0" y="2034"/>
                        </a:ln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12" name="Freeform 335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6 w 630"/>
                      <a:gd name="T1" fmla="*/ 2004 h 2040"/>
                      <a:gd name="T2" fmla="*/ 6 w 630"/>
                      <a:gd name="T3" fmla="*/ 1896 h 2040"/>
                      <a:gd name="T4" fmla="*/ 18 w 630"/>
                      <a:gd name="T5" fmla="*/ 1764 h 2040"/>
                      <a:gd name="T6" fmla="*/ 30 w 630"/>
                      <a:gd name="T7" fmla="*/ 1698 h 2040"/>
                      <a:gd name="T8" fmla="*/ 30 w 630"/>
                      <a:gd name="T9" fmla="*/ 1626 h 2040"/>
                      <a:gd name="T10" fmla="*/ 36 w 630"/>
                      <a:gd name="T11" fmla="*/ 1560 h 2040"/>
                      <a:gd name="T12" fmla="*/ 48 w 630"/>
                      <a:gd name="T13" fmla="*/ 1494 h 2040"/>
                      <a:gd name="T14" fmla="*/ 72 w 630"/>
                      <a:gd name="T15" fmla="*/ 1356 h 2040"/>
                      <a:gd name="T16" fmla="*/ 114 w 630"/>
                      <a:gd name="T17" fmla="*/ 1128 h 2040"/>
                      <a:gd name="T18" fmla="*/ 132 w 630"/>
                      <a:gd name="T19" fmla="*/ 1044 h 2040"/>
                      <a:gd name="T20" fmla="*/ 174 w 630"/>
                      <a:gd name="T21" fmla="*/ 876 h 2040"/>
                      <a:gd name="T22" fmla="*/ 180 w 630"/>
                      <a:gd name="T23" fmla="*/ 804 h 2040"/>
                      <a:gd name="T24" fmla="*/ 198 w 630"/>
                      <a:gd name="T25" fmla="*/ 732 h 2040"/>
                      <a:gd name="T26" fmla="*/ 216 w 630"/>
                      <a:gd name="T27" fmla="*/ 666 h 2040"/>
                      <a:gd name="T28" fmla="*/ 240 w 630"/>
                      <a:gd name="T29" fmla="*/ 606 h 2040"/>
                      <a:gd name="T30" fmla="*/ 258 w 630"/>
                      <a:gd name="T31" fmla="*/ 540 h 2040"/>
                      <a:gd name="T32" fmla="*/ 288 w 630"/>
                      <a:gd name="T33" fmla="*/ 486 h 2040"/>
                      <a:gd name="T34" fmla="*/ 312 w 630"/>
                      <a:gd name="T35" fmla="*/ 426 h 2040"/>
                      <a:gd name="T36" fmla="*/ 342 w 630"/>
                      <a:gd name="T37" fmla="*/ 372 h 2040"/>
                      <a:gd name="T38" fmla="*/ 372 w 630"/>
                      <a:gd name="T39" fmla="*/ 318 h 2040"/>
                      <a:gd name="T40" fmla="*/ 420 w 630"/>
                      <a:gd name="T41" fmla="*/ 246 h 2040"/>
                      <a:gd name="T42" fmla="*/ 438 w 630"/>
                      <a:gd name="T43" fmla="*/ 222 h 2040"/>
                      <a:gd name="T44" fmla="*/ 474 w 630"/>
                      <a:gd name="T45" fmla="*/ 174 h 2040"/>
                      <a:gd name="T46" fmla="*/ 510 w 630"/>
                      <a:gd name="T47" fmla="*/ 126 h 2040"/>
                      <a:gd name="T48" fmla="*/ 588 w 630"/>
                      <a:gd name="T49" fmla="*/ 42 h 2040"/>
                      <a:gd name="T50" fmla="*/ 630 w 630"/>
                      <a:gd name="T51" fmla="*/ 0 h 2040"/>
                      <a:gd name="T52" fmla="*/ 612 w 630"/>
                      <a:gd name="T53" fmla="*/ 24 h 2040"/>
                      <a:gd name="T54" fmla="*/ 570 w 630"/>
                      <a:gd name="T55" fmla="*/ 66 h 2040"/>
                      <a:gd name="T56" fmla="*/ 540 w 630"/>
                      <a:gd name="T57" fmla="*/ 108 h 2040"/>
                      <a:gd name="T58" fmla="*/ 504 w 630"/>
                      <a:gd name="T59" fmla="*/ 156 h 2040"/>
                      <a:gd name="T60" fmla="*/ 480 w 630"/>
                      <a:gd name="T61" fmla="*/ 192 h 2040"/>
                      <a:gd name="T62" fmla="*/ 456 w 630"/>
                      <a:gd name="T63" fmla="*/ 222 h 2040"/>
                      <a:gd name="T64" fmla="*/ 426 w 630"/>
                      <a:gd name="T65" fmla="*/ 276 h 2040"/>
                      <a:gd name="T66" fmla="*/ 402 w 630"/>
                      <a:gd name="T67" fmla="*/ 324 h 2040"/>
                      <a:gd name="T68" fmla="*/ 366 w 630"/>
                      <a:gd name="T69" fmla="*/ 408 h 2040"/>
                      <a:gd name="T70" fmla="*/ 342 w 630"/>
                      <a:gd name="T71" fmla="*/ 468 h 2040"/>
                      <a:gd name="T72" fmla="*/ 318 w 630"/>
                      <a:gd name="T73" fmla="*/ 528 h 2040"/>
                      <a:gd name="T74" fmla="*/ 300 w 630"/>
                      <a:gd name="T75" fmla="*/ 588 h 2040"/>
                      <a:gd name="T76" fmla="*/ 282 w 630"/>
                      <a:gd name="T77" fmla="*/ 654 h 2040"/>
                      <a:gd name="T78" fmla="*/ 270 w 630"/>
                      <a:gd name="T79" fmla="*/ 714 h 2040"/>
                      <a:gd name="T80" fmla="*/ 246 w 630"/>
                      <a:gd name="T81" fmla="*/ 786 h 2040"/>
                      <a:gd name="T82" fmla="*/ 240 w 630"/>
                      <a:gd name="T83" fmla="*/ 852 h 2040"/>
                      <a:gd name="T84" fmla="*/ 210 w 630"/>
                      <a:gd name="T85" fmla="*/ 972 h 2040"/>
                      <a:gd name="T86" fmla="*/ 174 w 630"/>
                      <a:gd name="T87" fmla="*/ 1140 h 2040"/>
                      <a:gd name="T88" fmla="*/ 156 w 630"/>
                      <a:gd name="T89" fmla="*/ 1218 h 2040"/>
                      <a:gd name="T90" fmla="*/ 150 w 630"/>
                      <a:gd name="T91" fmla="*/ 1278 h 2040"/>
                      <a:gd name="T92" fmla="*/ 132 w 630"/>
                      <a:gd name="T93" fmla="*/ 1332 h 2040"/>
                      <a:gd name="T94" fmla="*/ 120 w 630"/>
                      <a:gd name="T95" fmla="*/ 1398 h 2040"/>
                      <a:gd name="T96" fmla="*/ 102 w 630"/>
                      <a:gd name="T97" fmla="*/ 1464 h 2040"/>
                      <a:gd name="T98" fmla="*/ 90 w 630"/>
                      <a:gd name="T99" fmla="*/ 1536 h 2040"/>
                      <a:gd name="T100" fmla="*/ 78 w 630"/>
                      <a:gd name="T101" fmla="*/ 1596 h 2040"/>
                      <a:gd name="T102" fmla="*/ 48 w 630"/>
                      <a:gd name="T103" fmla="*/ 1770 h 2040"/>
                      <a:gd name="T104" fmla="*/ 30 w 630"/>
                      <a:gd name="T105" fmla="*/ 1866 h 2040"/>
                      <a:gd name="T106" fmla="*/ 18 w 630"/>
                      <a:gd name="T107" fmla="*/ 1932 h 2040"/>
                      <a:gd name="T108" fmla="*/ 6 w 630"/>
                      <a:gd name="T109" fmla="*/ 2004 h 2040"/>
                      <a:gd name="T110" fmla="*/ 6 w 630"/>
                      <a:gd name="T111" fmla="*/ 2040 h 2040"/>
                      <a:gd name="T112" fmla="*/ 0 w 630"/>
                      <a:gd name="T113" fmla="*/ 2034 h 204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913" name="Group 249"/>
              <p:cNvGrpSpPr>
                <a:grpSpLocks/>
              </p:cNvGrpSpPr>
              <p:nvPr/>
            </p:nvGrpSpPr>
            <p:grpSpPr bwMode="auto">
              <a:xfrm>
                <a:off x="5082875" y="4515813"/>
                <a:ext cx="416994" cy="741987"/>
                <a:chOff x="693" y="2640"/>
                <a:chExt cx="171" cy="47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914" name="Freeform 250"/>
                <p:cNvSpPr>
                  <a:spLocks/>
                </p:cNvSpPr>
                <p:nvPr/>
              </p:nvSpPr>
              <p:spPr bwMode="auto">
                <a:xfrm rot="-4622116">
                  <a:off x="728" y="2829"/>
                  <a:ext cx="116" cy="47"/>
                </a:xfrm>
                <a:custGeom>
                  <a:avLst/>
                  <a:gdLst>
                    <a:gd name="T0" fmla="*/ 0 w 438"/>
                    <a:gd name="T1" fmla="*/ 0 h 135"/>
                    <a:gd name="T2" fmla="*/ 0 w 438"/>
                    <a:gd name="T3" fmla="*/ 0 h 135"/>
                    <a:gd name="T4" fmla="*/ 0 w 438"/>
                    <a:gd name="T5" fmla="*/ 0 h 135"/>
                    <a:gd name="T6" fmla="*/ 0 w 438"/>
                    <a:gd name="T7" fmla="*/ 0 h 135"/>
                    <a:gd name="T8" fmla="*/ 0 w 438"/>
                    <a:gd name="T9" fmla="*/ 0 h 135"/>
                    <a:gd name="T10" fmla="*/ 0 w 438"/>
                    <a:gd name="T11" fmla="*/ 0 h 135"/>
                    <a:gd name="T12" fmla="*/ 0 w 438"/>
                    <a:gd name="T13" fmla="*/ 0 h 135"/>
                    <a:gd name="T14" fmla="*/ 0 w 438"/>
                    <a:gd name="T15" fmla="*/ 0 h 135"/>
                    <a:gd name="T16" fmla="*/ 0 w 438"/>
                    <a:gd name="T17" fmla="*/ 0 h 135"/>
                    <a:gd name="T18" fmla="*/ 0 w 438"/>
                    <a:gd name="T19" fmla="*/ 0 h 135"/>
                    <a:gd name="T20" fmla="*/ 0 w 438"/>
                    <a:gd name="T21" fmla="*/ 0 h 135"/>
                    <a:gd name="T22" fmla="*/ 0 w 438"/>
                    <a:gd name="T23" fmla="*/ 0 h 135"/>
                    <a:gd name="T24" fmla="*/ 0 w 438"/>
                    <a:gd name="T25" fmla="*/ 0 h 135"/>
                    <a:gd name="T26" fmla="*/ 0 w 438"/>
                    <a:gd name="T27" fmla="*/ 0 h 135"/>
                    <a:gd name="T28" fmla="*/ 0 w 438"/>
                    <a:gd name="T29" fmla="*/ 0 h 135"/>
                    <a:gd name="T30" fmla="*/ 0 w 438"/>
                    <a:gd name="T31" fmla="*/ 0 h 135"/>
                    <a:gd name="T32" fmla="*/ 0 w 438"/>
                    <a:gd name="T33" fmla="*/ 0 h 135"/>
                    <a:gd name="T34" fmla="*/ 0 w 438"/>
                    <a:gd name="T35" fmla="*/ 0 h 135"/>
                    <a:gd name="T36" fmla="*/ 0 w 438"/>
                    <a:gd name="T37" fmla="*/ 0 h 135"/>
                    <a:gd name="T38" fmla="*/ 0 w 438"/>
                    <a:gd name="T39" fmla="*/ 0 h 135"/>
                    <a:gd name="T40" fmla="*/ 0 w 438"/>
                    <a:gd name="T41" fmla="*/ 0 h 135"/>
                    <a:gd name="T42" fmla="*/ 0 w 438"/>
                    <a:gd name="T43" fmla="*/ 0 h 135"/>
                    <a:gd name="T44" fmla="*/ 0 w 438"/>
                    <a:gd name="T45" fmla="*/ 0 h 135"/>
                    <a:gd name="T46" fmla="*/ 0 w 438"/>
                    <a:gd name="T47" fmla="*/ 0 h 135"/>
                    <a:gd name="T48" fmla="*/ 0 w 438"/>
                    <a:gd name="T49" fmla="*/ 0 h 135"/>
                    <a:gd name="T50" fmla="*/ 0 w 438"/>
                    <a:gd name="T51" fmla="*/ 0 h 135"/>
                    <a:gd name="T52" fmla="*/ 0 w 438"/>
                    <a:gd name="T53" fmla="*/ 0 h 135"/>
                    <a:gd name="T54" fmla="*/ 0 w 438"/>
                    <a:gd name="T55" fmla="*/ 0 h 135"/>
                    <a:gd name="T56" fmla="*/ 0 w 438"/>
                    <a:gd name="T57" fmla="*/ 0 h 135"/>
                    <a:gd name="T58" fmla="*/ 0 w 438"/>
                    <a:gd name="T59" fmla="*/ 0 h 135"/>
                    <a:gd name="T60" fmla="*/ 0 w 438"/>
                    <a:gd name="T61" fmla="*/ 0 h 135"/>
                    <a:gd name="T62" fmla="*/ 0 w 438"/>
                    <a:gd name="T63" fmla="*/ 0 h 135"/>
                    <a:gd name="T64" fmla="*/ 0 w 438"/>
                    <a:gd name="T65" fmla="*/ 0 h 135"/>
                    <a:gd name="T66" fmla="*/ 0 w 438"/>
                    <a:gd name="T67" fmla="*/ 0 h 135"/>
                    <a:gd name="T68" fmla="*/ 0 w 438"/>
                    <a:gd name="T69" fmla="*/ 0 h 135"/>
                    <a:gd name="T70" fmla="*/ 0 w 438"/>
                    <a:gd name="T71" fmla="*/ 0 h 135"/>
                    <a:gd name="T72" fmla="*/ 0 w 438"/>
                    <a:gd name="T73" fmla="*/ 0 h 135"/>
                    <a:gd name="T74" fmla="*/ 0 w 438"/>
                    <a:gd name="T75" fmla="*/ 0 h 135"/>
                    <a:gd name="T76" fmla="*/ 0 w 438"/>
                    <a:gd name="T77" fmla="*/ 0 h 135"/>
                    <a:gd name="T78" fmla="*/ 0 w 438"/>
                    <a:gd name="T79" fmla="*/ 0 h 135"/>
                    <a:gd name="T80" fmla="*/ 0 w 438"/>
                    <a:gd name="T81" fmla="*/ 0 h 135"/>
                    <a:gd name="T82" fmla="*/ 0 w 438"/>
                    <a:gd name="T83" fmla="*/ 0 h 135"/>
                    <a:gd name="T84" fmla="*/ 0 w 438"/>
                    <a:gd name="T85" fmla="*/ 0 h 135"/>
                    <a:gd name="T86" fmla="*/ 0 w 438"/>
                    <a:gd name="T87" fmla="*/ 0 h 135"/>
                    <a:gd name="T88" fmla="*/ 0 w 438"/>
                    <a:gd name="T89" fmla="*/ 0 h 135"/>
                    <a:gd name="T90" fmla="*/ 0 w 438"/>
                    <a:gd name="T91" fmla="*/ 0 h 135"/>
                    <a:gd name="T92" fmla="*/ 0 w 438"/>
                    <a:gd name="T93" fmla="*/ 0 h 135"/>
                    <a:gd name="T94" fmla="*/ 0 w 438"/>
                    <a:gd name="T95" fmla="*/ 0 h 135"/>
                    <a:gd name="T96" fmla="*/ 0 w 438"/>
                    <a:gd name="T97" fmla="*/ 0 h 135"/>
                    <a:gd name="T98" fmla="*/ 0 w 438"/>
                    <a:gd name="T99" fmla="*/ 0 h 135"/>
                    <a:gd name="T100" fmla="*/ 0 w 438"/>
                    <a:gd name="T101" fmla="*/ 0 h 135"/>
                    <a:gd name="T102" fmla="*/ 0 w 438"/>
                    <a:gd name="T103" fmla="*/ 0 h 135"/>
                    <a:gd name="T104" fmla="*/ 0 w 438"/>
                    <a:gd name="T105" fmla="*/ 0 h 135"/>
                    <a:gd name="T106" fmla="*/ 0 w 438"/>
                    <a:gd name="T107" fmla="*/ 0 h 135"/>
                    <a:gd name="T108" fmla="*/ 0 w 438"/>
                    <a:gd name="T109" fmla="*/ 0 h 135"/>
                    <a:gd name="T110" fmla="*/ 0 w 438"/>
                    <a:gd name="T111" fmla="*/ 0 h 13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438" h="135">
                      <a:moveTo>
                        <a:pt x="428" y="0"/>
                      </a:moveTo>
                      <a:lnTo>
                        <a:pt x="399" y="10"/>
                      </a:lnTo>
                      <a:lnTo>
                        <a:pt x="380" y="19"/>
                      </a:lnTo>
                      <a:lnTo>
                        <a:pt x="370" y="19"/>
                      </a:lnTo>
                      <a:lnTo>
                        <a:pt x="350" y="29"/>
                      </a:lnTo>
                      <a:lnTo>
                        <a:pt x="341" y="29"/>
                      </a:lnTo>
                      <a:lnTo>
                        <a:pt x="331" y="29"/>
                      </a:lnTo>
                      <a:lnTo>
                        <a:pt x="311" y="29"/>
                      </a:lnTo>
                      <a:lnTo>
                        <a:pt x="302" y="39"/>
                      </a:lnTo>
                      <a:lnTo>
                        <a:pt x="273" y="39"/>
                      </a:lnTo>
                      <a:lnTo>
                        <a:pt x="253" y="48"/>
                      </a:lnTo>
                      <a:lnTo>
                        <a:pt x="224" y="58"/>
                      </a:lnTo>
                      <a:lnTo>
                        <a:pt x="195" y="68"/>
                      </a:lnTo>
                      <a:lnTo>
                        <a:pt x="185" y="77"/>
                      </a:lnTo>
                      <a:lnTo>
                        <a:pt x="165" y="77"/>
                      </a:lnTo>
                      <a:lnTo>
                        <a:pt x="156" y="77"/>
                      </a:lnTo>
                      <a:lnTo>
                        <a:pt x="146" y="77"/>
                      </a:lnTo>
                      <a:lnTo>
                        <a:pt x="127" y="77"/>
                      </a:lnTo>
                      <a:lnTo>
                        <a:pt x="107" y="77"/>
                      </a:lnTo>
                      <a:lnTo>
                        <a:pt x="97" y="87"/>
                      </a:lnTo>
                      <a:lnTo>
                        <a:pt x="78" y="96"/>
                      </a:lnTo>
                      <a:lnTo>
                        <a:pt x="58" y="106"/>
                      </a:lnTo>
                      <a:lnTo>
                        <a:pt x="39" y="116"/>
                      </a:lnTo>
                      <a:lnTo>
                        <a:pt x="29" y="116"/>
                      </a:lnTo>
                      <a:lnTo>
                        <a:pt x="10" y="116"/>
                      </a:lnTo>
                      <a:lnTo>
                        <a:pt x="0" y="125"/>
                      </a:lnTo>
                      <a:lnTo>
                        <a:pt x="0" y="135"/>
                      </a:lnTo>
                      <a:lnTo>
                        <a:pt x="10" y="125"/>
                      </a:lnTo>
                      <a:lnTo>
                        <a:pt x="29" y="125"/>
                      </a:lnTo>
                      <a:lnTo>
                        <a:pt x="39" y="116"/>
                      </a:lnTo>
                      <a:lnTo>
                        <a:pt x="58" y="116"/>
                      </a:lnTo>
                      <a:lnTo>
                        <a:pt x="78" y="116"/>
                      </a:lnTo>
                      <a:lnTo>
                        <a:pt x="88" y="116"/>
                      </a:lnTo>
                      <a:lnTo>
                        <a:pt x="117" y="96"/>
                      </a:lnTo>
                      <a:lnTo>
                        <a:pt x="136" y="96"/>
                      </a:lnTo>
                      <a:lnTo>
                        <a:pt x="146" y="96"/>
                      </a:lnTo>
                      <a:lnTo>
                        <a:pt x="156" y="96"/>
                      </a:lnTo>
                      <a:lnTo>
                        <a:pt x="175" y="87"/>
                      </a:lnTo>
                      <a:lnTo>
                        <a:pt x="195" y="77"/>
                      </a:lnTo>
                      <a:lnTo>
                        <a:pt x="224" y="77"/>
                      </a:lnTo>
                      <a:lnTo>
                        <a:pt x="253" y="68"/>
                      </a:lnTo>
                      <a:lnTo>
                        <a:pt x="273" y="58"/>
                      </a:lnTo>
                      <a:lnTo>
                        <a:pt x="292" y="58"/>
                      </a:lnTo>
                      <a:lnTo>
                        <a:pt x="302" y="48"/>
                      </a:lnTo>
                      <a:lnTo>
                        <a:pt x="311" y="48"/>
                      </a:lnTo>
                      <a:lnTo>
                        <a:pt x="331" y="48"/>
                      </a:lnTo>
                      <a:lnTo>
                        <a:pt x="341" y="48"/>
                      </a:lnTo>
                      <a:lnTo>
                        <a:pt x="350" y="39"/>
                      </a:lnTo>
                      <a:lnTo>
                        <a:pt x="370" y="39"/>
                      </a:lnTo>
                      <a:lnTo>
                        <a:pt x="380" y="39"/>
                      </a:lnTo>
                      <a:lnTo>
                        <a:pt x="409" y="29"/>
                      </a:lnTo>
                      <a:lnTo>
                        <a:pt x="419" y="19"/>
                      </a:lnTo>
                      <a:lnTo>
                        <a:pt x="438" y="10"/>
                      </a:lnTo>
                      <a:lnTo>
                        <a:pt x="438" y="0"/>
                      </a:lnTo>
                      <a:lnTo>
                        <a:pt x="428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15" name="Freeform 251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16" name="Freeform 252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17" name="Freeform 253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w 126"/>
                    <a:gd name="T69" fmla="*/ 0 h 38"/>
                    <a:gd name="T70" fmla="*/ 0 w 126"/>
                    <a:gd name="T71" fmla="*/ 0 h 38"/>
                    <a:gd name="T72" fmla="*/ 0 w 126"/>
                    <a:gd name="T73" fmla="*/ 0 h 3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18" name="Freeform 254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19" name="Freeform 255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w 88"/>
                    <a:gd name="T63" fmla="*/ 0 h 96"/>
                    <a:gd name="T64" fmla="*/ 0 w 88"/>
                    <a:gd name="T65" fmla="*/ 0 h 96"/>
                    <a:gd name="T66" fmla="*/ 0 w 88"/>
                    <a:gd name="T67" fmla="*/ 0 h 96"/>
                    <a:gd name="T68" fmla="*/ 0 w 88"/>
                    <a:gd name="T69" fmla="*/ 0 h 96"/>
                    <a:gd name="T70" fmla="*/ 0 w 88"/>
                    <a:gd name="T71" fmla="*/ 0 h 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0" name="Freeform 256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1" name="Freeform 257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2" name="Freeform 258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3" name="Freeform 259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w 78"/>
                    <a:gd name="T57" fmla="*/ 0 h 77"/>
                    <a:gd name="T58" fmla="*/ 0 w 78"/>
                    <a:gd name="T59" fmla="*/ 0 h 77"/>
                    <a:gd name="T60" fmla="*/ 0 w 78"/>
                    <a:gd name="T61" fmla="*/ 0 h 77"/>
                    <a:gd name="T62" fmla="*/ 0 w 78"/>
                    <a:gd name="T63" fmla="*/ 0 h 77"/>
                    <a:gd name="T64" fmla="*/ 0 w 78"/>
                    <a:gd name="T65" fmla="*/ 0 h 77"/>
                    <a:gd name="T66" fmla="*/ 0 w 7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4" name="Freeform 260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5" name="Freeform 261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w 107"/>
                    <a:gd name="T69" fmla="*/ 0 h 58"/>
                    <a:gd name="T70" fmla="*/ 0 w 107"/>
                    <a:gd name="T71" fmla="*/ 0 h 58"/>
                    <a:gd name="T72" fmla="*/ 0 w 107"/>
                    <a:gd name="T73" fmla="*/ 0 h 58"/>
                    <a:gd name="T74" fmla="*/ 0 w 107"/>
                    <a:gd name="T75" fmla="*/ 0 h 58"/>
                    <a:gd name="T76" fmla="*/ 0 w 107"/>
                    <a:gd name="T77" fmla="*/ 0 h 58"/>
                    <a:gd name="T78" fmla="*/ 0 w 107"/>
                    <a:gd name="T79" fmla="*/ 0 h 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6" name="Freeform 262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7" name="Freeform 263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w 68"/>
                    <a:gd name="T59" fmla="*/ 0 h 87"/>
                    <a:gd name="T60" fmla="*/ 0 w 68"/>
                    <a:gd name="T61" fmla="*/ 0 h 87"/>
                    <a:gd name="T62" fmla="*/ 0 w 68"/>
                    <a:gd name="T63" fmla="*/ 0 h 87"/>
                    <a:gd name="T64" fmla="*/ 0 w 68"/>
                    <a:gd name="T65" fmla="*/ 0 h 87"/>
                    <a:gd name="T66" fmla="*/ 0 w 68"/>
                    <a:gd name="T67" fmla="*/ 0 h 87"/>
                    <a:gd name="T68" fmla="*/ 0 w 68"/>
                    <a:gd name="T69" fmla="*/ 0 h 87"/>
                    <a:gd name="T70" fmla="*/ 0 w 68"/>
                    <a:gd name="T71" fmla="*/ 0 h 87"/>
                    <a:gd name="T72" fmla="*/ 0 w 68"/>
                    <a:gd name="T73" fmla="*/ 0 h 87"/>
                    <a:gd name="T74" fmla="*/ 0 w 68"/>
                    <a:gd name="T75" fmla="*/ 0 h 87"/>
                    <a:gd name="T76" fmla="*/ 0 w 68"/>
                    <a:gd name="T77" fmla="*/ 0 h 87"/>
                    <a:gd name="T78" fmla="*/ 0 w 68"/>
                    <a:gd name="T79" fmla="*/ 0 h 87"/>
                    <a:gd name="T80" fmla="*/ 0 w 68"/>
                    <a:gd name="T81" fmla="*/ 0 h 87"/>
                    <a:gd name="T82" fmla="*/ 0 w 68"/>
                    <a:gd name="T83" fmla="*/ 0 h 8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8" name="Freeform 264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9" name="Freeform 265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w 98"/>
                    <a:gd name="T65" fmla="*/ 0 h 58"/>
                    <a:gd name="T66" fmla="*/ 0 w 98"/>
                    <a:gd name="T67" fmla="*/ 0 h 58"/>
                    <a:gd name="T68" fmla="*/ 0 w 98"/>
                    <a:gd name="T69" fmla="*/ 0 h 58"/>
                    <a:gd name="T70" fmla="*/ 0 w 98"/>
                    <a:gd name="T71" fmla="*/ 0 h 58"/>
                    <a:gd name="T72" fmla="*/ 0 w 98"/>
                    <a:gd name="T73" fmla="*/ 0 h 58"/>
                    <a:gd name="T74" fmla="*/ 0 w 98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0" name="Freeform 266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1" name="Freeform 267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2" name="Freeform 268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3" name="Freeform 269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w 88"/>
                    <a:gd name="T49" fmla="*/ 0 h 57"/>
                    <a:gd name="T50" fmla="*/ 0 w 88"/>
                    <a:gd name="T51" fmla="*/ 0 h 57"/>
                    <a:gd name="T52" fmla="*/ 0 w 88"/>
                    <a:gd name="T53" fmla="*/ 0 h 57"/>
                    <a:gd name="T54" fmla="*/ 0 w 88"/>
                    <a:gd name="T55" fmla="*/ 0 h 57"/>
                    <a:gd name="T56" fmla="*/ 0 w 88"/>
                    <a:gd name="T57" fmla="*/ 0 h 57"/>
                    <a:gd name="T58" fmla="*/ 0 w 88"/>
                    <a:gd name="T59" fmla="*/ 0 h 57"/>
                    <a:gd name="T60" fmla="*/ 0 w 88"/>
                    <a:gd name="T61" fmla="*/ 0 h 57"/>
                    <a:gd name="T62" fmla="*/ 0 w 88"/>
                    <a:gd name="T63" fmla="*/ 0 h 5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4" name="Freeform 270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5" name="Freeform 271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w 68"/>
                    <a:gd name="T69" fmla="*/ 0 h 77"/>
                    <a:gd name="T70" fmla="*/ 0 w 68"/>
                    <a:gd name="T71" fmla="*/ 0 h 77"/>
                    <a:gd name="T72" fmla="*/ 0 w 68"/>
                    <a:gd name="T73" fmla="*/ 0 h 77"/>
                    <a:gd name="T74" fmla="*/ 0 w 68"/>
                    <a:gd name="T75" fmla="*/ 0 h 77"/>
                    <a:gd name="T76" fmla="*/ 0 w 68"/>
                    <a:gd name="T77" fmla="*/ 0 h 77"/>
                    <a:gd name="T78" fmla="*/ 0 w 68"/>
                    <a:gd name="T79" fmla="*/ 0 h 77"/>
                    <a:gd name="T80" fmla="*/ 0 w 68"/>
                    <a:gd name="T81" fmla="*/ 0 h 77"/>
                    <a:gd name="T82" fmla="*/ 0 w 68"/>
                    <a:gd name="T83" fmla="*/ 0 h 77"/>
                    <a:gd name="T84" fmla="*/ 0 w 68"/>
                    <a:gd name="T85" fmla="*/ 0 h 77"/>
                    <a:gd name="T86" fmla="*/ 0 w 68"/>
                    <a:gd name="T87" fmla="*/ 0 h 77"/>
                    <a:gd name="T88" fmla="*/ 0 w 68"/>
                    <a:gd name="T89" fmla="*/ 0 h 77"/>
                    <a:gd name="T90" fmla="*/ 0 w 68"/>
                    <a:gd name="T91" fmla="*/ 0 h 7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6" name="Freeform 272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7" name="Freeform 273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w 87"/>
                    <a:gd name="T49" fmla="*/ 0 h 48"/>
                    <a:gd name="T50" fmla="*/ 0 w 87"/>
                    <a:gd name="T51" fmla="*/ 0 h 48"/>
                    <a:gd name="T52" fmla="*/ 0 w 87"/>
                    <a:gd name="T53" fmla="*/ 0 h 48"/>
                    <a:gd name="T54" fmla="*/ 0 w 87"/>
                    <a:gd name="T55" fmla="*/ 0 h 48"/>
                    <a:gd name="T56" fmla="*/ 0 w 87"/>
                    <a:gd name="T57" fmla="*/ 0 h 48"/>
                    <a:gd name="T58" fmla="*/ 0 w 87"/>
                    <a:gd name="T59" fmla="*/ 0 h 48"/>
                    <a:gd name="T60" fmla="*/ 0 w 87"/>
                    <a:gd name="T61" fmla="*/ 0 h 48"/>
                    <a:gd name="T62" fmla="*/ 0 w 87"/>
                    <a:gd name="T63" fmla="*/ 0 h 48"/>
                    <a:gd name="T64" fmla="*/ 0 w 87"/>
                    <a:gd name="T65" fmla="*/ 0 h 48"/>
                    <a:gd name="T66" fmla="*/ 0 w 87"/>
                    <a:gd name="T67" fmla="*/ 0 h 48"/>
                    <a:gd name="T68" fmla="*/ 0 w 87"/>
                    <a:gd name="T69" fmla="*/ 0 h 48"/>
                    <a:gd name="T70" fmla="*/ 0 w 87"/>
                    <a:gd name="T71" fmla="*/ 0 h 48"/>
                    <a:gd name="T72" fmla="*/ 0 w 87"/>
                    <a:gd name="T73" fmla="*/ 0 h 48"/>
                    <a:gd name="T74" fmla="*/ 0 w 87"/>
                    <a:gd name="T75" fmla="*/ 0 h 48"/>
                    <a:gd name="T76" fmla="*/ 0 w 87"/>
                    <a:gd name="T77" fmla="*/ 0 h 4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8" name="Freeform 274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39" name="Freeform 275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w 59"/>
                    <a:gd name="T51" fmla="*/ 0 h 77"/>
                    <a:gd name="T52" fmla="*/ 0 w 59"/>
                    <a:gd name="T53" fmla="*/ 0 h 77"/>
                    <a:gd name="T54" fmla="*/ 0 w 59"/>
                    <a:gd name="T55" fmla="*/ 0 h 77"/>
                    <a:gd name="T56" fmla="*/ 0 w 59"/>
                    <a:gd name="T57" fmla="*/ 0 h 77"/>
                    <a:gd name="T58" fmla="*/ 0 w 59"/>
                    <a:gd name="T59" fmla="*/ 0 h 77"/>
                    <a:gd name="T60" fmla="*/ 0 w 59"/>
                    <a:gd name="T61" fmla="*/ 0 h 77"/>
                    <a:gd name="T62" fmla="*/ 0 w 59"/>
                    <a:gd name="T63" fmla="*/ 0 h 77"/>
                    <a:gd name="T64" fmla="*/ 0 w 59"/>
                    <a:gd name="T65" fmla="*/ 0 h 77"/>
                    <a:gd name="T66" fmla="*/ 0 w 59"/>
                    <a:gd name="T67" fmla="*/ 0 h 77"/>
                    <a:gd name="T68" fmla="*/ 0 w 59"/>
                    <a:gd name="T69" fmla="*/ 0 h 77"/>
                    <a:gd name="T70" fmla="*/ 0 w 59"/>
                    <a:gd name="T71" fmla="*/ 0 h 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0" name="Freeform 276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1" name="Freeform 277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w 78"/>
                    <a:gd name="T57" fmla="*/ 0 h 49"/>
                    <a:gd name="T58" fmla="*/ 0 w 78"/>
                    <a:gd name="T59" fmla="*/ 0 h 49"/>
                    <a:gd name="T60" fmla="*/ 0 w 78"/>
                    <a:gd name="T61" fmla="*/ 0 h 49"/>
                    <a:gd name="T62" fmla="*/ 0 w 78"/>
                    <a:gd name="T63" fmla="*/ 0 h 49"/>
                    <a:gd name="T64" fmla="*/ 0 w 78"/>
                    <a:gd name="T65" fmla="*/ 0 h 49"/>
                    <a:gd name="T66" fmla="*/ 0 w 78"/>
                    <a:gd name="T67" fmla="*/ 0 h 49"/>
                    <a:gd name="T68" fmla="*/ 0 w 78"/>
                    <a:gd name="T69" fmla="*/ 0 h 49"/>
                    <a:gd name="T70" fmla="*/ 0 w 78"/>
                    <a:gd name="T71" fmla="*/ 0 h 49"/>
                    <a:gd name="T72" fmla="*/ 0 w 78"/>
                    <a:gd name="T73" fmla="*/ 0 h 49"/>
                    <a:gd name="T74" fmla="*/ 0 w 78"/>
                    <a:gd name="T75" fmla="*/ 0 h 49"/>
                    <a:gd name="T76" fmla="*/ 0 w 78"/>
                    <a:gd name="T77" fmla="*/ 0 h 49"/>
                    <a:gd name="T78" fmla="*/ 0 w 78"/>
                    <a:gd name="T79" fmla="*/ 0 h 49"/>
                    <a:gd name="T80" fmla="*/ 0 w 78"/>
                    <a:gd name="T81" fmla="*/ 0 h 49"/>
                    <a:gd name="T82" fmla="*/ 0 w 78"/>
                    <a:gd name="T83" fmla="*/ 0 h 49"/>
                    <a:gd name="T84" fmla="*/ 0 w 78"/>
                    <a:gd name="T85" fmla="*/ 0 h 4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2" name="Freeform 278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3" name="Freeform 279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w 59"/>
                    <a:gd name="T47" fmla="*/ 0 h 58"/>
                    <a:gd name="T48" fmla="*/ 0 w 59"/>
                    <a:gd name="T49" fmla="*/ 0 h 58"/>
                    <a:gd name="T50" fmla="*/ 0 w 59"/>
                    <a:gd name="T51" fmla="*/ 0 h 58"/>
                    <a:gd name="T52" fmla="*/ 0 w 59"/>
                    <a:gd name="T53" fmla="*/ 0 h 58"/>
                    <a:gd name="T54" fmla="*/ 0 w 59"/>
                    <a:gd name="T55" fmla="*/ 0 h 58"/>
                    <a:gd name="T56" fmla="*/ 0 w 59"/>
                    <a:gd name="T57" fmla="*/ 0 h 58"/>
                    <a:gd name="T58" fmla="*/ 0 w 59"/>
                    <a:gd name="T59" fmla="*/ 0 h 58"/>
                    <a:gd name="T60" fmla="*/ 0 w 59"/>
                    <a:gd name="T61" fmla="*/ 0 h 58"/>
                    <a:gd name="T62" fmla="*/ 0 w 59"/>
                    <a:gd name="T63" fmla="*/ 0 h 58"/>
                    <a:gd name="T64" fmla="*/ 0 w 59"/>
                    <a:gd name="T65" fmla="*/ 0 h 58"/>
                    <a:gd name="T66" fmla="*/ 0 w 59"/>
                    <a:gd name="T67" fmla="*/ 0 h 58"/>
                    <a:gd name="T68" fmla="*/ 0 w 59"/>
                    <a:gd name="T69" fmla="*/ 0 h 5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4" name="Freeform 280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5" name="Freeform 281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21" y="0"/>
                      </a:ln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6" name="Freeform 282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w 341"/>
                    <a:gd name="T75" fmla="*/ 0 h 308"/>
                    <a:gd name="T76" fmla="*/ 0 w 341"/>
                    <a:gd name="T77" fmla="*/ 0 h 308"/>
                    <a:gd name="T78" fmla="*/ 0 w 341"/>
                    <a:gd name="T79" fmla="*/ 0 h 308"/>
                    <a:gd name="T80" fmla="*/ 0 w 341"/>
                    <a:gd name="T81" fmla="*/ 0 h 308"/>
                    <a:gd name="T82" fmla="*/ 0 w 341"/>
                    <a:gd name="T83" fmla="*/ 0 h 308"/>
                    <a:gd name="T84" fmla="*/ 0 w 341"/>
                    <a:gd name="T85" fmla="*/ 0 h 308"/>
                    <a:gd name="T86" fmla="*/ 0 w 341"/>
                    <a:gd name="T87" fmla="*/ 0 h 308"/>
                    <a:gd name="T88" fmla="*/ 0 w 341"/>
                    <a:gd name="T89" fmla="*/ 0 h 308"/>
                    <a:gd name="T90" fmla="*/ 0 w 341"/>
                    <a:gd name="T91" fmla="*/ 0 h 308"/>
                    <a:gd name="T92" fmla="*/ 0 w 341"/>
                    <a:gd name="T93" fmla="*/ 0 h 308"/>
                    <a:gd name="T94" fmla="*/ 0 w 341"/>
                    <a:gd name="T95" fmla="*/ 0 h 308"/>
                    <a:gd name="T96" fmla="*/ 0 w 341"/>
                    <a:gd name="T97" fmla="*/ 0 h 308"/>
                    <a:gd name="T98" fmla="*/ 0 w 341"/>
                    <a:gd name="T99" fmla="*/ 0 h 308"/>
                    <a:gd name="T100" fmla="*/ 0 w 341"/>
                    <a:gd name="T101" fmla="*/ 0 h 308"/>
                    <a:gd name="T102" fmla="*/ 0 w 341"/>
                    <a:gd name="T103" fmla="*/ 0 h 308"/>
                    <a:gd name="T104" fmla="*/ 0 w 341"/>
                    <a:gd name="T105" fmla="*/ 0 h 308"/>
                    <a:gd name="T106" fmla="*/ 0 w 341"/>
                    <a:gd name="T107" fmla="*/ 0 h 308"/>
                    <a:gd name="T108" fmla="*/ 0 w 341"/>
                    <a:gd name="T109" fmla="*/ 0 h 308"/>
                    <a:gd name="T110" fmla="*/ 0 w 341"/>
                    <a:gd name="T111" fmla="*/ 0 h 308"/>
                    <a:gd name="T112" fmla="*/ 0 w 341"/>
                    <a:gd name="T113" fmla="*/ 0 h 308"/>
                    <a:gd name="T114" fmla="*/ 0 w 341"/>
                    <a:gd name="T115" fmla="*/ 0 h 308"/>
                    <a:gd name="T116" fmla="*/ 0 w 341"/>
                    <a:gd name="T117" fmla="*/ 0 h 30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7" name="Freeform 283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w 88"/>
                    <a:gd name="T69" fmla="*/ 0 h 86"/>
                    <a:gd name="T70" fmla="*/ 0 w 88"/>
                    <a:gd name="T71" fmla="*/ 0 h 86"/>
                    <a:gd name="T72" fmla="*/ 0 w 88"/>
                    <a:gd name="T73" fmla="*/ 0 h 86"/>
                    <a:gd name="T74" fmla="*/ 0 w 88"/>
                    <a:gd name="T75" fmla="*/ 0 h 86"/>
                    <a:gd name="T76" fmla="*/ 0 w 88"/>
                    <a:gd name="T77" fmla="*/ 0 h 86"/>
                    <a:gd name="T78" fmla="*/ 0 w 88"/>
                    <a:gd name="T79" fmla="*/ 0 h 86"/>
                    <a:gd name="T80" fmla="*/ 0 w 88"/>
                    <a:gd name="T81" fmla="*/ 0 h 86"/>
                    <a:gd name="T82" fmla="*/ 0 w 88"/>
                    <a:gd name="T83" fmla="*/ 0 h 86"/>
                    <a:gd name="T84" fmla="*/ 0 w 88"/>
                    <a:gd name="T85" fmla="*/ 0 h 86"/>
                    <a:gd name="T86" fmla="*/ 0 w 88"/>
                    <a:gd name="T87" fmla="*/ 0 h 86"/>
                    <a:gd name="T88" fmla="*/ 0 w 88"/>
                    <a:gd name="T89" fmla="*/ 0 h 86"/>
                    <a:gd name="T90" fmla="*/ 0 w 88"/>
                    <a:gd name="T91" fmla="*/ 0 h 86"/>
                    <a:gd name="T92" fmla="*/ 0 w 88"/>
                    <a:gd name="T93" fmla="*/ 0 h 86"/>
                    <a:gd name="T94" fmla="*/ 0 w 88"/>
                    <a:gd name="T95" fmla="*/ 0 h 8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8" name="Freeform 284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9" name="Freeform 285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0" name="Freeform 286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1" name="Freeform 287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w 48"/>
                    <a:gd name="T63" fmla="*/ 0 h 125"/>
                    <a:gd name="T64" fmla="*/ 0 w 48"/>
                    <a:gd name="T65" fmla="*/ 0 h 125"/>
                    <a:gd name="T66" fmla="*/ 0 w 48"/>
                    <a:gd name="T67" fmla="*/ 0 h 12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9" y="12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2" name="Freeform 288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3" name="Freeform 289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w 117"/>
                    <a:gd name="T67" fmla="*/ 0 h 67"/>
                    <a:gd name="T68" fmla="*/ 0 w 117"/>
                    <a:gd name="T69" fmla="*/ 0 h 67"/>
                    <a:gd name="T70" fmla="*/ 0 w 117"/>
                    <a:gd name="T71" fmla="*/ 0 h 67"/>
                    <a:gd name="T72" fmla="*/ 0 w 117"/>
                    <a:gd name="T73" fmla="*/ 0 h 67"/>
                    <a:gd name="T74" fmla="*/ 0 w 117"/>
                    <a:gd name="T75" fmla="*/ 0 h 67"/>
                    <a:gd name="T76" fmla="*/ 0 w 117"/>
                    <a:gd name="T77" fmla="*/ 0 h 67"/>
                    <a:gd name="T78" fmla="*/ 0 w 117"/>
                    <a:gd name="T79" fmla="*/ 0 h 67"/>
                    <a:gd name="T80" fmla="*/ 0 w 117"/>
                    <a:gd name="T81" fmla="*/ 0 h 67"/>
                    <a:gd name="T82" fmla="*/ 0 w 117"/>
                    <a:gd name="T83" fmla="*/ 0 h 67"/>
                    <a:gd name="T84" fmla="*/ 0 w 117"/>
                    <a:gd name="T85" fmla="*/ 0 h 67"/>
                    <a:gd name="T86" fmla="*/ 0 w 117"/>
                    <a:gd name="T87" fmla="*/ 0 h 67"/>
                    <a:gd name="T88" fmla="*/ 0 w 117"/>
                    <a:gd name="T89" fmla="*/ 0 h 67"/>
                    <a:gd name="T90" fmla="*/ 0 w 117"/>
                    <a:gd name="T91" fmla="*/ 0 h 67"/>
                    <a:gd name="T92" fmla="*/ 0 w 117"/>
                    <a:gd name="T93" fmla="*/ 0 h 6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4" name="Freeform 290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5" name="Freeform 291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w 58"/>
                    <a:gd name="T59" fmla="*/ 0 h 115"/>
                    <a:gd name="T60" fmla="*/ 0 w 58"/>
                    <a:gd name="T61" fmla="*/ 0 h 115"/>
                    <a:gd name="T62" fmla="*/ 0 w 58"/>
                    <a:gd name="T63" fmla="*/ 0 h 115"/>
                    <a:gd name="T64" fmla="*/ 0 w 58"/>
                    <a:gd name="T65" fmla="*/ 0 h 115"/>
                    <a:gd name="T66" fmla="*/ 0 w 58"/>
                    <a:gd name="T67" fmla="*/ 0 h 115"/>
                    <a:gd name="T68" fmla="*/ 0 w 58"/>
                    <a:gd name="T69" fmla="*/ 0 h 1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1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6" name="Freeform 292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7" name="Freeform 293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w 107"/>
                    <a:gd name="T63" fmla="*/ 0 h 67"/>
                    <a:gd name="T64" fmla="*/ 0 w 107"/>
                    <a:gd name="T65" fmla="*/ 0 h 67"/>
                    <a:gd name="T66" fmla="*/ 0 w 107"/>
                    <a:gd name="T67" fmla="*/ 0 h 67"/>
                    <a:gd name="T68" fmla="*/ 0 w 107"/>
                    <a:gd name="T69" fmla="*/ 0 h 6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8" name="Freeform 294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59" name="Freeform 295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w 48"/>
                    <a:gd name="T61" fmla="*/ 0 h 96"/>
                    <a:gd name="T62" fmla="*/ 0 w 48"/>
                    <a:gd name="T63" fmla="*/ 0 h 96"/>
                    <a:gd name="T64" fmla="*/ 0 w 48"/>
                    <a:gd name="T65" fmla="*/ 0 h 96"/>
                    <a:gd name="T66" fmla="*/ 0 w 48"/>
                    <a:gd name="T67" fmla="*/ 0 h 96"/>
                    <a:gd name="T68" fmla="*/ 0 w 48"/>
                    <a:gd name="T69" fmla="*/ 0 h 96"/>
                    <a:gd name="T70" fmla="*/ 0 w 48"/>
                    <a:gd name="T71" fmla="*/ 0 h 96"/>
                    <a:gd name="T72" fmla="*/ 0 w 48"/>
                    <a:gd name="T73" fmla="*/ 0 h 96"/>
                    <a:gd name="T74" fmla="*/ 0 w 48"/>
                    <a:gd name="T75" fmla="*/ 0 h 96"/>
                    <a:gd name="T76" fmla="*/ 0 w 48"/>
                    <a:gd name="T77" fmla="*/ 0 h 96"/>
                    <a:gd name="T78" fmla="*/ 0 w 48"/>
                    <a:gd name="T79" fmla="*/ 0 h 9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9" y="96"/>
                      </a:ln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0" name="Freeform 296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1" name="Freeform 297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w 107"/>
                    <a:gd name="T61" fmla="*/ 0 h 48"/>
                    <a:gd name="T62" fmla="*/ 0 w 107"/>
                    <a:gd name="T63" fmla="*/ 0 h 48"/>
                    <a:gd name="T64" fmla="*/ 0 w 107"/>
                    <a:gd name="T65" fmla="*/ 0 h 48"/>
                    <a:gd name="T66" fmla="*/ 0 w 107"/>
                    <a:gd name="T67" fmla="*/ 0 h 48"/>
                    <a:gd name="T68" fmla="*/ 0 w 107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2" name="Freeform 298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3" name="Freeform 299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w 49"/>
                    <a:gd name="T49" fmla="*/ 0 h 96"/>
                    <a:gd name="T50" fmla="*/ 0 w 49"/>
                    <a:gd name="T51" fmla="*/ 0 h 96"/>
                    <a:gd name="T52" fmla="*/ 0 w 49"/>
                    <a:gd name="T53" fmla="*/ 0 h 96"/>
                    <a:gd name="T54" fmla="*/ 0 w 49"/>
                    <a:gd name="T55" fmla="*/ 0 h 96"/>
                    <a:gd name="T56" fmla="*/ 0 w 49"/>
                    <a:gd name="T57" fmla="*/ 0 h 96"/>
                    <a:gd name="T58" fmla="*/ 0 w 49"/>
                    <a:gd name="T59" fmla="*/ 0 h 96"/>
                    <a:gd name="T60" fmla="*/ 0 w 49"/>
                    <a:gd name="T61" fmla="*/ 0 h 96"/>
                    <a:gd name="T62" fmla="*/ 0 w 49"/>
                    <a:gd name="T63" fmla="*/ 0 h 96"/>
                    <a:gd name="T64" fmla="*/ 0 w 49"/>
                    <a:gd name="T65" fmla="*/ 0 h 96"/>
                    <a:gd name="T66" fmla="*/ 0 w 49"/>
                    <a:gd name="T67" fmla="*/ 0 h 96"/>
                    <a:gd name="T68" fmla="*/ 0 w 49"/>
                    <a:gd name="T69" fmla="*/ 0 h 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4" name="Freeform 300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5" name="Freeform 301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0" y="39"/>
                      </a:ln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6" name="Freeform 302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7" name="Freeform 303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w 48"/>
                    <a:gd name="T59" fmla="*/ 0 h 106"/>
                    <a:gd name="T60" fmla="*/ 0 w 48"/>
                    <a:gd name="T61" fmla="*/ 0 h 106"/>
                    <a:gd name="T62" fmla="*/ 0 w 48"/>
                    <a:gd name="T63" fmla="*/ 0 h 106"/>
                    <a:gd name="T64" fmla="*/ 0 w 48"/>
                    <a:gd name="T65" fmla="*/ 0 h 106"/>
                    <a:gd name="T66" fmla="*/ 0 w 48"/>
                    <a:gd name="T67" fmla="*/ 0 h 106"/>
                    <a:gd name="T68" fmla="*/ 0 w 48"/>
                    <a:gd name="T69" fmla="*/ 0 h 106"/>
                    <a:gd name="T70" fmla="*/ 0 w 48"/>
                    <a:gd name="T71" fmla="*/ 0 h 106"/>
                    <a:gd name="T72" fmla="*/ 0 w 48"/>
                    <a:gd name="T73" fmla="*/ 0 h 106"/>
                    <a:gd name="T74" fmla="*/ 0 w 48"/>
                    <a:gd name="T75" fmla="*/ 0 h 106"/>
                    <a:gd name="T76" fmla="*/ 0 w 48"/>
                    <a:gd name="T77" fmla="*/ 0 h 106"/>
                    <a:gd name="T78" fmla="*/ 0 w 48"/>
                    <a:gd name="T79" fmla="*/ 0 h 106"/>
                    <a:gd name="T80" fmla="*/ 0 w 48"/>
                    <a:gd name="T81" fmla="*/ 0 h 106"/>
                    <a:gd name="T82" fmla="*/ 0 w 48"/>
                    <a:gd name="T83" fmla="*/ 0 h 106"/>
                    <a:gd name="T84" fmla="*/ 0 w 48"/>
                    <a:gd name="T85" fmla="*/ 0 h 10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8" name="Freeform 304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9" name="Freeform 305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70" name="Freeform 306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71" name="Freeform 307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w 39"/>
                    <a:gd name="T49" fmla="*/ 0 h 87"/>
                    <a:gd name="T50" fmla="*/ 0 w 39"/>
                    <a:gd name="T51" fmla="*/ 0 h 87"/>
                    <a:gd name="T52" fmla="*/ 0 w 39"/>
                    <a:gd name="T53" fmla="*/ 0 h 87"/>
                    <a:gd name="T54" fmla="*/ 0 w 39"/>
                    <a:gd name="T55" fmla="*/ 0 h 87"/>
                    <a:gd name="T56" fmla="*/ 0 w 39"/>
                    <a:gd name="T57" fmla="*/ 0 h 87"/>
                    <a:gd name="T58" fmla="*/ 0 w 39"/>
                    <a:gd name="T59" fmla="*/ 0 h 87"/>
                    <a:gd name="T60" fmla="*/ 0 w 39"/>
                    <a:gd name="T61" fmla="*/ 0 h 87"/>
                    <a:gd name="T62" fmla="*/ 0 w 39"/>
                    <a:gd name="T63" fmla="*/ 0 h 8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8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72" name="Freeform 308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73" name="Freeform 309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w 88"/>
                    <a:gd name="T77" fmla="*/ 0 h 48"/>
                    <a:gd name="T78" fmla="*/ 0 w 88"/>
                    <a:gd name="T79" fmla="*/ 0 h 48"/>
                    <a:gd name="T80" fmla="*/ 0 w 88"/>
                    <a:gd name="T81" fmla="*/ 0 h 48"/>
                    <a:gd name="T82" fmla="*/ 0 w 88"/>
                    <a:gd name="T83" fmla="*/ 0 h 48"/>
                    <a:gd name="T84" fmla="*/ 0 w 88"/>
                    <a:gd name="T85" fmla="*/ 0 h 48"/>
                    <a:gd name="T86" fmla="*/ 0 w 88"/>
                    <a:gd name="T87" fmla="*/ 0 h 48"/>
                    <a:gd name="T88" fmla="*/ 0 w 88"/>
                    <a:gd name="T89" fmla="*/ 0 h 48"/>
                    <a:gd name="T90" fmla="*/ 0 w 88"/>
                    <a:gd name="T91" fmla="*/ 0 h 48"/>
                    <a:gd name="T92" fmla="*/ 0 w 88"/>
                    <a:gd name="T93" fmla="*/ 0 h 4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74" name="Freeform 310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75" name="Freeform 311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w 39"/>
                    <a:gd name="T53" fmla="*/ 0 h 77"/>
                    <a:gd name="T54" fmla="*/ 0 w 39"/>
                    <a:gd name="T55" fmla="*/ 0 h 77"/>
                    <a:gd name="T56" fmla="*/ 0 w 39"/>
                    <a:gd name="T57" fmla="*/ 0 h 77"/>
                    <a:gd name="T58" fmla="*/ 0 w 39"/>
                    <a:gd name="T59" fmla="*/ 0 h 77"/>
                    <a:gd name="T60" fmla="*/ 0 w 39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20" y="7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76" name="Freeform 312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977" name="Group 313"/>
                <p:cNvGrpSpPr>
                  <a:grpSpLocks/>
                </p:cNvGrpSpPr>
                <p:nvPr/>
              </p:nvGrpSpPr>
              <p:grpSpPr bwMode="auto">
                <a:xfrm>
                  <a:off x="720" y="2832"/>
                  <a:ext cx="144" cy="281"/>
                  <a:chOff x="684" y="1020"/>
                  <a:chExt cx="1716" cy="2364"/>
                </a:xfrm>
                <a:grpFill/>
              </p:grpSpPr>
              <p:sp>
                <p:nvSpPr>
                  <p:cNvPr id="978" name="Freeform 314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42 w 468"/>
                      <a:gd name="T1" fmla="*/ 24 h 2160"/>
                      <a:gd name="T2" fmla="*/ 138 w 468"/>
                      <a:gd name="T3" fmla="*/ 120 h 2160"/>
                      <a:gd name="T4" fmla="*/ 186 w 468"/>
                      <a:gd name="T5" fmla="*/ 168 h 2160"/>
                      <a:gd name="T6" fmla="*/ 216 w 468"/>
                      <a:gd name="T7" fmla="*/ 210 h 2160"/>
                      <a:gd name="T8" fmla="*/ 252 w 468"/>
                      <a:gd name="T9" fmla="*/ 264 h 2160"/>
                      <a:gd name="T10" fmla="*/ 282 w 468"/>
                      <a:gd name="T11" fmla="*/ 342 h 2160"/>
                      <a:gd name="T12" fmla="*/ 330 w 468"/>
                      <a:gd name="T13" fmla="*/ 480 h 2160"/>
                      <a:gd name="T14" fmla="*/ 360 w 468"/>
                      <a:gd name="T15" fmla="*/ 576 h 2160"/>
                      <a:gd name="T16" fmla="*/ 390 w 468"/>
                      <a:gd name="T17" fmla="*/ 678 h 2160"/>
                      <a:gd name="T18" fmla="*/ 426 w 468"/>
                      <a:gd name="T19" fmla="*/ 846 h 2160"/>
                      <a:gd name="T20" fmla="*/ 450 w 468"/>
                      <a:gd name="T21" fmla="*/ 1020 h 2160"/>
                      <a:gd name="T22" fmla="*/ 462 w 468"/>
                      <a:gd name="T23" fmla="*/ 1086 h 2160"/>
                      <a:gd name="T24" fmla="*/ 468 w 468"/>
                      <a:gd name="T25" fmla="*/ 1176 h 2160"/>
                      <a:gd name="T26" fmla="*/ 468 w 468"/>
                      <a:gd name="T27" fmla="*/ 1302 h 2160"/>
                      <a:gd name="T28" fmla="*/ 456 w 468"/>
                      <a:gd name="T29" fmla="*/ 1506 h 2160"/>
                      <a:gd name="T30" fmla="*/ 444 w 468"/>
                      <a:gd name="T31" fmla="*/ 1776 h 2160"/>
                      <a:gd name="T32" fmla="*/ 444 w 468"/>
                      <a:gd name="T33" fmla="*/ 1830 h 2160"/>
                      <a:gd name="T34" fmla="*/ 432 w 468"/>
                      <a:gd name="T35" fmla="*/ 1902 h 2160"/>
                      <a:gd name="T36" fmla="*/ 420 w 468"/>
                      <a:gd name="T37" fmla="*/ 1980 h 2160"/>
                      <a:gd name="T38" fmla="*/ 414 w 468"/>
                      <a:gd name="T39" fmla="*/ 2040 h 2160"/>
                      <a:gd name="T40" fmla="*/ 414 w 468"/>
                      <a:gd name="T41" fmla="*/ 2070 h 2160"/>
                      <a:gd name="T42" fmla="*/ 414 w 468"/>
                      <a:gd name="T43" fmla="*/ 2100 h 2160"/>
                      <a:gd name="T44" fmla="*/ 414 w 468"/>
                      <a:gd name="T45" fmla="*/ 2112 h 2160"/>
                      <a:gd name="T46" fmla="*/ 414 w 468"/>
                      <a:gd name="T47" fmla="*/ 2124 h 2160"/>
                      <a:gd name="T48" fmla="*/ 402 w 468"/>
                      <a:gd name="T49" fmla="*/ 2142 h 2160"/>
                      <a:gd name="T50" fmla="*/ 396 w 468"/>
                      <a:gd name="T51" fmla="*/ 2148 h 2160"/>
                      <a:gd name="T52" fmla="*/ 378 w 468"/>
                      <a:gd name="T53" fmla="*/ 2154 h 2160"/>
                      <a:gd name="T54" fmla="*/ 372 w 468"/>
                      <a:gd name="T55" fmla="*/ 2160 h 2160"/>
                      <a:gd name="T56" fmla="*/ 354 w 468"/>
                      <a:gd name="T57" fmla="*/ 2160 h 2160"/>
                      <a:gd name="T58" fmla="*/ 342 w 468"/>
                      <a:gd name="T59" fmla="*/ 2154 h 2160"/>
                      <a:gd name="T60" fmla="*/ 330 w 468"/>
                      <a:gd name="T61" fmla="*/ 2148 h 2160"/>
                      <a:gd name="T62" fmla="*/ 318 w 468"/>
                      <a:gd name="T63" fmla="*/ 2136 h 2160"/>
                      <a:gd name="T64" fmla="*/ 306 w 468"/>
                      <a:gd name="T65" fmla="*/ 2124 h 2160"/>
                      <a:gd name="T66" fmla="*/ 306 w 468"/>
                      <a:gd name="T67" fmla="*/ 2106 h 2160"/>
                      <a:gd name="T68" fmla="*/ 306 w 468"/>
                      <a:gd name="T69" fmla="*/ 2076 h 2160"/>
                      <a:gd name="T70" fmla="*/ 306 w 468"/>
                      <a:gd name="T71" fmla="*/ 2046 h 2160"/>
                      <a:gd name="T72" fmla="*/ 306 w 468"/>
                      <a:gd name="T73" fmla="*/ 2004 h 2160"/>
                      <a:gd name="T74" fmla="*/ 318 w 468"/>
                      <a:gd name="T75" fmla="*/ 1944 h 2160"/>
                      <a:gd name="T76" fmla="*/ 330 w 468"/>
                      <a:gd name="T77" fmla="*/ 1836 h 2160"/>
                      <a:gd name="T78" fmla="*/ 330 w 468"/>
                      <a:gd name="T79" fmla="*/ 1794 h 2160"/>
                      <a:gd name="T80" fmla="*/ 342 w 468"/>
                      <a:gd name="T81" fmla="*/ 1638 h 2160"/>
                      <a:gd name="T82" fmla="*/ 354 w 468"/>
                      <a:gd name="T83" fmla="*/ 1398 h 2160"/>
                      <a:gd name="T84" fmla="*/ 354 w 468"/>
                      <a:gd name="T85" fmla="*/ 1302 h 2160"/>
                      <a:gd name="T86" fmla="*/ 354 w 468"/>
                      <a:gd name="T87" fmla="*/ 1212 h 2160"/>
                      <a:gd name="T88" fmla="*/ 354 w 468"/>
                      <a:gd name="T89" fmla="*/ 1122 h 2160"/>
                      <a:gd name="T90" fmla="*/ 348 w 468"/>
                      <a:gd name="T91" fmla="*/ 1050 h 2160"/>
                      <a:gd name="T92" fmla="*/ 342 w 468"/>
                      <a:gd name="T93" fmla="*/ 1014 h 2160"/>
                      <a:gd name="T94" fmla="*/ 306 w 468"/>
                      <a:gd name="T95" fmla="*/ 804 h 2160"/>
                      <a:gd name="T96" fmla="*/ 276 w 468"/>
                      <a:gd name="T97" fmla="*/ 672 h 2160"/>
                      <a:gd name="T98" fmla="*/ 252 w 468"/>
                      <a:gd name="T99" fmla="*/ 576 h 2160"/>
                      <a:gd name="T100" fmla="*/ 216 w 468"/>
                      <a:gd name="T101" fmla="*/ 486 h 2160"/>
                      <a:gd name="T102" fmla="*/ 186 w 468"/>
                      <a:gd name="T103" fmla="*/ 384 h 2160"/>
                      <a:gd name="T104" fmla="*/ 150 w 468"/>
                      <a:gd name="T105" fmla="*/ 312 h 2160"/>
                      <a:gd name="T106" fmla="*/ 114 w 468"/>
                      <a:gd name="T107" fmla="*/ 240 h 2160"/>
                      <a:gd name="T108" fmla="*/ 78 w 468"/>
                      <a:gd name="T109" fmla="*/ 156 h 2160"/>
                      <a:gd name="T110" fmla="*/ 48 w 468"/>
                      <a:gd name="T111" fmla="*/ 90 h 2160"/>
                      <a:gd name="T112" fmla="*/ 18 w 468"/>
                      <a:gd name="T113" fmla="*/ 42 h 2160"/>
                      <a:gd name="T114" fmla="*/ 0 w 468"/>
                      <a:gd name="T115" fmla="*/ 24 h 2160"/>
                      <a:gd name="T116" fmla="*/ 0 w 468"/>
                      <a:gd name="T117" fmla="*/ 12 h 2160"/>
                      <a:gd name="T118" fmla="*/ 12 w 468"/>
                      <a:gd name="T119" fmla="*/ 0 h 2160"/>
                      <a:gd name="T120" fmla="*/ 18 w 468"/>
                      <a:gd name="T121" fmla="*/ 0 h 2160"/>
                      <a:gd name="T122" fmla="*/ 24 w 468"/>
                      <a:gd name="T123" fmla="*/ 0 h 216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30" y="6"/>
                        </a:ln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79" name="Freeform 315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60 w 468"/>
                      <a:gd name="T1" fmla="*/ 36 h 2160"/>
                      <a:gd name="T2" fmla="*/ 156 w 468"/>
                      <a:gd name="T3" fmla="*/ 132 h 2160"/>
                      <a:gd name="T4" fmla="*/ 192 w 468"/>
                      <a:gd name="T5" fmla="*/ 180 h 2160"/>
                      <a:gd name="T6" fmla="*/ 228 w 468"/>
                      <a:gd name="T7" fmla="*/ 222 h 2160"/>
                      <a:gd name="T8" fmla="*/ 258 w 468"/>
                      <a:gd name="T9" fmla="*/ 288 h 2160"/>
                      <a:gd name="T10" fmla="*/ 306 w 468"/>
                      <a:gd name="T11" fmla="*/ 390 h 2160"/>
                      <a:gd name="T12" fmla="*/ 342 w 468"/>
                      <a:gd name="T13" fmla="*/ 510 h 2160"/>
                      <a:gd name="T14" fmla="*/ 372 w 468"/>
                      <a:gd name="T15" fmla="*/ 606 h 2160"/>
                      <a:gd name="T16" fmla="*/ 396 w 468"/>
                      <a:gd name="T17" fmla="*/ 708 h 2160"/>
                      <a:gd name="T18" fmla="*/ 438 w 468"/>
                      <a:gd name="T19" fmla="*/ 918 h 2160"/>
                      <a:gd name="T20" fmla="*/ 456 w 468"/>
                      <a:gd name="T21" fmla="*/ 1038 h 2160"/>
                      <a:gd name="T22" fmla="*/ 462 w 468"/>
                      <a:gd name="T23" fmla="*/ 1110 h 2160"/>
                      <a:gd name="T24" fmla="*/ 468 w 468"/>
                      <a:gd name="T25" fmla="*/ 1236 h 2160"/>
                      <a:gd name="T26" fmla="*/ 468 w 468"/>
                      <a:gd name="T27" fmla="*/ 1368 h 2160"/>
                      <a:gd name="T28" fmla="*/ 450 w 468"/>
                      <a:gd name="T29" fmla="*/ 1644 h 2160"/>
                      <a:gd name="T30" fmla="*/ 444 w 468"/>
                      <a:gd name="T31" fmla="*/ 1794 h 2160"/>
                      <a:gd name="T32" fmla="*/ 438 w 468"/>
                      <a:gd name="T33" fmla="*/ 1836 h 2160"/>
                      <a:gd name="T34" fmla="*/ 426 w 468"/>
                      <a:gd name="T35" fmla="*/ 1938 h 2160"/>
                      <a:gd name="T36" fmla="*/ 420 w 468"/>
                      <a:gd name="T37" fmla="*/ 2004 h 2160"/>
                      <a:gd name="T38" fmla="*/ 414 w 468"/>
                      <a:gd name="T39" fmla="*/ 2052 h 2160"/>
                      <a:gd name="T40" fmla="*/ 414 w 468"/>
                      <a:gd name="T41" fmla="*/ 2076 h 2160"/>
                      <a:gd name="T42" fmla="*/ 414 w 468"/>
                      <a:gd name="T43" fmla="*/ 2106 h 2160"/>
                      <a:gd name="T44" fmla="*/ 414 w 468"/>
                      <a:gd name="T45" fmla="*/ 2124 h 2160"/>
                      <a:gd name="T46" fmla="*/ 408 w 468"/>
                      <a:gd name="T47" fmla="*/ 2136 h 2160"/>
                      <a:gd name="T48" fmla="*/ 402 w 468"/>
                      <a:gd name="T49" fmla="*/ 2148 h 2160"/>
                      <a:gd name="T50" fmla="*/ 384 w 468"/>
                      <a:gd name="T51" fmla="*/ 2154 h 2160"/>
                      <a:gd name="T52" fmla="*/ 372 w 468"/>
                      <a:gd name="T53" fmla="*/ 2160 h 2160"/>
                      <a:gd name="T54" fmla="*/ 354 w 468"/>
                      <a:gd name="T55" fmla="*/ 2160 h 2160"/>
                      <a:gd name="T56" fmla="*/ 342 w 468"/>
                      <a:gd name="T57" fmla="*/ 2154 h 2160"/>
                      <a:gd name="T58" fmla="*/ 330 w 468"/>
                      <a:gd name="T59" fmla="*/ 2148 h 2160"/>
                      <a:gd name="T60" fmla="*/ 318 w 468"/>
                      <a:gd name="T61" fmla="*/ 2136 h 2160"/>
                      <a:gd name="T62" fmla="*/ 306 w 468"/>
                      <a:gd name="T63" fmla="*/ 2124 h 2160"/>
                      <a:gd name="T64" fmla="*/ 306 w 468"/>
                      <a:gd name="T65" fmla="*/ 2100 h 2160"/>
                      <a:gd name="T66" fmla="*/ 306 w 468"/>
                      <a:gd name="T67" fmla="*/ 2064 h 2160"/>
                      <a:gd name="T68" fmla="*/ 306 w 468"/>
                      <a:gd name="T69" fmla="*/ 2034 h 2160"/>
                      <a:gd name="T70" fmla="*/ 312 w 468"/>
                      <a:gd name="T71" fmla="*/ 1980 h 2160"/>
                      <a:gd name="T72" fmla="*/ 324 w 468"/>
                      <a:gd name="T73" fmla="*/ 1902 h 2160"/>
                      <a:gd name="T74" fmla="*/ 330 w 468"/>
                      <a:gd name="T75" fmla="*/ 1812 h 2160"/>
                      <a:gd name="T76" fmla="*/ 336 w 468"/>
                      <a:gd name="T77" fmla="*/ 1770 h 2160"/>
                      <a:gd name="T78" fmla="*/ 354 w 468"/>
                      <a:gd name="T79" fmla="*/ 1506 h 2160"/>
                      <a:gd name="T80" fmla="*/ 354 w 468"/>
                      <a:gd name="T81" fmla="*/ 1368 h 2160"/>
                      <a:gd name="T82" fmla="*/ 354 w 468"/>
                      <a:gd name="T83" fmla="*/ 1272 h 2160"/>
                      <a:gd name="T84" fmla="*/ 354 w 468"/>
                      <a:gd name="T85" fmla="*/ 1182 h 2160"/>
                      <a:gd name="T86" fmla="*/ 354 w 468"/>
                      <a:gd name="T87" fmla="*/ 1092 h 2160"/>
                      <a:gd name="T88" fmla="*/ 348 w 468"/>
                      <a:gd name="T89" fmla="*/ 1038 h 2160"/>
                      <a:gd name="T90" fmla="*/ 330 w 468"/>
                      <a:gd name="T91" fmla="*/ 942 h 2160"/>
                      <a:gd name="T92" fmla="*/ 288 w 468"/>
                      <a:gd name="T93" fmla="*/ 738 h 2160"/>
                      <a:gd name="T94" fmla="*/ 264 w 468"/>
                      <a:gd name="T95" fmla="*/ 642 h 2160"/>
                      <a:gd name="T96" fmla="*/ 240 w 468"/>
                      <a:gd name="T97" fmla="*/ 546 h 2160"/>
                      <a:gd name="T98" fmla="*/ 204 w 468"/>
                      <a:gd name="T99" fmla="*/ 432 h 2160"/>
                      <a:gd name="T100" fmla="*/ 174 w 468"/>
                      <a:gd name="T101" fmla="*/ 360 h 2160"/>
                      <a:gd name="T102" fmla="*/ 138 w 468"/>
                      <a:gd name="T103" fmla="*/ 288 h 2160"/>
                      <a:gd name="T104" fmla="*/ 114 w 468"/>
                      <a:gd name="T105" fmla="*/ 222 h 2160"/>
                      <a:gd name="T106" fmla="*/ 66 w 468"/>
                      <a:gd name="T107" fmla="*/ 120 h 2160"/>
                      <a:gd name="T108" fmla="*/ 42 w 468"/>
                      <a:gd name="T109" fmla="*/ 72 h 2160"/>
                      <a:gd name="T110" fmla="*/ 6 w 468"/>
                      <a:gd name="T111" fmla="*/ 24 h 2160"/>
                      <a:gd name="T112" fmla="*/ 0 w 468"/>
                      <a:gd name="T113" fmla="*/ 18 h 2160"/>
                      <a:gd name="T114" fmla="*/ 12 w 468"/>
                      <a:gd name="T115" fmla="*/ 0 h 2160"/>
                      <a:gd name="T116" fmla="*/ 24 w 468"/>
                      <a:gd name="T117" fmla="*/ 0 h 216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0" name="Freeform 316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90 w 528"/>
                      <a:gd name="T1" fmla="*/ 1938 h 2028"/>
                      <a:gd name="T2" fmla="*/ 66 w 528"/>
                      <a:gd name="T3" fmla="*/ 1836 h 2028"/>
                      <a:gd name="T4" fmla="*/ 42 w 528"/>
                      <a:gd name="T5" fmla="*/ 1764 h 2028"/>
                      <a:gd name="T6" fmla="*/ 24 w 528"/>
                      <a:gd name="T7" fmla="*/ 1668 h 2028"/>
                      <a:gd name="T8" fmla="*/ 18 w 528"/>
                      <a:gd name="T9" fmla="*/ 1614 h 2028"/>
                      <a:gd name="T10" fmla="*/ 6 w 528"/>
                      <a:gd name="T11" fmla="*/ 1548 h 2028"/>
                      <a:gd name="T12" fmla="*/ 6 w 528"/>
                      <a:gd name="T13" fmla="*/ 1488 h 2028"/>
                      <a:gd name="T14" fmla="*/ 0 w 528"/>
                      <a:gd name="T15" fmla="*/ 1422 h 2028"/>
                      <a:gd name="T16" fmla="*/ 18 w 528"/>
                      <a:gd name="T17" fmla="*/ 1284 h 2028"/>
                      <a:gd name="T18" fmla="*/ 36 w 528"/>
                      <a:gd name="T19" fmla="*/ 1128 h 2028"/>
                      <a:gd name="T20" fmla="*/ 72 w 528"/>
                      <a:gd name="T21" fmla="*/ 888 h 2028"/>
                      <a:gd name="T22" fmla="*/ 144 w 528"/>
                      <a:gd name="T23" fmla="*/ 540 h 2028"/>
                      <a:gd name="T24" fmla="*/ 180 w 528"/>
                      <a:gd name="T25" fmla="*/ 408 h 2028"/>
                      <a:gd name="T26" fmla="*/ 210 w 528"/>
                      <a:gd name="T27" fmla="*/ 300 h 2028"/>
                      <a:gd name="T28" fmla="*/ 246 w 528"/>
                      <a:gd name="T29" fmla="*/ 222 h 2028"/>
                      <a:gd name="T30" fmla="*/ 276 w 528"/>
                      <a:gd name="T31" fmla="*/ 168 h 2028"/>
                      <a:gd name="T32" fmla="*/ 306 w 528"/>
                      <a:gd name="T33" fmla="*/ 120 h 2028"/>
                      <a:gd name="T34" fmla="*/ 330 w 528"/>
                      <a:gd name="T35" fmla="*/ 90 h 2028"/>
                      <a:gd name="T36" fmla="*/ 372 w 528"/>
                      <a:gd name="T37" fmla="*/ 48 h 2028"/>
                      <a:gd name="T38" fmla="*/ 414 w 528"/>
                      <a:gd name="T39" fmla="*/ 12 h 2028"/>
                      <a:gd name="T40" fmla="*/ 492 w 528"/>
                      <a:gd name="T41" fmla="*/ 0 h 2028"/>
                      <a:gd name="T42" fmla="*/ 510 w 528"/>
                      <a:gd name="T43" fmla="*/ 0 h 2028"/>
                      <a:gd name="T44" fmla="*/ 522 w 528"/>
                      <a:gd name="T45" fmla="*/ 6 h 2028"/>
                      <a:gd name="T46" fmla="*/ 528 w 528"/>
                      <a:gd name="T47" fmla="*/ 24 h 2028"/>
                      <a:gd name="T48" fmla="*/ 528 w 528"/>
                      <a:gd name="T49" fmla="*/ 36 h 2028"/>
                      <a:gd name="T50" fmla="*/ 516 w 528"/>
                      <a:gd name="T51" fmla="*/ 54 h 2028"/>
                      <a:gd name="T52" fmla="*/ 462 w 528"/>
                      <a:gd name="T53" fmla="*/ 114 h 2028"/>
                      <a:gd name="T54" fmla="*/ 426 w 528"/>
                      <a:gd name="T55" fmla="*/ 144 h 2028"/>
                      <a:gd name="T56" fmla="*/ 390 w 528"/>
                      <a:gd name="T57" fmla="*/ 186 h 2028"/>
                      <a:gd name="T58" fmla="*/ 366 w 528"/>
                      <a:gd name="T59" fmla="*/ 228 h 2028"/>
                      <a:gd name="T60" fmla="*/ 342 w 528"/>
                      <a:gd name="T61" fmla="*/ 276 h 2028"/>
                      <a:gd name="T62" fmla="*/ 312 w 528"/>
                      <a:gd name="T63" fmla="*/ 342 h 2028"/>
                      <a:gd name="T64" fmla="*/ 282 w 528"/>
                      <a:gd name="T65" fmla="*/ 450 h 2028"/>
                      <a:gd name="T66" fmla="*/ 252 w 528"/>
                      <a:gd name="T67" fmla="*/ 570 h 2028"/>
                      <a:gd name="T68" fmla="*/ 198 w 528"/>
                      <a:gd name="T69" fmla="*/ 804 h 2028"/>
                      <a:gd name="T70" fmla="*/ 156 w 528"/>
                      <a:gd name="T71" fmla="*/ 1038 h 2028"/>
                      <a:gd name="T72" fmla="*/ 138 w 528"/>
                      <a:gd name="T73" fmla="*/ 1188 h 2028"/>
                      <a:gd name="T74" fmla="*/ 114 w 528"/>
                      <a:gd name="T75" fmla="*/ 1344 h 2028"/>
                      <a:gd name="T76" fmla="*/ 114 w 528"/>
                      <a:gd name="T77" fmla="*/ 1530 h 2028"/>
                      <a:gd name="T78" fmla="*/ 114 w 528"/>
                      <a:gd name="T79" fmla="*/ 1644 h 2028"/>
                      <a:gd name="T80" fmla="*/ 114 w 528"/>
                      <a:gd name="T81" fmla="*/ 1740 h 2028"/>
                      <a:gd name="T82" fmla="*/ 120 w 528"/>
                      <a:gd name="T83" fmla="*/ 1788 h 2028"/>
                      <a:gd name="T84" fmla="*/ 132 w 528"/>
                      <a:gd name="T85" fmla="*/ 1836 h 2028"/>
                      <a:gd name="T86" fmla="*/ 138 w 528"/>
                      <a:gd name="T87" fmla="*/ 1890 h 2028"/>
                      <a:gd name="T88" fmla="*/ 156 w 528"/>
                      <a:gd name="T89" fmla="*/ 1956 h 2028"/>
                      <a:gd name="T90" fmla="*/ 162 w 528"/>
                      <a:gd name="T91" fmla="*/ 1992 h 2028"/>
                      <a:gd name="T92" fmla="*/ 162 w 528"/>
                      <a:gd name="T93" fmla="*/ 1998 h 2028"/>
                      <a:gd name="T94" fmla="*/ 162 w 528"/>
                      <a:gd name="T95" fmla="*/ 2004 h 2028"/>
                      <a:gd name="T96" fmla="*/ 162 w 528"/>
                      <a:gd name="T97" fmla="*/ 2010 h 2028"/>
                      <a:gd name="T98" fmla="*/ 156 w 528"/>
                      <a:gd name="T99" fmla="*/ 2022 h 2028"/>
                      <a:gd name="T100" fmla="*/ 144 w 528"/>
                      <a:gd name="T101" fmla="*/ 2028 h 2028"/>
                      <a:gd name="T102" fmla="*/ 138 w 528"/>
                      <a:gd name="T103" fmla="*/ 2028 h 2028"/>
                      <a:gd name="T104" fmla="*/ 132 w 528"/>
                      <a:gd name="T105" fmla="*/ 2022 h 2028"/>
                      <a:gd name="T106" fmla="*/ 120 w 528"/>
                      <a:gd name="T107" fmla="*/ 2022 h 2028"/>
                      <a:gd name="T108" fmla="*/ 114 w 528"/>
                      <a:gd name="T109" fmla="*/ 2010 h 202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114" y="2004"/>
                        </a:ln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1" name="Freeform 317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84 w 528"/>
                      <a:gd name="T1" fmla="*/ 1902 h 2028"/>
                      <a:gd name="T2" fmla="*/ 60 w 528"/>
                      <a:gd name="T3" fmla="*/ 1812 h 2028"/>
                      <a:gd name="T4" fmla="*/ 36 w 528"/>
                      <a:gd name="T5" fmla="*/ 1722 h 2028"/>
                      <a:gd name="T6" fmla="*/ 18 w 528"/>
                      <a:gd name="T7" fmla="*/ 1650 h 2028"/>
                      <a:gd name="T8" fmla="*/ 12 w 528"/>
                      <a:gd name="T9" fmla="*/ 1590 h 2028"/>
                      <a:gd name="T10" fmla="*/ 6 w 528"/>
                      <a:gd name="T11" fmla="*/ 1524 h 2028"/>
                      <a:gd name="T12" fmla="*/ 0 w 528"/>
                      <a:gd name="T13" fmla="*/ 1464 h 2028"/>
                      <a:gd name="T14" fmla="*/ 0 w 528"/>
                      <a:gd name="T15" fmla="*/ 1398 h 2028"/>
                      <a:gd name="T16" fmla="*/ 18 w 528"/>
                      <a:gd name="T17" fmla="*/ 1230 h 2028"/>
                      <a:gd name="T18" fmla="*/ 42 w 528"/>
                      <a:gd name="T19" fmla="*/ 1080 h 2028"/>
                      <a:gd name="T20" fmla="*/ 90 w 528"/>
                      <a:gd name="T21" fmla="*/ 792 h 2028"/>
                      <a:gd name="T22" fmla="*/ 156 w 528"/>
                      <a:gd name="T23" fmla="*/ 498 h 2028"/>
                      <a:gd name="T24" fmla="*/ 192 w 528"/>
                      <a:gd name="T25" fmla="*/ 366 h 2028"/>
                      <a:gd name="T26" fmla="*/ 222 w 528"/>
                      <a:gd name="T27" fmla="*/ 282 h 2028"/>
                      <a:gd name="T28" fmla="*/ 258 w 528"/>
                      <a:gd name="T29" fmla="*/ 204 h 2028"/>
                      <a:gd name="T30" fmla="*/ 282 w 528"/>
                      <a:gd name="T31" fmla="*/ 156 h 2028"/>
                      <a:gd name="T32" fmla="*/ 312 w 528"/>
                      <a:gd name="T33" fmla="*/ 114 h 2028"/>
                      <a:gd name="T34" fmla="*/ 342 w 528"/>
                      <a:gd name="T35" fmla="*/ 72 h 2028"/>
                      <a:gd name="T36" fmla="*/ 384 w 528"/>
                      <a:gd name="T37" fmla="*/ 36 h 2028"/>
                      <a:gd name="T38" fmla="*/ 426 w 528"/>
                      <a:gd name="T39" fmla="*/ 0 h 2028"/>
                      <a:gd name="T40" fmla="*/ 498 w 528"/>
                      <a:gd name="T41" fmla="*/ 0 h 2028"/>
                      <a:gd name="T42" fmla="*/ 516 w 528"/>
                      <a:gd name="T43" fmla="*/ 0 h 2028"/>
                      <a:gd name="T44" fmla="*/ 528 w 528"/>
                      <a:gd name="T45" fmla="*/ 18 h 2028"/>
                      <a:gd name="T46" fmla="*/ 528 w 528"/>
                      <a:gd name="T47" fmla="*/ 30 h 2028"/>
                      <a:gd name="T48" fmla="*/ 522 w 528"/>
                      <a:gd name="T49" fmla="*/ 48 h 2028"/>
                      <a:gd name="T50" fmla="*/ 474 w 528"/>
                      <a:gd name="T51" fmla="*/ 102 h 2028"/>
                      <a:gd name="T52" fmla="*/ 432 w 528"/>
                      <a:gd name="T53" fmla="*/ 138 h 2028"/>
                      <a:gd name="T54" fmla="*/ 402 w 528"/>
                      <a:gd name="T55" fmla="*/ 174 h 2028"/>
                      <a:gd name="T56" fmla="*/ 372 w 528"/>
                      <a:gd name="T57" fmla="*/ 216 h 2028"/>
                      <a:gd name="T58" fmla="*/ 348 w 528"/>
                      <a:gd name="T59" fmla="*/ 258 h 2028"/>
                      <a:gd name="T60" fmla="*/ 330 w 528"/>
                      <a:gd name="T61" fmla="*/ 306 h 2028"/>
                      <a:gd name="T62" fmla="*/ 288 w 528"/>
                      <a:gd name="T63" fmla="*/ 414 h 2028"/>
                      <a:gd name="T64" fmla="*/ 258 w 528"/>
                      <a:gd name="T65" fmla="*/ 534 h 2028"/>
                      <a:gd name="T66" fmla="*/ 222 w 528"/>
                      <a:gd name="T67" fmla="*/ 708 h 2028"/>
                      <a:gd name="T68" fmla="*/ 162 w 528"/>
                      <a:gd name="T69" fmla="*/ 996 h 2028"/>
                      <a:gd name="T70" fmla="*/ 138 w 528"/>
                      <a:gd name="T71" fmla="*/ 1140 h 2028"/>
                      <a:gd name="T72" fmla="*/ 120 w 528"/>
                      <a:gd name="T73" fmla="*/ 1290 h 2028"/>
                      <a:gd name="T74" fmla="*/ 114 w 528"/>
                      <a:gd name="T75" fmla="*/ 1488 h 2028"/>
                      <a:gd name="T76" fmla="*/ 114 w 528"/>
                      <a:gd name="T77" fmla="*/ 1608 h 2028"/>
                      <a:gd name="T78" fmla="*/ 114 w 528"/>
                      <a:gd name="T79" fmla="*/ 1716 h 2028"/>
                      <a:gd name="T80" fmla="*/ 120 w 528"/>
                      <a:gd name="T81" fmla="*/ 1770 h 2028"/>
                      <a:gd name="T82" fmla="*/ 126 w 528"/>
                      <a:gd name="T83" fmla="*/ 1824 h 2028"/>
                      <a:gd name="T84" fmla="*/ 138 w 528"/>
                      <a:gd name="T85" fmla="*/ 1872 h 2028"/>
                      <a:gd name="T86" fmla="*/ 150 w 528"/>
                      <a:gd name="T87" fmla="*/ 1938 h 2028"/>
                      <a:gd name="T88" fmla="*/ 162 w 528"/>
                      <a:gd name="T89" fmla="*/ 1974 h 2028"/>
                      <a:gd name="T90" fmla="*/ 162 w 528"/>
                      <a:gd name="T91" fmla="*/ 2004 h 2028"/>
                      <a:gd name="T92" fmla="*/ 162 w 528"/>
                      <a:gd name="T93" fmla="*/ 2016 h 2028"/>
                      <a:gd name="T94" fmla="*/ 144 w 528"/>
                      <a:gd name="T95" fmla="*/ 2028 h 2028"/>
                      <a:gd name="T96" fmla="*/ 132 w 528"/>
                      <a:gd name="T97" fmla="*/ 2028 h 2028"/>
                      <a:gd name="T98" fmla="*/ 120 w 528"/>
                      <a:gd name="T99" fmla="*/ 2022 h 2028"/>
                      <a:gd name="T100" fmla="*/ 114 w 528"/>
                      <a:gd name="T101" fmla="*/ 2004 h 2028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2" name="Freeform 318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86 h 1710"/>
                      <a:gd name="T2" fmla="*/ 0 w 816"/>
                      <a:gd name="T3" fmla="*/ 1632 h 1710"/>
                      <a:gd name="T4" fmla="*/ 6 w 816"/>
                      <a:gd name="T5" fmla="*/ 1578 h 1710"/>
                      <a:gd name="T6" fmla="*/ 12 w 816"/>
                      <a:gd name="T7" fmla="*/ 1524 h 1710"/>
                      <a:gd name="T8" fmla="*/ 18 w 816"/>
                      <a:gd name="T9" fmla="*/ 1458 h 1710"/>
                      <a:gd name="T10" fmla="*/ 42 w 816"/>
                      <a:gd name="T11" fmla="*/ 1350 h 1710"/>
                      <a:gd name="T12" fmla="*/ 60 w 816"/>
                      <a:gd name="T13" fmla="*/ 1260 h 1710"/>
                      <a:gd name="T14" fmla="*/ 66 w 816"/>
                      <a:gd name="T15" fmla="*/ 1188 h 1710"/>
                      <a:gd name="T16" fmla="*/ 78 w 816"/>
                      <a:gd name="T17" fmla="*/ 1128 h 1710"/>
                      <a:gd name="T18" fmla="*/ 114 w 816"/>
                      <a:gd name="T19" fmla="*/ 1020 h 1710"/>
                      <a:gd name="T20" fmla="*/ 132 w 816"/>
                      <a:gd name="T21" fmla="*/ 936 h 1710"/>
                      <a:gd name="T22" fmla="*/ 162 w 816"/>
                      <a:gd name="T23" fmla="*/ 816 h 1710"/>
                      <a:gd name="T24" fmla="*/ 216 w 816"/>
                      <a:gd name="T25" fmla="*/ 600 h 1710"/>
                      <a:gd name="T26" fmla="*/ 258 w 816"/>
                      <a:gd name="T27" fmla="*/ 474 h 1710"/>
                      <a:gd name="T28" fmla="*/ 306 w 816"/>
                      <a:gd name="T29" fmla="*/ 348 h 1710"/>
                      <a:gd name="T30" fmla="*/ 336 w 816"/>
                      <a:gd name="T31" fmla="*/ 276 h 1710"/>
                      <a:gd name="T32" fmla="*/ 396 w 816"/>
                      <a:gd name="T33" fmla="*/ 150 h 1710"/>
                      <a:gd name="T34" fmla="*/ 432 w 816"/>
                      <a:gd name="T35" fmla="*/ 78 h 1710"/>
                      <a:gd name="T36" fmla="*/ 456 w 816"/>
                      <a:gd name="T37" fmla="*/ 42 h 1710"/>
                      <a:gd name="T38" fmla="*/ 480 w 816"/>
                      <a:gd name="T39" fmla="*/ 18 h 1710"/>
                      <a:gd name="T40" fmla="*/ 504 w 816"/>
                      <a:gd name="T41" fmla="*/ 6 h 1710"/>
                      <a:gd name="T42" fmla="*/ 510 w 816"/>
                      <a:gd name="T43" fmla="*/ 0 h 1710"/>
                      <a:gd name="T44" fmla="*/ 528 w 816"/>
                      <a:gd name="T45" fmla="*/ 0 h 1710"/>
                      <a:gd name="T46" fmla="*/ 552 w 816"/>
                      <a:gd name="T47" fmla="*/ 6 h 1710"/>
                      <a:gd name="T48" fmla="*/ 576 w 816"/>
                      <a:gd name="T49" fmla="*/ 24 h 1710"/>
                      <a:gd name="T50" fmla="*/ 612 w 816"/>
                      <a:gd name="T51" fmla="*/ 54 h 1710"/>
                      <a:gd name="T52" fmla="*/ 636 w 816"/>
                      <a:gd name="T53" fmla="*/ 90 h 1710"/>
                      <a:gd name="T54" fmla="*/ 660 w 816"/>
                      <a:gd name="T55" fmla="*/ 138 h 1710"/>
                      <a:gd name="T56" fmla="*/ 684 w 816"/>
                      <a:gd name="T57" fmla="*/ 192 h 1710"/>
                      <a:gd name="T58" fmla="*/ 720 w 816"/>
                      <a:gd name="T59" fmla="*/ 282 h 1710"/>
                      <a:gd name="T60" fmla="*/ 762 w 816"/>
                      <a:gd name="T61" fmla="*/ 426 h 1710"/>
                      <a:gd name="T62" fmla="*/ 792 w 816"/>
                      <a:gd name="T63" fmla="*/ 516 h 1710"/>
                      <a:gd name="T64" fmla="*/ 816 w 816"/>
                      <a:gd name="T65" fmla="*/ 576 h 1710"/>
                      <a:gd name="T66" fmla="*/ 810 w 816"/>
                      <a:gd name="T67" fmla="*/ 576 h 1710"/>
                      <a:gd name="T68" fmla="*/ 756 w 816"/>
                      <a:gd name="T69" fmla="*/ 462 h 1710"/>
                      <a:gd name="T70" fmla="*/ 648 w 816"/>
                      <a:gd name="T71" fmla="*/ 246 h 1710"/>
                      <a:gd name="T72" fmla="*/ 576 w 816"/>
                      <a:gd name="T73" fmla="*/ 108 h 1710"/>
                      <a:gd name="T74" fmla="*/ 558 w 816"/>
                      <a:gd name="T75" fmla="*/ 72 h 1710"/>
                      <a:gd name="T76" fmla="*/ 546 w 816"/>
                      <a:gd name="T77" fmla="*/ 54 h 1710"/>
                      <a:gd name="T78" fmla="*/ 528 w 816"/>
                      <a:gd name="T79" fmla="*/ 48 h 1710"/>
                      <a:gd name="T80" fmla="*/ 516 w 816"/>
                      <a:gd name="T81" fmla="*/ 48 h 1710"/>
                      <a:gd name="T82" fmla="*/ 504 w 816"/>
                      <a:gd name="T83" fmla="*/ 66 h 1710"/>
                      <a:gd name="T84" fmla="*/ 480 w 816"/>
                      <a:gd name="T85" fmla="*/ 96 h 1710"/>
                      <a:gd name="T86" fmla="*/ 456 w 816"/>
                      <a:gd name="T87" fmla="*/ 138 h 1710"/>
                      <a:gd name="T88" fmla="*/ 426 w 816"/>
                      <a:gd name="T89" fmla="*/ 210 h 1710"/>
                      <a:gd name="T90" fmla="*/ 372 w 816"/>
                      <a:gd name="T91" fmla="*/ 336 h 1710"/>
                      <a:gd name="T92" fmla="*/ 324 w 816"/>
                      <a:gd name="T93" fmla="*/ 450 h 1710"/>
                      <a:gd name="T94" fmla="*/ 282 w 816"/>
                      <a:gd name="T95" fmla="*/ 576 h 1710"/>
                      <a:gd name="T96" fmla="*/ 246 w 816"/>
                      <a:gd name="T97" fmla="*/ 702 h 1710"/>
                      <a:gd name="T98" fmla="*/ 210 w 816"/>
                      <a:gd name="T99" fmla="*/ 834 h 1710"/>
                      <a:gd name="T100" fmla="*/ 180 w 816"/>
                      <a:gd name="T101" fmla="*/ 978 h 1710"/>
                      <a:gd name="T102" fmla="*/ 150 w 816"/>
                      <a:gd name="T103" fmla="*/ 1080 h 1710"/>
                      <a:gd name="T104" fmla="*/ 126 w 816"/>
                      <a:gd name="T105" fmla="*/ 1176 h 1710"/>
                      <a:gd name="T106" fmla="*/ 114 w 816"/>
                      <a:gd name="T107" fmla="*/ 1254 h 1710"/>
                      <a:gd name="T108" fmla="*/ 90 w 816"/>
                      <a:gd name="T109" fmla="*/ 1326 h 1710"/>
                      <a:gd name="T110" fmla="*/ 42 w 816"/>
                      <a:gd name="T111" fmla="*/ 1464 h 1710"/>
                      <a:gd name="T112" fmla="*/ 24 w 816"/>
                      <a:gd name="T113" fmla="*/ 1530 h 1710"/>
                      <a:gd name="T114" fmla="*/ 18 w 816"/>
                      <a:gd name="T115" fmla="*/ 1596 h 1710"/>
                      <a:gd name="T116" fmla="*/ 18 w 816"/>
                      <a:gd name="T117" fmla="*/ 1686 h 1710"/>
                      <a:gd name="T118" fmla="*/ 18 w 816"/>
                      <a:gd name="T119" fmla="*/ 1704 h 1710"/>
                      <a:gd name="T120" fmla="*/ 12 w 816"/>
                      <a:gd name="T121" fmla="*/ 1710 h 1710"/>
                      <a:gd name="T122" fmla="*/ 12 w 816"/>
                      <a:gd name="T123" fmla="*/ 1704 h 1710"/>
                      <a:gd name="T124" fmla="*/ 12 w 816"/>
                      <a:gd name="T125" fmla="*/ 1704 h 171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12" y="1704"/>
                        </a:ln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3" name="Freeform 319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62 h 1710"/>
                      <a:gd name="T2" fmla="*/ 0 w 816"/>
                      <a:gd name="T3" fmla="*/ 1614 h 1710"/>
                      <a:gd name="T4" fmla="*/ 6 w 816"/>
                      <a:gd name="T5" fmla="*/ 1560 h 1710"/>
                      <a:gd name="T6" fmla="*/ 12 w 816"/>
                      <a:gd name="T7" fmla="*/ 1512 h 1710"/>
                      <a:gd name="T8" fmla="*/ 24 w 816"/>
                      <a:gd name="T9" fmla="*/ 1422 h 1710"/>
                      <a:gd name="T10" fmla="*/ 48 w 816"/>
                      <a:gd name="T11" fmla="*/ 1320 h 1710"/>
                      <a:gd name="T12" fmla="*/ 66 w 816"/>
                      <a:gd name="T13" fmla="*/ 1248 h 1710"/>
                      <a:gd name="T14" fmla="*/ 72 w 816"/>
                      <a:gd name="T15" fmla="*/ 1170 h 1710"/>
                      <a:gd name="T16" fmla="*/ 96 w 816"/>
                      <a:gd name="T17" fmla="*/ 1074 h 1710"/>
                      <a:gd name="T18" fmla="*/ 114 w 816"/>
                      <a:gd name="T19" fmla="*/ 990 h 1710"/>
                      <a:gd name="T20" fmla="*/ 138 w 816"/>
                      <a:gd name="T21" fmla="*/ 900 h 1710"/>
                      <a:gd name="T22" fmla="*/ 180 w 816"/>
                      <a:gd name="T23" fmla="*/ 732 h 1710"/>
                      <a:gd name="T24" fmla="*/ 234 w 816"/>
                      <a:gd name="T25" fmla="*/ 552 h 1710"/>
                      <a:gd name="T26" fmla="*/ 276 w 816"/>
                      <a:gd name="T27" fmla="*/ 432 h 1710"/>
                      <a:gd name="T28" fmla="*/ 324 w 816"/>
                      <a:gd name="T29" fmla="*/ 312 h 1710"/>
                      <a:gd name="T30" fmla="*/ 354 w 816"/>
                      <a:gd name="T31" fmla="*/ 240 h 1710"/>
                      <a:gd name="T32" fmla="*/ 408 w 816"/>
                      <a:gd name="T33" fmla="*/ 120 h 1710"/>
                      <a:gd name="T34" fmla="*/ 438 w 816"/>
                      <a:gd name="T35" fmla="*/ 66 h 1710"/>
                      <a:gd name="T36" fmla="*/ 462 w 816"/>
                      <a:gd name="T37" fmla="*/ 30 h 1710"/>
                      <a:gd name="T38" fmla="*/ 486 w 816"/>
                      <a:gd name="T39" fmla="*/ 12 h 1710"/>
                      <a:gd name="T40" fmla="*/ 504 w 816"/>
                      <a:gd name="T41" fmla="*/ 0 h 1710"/>
                      <a:gd name="T42" fmla="*/ 522 w 816"/>
                      <a:gd name="T43" fmla="*/ 0 h 1710"/>
                      <a:gd name="T44" fmla="*/ 540 w 816"/>
                      <a:gd name="T45" fmla="*/ 0 h 1710"/>
                      <a:gd name="T46" fmla="*/ 558 w 816"/>
                      <a:gd name="T47" fmla="*/ 12 h 1710"/>
                      <a:gd name="T48" fmla="*/ 588 w 816"/>
                      <a:gd name="T49" fmla="*/ 36 h 1710"/>
                      <a:gd name="T50" fmla="*/ 624 w 816"/>
                      <a:gd name="T51" fmla="*/ 72 h 1710"/>
                      <a:gd name="T52" fmla="*/ 642 w 816"/>
                      <a:gd name="T53" fmla="*/ 102 h 1710"/>
                      <a:gd name="T54" fmla="*/ 672 w 816"/>
                      <a:gd name="T55" fmla="*/ 150 h 1710"/>
                      <a:gd name="T56" fmla="*/ 696 w 816"/>
                      <a:gd name="T57" fmla="*/ 222 h 1710"/>
                      <a:gd name="T58" fmla="*/ 732 w 816"/>
                      <a:gd name="T59" fmla="*/ 336 h 1710"/>
                      <a:gd name="T60" fmla="*/ 768 w 816"/>
                      <a:gd name="T61" fmla="*/ 456 h 1710"/>
                      <a:gd name="T62" fmla="*/ 798 w 816"/>
                      <a:gd name="T63" fmla="*/ 546 h 1710"/>
                      <a:gd name="T64" fmla="*/ 810 w 816"/>
                      <a:gd name="T65" fmla="*/ 576 h 1710"/>
                      <a:gd name="T66" fmla="*/ 702 w 816"/>
                      <a:gd name="T67" fmla="*/ 354 h 1710"/>
                      <a:gd name="T68" fmla="*/ 624 w 816"/>
                      <a:gd name="T69" fmla="*/ 192 h 1710"/>
                      <a:gd name="T70" fmla="*/ 570 w 816"/>
                      <a:gd name="T71" fmla="*/ 90 h 1710"/>
                      <a:gd name="T72" fmla="*/ 552 w 816"/>
                      <a:gd name="T73" fmla="*/ 66 h 1710"/>
                      <a:gd name="T74" fmla="*/ 534 w 816"/>
                      <a:gd name="T75" fmla="*/ 48 h 1710"/>
                      <a:gd name="T76" fmla="*/ 516 w 816"/>
                      <a:gd name="T77" fmla="*/ 48 h 1710"/>
                      <a:gd name="T78" fmla="*/ 492 w 816"/>
                      <a:gd name="T79" fmla="*/ 72 h 1710"/>
                      <a:gd name="T80" fmla="*/ 468 w 816"/>
                      <a:gd name="T81" fmla="*/ 114 h 1710"/>
                      <a:gd name="T82" fmla="*/ 450 w 816"/>
                      <a:gd name="T83" fmla="*/ 150 h 1710"/>
                      <a:gd name="T84" fmla="*/ 408 w 816"/>
                      <a:gd name="T85" fmla="*/ 264 h 1710"/>
                      <a:gd name="T86" fmla="*/ 354 w 816"/>
                      <a:gd name="T87" fmla="*/ 372 h 1710"/>
                      <a:gd name="T88" fmla="*/ 306 w 816"/>
                      <a:gd name="T89" fmla="*/ 492 h 1710"/>
                      <a:gd name="T90" fmla="*/ 270 w 816"/>
                      <a:gd name="T91" fmla="*/ 618 h 1710"/>
                      <a:gd name="T92" fmla="*/ 234 w 816"/>
                      <a:gd name="T93" fmla="*/ 744 h 1710"/>
                      <a:gd name="T94" fmla="*/ 198 w 816"/>
                      <a:gd name="T95" fmla="*/ 912 h 1710"/>
                      <a:gd name="T96" fmla="*/ 168 w 816"/>
                      <a:gd name="T97" fmla="*/ 1032 h 1710"/>
                      <a:gd name="T98" fmla="*/ 132 w 816"/>
                      <a:gd name="T99" fmla="*/ 1140 h 1710"/>
                      <a:gd name="T100" fmla="*/ 126 w 816"/>
                      <a:gd name="T101" fmla="*/ 1200 h 1710"/>
                      <a:gd name="T102" fmla="*/ 108 w 816"/>
                      <a:gd name="T103" fmla="*/ 1278 h 1710"/>
                      <a:gd name="T104" fmla="*/ 78 w 816"/>
                      <a:gd name="T105" fmla="*/ 1362 h 1710"/>
                      <a:gd name="T106" fmla="*/ 36 w 816"/>
                      <a:gd name="T107" fmla="*/ 1494 h 1710"/>
                      <a:gd name="T108" fmla="*/ 18 w 816"/>
                      <a:gd name="T109" fmla="*/ 1566 h 1710"/>
                      <a:gd name="T110" fmla="*/ 12 w 816"/>
                      <a:gd name="T111" fmla="*/ 1632 h 1710"/>
                      <a:gd name="T112" fmla="*/ 18 w 816"/>
                      <a:gd name="T113" fmla="*/ 1704 h 1710"/>
                      <a:gd name="T114" fmla="*/ 12 w 816"/>
                      <a:gd name="T115" fmla="*/ 1704 h 171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4" name="Freeform 320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8 w 1062"/>
                      <a:gd name="T1" fmla="*/ 2058 h 2118"/>
                      <a:gd name="T2" fmla="*/ 960 w 1062"/>
                      <a:gd name="T3" fmla="*/ 1962 h 2118"/>
                      <a:gd name="T4" fmla="*/ 876 w 1062"/>
                      <a:gd name="T5" fmla="*/ 1680 h 2118"/>
                      <a:gd name="T6" fmla="*/ 810 w 1062"/>
                      <a:gd name="T7" fmla="*/ 1452 h 2118"/>
                      <a:gd name="T8" fmla="*/ 756 w 1062"/>
                      <a:gd name="T9" fmla="*/ 1266 h 2118"/>
                      <a:gd name="T10" fmla="*/ 726 w 1062"/>
                      <a:gd name="T11" fmla="*/ 1170 h 2118"/>
                      <a:gd name="T12" fmla="*/ 690 w 1062"/>
                      <a:gd name="T13" fmla="*/ 1074 h 2118"/>
                      <a:gd name="T14" fmla="*/ 678 w 1062"/>
                      <a:gd name="T15" fmla="*/ 1026 h 2118"/>
                      <a:gd name="T16" fmla="*/ 630 w 1062"/>
                      <a:gd name="T17" fmla="*/ 858 h 2118"/>
                      <a:gd name="T18" fmla="*/ 570 w 1062"/>
                      <a:gd name="T19" fmla="*/ 654 h 2118"/>
                      <a:gd name="T20" fmla="*/ 528 w 1062"/>
                      <a:gd name="T21" fmla="*/ 534 h 2118"/>
                      <a:gd name="T22" fmla="*/ 480 w 1062"/>
                      <a:gd name="T23" fmla="*/ 426 h 2118"/>
                      <a:gd name="T24" fmla="*/ 444 w 1062"/>
                      <a:gd name="T25" fmla="*/ 348 h 2118"/>
                      <a:gd name="T26" fmla="*/ 408 w 1062"/>
                      <a:gd name="T27" fmla="*/ 288 h 2118"/>
                      <a:gd name="T28" fmla="*/ 366 w 1062"/>
                      <a:gd name="T29" fmla="*/ 228 h 2118"/>
                      <a:gd name="T30" fmla="*/ 318 w 1062"/>
                      <a:gd name="T31" fmla="*/ 168 h 2118"/>
                      <a:gd name="T32" fmla="*/ 282 w 1062"/>
                      <a:gd name="T33" fmla="*/ 132 h 2118"/>
                      <a:gd name="T34" fmla="*/ 240 w 1062"/>
                      <a:gd name="T35" fmla="*/ 96 h 2118"/>
                      <a:gd name="T36" fmla="*/ 192 w 1062"/>
                      <a:gd name="T37" fmla="*/ 66 h 2118"/>
                      <a:gd name="T38" fmla="*/ 132 w 1062"/>
                      <a:gd name="T39" fmla="*/ 36 h 2118"/>
                      <a:gd name="T40" fmla="*/ 72 w 1062"/>
                      <a:gd name="T41" fmla="*/ 18 h 2118"/>
                      <a:gd name="T42" fmla="*/ 6 w 1062"/>
                      <a:gd name="T43" fmla="*/ 6 h 2118"/>
                      <a:gd name="T44" fmla="*/ 0 w 1062"/>
                      <a:gd name="T45" fmla="*/ 0 h 2118"/>
                      <a:gd name="T46" fmla="*/ 6 w 1062"/>
                      <a:gd name="T47" fmla="*/ 0 h 2118"/>
                      <a:gd name="T48" fmla="*/ 54 w 1062"/>
                      <a:gd name="T49" fmla="*/ 12 h 2118"/>
                      <a:gd name="T50" fmla="*/ 144 w 1062"/>
                      <a:gd name="T51" fmla="*/ 30 h 2118"/>
                      <a:gd name="T52" fmla="*/ 216 w 1062"/>
                      <a:gd name="T53" fmla="*/ 54 h 2118"/>
                      <a:gd name="T54" fmla="*/ 270 w 1062"/>
                      <a:gd name="T55" fmla="*/ 78 h 2118"/>
                      <a:gd name="T56" fmla="*/ 336 w 1062"/>
                      <a:gd name="T57" fmla="*/ 114 h 2118"/>
                      <a:gd name="T58" fmla="*/ 384 w 1062"/>
                      <a:gd name="T59" fmla="*/ 150 h 2118"/>
                      <a:gd name="T60" fmla="*/ 432 w 1062"/>
                      <a:gd name="T61" fmla="*/ 186 h 2118"/>
                      <a:gd name="T62" fmla="*/ 462 w 1062"/>
                      <a:gd name="T63" fmla="*/ 228 h 2118"/>
                      <a:gd name="T64" fmla="*/ 504 w 1062"/>
                      <a:gd name="T65" fmla="*/ 276 h 2118"/>
                      <a:gd name="T66" fmla="*/ 534 w 1062"/>
                      <a:gd name="T67" fmla="*/ 324 h 2118"/>
                      <a:gd name="T68" fmla="*/ 576 w 1062"/>
                      <a:gd name="T69" fmla="*/ 420 h 2118"/>
                      <a:gd name="T70" fmla="*/ 630 w 1062"/>
                      <a:gd name="T71" fmla="*/ 534 h 2118"/>
                      <a:gd name="T72" fmla="*/ 702 w 1062"/>
                      <a:gd name="T73" fmla="*/ 738 h 2118"/>
                      <a:gd name="T74" fmla="*/ 786 w 1062"/>
                      <a:gd name="T75" fmla="*/ 1020 h 2118"/>
                      <a:gd name="T76" fmla="*/ 804 w 1062"/>
                      <a:gd name="T77" fmla="*/ 1068 h 2118"/>
                      <a:gd name="T78" fmla="*/ 834 w 1062"/>
                      <a:gd name="T79" fmla="*/ 1164 h 2118"/>
                      <a:gd name="T80" fmla="*/ 900 w 1062"/>
                      <a:gd name="T81" fmla="*/ 1374 h 2118"/>
                      <a:gd name="T82" fmla="*/ 1002 w 1062"/>
                      <a:gd name="T83" fmla="*/ 1752 h 2118"/>
                      <a:gd name="T84" fmla="*/ 1056 w 1062"/>
                      <a:gd name="T85" fmla="*/ 1950 h 2118"/>
                      <a:gd name="T86" fmla="*/ 1062 w 1062"/>
                      <a:gd name="T87" fmla="*/ 2040 h 2118"/>
                      <a:gd name="T88" fmla="*/ 1062 w 1062"/>
                      <a:gd name="T89" fmla="*/ 2082 h 2118"/>
                      <a:gd name="T90" fmla="*/ 1062 w 1062"/>
                      <a:gd name="T91" fmla="*/ 2088 h 2118"/>
                      <a:gd name="T92" fmla="*/ 1056 w 1062"/>
                      <a:gd name="T93" fmla="*/ 2106 h 2118"/>
                      <a:gd name="T94" fmla="*/ 1044 w 1062"/>
                      <a:gd name="T95" fmla="*/ 2112 h 2118"/>
                      <a:gd name="T96" fmla="*/ 1020 w 1062"/>
                      <a:gd name="T97" fmla="*/ 2118 h 2118"/>
                      <a:gd name="T98" fmla="*/ 1002 w 1062"/>
                      <a:gd name="T99" fmla="*/ 2112 h 2118"/>
                      <a:gd name="T100" fmla="*/ 990 w 1062"/>
                      <a:gd name="T101" fmla="*/ 2106 h 2118"/>
                      <a:gd name="T102" fmla="*/ 990 w 1062"/>
                      <a:gd name="T103" fmla="*/ 2094 h 2118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84" y="2088"/>
                        </a:ln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5" name="Freeform 321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2 w 1062"/>
                      <a:gd name="T1" fmla="*/ 2022 h 2118"/>
                      <a:gd name="T2" fmla="*/ 930 w 1062"/>
                      <a:gd name="T3" fmla="*/ 1866 h 2118"/>
                      <a:gd name="T4" fmla="*/ 852 w 1062"/>
                      <a:gd name="T5" fmla="*/ 1584 h 2118"/>
                      <a:gd name="T6" fmla="*/ 798 w 1062"/>
                      <a:gd name="T7" fmla="*/ 1404 h 2118"/>
                      <a:gd name="T8" fmla="*/ 744 w 1062"/>
                      <a:gd name="T9" fmla="*/ 1218 h 2118"/>
                      <a:gd name="T10" fmla="*/ 708 w 1062"/>
                      <a:gd name="T11" fmla="*/ 1122 h 2118"/>
                      <a:gd name="T12" fmla="*/ 684 w 1062"/>
                      <a:gd name="T13" fmla="*/ 1050 h 2118"/>
                      <a:gd name="T14" fmla="*/ 666 w 1062"/>
                      <a:gd name="T15" fmla="*/ 984 h 2118"/>
                      <a:gd name="T16" fmla="*/ 606 w 1062"/>
                      <a:gd name="T17" fmla="*/ 780 h 2118"/>
                      <a:gd name="T18" fmla="*/ 558 w 1062"/>
                      <a:gd name="T19" fmla="*/ 612 h 2118"/>
                      <a:gd name="T20" fmla="*/ 510 w 1062"/>
                      <a:gd name="T21" fmla="*/ 498 h 2118"/>
                      <a:gd name="T22" fmla="*/ 468 w 1062"/>
                      <a:gd name="T23" fmla="*/ 402 h 2118"/>
                      <a:gd name="T24" fmla="*/ 438 w 1062"/>
                      <a:gd name="T25" fmla="*/ 336 h 2118"/>
                      <a:gd name="T26" fmla="*/ 396 w 1062"/>
                      <a:gd name="T27" fmla="*/ 276 h 2118"/>
                      <a:gd name="T28" fmla="*/ 354 w 1062"/>
                      <a:gd name="T29" fmla="*/ 210 h 2118"/>
                      <a:gd name="T30" fmla="*/ 312 w 1062"/>
                      <a:gd name="T31" fmla="*/ 156 h 2118"/>
                      <a:gd name="T32" fmla="*/ 264 w 1062"/>
                      <a:gd name="T33" fmla="*/ 120 h 2118"/>
                      <a:gd name="T34" fmla="*/ 222 w 1062"/>
                      <a:gd name="T35" fmla="*/ 84 h 2118"/>
                      <a:gd name="T36" fmla="*/ 168 w 1062"/>
                      <a:gd name="T37" fmla="*/ 60 h 2118"/>
                      <a:gd name="T38" fmla="*/ 114 w 1062"/>
                      <a:gd name="T39" fmla="*/ 36 h 2118"/>
                      <a:gd name="T40" fmla="*/ 48 w 1062"/>
                      <a:gd name="T41" fmla="*/ 12 h 2118"/>
                      <a:gd name="T42" fmla="*/ 0 w 1062"/>
                      <a:gd name="T43" fmla="*/ 6 h 2118"/>
                      <a:gd name="T44" fmla="*/ 54 w 1062"/>
                      <a:gd name="T45" fmla="*/ 12 h 2118"/>
                      <a:gd name="T46" fmla="*/ 144 w 1062"/>
                      <a:gd name="T47" fmla="*/ 30 h 2118"/>
                      <a:gd name="T48" fmla="*/ 216 w 1062"/>
                      <a:gd name="T49" fmla="*/ 54 h 2118"/>
                      <a:gd name="T50" fmla="*/ 270 w 1062"/>
                      <a:gd name="T51" fmla="*/ 78 h 2118"/>
                      <a:gd name="T52" fmla="*/ 336 w 1062"/>
                      <a:gd name="T53" fmla="*/ 114 h 2118"/>
                      <a:gd name="T54" fmla="*/ 384 w 1062"/>
                      <a:gd name="T55" fmla="*/ 150 h 2118"/>
                      <a:gd name="T56" fmla="*/ 432 w 1062"/>
                      <a:gd name="T57" fmla="*/ 186 h 2118"/>
                      <a:gd name="T58" fmla="*/ 462 w 1062"/>
                      <a:gd name="T59" fmla="*/ 228 h 2118"/>
                      <a:gd name="T60" fmla="*/ 504 w 1062"/>
                      <a:gd name="T61" fmla="*/ 276 h 2118"/>
                      <a:gd name="T62" fmla="*/ 534 w 1062"/>
                      <a:gd name="T63" fmla="*/ 324 h 2118"/>
                      <a:gd name="T64" fmla="*/ 576 w 1062"/>
                      <a:gd name="T65" fmla="*/ 420 h 2118"/>
                      <a:gd name="T66" fmla="*/ 630 w 1062"/>
                      <a:gd name="T67" fmla="*/ 534 h 2118"/>
                      <a:gd name="T68" fmla="*/ 702 w 1062"/>
                      <a:gd name="T69" fmla="*/ 738 h 2118"/>
                      <a:gd name="T70" fmla="*/ 786 w 1062"/>
                      <a:gd name="T71" fmla="*/ 1020 h 2118"/>
                      <a:gd name="T72" fmla="*/ 804 w 1062"/>
                      <a:gd name="T73" fmla="*/ 1068 h 2118"/>
                      <a:gd name="T74" fmla="*/ 834 w 1062"/>
                      <a:gd name="T75" fmla="*/ 1164 h 2118"/>
                      <a:gd name="T76" fmla="*/ 900 w 1062"/>
                      <a:gd name="T77" fmla="*/ 1374 h 2118"/>
                      <a:gd name="T78" fmla="*/ 1002 w 1062"/>
                      <a:gd name="T79" fmla="*/ 1752 h 2118"/>
                      <a:gd name="T80" fmla="*/ 1056 w 1062"/>
                      <a:gd name="T81" fmla="*/ 1950 h 2118"/>
                      <a:gd name="T82" fmla="*/ 1062 w 1062"/>
                      <a:gd name="T83" fmla="*/ 2040 h 2118"/>
                      <a:gd name="T84" fmla="*/ 1062 w 1062"/>
                      <a:gd name="T85" fmla="*/ 2082 h 2118"/>
                      <a:gd name="T86" fmla="*/ 1062 w 1062"/>
                      <a:gd name="T87" fmla="*/ 2094 h 2118"/>
                      <a:gd name="T88" fmla="*/ 1056 w 1062"/>
                      <a:gd name="T89" fmla="*/ 2112 h 2118"/>
                      <a:gd name="T90" fmla="*/ 1038 w 1062"/>
                      <a:gd name="T91" fmla="*/ 2118 h 2118"/>
                      <a:gd name="T92" fmla="*/ 1014 w 1062"/>
                      <a:gd name="T93" fmla="*/ 2118 h 2118"/>
                      <a:gd name="T94" fmla="*/ 996 w 1062"/>
                      <a:gd name="T95" fmla="*/ 2112 h 2118"/>
                      <a:gd name="T96" fmla="*/ 990 w 1062"/>
                      <a:gd name="T97" fmla="*/ 2094 h 211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6" name="Freeform 322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20 h 2250"/>
                      <a:gd name="T2" fmla="*/ 54 w 186"/>
                      <a:gd name="T3" fmla="*/ 2172 h 2250"/>
                      <a:gd name="T4" fmla="*/ 54 w 186"/>
                      <a:gd name="T5" fmla="*/ 2136 h 2250"/>
                      <a:gd name="T6" fmla="*/ 54 w 186"/>
                      <a:gd name="T7" fmla="*/ 2076 h 2250"/>
                      <a:gd name="T8" fmla="*/ 48 w 186"/>
                      <a:gd name="T9" fmla="*/ 2004 h 2250"/>
                      <a:gd name="T10" fmla="*/ 30 w 186"/>
                      <a:gd name="T11" fmla="*/ 1890 h 2250"/>
                      <a:gd name="T12" fmla="*/ 18 w 186"/>
                      <a:gd name="T13" fmla="*/ 1788 h 2250"/>
                      <a:gd name="T14" fmla="*/ 6 w 186"/>
                      <a:gd name="T15" fmla="*/ 1674 h 2250"/>
                      <a:gd name="T16" fmla="*/ 0 w 186"/>
                      <a:gd name="T17" fmla="*/ 1524 h 2250"/>
                      <a:gd name="T18" fmla="*/ 0 w 186"/>
                      <a:gd name="T19" fmla="*/ 1416 h 2250"/>
                      <a:gd name="T20" fmla="*/ 0 w 186"/>
                      <a:gd name="T21" fmla="*/ 1302 h 2250"/>
                      <a:gd name="T22" fmla="*/ 6 w 186"/>
                      <a:gd name="T23" fmla="*/ 1194 h 2250"/>
                      <a:gd name="T24" fmla="*/ 6 w 186"/>
                      <a:gd name="T25" fmla="*/ 1086 h 2250"/>
                      <a:gd name="T26" fmla="*/ 12 w 186"/>
                      <a:gd name="T27" fmla="*/ 990 h 2250"/>
                      <a:gd name="T28" fmla="*/ 12 w 186"/>
                      <a:gd name="T29" fmla="*/ 840 h 2250"/>
                      <a:gd name="T30" fmla="*/ 18 w 186"/>
                      <a:gd name="T31" fmla="*/ 702 h 2250"/>
                      <a:gd name="T32" fmla="*/ 30 w 186"/>
                      <a:gd name="T33" fmla="*/ 606 h 2250"/>
                      <a:gd name="T34" fmla="*/ 42 w 186"/>
                      <a:gd name="T35" fmla="*/ 492 h 2250"/>
                      <a:gd name="T36" fmla="*/ 54 w 186"/>
                      <a:gd name="T37" fmla="*/ 396 h 2250"/>
                      <a:gd name="T38" fmla="*/ 66 w 186"/>
                      <a:gd name="T39" fmla="*/ 312 h 2250"/>
                      <a:gd name="T40" fmla="*/ 78 w 186"/>
                      <a:gd name="T41" fmla="*/ 246 h 2250"/>
                      <a:gd name="T42" fmla="*/ 102 w 186"/>
                      <a:gd name="T43" fmla="*/ 162 h 2250"/>
                      <a:gd name="T44" fmla="*/ 126 w 186"/>
                      <a:gd name="T45" fmla="*/ 96 h 2250"/>
                      <a:gd name="T46" fmla="*/ 156 w 186"/>
                      <a:gd name="T47" fmla="*/ 42 h 2250"/>
                      <a:gd name="T48" fmla="*/ 180 w 186"/>
                      <a:gd name="T49" fmla="*/ 0 h 2250"/>
                      <a:gd name="T50" fmla="*/ 186 w 186"/>
                      <a:gd name="T51" fmla="*/ 0 h 2250"/>
                      <a:gd name="T52" fmla="*/ 186 w 186"/>
                      <a:gd name="T53" fmla="*/ 6 h 2250"/>
                      <a:gd name="T54" fmla="*/ 168 w 186"/>
                      <a:gd name="T55" fmla="*/ 30 h 2250"/>
                      <a:gd name="T56" fmla="*/ 150 w 186"/>
                      <a:gd name="T57" fmla="*/ 72 h 2250"/>
                      <a:gd name="T58" fmla="*/ 144 w 186"/>
                      <a:gd name="T59" fmla="*/ 114 h 2250"/>
                      <a:gd name="T60" fmla="*/ 138 w 186"/>
                      <a:gd name="T61" fmla="*/ 168 h 2250"/>
                      <a:gd name="T62" fmla="*/ 132 w 186"/>
                      <a:gd name="T63" fmla="*/ 258 h 2250"/>
                      <a:gd name="T64" fmla="*/ 138 w 186"/>
                      <a:gd name="T65" fmla="*/ 408 h 2250"/>
                      <a:gd name="T66" fmla="*/ 126 w 186"/>
                      <a:gd name="T67" fmla="*/ 504 h 2250"/>
                      <a:gd name="T68" fmla="*/ 114 w 186"/>
                      <a:gd name="T69" fmla="*/ 570 h 2250"/>
                      <a:gd name="T70" fmla="*/ 102 w 186"/>
                      <a:gd name="T71" fmla="*/ 684 h 2250"/>
                      <a:gd name="T72" fmla="*/ 102 w 186"/>
                      <a:gd name="T73" fmla="*/ 804 h 2250"/>
                      <a:gd name="T74" fmla="*/ 102 w 186"/>
                      <a:gd name="T75" fmla="*/ 918 h 2250"/>
                      <a:gd name="T76" fmla="*/ 96 w 186"/>
                      <a:gd name="T77" fmla="*/ 1110 h 2250"/>
                      <a:gd name="T78" fmla="*/ 84 w 186"/>
                      <a:gd name="T79" fmla="*/ 1230 h 2250"/>
                      <a:gd name="T80" fmla="*/ 78 w 186"/>
                      <a:gd name="T81" fmla="*/ 1338 h 2250"/>
                      <a:gd name="T82" fmla="*/ 78 w 186"/>
                      <a:gd name="T83" fmla="*/ 1446 h 2250"/>
                      <a:gd name="T84" fmla="*/ 78 w 186"/>
                      <a:gd name="T85" fmla="*/ 1560 h 2250"/>
                      <a:gd name="T86" fmla="*/ 84 w 186"/>
                      <a:gd name="T87" fmla="*/ 1638 h 2250"/>
                      <a:gd name="T88" fmla="*/ 96 w 186"/>
                      <a:gd name="T89" fmla="*/ 1782 h 2250"/>
                      <a:gd name="T90" fmla="*/ 102 w 186"/>
                      <a:gd name="T91" fmla="*/ 1860 h 2250"/>
                      <a:gd name="T92" fmla="*/ 102 w 186"/>
                      <a:gd name="T93" fmla="*/ 1932 h 2250"/>
                      <a:gd name="T94" fmla="*/ 102 w 186"/>
                      <a:gd name="T95" fmla="*/ 2004 h 2250"/>
                      <a:gd name="T96" fmla="*/ 102 w 186"/>
                      <a:gd name="T97" fmla="*/ 2076 h 2250"/>
                      <a:gd name="T98" fmla="*/ 84 w 186"/>
                      <a:gd name="T99" fmla="*/ 2238 h 2250"/>
                      <a:gd name="T100" fmla="*/ 84 w 186"/>
                      <a:gd name="T101" fmla="*/ 2244 h 2250"/>
                      <a:gd name="T102" fmla="*/ 78 w 186"/>
                      <a:gd name="T103" fmla="*/ 2244 h 2250"/>
                      <a:gd name="T104" fmla="*/ 72 w 186"/>
                      <a:gd name="T105" fmla="*/ 2250 h 2250"/>
                      <a:gd name="T106" fmla="*/ 66 w 186"/>
                      <a:gd name="T107" fmla="*/ 2250 h 2250"/>
                      <a:gd name="T108" fmla="*/ 54 w 186"/>
                      <a:gd name="T109" fmla="*/ 2244 h 2250"/>
                      <a:gd name="T110" fmla="*/ 54 w 186"/>
                      <a:gd name="T111" fmla="*/ 2244 h 2250"/>
                      <a:gd name="T112" fmla="*/ 54 w 186"/>
                      <a:gd name="T113" fmla="*/ 2238 h 22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32"/>
                        </a:ln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7" name="Freeform 323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02 h 2250"/>
                      <a:gd name="T2" fmla="*/ 54 w 186"/>
                      <a:gd name="T3" fmla="*/ 2166 h 2250"/>
                      <a:gd name="T4" fmla="*/ 54 w 186"/>
                      <a:gd name="T5" fmla="*/ 2124 h 2250"/>
                      <a:gd name="T6" fmla="*/ 54 w 186"/>
                      <a:gd name="T7" fmla="*/ 2052 h 2250"/>
                      <a:gd name="T8" fmla="*/ 42 w 186"/>
                      <a:gd name="T9" fmla="*/ 1980 h 2250"/>
                      <a:gd name="T10" fmla="*/ 24 w 186"/>
                      <a:gd name="T11" fmla="*/ 1866 h 2250"/>
                      <a:gd name="T12" fmla="*/ 12 w 186"/>
                      <a:gd name="T13" fmla="*/ 1740 h 2250"/>
                      <a:gd name="T14" fmla="*/ 6 w 186"/>
                      <a:gd name="T15" fmla="*/ 1644 h 2250"/>
                      <a:gd name="T16" fmla="*/ 0 w 186"/>
                      <a:gd name="T17" fmla="*/ 1488 h 2250"/>
                      <a:gd name="T18" fmla="*/ 0 w 186"/>
                      <a:gd name="T19" fmla="*/ 1374 h 2250"/>
                      <a:gd name="T20" fmla="*/ 0 w 186"/>
                      <a:gd name="T21" fmla="*/ 1272 h 2250"/>
                      <a:gd name="T22" fmla="*/ 6 w 186"/>
                      <a:gd name="T23" fmla="*/ 1152 h 2250"/>
                      <a:gd name="T24" fmla="*/ 6 w 186"/>
                      <a:gd name="T25" fmla="*/ 1062 h 2250"/>
                      <a:gd name="T26" fmla="*/ 12 w 186"/>
                      <a:gd name="T27" fmla="*/ 948 h 2250"/>
                      <a:gd name="T28" fmla="*/ 12 w 186"/>
                      <a:gd name="T29" fmla="*/ 798 h 2250"/>
                      <a:gd name="T30" fmla="*/ 18 w 186"/>
                      <a:gd name="T31" fmla="*/ 678 h 2250"/>
                      <a:gd name="T32" fmla="*/ 30 w 186"/>
                      <a:gd name="T33" fmla="*/ 564 h 2250"/>
                      <a:gd name="T34" fmla="*/ 48 w 186"/>
                      <a:gd name="T35" fmla="*/ 456 h 2250"/>
                      <a:gd name="T36" fmla="*/ 54 w 186"/>
                      <a:gd name="T37" fmla="*/ 366 h 2250"/>
                      <a:gd name="T38" fmla="*/ 66 w 186"/>
                      <a:gd name="T39" fmla="*/ 294 h 2250"/>
                      <a:gd name="T40" fmla="*/ 84 w 186"/>
                      <a:gd name="T41" fmla="*/ 216 h 2250"/>
                      <a:gd name="T42" fmla="*/ 108 w 186"/>
                      <a:gd name="T43" fmla="*/ 132 h 2250"/>
                      <a:gd name="T44" fmla="*/ 132 w 186"/>
                      <a:gd name="T45" fmla="*/ 84 h 2250"/>
                      <a:gd name="T46" fmla="*/ 168 w 186"/>
                      <a:gd name="T47" fmla="*/ 24 h 2250"/>
                      <a:gd name="T48" fmla="*/ 186 w 186"/>
                      <a:gd name="T49" fmla="*/ 6 h 2250"/>
                      <a:gd name="T50" fmla="*/ 168 w 186"/>
                      <a:gd name="T51" fmla="*/ 30 h 2250"/>
                      <a:gd name="T52" fmla="*/ 150 w 186"/>
                      <a:gd name="T53" fmla="*/ 72 h 2250"/>
                      <a:gd name="T54" fmla="*/ 144 w 186"/>
                      <a:gd name="T55" fmla="*/ 114 h 2250"/>
                      <a:gd name="T56" fmla="*/ 138 w 186"/>
                      <a:gd name="T57" fmla="*/ 168 h 2250"/>
                      <a:gd name="T58" fmla="*/ 132 w 186"/>
                      <a:gd name="T59" fmla="*/ 258 h 2250"/>
                      <a:gd name="T60" fmla="*/ 138 w 186"/>
                      <a:gd name="T61" fmla="*/ 408 h 2250"/>
                      <a:gd name="T62" fmla="*/ 126 w 186"/>
                      <a:gd name="T63" fmla="*/ 504 h 2250"/>
                      <a:gd name="T64" fmla="*/ 114 w 186"/>
                      <a:gd name="T65" fmla="*/ 570 h 2250"/>
                      <a:gd name="T66" fmla="*/ 102 w 186"/>
                      <a:gd name="T67" fmla="*/ 684 h 2250"/>
                      <a:gd name="T68" fmla="*/ 102 w 186"/>
                      <a:gd name="T69" fmla="*/ 804 h 2250"/>
                      <a:gd name="T70" fmla="*/ 102 w 186"/>
                      <a:gd name="T71" fmla="*/ 918 h 2250"/>
                      <a:gd name="T72" fmla="*/ 96 w 186"/>
                      <a:gd name="T73" fmla="*/ 1110 h 2250"/>
                      <a:gd name="T74" fmla="*/ 84 w 186"/>
                      <a:gd name="T75" fmla="*/ 1230 h 2250"/>
                      <a:gd name="T76" fmla="*/ 78 w 186"/>
                      <a:gd name="T77" fmla="*/ 1338 h 2250"/>
                      <a:gd name="T78" fmla="*/ 78 w 186"/>
                      <a:gd name="T79" fmla="*/ 1446 h 2250"/>
                      <a:gd name="T80" fmla="*/ 78 w 186"/>
                      <a:gd name="T81" fmla="*/ 1560 h 2250"/>
                      <a:gd name="T82" fmla="*/ 84 w 186"/>
                      <a:gd name="T83" fmla="*/ 1638 h 2250"/>
                      <a:gd name="T84" fmla="*/ 96 w 186"/>
                      <a:gd name="T85" fmla="*/ 1782 h 2250"/>
                      <a:gd name="T86" fmla="*/ 102 w 186"/>
                      <a:gd name="T87" fmla="*/ 1860 h 2250"/>
                      <a:gd name="T88" fmla="*/ 102 w 186"/>
                      <a:gd name="T89" fmla="*/ 1932 h 2250"/>
                      <a:gd name="T90" fmla="*/ 102 w 186"/>
                      <a:gd name="T91" fmla="*/ 2004 h 2250"/>
                      <a:gd name="T92" fmla="*/ 102 w 186"/>
                      <a:gd name="T93" fmla="*/ 2076 h 2250"/>
                      <a:gd name="T94" fmla="*/ 84 w 186"/>
                      <a:gd name="T95" fmla="*/ 2238 h 2250"/>
                      <a:gd name="T96" fmla="*/ 78 w 186"/>
                      <a:gd name="T97" fmla="*/ 2244 h 2250"/>
                      <a:gd name="T98" fmla="*/ 66 w 186"/>
                      <a:gd name="T99" fmla="*/ 2250 h 2250"/>
                      <a:gd name="T100" fmla="*/ 54 w 186"/>
                      <a:gd name="T101" fmla="*/ 2244 h 225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8" name="Freeform 324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54 w 1014"/>
                      <a:gd name="T1" fmla="*/ 1662 h 1674"/>
                      <a:gd name="T2" fmla="*/ 930 w 1014"/>
                      <a:gd name="T3" fmla="*/ 1638 h 1674"/>
                      <a:gd name="T4" fmla="*/ 906 w 1014"/>
                      <a:gd name="T5" fmla="*/ 1608 h 1674"/>
                      <a:gd name="T6" fmla="*/ 882 w 1014"/>
                      <a:gd name="T7" fmla="*/ 1572 h 1674"/>
                      <a:gd name="T8" fmla="*/ 858 w 1014"/>
                      <a:gd name="T9" fmla="*/ 1542 h 1674"/>
                      <a:gd name="T10" fmla="*/ 804 w 1014"/>
                      <a:gd name="T11" fmla="*/ 1446 h 1674"/>
                      <a:gd name="T12" fmla="*/ 756 w 1014"/>
                      <a:gd name="T13" fmla="*/ 1344 h 1674"/>
                      <a:gd name="T14" fmla="*/ 726 w 1014"/>
                      <a:gd name="T15" fmla="*/ 1290 h 1674"/>
                      <a:gd name="T16" fmla="*/ 714 w 1014"/>
                      <a:gd name="T17" fmla="*/ 1254 h 1674"/>
                      <a:gd name="T18" fmla="*/ 696 w 1014"/>
                      <a:gd name="T19" fmla="*/ 1206 h 1674"/>
                      <a:gd name="T20" fmla="*/ 654 w 1014"/>
                      <a:gd name="T21" fmla="*/ 1098 h 1674"/>
                      <a:gd name="T22" fmla="*/ 624 w 1014"/>
                      <a:gd name="T23" fmla="*/ 990 h 1674"/>
                      <a:gd name="T24" fmla="*/ 594 w 1014"/>
                      <a:gd name="T25" fmla="*/ 918 h 1674"/>
                      <a:gd name="T26" fmla="*/ 564 w 1014"/>
                      <a:gd name="T27" fmla="*/ 846 h 1674"/>
                      <a:gd name="T28" fmla="*/ 492 w 1014"/>
                      <a:gd name="T29" fmla="*/ 702 h 1674"/>
                      <a:gd name="T30" fmla="*/ 426 w 1014"/>
                      <a:gd name="T31" fmla="*/ 564 h 1674"/>
                      <a:gd name="T32" fmla="*/ 330 w 1014"/>
                      <a:gd name="T33" fmla="*/ 378 h 1674"/>
                      <a:gd name="T34" fmla="*/ 264 w 1014"/>
                      <a:gd name="T35" fmla="*/ 270 h 1674"/>
                      <a:gd name="T36" fmla="*/ 204 w 1014"/>
                      <a:gd name="T37" fmla="*/ 180 h 1674"/>
                      <a:gd name="T38" fmla="*/ 162 w 1014"/>
                      <a:gd name="T39" fmla="*/ 132 h 1674"/>
                      <a:gd name="T40" fmla="*/ 120 w 1014"/>
                      <a:gd name="T41" fmla="*/ 90 h 1674"/>
                      <a:gd name="T42" fmla="*/ 72 w 1014"/>
                      <a:gd name="T43" fmla="*/ 54 h 1674"/>
                      <a:gd name="T44" fmla="*/ 24 w 1014"/>
                      <a:gd name="T45" fmla="*/ 18 h 1674"/>
                      <a:gd name="T46" fmla="*/ 0 w 1014"/>
                      <a:gd name="T47" fmla="*/ 0 h 1674"/>
                      <a:gd name="T48" fmla="*/ 0 w 1014"/>
                      <a:gd name="T49" fmla="*/ 0 h 1674"/>
                      <a:gd name="T50" fmla="*/ 24 w 1014"/>
                      <a:gd name="T51" fmla="*/ 12 h 1674"/>
                      <a:gd name="T52" fmla="*/ 96 w 1014"/>
                      <a:gd name="T53" fmla="*/ 54 h 1674"/>
                      <a:gd name="T54" fmla="*/ 156 w 1014"/>
                      <a:gd name="T55" fmla="*/ 90 h 1674"/>
                      <a:gd name="T56" fmla="*/ 228 w 1014"/>
                      <a:gd name="T57" fmla="*/ 144 h 1674"/>
                      <a:gd name="T58" fmla="*/ 288 w 1014"/>
                      <a:gd name="T59" fmla="*/ 204 h 1674"/>
                      <a:gd name="T60" fmla="*/ 354 w 1014"/>
                      <a:gd name="T61" fmla="*/ 270 h 1674"/>
                      <a:gd name="T62" fmla="*/ 408 w 1014"/>
                      <a:gd name="T63" fmla="*/ 336 h 1674"/>
                      <a:gd name="T64" fmla="*/ 444 w 1014"/>
                      <a:gd name="T65" fmla="*/ 390 h 1674"/>
                      <a:gd name="T66" fmla="*/ 480 w 1014"/>
                      <a:gd name="T67" fmla="*/ 438 h 1674"/>
                      <a:gd name="T68" fmla="*/ 522 w 1014"/>
                      <a:gd name="T69" fmla="*/ 516 h 1674"/>
                      <a:gd name="T70" fmla="*/ 594 w 1014"/>
                      <a:gd name="T71" fmla="*/ 654 h 1674"/>
                      <a:gd name="T72" fmla="*/ 660 w 1014"/>
                      <a:gd name="T73" fmla="*/ 798 h 1674"/>
                      <a:gd name="T74" fmla="*/ 696 w 1014"/>
                      <a:gd name="T75" fmla="*/ 870 h 1674"/>
                      <a:gd name="T76" fmla="*/ 726 w 1014"/>
                      <a:gd name="T77" fmla="*/ 948 h 1674"/>
                      <a:gd name="T78" fmla="*/ 756 w 1014"/>
                      <a:gd name="T79" fmla="*/ 1050 h 1674"/>
                      <a:gd name="T80" fmla="*/ 792 w 1014"/>
                      <a:gd name="T81" fmla="*/ 1152 h 1674"/>
                      <a:gd name="T82" fmla="*/ 822 w 1014"/>
                      <a:gd name="T83" fmla="*/ 1230 h 1674"/>
                      <a:gd name="T84" fmla="*/ 846 w 1014"/>
                      <a:gd name="T85" fmla="*/ 1272 h 1674"/>
                      <a:gd name="T86" fmla="*/ 864 w 1014"/>
                      <a:gd name="T87" fmla="*/ 1314 h 1674"/>
                      <a:gd name="T88" fmla="*/ 888 w 1014"/>
                      <a:gd name="T89" fmla="*/ 1392 h 1674"/>
                      <a:gd name="T90" fmla="*/ 918 w 1014"/>
                      <a:gd name="T91" fmla="*/ 1464 h 1674"/>
                      <a:gd name="T92" fmla="*/ 936 w 1014"/>
                      <a:gd name="T93" fmla="*/ 1512 h 1674"/>
                      <a:gd name="T94" fmla="*/ 942 w 1014"/>
                      <a:gd name="T95" fmla="*/ 1536 h 1674"/>
                      <a:gd name="T96" fmla="*/ 966 w 1014"/>
                      <a:gd name="T97" fmla="*/ 1572 h 1674"/>
                      <a:gd name="T98" fmla="*/ 978 w 1014"/>
                      <a:gd name="T99" fmla="*/ 1590 h 1674"/>
                      <a:gd name="T100" fmla="*/ 1002 w 1014"/>
                      <a:gd name="T101" fmla="*/ 1614 h 1674"/>
                      <a:gd name="T102" fmla="*/ 1014 w 1014"/>
                      <a:gd name="T103" fmla="*/ 1626 h 1674"/>
                      <a:gd name="T104" fmla="*/ 1014 w 1014"/>
                      <a:gd name="T105" fmla="*/ 1638 h 1674"/>
                      <a:gd name="T106" fmla="*/ 1014 w 1014"/>
                      <a:gd name="T107" fmla="*/ 1650 h 1674"/>
                      <a:gd name="T108" fmla="*/ 1002 w 1014"/>
                      <a:gd name="T109" fmla="*/ 1668 h 1674"/>
                      <a:gd name="T110" fmla="*/ 984 w 1014"/>
                      <a:gd name="T111" fmla="*/ 1674 h 1674"/>
                      <a:gd name="T112" fmla="*/ 966 w 1014"/>
                      <a:gd name="T113" fmla="*/ 1674 h 167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60" y="1668"/>
                        </a:ln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89" name="Freeform 325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48 w 1014"/>
                      <a:gd name="T1" fmla="*/ 1656 h 1674"/>
                      <a:gd name="T2" fmla="*/ 918 w 1014"/>
                      <a:gd name="T3" fmla="*/ 1626 h 1674"/>
                      <a:gd name="T4" fmla="*/ 894 w 1014"/>
                      <a:gd name="T5" fmla="*/ 1596 h 1674"/>
                      <a:gd name="T6" fmla="*/ 870 w 1014"/>
                      <a:gd name="T7" fmla="*/ 1566 h 1674"/>
                      <a:gd name="T8" fmla="*/ 846 w 1014"/>
                      <a:gd name="T9" fmla="*/ 1518 h 1674"/>
                      <a:gd name="T10" fmla="*/ 780 w 1014"/>
                      <a:gd name="T11" fmla="*/ 1392 h 1674"/>
                      <a:gd name="T12" fmla="*/ 750 w 1014"/>
                      <a:gd name="T13" fmla="*/ 1326 h 1674"/>
                      <a:gd name="T14" fmla="*/ 726 w 1014"/>
                      <a:gd name="T15" fmla="*/ 1278 h 1674"/>
                      <a:gd name="T16" fmla="*/ 708 w 1014"/>
                      <a:gd name="T17" fmla="*/ 1242 h 1674"/>
                      <a:gd name="T18" fmla="*/ 684 w 1014"/>
                      <a:gd name="T19" fmla="*/ 1176 h 1674"/>
                      <a:gd name="T20" fmla="*/ 642 w 1014"/>
                      <a:gd name="T21" fmla="*/ 1044 h 1674"/>
                      <a:gd name="T22" fmla="*/ 612 w 1014"/>
                      <a:gd name="T23" fmla="*/ 966 h 1674"/>
                      <a:gd name="T24" fmla="*/ 582 w 1014"/>
                      <a:gd name="T25" fmla="*/ 894 h 1674"/>
                      <a:gd name="T26" fmla="*/ 540 w 1014"/>
                      <a:gd name="T27" fmla="*/ 798 h 1674"/>
                      <a:gd name="T28" fmla="*/ 468 w 1014"/>
                      <a:gd name="T29" fmla="*/ 654 h 1674"/>
                      <a:gd name="T30" fmla="*/ 402 w 1014"/>
                      <a:gd name="T31" fmla="*/ 528 h 1674"/>
                      <a:gd name="T32" fmla="*/ 306 w 1014"/>
                      <a:gd name="T33" fmla="*/ 342 h 1674"/>
                      <a:gd name="T34" fmla="*/ 240 w 1014"/>
                      <a:gd name="T35" fmla="*/ 234 h 1674"/>
                      <a:gd name="T36" fmla="*/ 192 w 1014"/>
                      <a:gd name="T37" fmla="*/ 168 h 1674"/>
                      <a:gd name="T38" fmla="*/ 150 w 1014"/>
                      <a:gd name="T39" fmla="*/ 120 h 1674"/>
                      <a:gd name="T40" fmla="*/ 102 w 1014"/>
                      <a:gd name="T41" fmla="*/ 78 h 1674"/>
                      <a:gd name="T42" fmla="*/ 54 w 1014"/>
                      <a:gd name="T43" fmla="*/ 36 h 1674"/>
                      <a:gd name="T44" fmla="*/ 0 w 1014"/>
                      <a:gd name="T45" fmla="*/ 6 h 1674"/>
                      <a:gd name="T46" fmla="*/ 24 w 1014"/>
                      <a:gd name="T47" fmla="*/ 12 h 1674"/>
                      <a:gd name="T48" fmla="*/ 96 w 1014"/>
                      <a:gd name="T49" fmla="*/ 54 h 1674"/>
                      <a:gd name="T50" fmla="*/ 156 w 1014"/>
                      <a:gd name="T51" fmla="*/ 90 h 1674"/>
                      <a:gd name="T52" fmla="*/ 228 w 1014"/>
                      <a:gd name="T53" fmla="*/ 144 h 1674"/>
                      <a:gd name="T54" fmla="*/ 288 w 1014"/>
                      <a:gd name="T55" fmla="*/ 204 h 1674"/>
                      <a:gd name="T56" fmla="*/ 354 w 1014"/>
                      <a:gd name="T57" fmla="*/ 270 h 1674"/>
                      <a:gd name="T58" fmla="*/ 408 w 1014"/>
                      <a:gd name="T59" fmla="*/ 336 h 1674"/>
                      <a:gd name="T60" fmla="*/ 444 w 1014"/>
                      <a:gd name="T61" fmla="*/ 390 h 1674"/>
                      <a:gd name="T62" fmla="*/ 480 w 1014"/>
                      <a:gd name="T63" fmla="*/ 438 h 1674"/>
                      <a:gd name="T64" fmla="*/ 522 w 1014"/>
                      <a:gd name="T65" fmla="*/ 516 h 1674"/>
                      <a:gd name="T66" fmla="*/ 594 w 1014"/>
                      <a:gd name="T67" fmla="*/ 654 h 1674"/>
                      <a:gd name="T68" fmla="*/ 660 w 1014"/>
                      <a:gd name="T69" fmla="*/ 798 h 1674"/>
                      <a:gd name="T70" fmla="*/ 696 w 1014"/>
                      <a:gd name="T71" fmla="*/ 870 h 1674"/>
                      <a:gd name="T72" fmla="*/ 726 w 1014"/>
                      <a:gd name="T73" fmla="*/ 948 h 1674"/>
                      <a:gd name="T74" fmla="*/ 756 w 1014"/>
                      <a:gd name="T75" fmla="*/ 1050 h 1674"/>
                      <a:gd name="T76" fmla="*/ 792 w 1014"/>
                      <a:gd name="T77" fmla="*/ 1152 h 1674"/>
                      <a:gd name="T78" fmla="*/ 822 w 1014"/>
                      <a:gd name="T79" fmla="*/ 1230 h 1674"/>
                      <a:gd name="T80" fmla="*/ 846 w 1014"/>
                      <a:gd name="T81" fmla="*/ 1272 h 1674"/>
                      <a:gd name="T82" fmla="*/ 864 w 1014"/>
                      <a:gd name="T83" fmla="*/ 1314 h 1674"/>
                      <a:gd name="T84" fmla="*/ 888 w 1014"/>
                      <a:gd name="T85" fmla="*/ 1392 h 1674"/>
                      <a:gd name="T86" fmla="*/ 918 w 1014"/>
                      <a:gd name="T87" fmla="*/ 1464 h 1674"/>
                      <a:gd name="T88" fmla="*/ 936 w 1014"/>
                      <a:gd name="T89" fmla="*/ 1512 h 1674"/>
                      <a:gd name="T90" fmla="*/ 942 w 1014"/>
                      <a:gd name="T91" fmla="*/ 1536 h 1674"/>
                      <a:gd name="T92" fmla="*/ 966 w 1014"/>
                      <a:gd name="T93" fmla="*/ 1572 h 1674"/>
                      <a:gd name="T94" fmla="*/ 978 w 1014"/>
                      <a:gd name="T95" fmla="*/ 1590 h 1674"/>
                      <a:gd name="T96" fmla="*/ 1002 w 1014"/>
                      <a:gd name="T97" fmla="*/ 1614 h 1674"/>
                      <a:gd name="T98" fmla="*/ 1014 w 1014"/>
                      <a:gd name="T99" fmla="*/ 1626 h 1674"/>
                      <a:gd name="T100" fmla="*/ 1014 w 1014"/>
                      <a:gd name="T101" fmla="*/ 1638 h 1674"/>
                      <a:gd name="T102" fmla="*/ 1014 w 1014"/>
                      <a:gd name="T103" fmla="*/ 1650 h 1674"/>
                      <a:gd name="T104" fmla="*/ 1002 w 1014"/>
                      <a:gd name="T105" fmla="*/ 1668 h 1674"/>
                      <a:gd name="T106" fmla="*/ 984 w 1014"/>
                      <a:gd name="T107" fmla="*/ 1674 h 1674"/>
                      <a:gd name="T108" fmla="*/ 966 w 1014"/>
                      <a:gd name="T109" fmla="*/ 1674 h 167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0" name="Freeform 326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804 w 942"/>
                      <a:gd name="T1" fmla="*/ 1542 h 1692"/>
                      <a:gd name="T2" fmla="*/ 732 w 942"/>
                      <a:gd name="T3" fmla="*/ 1242 h 1692"/>
                      <a:gd name="T4" fmla="*/ 654 w 942"/>
                      <a:gd name="T5" fmla="*/ 906 h 1692"/>
                      <a:gd name="T6" fmla="*/ 600 w 942"/>
                      <a:gd name="T7" fmla="*/ 672 h 1692"/>
                      <a:gd name="T8" fmla="*/ 558 w 942"/>
                      <a:gd name="T9" fmla="*/ 462 h 1692"/>
                      <a:gd name="T10" fmla="*/ 534 w 942"/>
                      <a:gd name="T11" fmla="*/ 240 h 1692"/>
                      <a:gd name="T12" fmla="*/ 522 w 942"/>
                      <a:gd name="T13" fmla="*/ 162 h 1692"/>
                      <a:gd name="T14" fmla="*/ 510 w 942"/>
                      <a:gd name="T15" fmla="*/ 114 h 1692"/>
                      <a:gd name="T16" fmla="*/ 504 w 942"/>
                      <a:gd name="T17" fmla="*/ 90 h 1692"/>
                      <a:gd name="T18" fmla="*/ 492 w 942"/>
                      <a:gd name="T19" fmla="*/ 78 h 1692"/>
                      <a:gd name="T20" fmla="*/ 480 w 942"/>
                      <a:gd name="T21" fmla="*/ 72 h 1692"/>
                      <a:gd name="T22" fmla="*/ 462 w 942"/>
                      <a:gd name="T23" fmla="*/ 84 h 1692"/>
                      <a:gd name="T24" fmla="*/ 438 w 942"/>
                      <a:gd name="T25" fmla="*/ 96 h 1692"/>
                      <a:gd name="T26" fmla="*/ 378 w 942"/>
                      <a:gd name="T27" fmla="*/ 144 h 1692"/>
                      <a:gd name="T28" fmla="*/ 342 w 942"/>
                      <a:gd name="T29" fmla="*/ 174 h 1692"/>
                      <a:gd name="T30" fmla="*/ 264 w 942"/>
                      <a:gd name="T31" fmla="*/ 216 h 1692"/>
                      <a:gd name="T32" fmla="*/ 102 w 942"/>
                      <a:gd name="T33" fmla="*/ 288 h 1692"/>
                      <a:gd name="T34" fmla="*/ 48 w 942"/>
                      <a:gd name="T35" fmla="*/ 324 h 1692"/>
                      <a:gd name="T36" fmla="*/ 6 w 942"/>
                      <a:gd name="T37" fmla="*/ 348 h 1692"/>
                      <a:gd name="T38" fmla="*/ 0 w 942"/>
                      <a:gd name="T39" fmla="*/ 348 h 1692"/>
                      <a:gd name="T40" fmla="*/ 0 w 942"/>
                      <a:gd name="T41" fmla="*/ 342 h 1692"/>
                      <a:gd name="T42" fmla="*/ 72 w 942"/>
                      <a:gd name="T43" fmla="*/ 282 h 1692"/>
                      <a:gd name="T44" fmla="*/ 168 w 942"/>
                      <a:gd name="T45" fmla="*/ 198 h 1692"/>
                      <a:gd name="T46" fmla="*/ 222 w 942"/>
                      <a:gd name="T47" fmla="*/ 150 h 1692"/>
                      <a:gd name="T48" fmla="*/ 282 w 942"/>
                      <a:gd name="T49" fmla="*/ 114 h 1692"/>
                      <a:gd name="T50" fmla="*/ 360 w 942"/>
                      <a:gd name="T51" fmla="*/ 66 h 1692"/>
                      <a:gd name="T52" fmla="*/ 426 w 942"/>
                      <a:gd name="T53" fmla="*/ 36 h 1692"/>
                      <a:gd name="T54" fmla="*/ 486 w 942"/>
                      <a:gd name="T55" fmla="*/ 12 h 1692"/>
                      <a:gd name="T56" fmla="*/ 528 w 942"/>
                      <a:gd name="T57" fmla="*/ 0 h 1692"/>
                      <a:gd name="T58" fmla="*/ 558 w 942"/>
                      <a:gd name="T59" fmla="*/ 0 h 1692"/>
                      <a:gd name="T60" fmla="*/ 582 w 942"/>
                      <a:gd name="T61" fmla="*/ 12 h 1692"/>
                      <a:gd name="T62" fmla="*/ 594 w 942"/>
                      <a:gd name="T63" fmla="*/ 24 h 1692"/>
                      <a:gd name="T64" fmla="*/ 606 w 942"/>
                      <a:gd name="T65" fmla="*/ 48 h 1692"/>
                      <a:gd name="T66" fmla="*/ 618 w 942"/>
                      <a:gd name="T67" fmla="*/ 84 h 1692"/>
                      <a:gd name="T68" fmla="*/ 630 w 942"/>
                      <a:gd name="T69" fmla="*/ 150 h 1692"/>
                      <a:gd name="T70" fmla="*/ 654 w 942"/>
                      <a:gd name="T71" fmla="*/ 318 h 1692"/>
                      <a:gd name="T72" fmla="*/ 678 w 942"/>
                      <a:gd name="T73" fmla="*/ 492 h 1692"/>
                      <a:gd name="T74" fmla="*/ 726 w 942"/>
                      <a:gd name="T75" fmla="*/ 732 h 1692"/>
                      <a:gd name="T76" fmla="*/ 780 w 942"/>
                      <a:gd name="T77" fmla="*/ 966 h 1692"/>
                      <a:gd name="T78" fmla="*/ 864 w 942"/>
                      <a:gd name="T79" fmla="*/ 1314 h 1692"/>
                      <a:gd name="T80" fmla="*/ 936 w 942"/>
                      <a:gd name="T81" fmla="*/ 1626 h 1692"/>
                      <a:gd name="T82" fmla="*/ 942 w 942"/>
                      <a:gd name="T83" fmla="*/ 1638 h 1692"/>
                      <a:gd name="T84" fmla="*/ 936 w 942"/>
                      <a:gd name="T85" fmla="*/ 1650 h 1692"/>
                      <a:gd name="T86" fmla="*/ 936 w 942"/>
                      <a:gd name="T87" fmla="*/ 1662 h 1692"/>
                      <a:gd name="T88" fmla="*/ 924 w 942"/>
                      <a:gd name="T89" fmla="*/ 1674 h 1692"/>
                      <a:gd name="T90" fmla="*/ 912 w 942"/>
                      <a:gd name="T91" fmla="*/ 1686 h 1692"/>
                      <a:gd name="T92" fmla="*/ 900 w 942"/>
                      <a:gd name="T93" fmla="*/ 1692 h 1692"/>
                      <a:gd name="T94" fmla="*/ 882 w 942"/>
                      <a:gd name="T95" fmla="*/ 1692 h 1692"/>
                      <a:gd name="T96" fmla="*/ 870 w 942"/>
                      <a:gd name="T97" fmla="*/ 1692 h 1692"/>
                      <a:gd name="T98" fmla="*/ 852 w 942"/>
                      <a:gd name="T99" fmla="*/ 1686 h 1692"/>
                      <a:gd name="T100" fmla="*/ 846 w 942"/>
                      <a:gd name="T101" fmla="*/ 1680 h 1692"/>
                      <a:gd name="T102" fmla="*/ 834 w 942"/>
                      <a:gd name="T103" fmla="*/ 1662 h 1692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28" y="1650"/>
                        </a:ln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1" name="Freeform 327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780 w 942"/>
                      <a:gd name="T1" fmla="*/ 1434 h 1692"/>
                      <a:gd name="T2" fmla="*/ 690 w 942"/>
                      <a:gd name="T3" fmla="*/ 1068 h 1692"/>
                      <a:gd name="T4" fmla="*/ 630 w 942"/>
                      <a:gd name="T5" fmla="*/ 822 h 1692"/>
                      <a:gd name="T6" fmla="*/ 582 w 942"/>
                      <a:gd name="T7" fmla="*/ 588 h 1692"/>
                      <a:gd name="T8" fmla="*/ 558 w 942"/>
                      <a:gd name="T9" fmla="*/ 420 h 1692"/>
                      <a:gd name="T10" fmla="*/ 528 w 942"/>
                      <a:gd name="T11" fmla="*/ 204 h 1692"/>
                      <a:gd name="T12" fmla="*/ 522 w 942"/>
                      <a:gd name="T13" fmla="*/ 144 h 1692"/>
                      <a:gd name="T14" fmla="*/ 510 w 942"/>
                      <a:gd name="T15" fmla="*/ 102 h 1692"/>
                      <a:gd name="T16" fmla="*/ 504 w 942"/>
                      <a:gd name="T17" fmla="*/ 84 h 1692"/>
                      <a:gd name="T18" fmla="*/ 486 w 942"/>
                      <a:gd name="T19" fmla="*/ 78 h 1692"/>
                      <a:gd name="T20" fmla="*/ 474 w 942"/>
                      <a:gd name="T21" fmla="*/ 78 h 1692"/>
                      <a:gd name="T22" fmla="*/ 456 w 942"/>
                      <a:gd name="T23" fmla="*/ 84 h 1692"/>
                      <a:gd name="T24" fmla="*/ 426 w 942"/>
                      <a:gd name="T25" fmla="*/ 108 h 1692"/>
                      <a:gd name="T26" fmla="*/ 360 w 942"/>
                      <a:gd name="T27" fmla="*/ 168 h 1692"/>
                      <a:gd name="T28" fmla="*/ 324 w 942"/>
                      <a:gd name="T29" fmla="*/ 186 h 1692"/>
                      <a:gd name="T30" fmla="*/ 168 w 942"/>
                      <a:gd name="T31" fmla="*/ 258 h 1692"/>
                      <a:gd name="T32" fmla="*/ 84 w 942"/>
                      <a:gd name="T33" fmla="*/ 300 h 1692"/>
                      <a:gd name="T34" fmla="*/ 24 w 942"/>
                      <a:gd name="T35" fmla="*/ 336 h 1692"/>
                      <a:gd name="T36" fmla="*/ 0 w 942"/>
                      <a:gd name="T37" fmla="*/ 342 h 1692"/>
                      <a:gd name="T38" fmla="*/ 72 w 942"/>
                      <a:gd name="T39" fmla="*/ 282 h 1692"/>
                      <a:gd name="T40" fmla="*/ 168 w 942"/>
                      <a:gd name="T41" fmla="*/ 198 h 1692"/>
                      <a:gd name="T42" fmla="*/ 222 w 942"/>
                      <a:gd name="T43" fmla="*/ 150 h 1692"/>
                      <a:gd name="T44" fmla="*/ 282 w 942"/>
                      <a:gd name="T45" fmla="*/ 114 h 1692"/>
                      <a:gd name="T46" fmla="*/ 360 w 942"/>
                      <a:gd name="T47" fmla="*/ 66 h 1692"/>
                      <a:gd name="T48" fmla="*/ 426 w 942"/>
                      <a:gd name="T49" fmla="*/ 36 h 1692"/>
                      <a:gd name="T50" fmla="*/ 486 w 942"/>
                      <a:gd name="T51" fmla="*/ 12 h 1692"/>
                      <a:gd name="T52" fmla="*/ 528 w 942"/>
                      <a:gd name="T53" fmla="*/ 0 h 1692"/>
                      <a:gd name="T54" fmla="*/ 558 w 942"/>
                      <a:gd name="T55" fmla="*/ 0 h 1692"/>
                      <a:gd name="T56" fmla="*/ 582 w 942"/>
                      <a:gd name="T57" fmla="*/ 12 h 1692"/>
                      <a:gd name="T58" fmla="*/ 600 w 942"/>
                      <a:gd name="T59" fmla="*/ 30 h 1692"/>
                      <a:gd name="T60" fmla="*/ 612 w 942"/>
                      <a:gd name="T61" fmla="*/ 60 h 1692"/>
                      <a:gd name="T62" fmla="*/ 624 w 942"/>
                      <a:gd name="T63" fmla="*/ 96 h 1692"/>
                      <a:gd name="T64" fmla="*/ 630 w 942"/>
                      <a:gd name="T65" fmla="*/ 180 h 1692"/>
                      <a:gd name="T66" fmla="*/ 660 w 942"/>
                      <a:gd name="T67" fmla="*/ 408 h 1692"/>
                      <a:gd name="T68" fmla="*/ 690 w 942"/>
                      <a:gd name="T69" fmla="*/ 576 h 1692"/>
                      <a:gd name="T70" fmla="*/ 744 w 942"/>
                      <a:gd name="T71" fmla="*/ 810 h 1692"/>
                      <a:gd name="T72" fmla="*/ 798 w 942"/>
                      <a:gd name="T73" fmla="*/ 1050 h 1692"/>
                      <a:gd name="T74" fmla="*/ 888 w 942"/>
                      <a:gd name="T75" fmla="*/ 1416 h 1692"/>
                      <a:gd name="T76" fmla="*/ 936 w 942"/>
                      <a:gd name="T77" fmla="*/ 1632 h 1692"/>
                      <a:gd name="T78" fmla="*/ 942 w 942"/>
                      <a:gd name="T79" fmla="*/ 1644 h 1692"/>
                      <a:gd name="T80" fmla="*/ 936 w 942"/>
                      <a:gd name="T81" fmla="*/ 1662 h 1692"/>
                      <a:gd name="T82" fmla="*/ 924 w 942"/>
                      <a:gd name="T83" fmla="*/ 1674 h 1692"/>
                      <a:gd name="T84" fmla="*/ 912 w 942"/>
                      <a:gd name="T85" fmla="*/ 1686 h 1692"/>
                      <a:gd name="T86" fmla="*/ 894 w 942"/>
                      <a:gd name="T87" fmla="*/ 1692 h 1692"/>
                      <a:gd name="T88" fmla="*/ 876 w 942"/>
                      <a:gd name="T89" fmla="*/ 1692 h 1692"/>
                      <a:gd name="T90" fmla="*/ 864 w 942"/>
                      <a:gd name="T91" fmla="*/ 1692 h 1692"/>
                      <a:gd name="T92" fmla="*/ 846 w 942"/>
                      <a:gd name="T93" fmla="*/ 1686 h 1692"/>
                      <a:gd name="T94" fmla="*/ 840 w 942"/>
                      <a:gd name="T95" fmla="*/ 1674 h 1692"/>
                      <a:gd name="T96" fmla="*/ 828 w 942"/>
                      <a:gd name="T97" fmla="*/ 1656 h 1692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2" name="Freeform 328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0 w 480"/>
                      <a:gd name="T1" fmla="*/ 1332 h 1392"/>
                      <a:gd name="T2" fmla="*/ 30 w 480"/>
                      <a:gd name="T3" fmla="*/ 1128 h 1392"/>
                      <a:gd name="T4" fmla="*/ 60 w 480"/>
                      <a:gd name="T5" fmla="*/ 882 h 1392"/>
                      <a:gd name="T6" fmla="*/ 78 w 480"/>
                      <a:gd name="T7" fmla="*/ 756 h 1392"/>
                      <a:gd name="T8" fmla="*/ 90 w 480"/>
                      <a:gd name="T9" fmla="*/ 642 h 1392"/>
                      <a:gd name="T10" fmla="*/ 114 w 480"/>
                      <a:gd name="T11" fmla="*/ 564 h 1392"/>
                      <a:gd name="T12" fmla="*/ 132 w 480"/>
                      <a:gd name="T13" fmla="*/ 486 h 1392"/>
                      <a:gd name="T14" fmla="*/ 150 w 480"/>
                      <a:gd name="T15" fmla="*/ 408 h 1392"/>
                      <a:gd name="T16" fmla="*/ 180 w 480"/>
                      <a:gd name="T17" fmla="*/ 324 h 1392"/>
                      <a:gd name="T18" fmla="*/ 204 w 480"/>
                      <a:gd name="T19" fmla="*/ 258 h 1392"/>
                      <a:gd name="T20" fmla="*/ 240 w 480"/>
                      <a:gd name="T21" fmla="*/ 162 h 1392"/>
                      <a:gd name="T22" fmla="*/ 270 w 480"/>
                      <a:gd name="T23" fmla="*/ 96 h 1392"/>
                      <a:gd name="T24" fmla="*/ 282 w 480"/>
                      <a:gd name="T25" fmla="*/ 66 h 1392"/>
                      <a:gd name="T26" fmla="*/ 306 w 480"/>
                      <a:gd name="T27" fmla="*/ 36 h 1392"/>
                      <a:gd name="T28" fmla="*/ 324 w 480"/>
                      <a:gd name="T29" fmla="*/ 12 h 1392"/>
                      <a:gd name="T30" fmla="*/ 330 w 480"/>
                      <a:gd name="T31" fmla="*/ 6 h 1392"/>
                      <a:gd name="T32" fmla="*/ 336 w 480"/>
                      <a:gd name="T33" fmla="*/ 0 h 1392"/>
                      <a:gd name="T34" fmla="*/ 348 w 480"/>
                      <a:gd name="T35" fmla="*/ 0 h 1392"/>
                      <a:gd name="T36" fmla="*/ 372 w 480"/>
                      <a:gd name="T37" fmla="*/ 6 h 1392"/>
                      <a:gd name="T38" fmla="*/ 384 w 480"/>
                      <a:gd name="T39" fmla="*/ 6 h 1392"/>
                      <a:gd name="T40" fmla="*/ 408 w 480"/>
                      <a:gd name="T41" fmla="*/ 18 h 1392"/>
                      <a:gd name="T42" fmla="*/ 450 w 480"/>
                      <a:gd name="T43" fmla="*/ 48 h 1392"/>
                      <a:gd name="T44" fmla="*/ 474 w 480"/>
                      <a:gd name="T45" fmla="*/ 66 h 1392"/>
                      <a:gd name="T46" fmla="*/ 480 w 480"/>
                      <a:gd name="T47" fmla="*/ 66 h 1392"/>
                      <a:gd name="T48" fmla="*/ 480 w 480"/>
                      <a:gd name="T49" fmla="*/ 72 h 1392"/>
                      <a:gd name="T50" fmla="*/ 480 w 480"/>
                      <a:gd name="T51" fmla="*/ 72 h 1392"/>
                      <a:gd name="T52" fmla="*/ 474 w 480"/>
                      <a:gd name="T53" fmla="*/ 72 h 1392"/>
                      <a:gd name="T54" fmla="*/ 456 w 480"/>
                      <a:gd name="T55" fmla="*/ 66 h 1392"/>
                      <a:gd name="T56" fmla="*/ 432 w 480"/>
                      <a:gd name="T57" fmla="*/ 72 h 1392"/>
                      <a:gd name="T58" fmla="*/ 420 w 480"/>
                      <a:gd name="T59" fmla="*/ 72 h 1392"/>
                      <a:gd name="T60" fmla="*/ 408 w 480"/>
                      <a:gd name="T61" fmla="*/ 84 h 1392"/>
                      <a:gd name="T62" fmla="*/ 396 w 480"/>
                      <a:gd name="T63" fmla="*/ 90 h 1392"/>
                      <a:gd name="T64" fmla="*/ 384 w 480"/>
                      <a:gd name="T65" fmla="*/ 114 h 1392"/>
                      <a:gd name="T66" fmla="*/ 360 w 480"/>
                      <a:gd name="T67" fmla="*/ 162 h 1392"/>
                      <a:gd name="T68" fmla="*/ 348 w 480"/>
                      <a:gd name="T69" fmla="*/ 186 h 1392"/>
                      <a:gd name="T70" fmla="*/ 324 w 480"/>
                      <a:gd name="T71" fmla="*/ 246 h 1392"/>
                      <a:gd name="T72" fmla="*/ 282 w 480"/>
                      <a:gd name="T73" fmla="*/ 360 h 1392"/>
                      <a:gd name="T74" fmla="*/ 258 w 480"/>
                      <a:gd name="T75" fmla="*/ 444 h 1392"/>
                      <a:gd name="T76" fmla="*/ 234 w 480"/>
                      <a:gd name="T77" fmla="*/ 522 h 1392"/>
                      <a:gd name="T78" fmla="*/ 210 w 480"/>
                      <a:gd name="T79" fmla="*/ 618 h 1392"/>
                      <a:gd name="T80" fmla="*/ 186 w 480"/>
                      <a:gd name="T81" fmla="*/ 726 h 1392"/>
                      <a:gd name="T82" fmla="*/ 174 w 480"/>
                      <a:gd name="T83" fmla="*/ 840 h 1392"/>
                      <a:gd name="T84" fmla="*/ 138 w 480"/>
                      <a:gd name="T85" fmla="*/ 1146 h 1392"/>
                      <a:gd name="T86" fmla="*/ 114 w 480"/>
                      <a:gd name="T87" fmla="*/ 1344 h 1392"/>
                      <a:gd name="T88" fmla="*/ 108 w 480"/>
                      <a:gd name="T89" fmla="*/ 1356 h 1392"/>
                      <a:gd name="T90" fmla="*/ 102 w 480"/>
                      <a:gd name="T91" fmla="*/ 1368 h 1392"/>
                      <a:gd name="T92" fmla="*/ 96 w 480"/>
                      <a:gd name="T93" fmla="*/ 1374 h 1392"/>
                      <a:gd name="T94" fmla="*/ 90 w 480"/>
                      <a:gd name="T95" fmla="*/ 1386 h 1392"/>
                      <a:gd name="T96" fmla="*/ 78 w 480"/>
                      <a:gd name="T97" fmla="*/ 1392 h 1392"/>
                      <a:gd name="T98" fmla="*/ 66 w 480"/>
                      <a:gd name="T99" fmla="*/ 1392 h 1392"/>
                      <a:gd name="T100" fmla="*/ 60 w 480"/>
                      <a:gd name="T101" fmla="*/ 1392 h 1392"/>
                      <a:gd name="T102" fmla="*/ 48 w 480"/>
                      <a:gd name="T103" fmla="*/ 1392 h 1392"/>
                      <a:gd name="T104" fmla="*/ 36 w 480"/>
                      <a:gd name="T105" fmla="*/ 1392 h 1392"/>
                      <a:gd name="T106" fmla="*/ 24 w 480"/>
                      <a:gd name="T107" fmla="*/ 1386 h 1392"/>
                      <a:gd name="T108" fmla="*/ 18 w 480"/>
                      <a:gd name="T109" fmla="*/ 1374 h 1392"/>
                      <a:gd name="T110" fmla="*/ 6 w 480"/>
                      <a:gd name="T111" fmla="*/ 1362 h 1392"/>
                      <a:gd name="T112" fmla="*/ 6 w 480"/>
                      <a:gd name="T113" fmla="*/ 1350 h 1392"/>
                      <a:gd name="T114" fmla="*/ 0 w 480"/>
                      <a:gd name="T115" fmla="*/ 1338 h 139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0" y="1332"/>
                        </a:ln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3" name="Freeform 329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18 w 480"/>
                      <a:gd name="T1" fmla="*/ 1224 h 1392"/>
                      <a:gd name="T2" fmla="*/ 48 w 480"/>
                      <a:gd name="T3" fmla="*/ 960 h 1392"/>
                      <a:gd name="T4" fmla="*/ 66 w 480"/>
                      <a:gd name="T5" fmla="*/ 816 h 1392"/>
                      <a:gd name="T6" fmla="*/ 84 w 480"/>
                      <a:gd name="T7" fmla="*/ 696 h 1392"/>
                      <a:gd name="T8" fmla="*/ 102 w 480"/>
                      <a:gd name="T9" fmla="*/ 594 h 1392"/>
                      <a:gd name="T10" fmla="*/ 114 w 480"/>
                      <a:gd name="T11" fmla="*/ 540 h 1392"/>
                      <a:gd name="T12" fmla="*/ 144 w 480"/>
                      <a:gd name="T13" fmla="*/ 432 h 1392"/>
                      <a:gd name="T14" fmla="*/ 162 w 480"/>
                      <a:gd name="T15" fmla="*/ 378 h 1392"/>
                      <a:gd name="T16" fmla="*/ 192 w 480"/>
                      <a:gd name="T17" fmla="*/ 294 h 1392"/>
                      <a:gd name="T18" fmla="*/ 228 w 480"/>
                      <a:gd name="T19" fmla="*/ 204 h 1392"/>
                      <a:gd name="T20" fmla="*/ 258 w 480"/>
                      <a:gd name="T21" fmla="*/ 132 h 1392"/>
                      <a:gd name="T22" fmla="*/ 282 w 480"/>
                      <a:gd name="T23" fmla="*/ 78 h 1392"/>
                      <a:gd name="T24" fmla="*/ 294 w 480"/>
                      <a:gd name="T25" fmla="*/ 48 h 1392"/>
                      <a:gd name="T26" fmla="*/ 312 w 480"/>
                      <a:gd name="T27" fmla="*/ 18 h 1392"/>
                      <a:gd name="T28" fmla="*/ 324 w 480"/>
                      <a:gd name="T29" fmla="*/ 6 h 1392"/>
                      <a:gd name="T30" fmla="*/ 330 w 480"/>
                      <a:gd name="T31" fmla="*/ 0 h 1392"/>
                      <a:gd name="T32" fmla="*/ 342 w 480"/>
                      <a:gd name="T33" fmla="*/ 0 h 1392"/>
                      <a:gd name="T34" fmla="*/ 354 w 480"/>
                      <a:gd name="T35" fmla="*/ 0 h 1392"/>
                      <a:gd name="T36" fmla="*/ 378 w 480"/>
                      <a:gd name="T37" fmla="*/ 6 h 1392"/>
                      <a:gd name="T38" fmla="*/ 390 w 480"/>
                      <a:gd name="T39" fmla="*/ 18 h 1392"/>
                      <a:gd name="T40" fmla="*/ 432 w 480"/>
                      <a:gd name="T41" fmla="*/ 36 h 1392"/>
                      <a:gd name="T42" fmla="*/ 468 w 480"/>
                      <a:gd name="T43" fmla="*/ 60 h 1392"/>
                      <a:gd name="T44" fmla="*/ 480 w 480"/>
                      <a:gd name="T45" fmla="*/ 66 h 1392"/>
                      <a:gd name="T46" fmla="*/ 480 w 480"/>
                      <a:gd name="T47" fmla="*/ 72 h 1392"/>
                      <a:gd name="T48" fmla="*/ 474 w 480"/>
                      <a:gd name="T49" fmla="*/ 72 h 1392"/>
                      <a:gd name="T50" fmla="*/ 456 w 480"/>
                      <a:gd name="T51" fmla="*/ 66 h 1392"/>
                      <a:gd name="T52" fmla="*/ 432 w 480"/>
                      <a:gd name="T53" fmla="*/ 72 h 1392"/>
                      <a:gd name="T54" fmla="*/ 420 w 480"/>
                      <a:gd name="T55" fmla="*/ 72 h 1392"/>
                      <a:gd name="T56" fmla="*/ 408 w 480"/>
                      <a:gd name="T57" fmla="*/ 84 h 1392"/>
                      <a:gd name="T58" fmla="*/ 384 w 480"/>
                      <a:gd name="T59" fmla="*/ 108 h 1392"/>
                      <a:gd name="T60" fmla="*/ 372 w 480"/>
                      <a:gd name="T61" fmla="*/ 132 h 1392"/>
                      <a:gd name="T62" fmla="*/ 354 w 480"/>
                      <a:gd name="T63" fmla="*/ 174 h 1392"/>
                      <a:gd name="T64" fmla="*/ 336 w 480"/>
                      <a:gd name="T65" fmla="*/ 216 h 1392"/>
                      <a:gd name="T66" fmla="*/ 306 w 480"/>
                      <a:gd name="T67" fmla="*/ 300 h 1392"/>
                      <a:gd name="T68" fmla="*/ 264 w 480"/>
                      <a:gd name="T69" fmla="*/ 414 h 1392"/>
                      <a:gd name="T70" fmla="*/ 246 w 480"/>
                      <a:gd name="T71" fmla="*/ 474 h 1392"/>
                      <a:gd name="T72" fmla="*/ 222 w 480"/>
                      <a:gd name="T73" fmla="*/ 570 h 1392"/>
                      <a:gd name="T74" fmla="*/ 198 w 480"/>
                      <a:gd name="T75" fmla="*/ 672 h 1392"/>
                      <a:gd name="T76" fmla="*/ 186 w 480"/>
                      <a:gd name="T77" fmla="*/ 786 h 1392"/>
                      <a:gd name="T78" fmla="*/ 162 w 480"/>
                      <a:gd name="T79" fmla="*/ 978 h 1392"/>
                      <a:gd name="T80" fmla="*/ 126 w 480"/>
                      <a:gd name="T81" fmla="*/ 1242 h 1392"/>
                      <a:gd name="T82" fmla="*/ 114 w 480"/>
                      <a:gd name="T83" fmla="*/ 1350 h 1392"/>
                      <a:gd name="T84" fmla="*/ 108 w 480"/>
                      <a:gd name="T85" fmla="*/ 1362 h 1392"/>
                      <a:gd name="T86" fmla="*/ 102 w 480"/>
                      <a:gd name="T87" fmla="*/ 1368 h 1392"/>
                      <a:gd name="T88" fmla="*/ 90 w 480"/>
                      <a:gd name="T89" fmla="*/ 1380 h 1392"/>
                      <a:gd name="T90" fmla="*/ 84 w 480"/>
                      <a:gd name="T91" fmla="*/ 1386 h 1392"/>
                      <a:gd name="T92" fmla="*/ 72 w 480"/>
                      <a:gd name="T93" fmla="*/ 1392 h 1392"/>
                      <a:gd name="T94" fmla="*/ 66 w 480"/>
                      <a:gd name="T95" fmla="*/ 1392 h 1392"/>
                      <a:gd name="T96" fmla="*/ 54 w 480"/>
                      <a:gd name="T97" fmla="*/ 1392 h 1392"/>
                      <a:gd name="T98" fmla="*/ 42 w 480"/>
                      <a:gd name="T99" fmla="*/ 1392 h 1392"/>
                      <a:gd name="T100" fmla="*/ 30 w 480"/>
                      <a:gd name="T101" fmla="*/ 1386 h 1392"/>
                      <a:gd name="T102" fmla="*/ 18 w 480"/>
                      <a:gd name="T103" fmla="*/ 1380 h 1392"/>
                      <a:gd name="T104" fmla="*/ 12 w 480"/>
                      <a:gd name="T105" fmla="*/ 1368 h 1392"/>
                      <a:gd name="T106" fmla="*/ 6 w 480"/>
                      <a:gd name="T107" fmla="*/ 1356 h 1392"/>
                      <a:gd name="T108" fmla="*/ 0 w 480"/>
                      <a:gd name="T109" fmla="*/ 1344 h 1392"/>
                      <a:gd name="T110" fmla="*/ 0 w 480"/>
                      <a:gd name="T111" fmla="*/ 1332 h 1392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4" name="Freeform 330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40 h 1200"/>
                      <a:gd name="T2" fmla="*/ 414 w 510"/>
                      <a:gd name="T3" fmla="*/ 1128 h 1200"/>
                      <a:gd name="T4" fmla="*/ 414 w 510"/>
                      <a:gd name="T5" fmla="*/ 1116 h 1200"/>
                      <a:gd name="T6" fmla="*/ 408 w 510"/>
                      <a:gd name="T7" fmla="*/ 1092 h 1200"/>
                      <a:gd name="T8" fmla="*/ 408 w 510"/>
                      <a:gd name="T9" fmla="*/ 1074 h 1200"/>
                      <a:gd name="T10" fmla="*/ 402 w 510"/>
                      <a:gd name="T11" fmla="*/ 1032 h 1200"/>
                      <a:gd name="T12" fmla="*/ 390 w 510"/>
                      <a:gd name="T13" fmla="*/ 972 h 1200"/>
                      <a:gd name="T14" fmla="*/ 372 w 510"/>
                      <a:gd name="T15" fmla="*/ 888 h 1200"/>
                      <a:gd name="T16" fmla="*/ 342 w 510"/>
                      <a:gd name="T17" fmla="*/ 780 h 1200"/>
                      <a:gd name="T18" fmla="*/ 312 w 510"/>
                      <a:gd name="T19" fmla="*/ 672 h 1200"/>
                      <a:gd name="T20" fmla="*/ 288 w 510"/>
                      <a:gd name="T21" fmla="*/ 546 h 1200"/>
                      <a:gd name="T22" fmla="*/ 270 w 510"/>
                      <a:gd name="T23" fmla="*/ 450 h 1200"/>
                      <a:gd name="T24" fmla="*/ 258 w 510"/>
                      <a:gd name="T25" fmla="*/ 402 h 1200"/>
                      <a:gd name="T26" fmla="*/ 240 w 510"/>
                      <a:gd name="T27" fmla="*/ 354 h 1200"/>
                      <a:gd name="T28" fmla="*/ 222 w 510"/>
                      <a:gd name="T29" fmla="*/ 306 h 1200"/>
                      <a:gd name="T30" fmla="*/ 204 w 510"/>
                      <a:gd name="T31" fmla="*/ 258 h 1200"/>
                      <a:gd name="T32" fmla="*/ 180 w 510"/>
                      <a:gd name="T33" fmla="*/ 210 h 1200"/>
                      <a:gd name="T34" fmla="*/ 156 w 510"/>
                      <a:gd name="T35" fmla="*/ 186 h 1200"/>
                      <a:gd name="T36" fmla="*/ 138 w 510"/>
                      <a:gd name="T37" fmla="*/ 156 h 1200"/>
                      <a:gd name="T38" fmla="*/ 108 w 510"/>
                      <a:gd name="T39" fmla="*/ 138 h 1200"/>
                      <a:gd name="T40" fmla="*/ 84 w 510"/>
                      <a:gd name="T41" fmla="*/ 114 h 1200"/>
                      <a:gd name="T42" fmla="*/ 72 w 510"/>
                      <a:gd name="T43" fmla="*/ 108 h 1200"/>
                      <a:gd name="T44" fmla="*/ 60 w 510"/>
                      <a:gd name="T45" fmla="*/ 90 h 1200"/>
                      <a:gd name="T46" fmla="*/ 48 w 510"/>
                      <a:gd name="T47" fmla="*/ 66 h 1200"/>
                      <a:gd name="T48" fmla="*/ 36 w 510"/>
                      <a:gd name="T49" fmla="*/ 42 h 1200"/>
                      <a:gd name="T50" fmla="*/ 24 w 510"/>
                      <a:gd name="T51" fmla="*/ 30 h 1200"/>
                      <a:gd name="T52" fmla="*/ 12 w 510"/>
                      <a:gd name="T53" fmla="*/ 18 h 1200"/>
                      <a:gd name="T54" fmla="*/ 0 w 510"/>
                      <a:gd name="T55" fmla="*/ 12 h 1200"/>
                      <a:gd name="T56" fmla="*/ 0 w 510"/>
                      <a:gd name="T57" fmla="*/ 6 h 1200"/>
                      <a:gd name="T58" fmla="*/ 0 w 510"/>
                      <a:gd name="T59" fmla="*/ 0 h 1200"/>
                      <a:gd name="T60" fmla="*/ 6 w 510"/>
                      <a:gd name="T61" fmla="*/ 0 h 1200"/>
                      <a:gd name="T62" fmla="*/ 12 w 510"/>
                      <a:gd name="T63" fmla="*/ 0 h 1200"/>
                      <a:gd name="T64" fmla="*/ 30 w 510"/>
                      <a:gd name="T65" fmla="*/ 12 h 1200"/>
                      <a:gd name="T66" fmla="*/ 48 w 510"/>
                      <a:gd name="T67" fmla="*/ 18 h 1200"/>
                      <a:gd name="T68" fmla="*/ 72 w 510"/>
                      <a:gd name="T69" fmla="*/ 18 h 1200"/>
                      <a:gd name="T70" fmla="*/ 102 w 510"/>
                      <a:gd name="T71" fmla="*/ 18 h 1200"/>
                      <a:gd name="T72" fmla="*/ 120 w 510"/>
                      <a:gd name="T73" fmla="*/ 18 h 1200"/>
                      <a:gd name="T74" fmla="*/ 144 w 510"/>
                      <a:gd name="T75" fmla="*/ 24 h 1200"/>
                      <a:gd name="T76" fmla="*/ 168 w 510"/>
                      <a:gd name="T77" fmla="*/ 42 h 1200"/>
                      <a:gd name="T78" fmla="*/ 192 w 510"/>
                      <a:gd name="T79" fmla="*/ 66 h 1200"/>
                      <a:gd name="T80" fmla="*/ 228 w 510"/>
                      <a:gd name="T81" fmla="*/ 108 h 1200"/>
                      <a:gd name="T82" fmla="*/ 264 w 510"/>
                      <a:gd name="T83" fmla="*/ 150 h 1200"/>
                      <a:gd name="T84" fmla="*/ 288 w 510"/>
                      <a:gd name="T85" fmla="*/ 186 h 1200"/>
                      <a:gd name="T86" fmla="*/ 312 w 510"/>
                      <a:gd name="T87" fmla="*/ 234 h 1200"/>
                      <a:gd name="T88" fmla="*/ 336 w 510"/>
                      <a:gd name="T89" fmla="*/ 288 h 1200"/>
                      <a:gd name="T90" fmla="*/ 354 w 510"/>
                      <a:gd name="T91" fmla="*/ 354 h 1200"/>
                      <a:gd name="T92" fmla="*/ 366 w 510"/>
                      <a:gd name="T93" fmla="*/ 408 h 1200"/>
                      <a:gd name="T94" fmla="*/ 384 w 510"/>
                      <a:gd name="T95" fmla="*/ 492 h 1200"/>
                      <a:gd name="T96" fmla="*/ 402 w 510"/>
                      <a:gd name="T97" fmla="*/ 558 h 1200"/>
                      <a:gd name="T98" fmla="*/ 420 w 510"/>
                      <a:gd name="T99" fmla="*/ 654 h 1200"/>
                      <a:gd name="T100" fmla="*/ 462 w 510"/>
                      <a:gd name="T101" fmla="*/ 816 h 1200"/>
                      <a:gd name="T102" fmla="*/ 492 w 510"/>
                      <a:gd name="T103" fmla="*/ 930 h 1200"/>
                      <a:gd name="T104" fmla="*/ 504 w 510"/>
                      <a:gd name="T105" fmla="*/ 1014 h 1200"/>
                      <a:gd name="T106" fmla="*/ 510 w 510"/>
                      <a:gd name="T107" fmla="*/ 1062 h 1200"/>
                      <a:gd name="T108" fmla="*/ 510 w 510"/>
                      <a:gd name="T109" fmla="*/ 1104 h 1200"/>
                      <a:gd name="T110" fmla="*/ 498 w 510"/>
                      <a:gd name="T111" fmla="*/ 1170 h 1200"/>
                      <a:gd name="T112" fmla="*/ 486 w 510"/>
                      <a:gd name="T113" fmla="*/ 1182 h 1200"/>
                      <a:gd name="T114" fmla="*/ 474 w 510"/>
                      <a:gd name="T115" fmla="*/ 1194 h 1200"/>
                      <a:gd name="T116" fmla="*/ 456 w 510"/>
                      <a:gd name="T117" fmla="*/ 1200 h 1200"/>
                      <a:gd name="T118" fmla="*/ 432 w 510"/>
                      <a:gd name="T119" fmla="*/ 1194 h 1200"/>
                      <a:gd name="T120" fmla="*/ 420 w 510"/>
                      <a:gd name="T121" fmla="*/ 1176 h 1200"/>
                      <a:gd name="T122" fmla="*/ 414 w 510"/>
                      <a:gd name="T123" fmla="*/ 1164 h 1200"/>
                      <a:gd name="T124" fmla="*/ 414 w 510"/>
                      <a:gd name="T125" fmla="*/ 1152 h 120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52"/>
                        </a:ln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5" name="Freeform 331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34 h 1200"/>
                      <a:gd name="T2" fmla="*/ 414 w 510"/>
                      <a:gd name="T3" fmla="*/ 1122 h 1200"/>
                      <a:gd name="T4" fmla="*/ 414 w 510"/>
                      <a:gd name="T5" fmla="*/ 1104 h 1200"/>
                      <a:gd name="T6" fmla="*/ 408 w 510"/>
                      <a:gd name="T7" fmla="*/ 1080 h 1200"/>
                      <a:gd name="T8" fmla="*/ 402 w 510"/>
                      <a:gd name="T9" fmla="*/ 1044 h 1200"/>
                      <a:gd name="T10" fmla="*/ 396 w 510"/>
                      <a:gd name="T11" fmla="*/ 1002 h 1200"/>
                      <a:gd name="T12" fmla="*/ 378 w 510"/>
                      <a:gd name="T13" fmla="*/ 912 h 1200"/>
                      <a:gd name="T14" fmla="*/ 360 w 510"/>
                      <a:gd name="T15" fmla="*/ 834 h 1200"/>
                      <a:gd name="T16" fmla="*/ 318 w 510"/>
                      <a:gd name="T17" fmla="*/ 702 h 1200"/>
                      <a:gd name="T18" fmla="*/ 300 w 510"/>
                      <a:gd name="T19" fmla="*/ 618 h 1200"/>
                      <a:gd name="T20" fmla="*/ 270 w 510"/>
                      <a:gd name="T21" fmla="*/ 474 h 1200"/>
                      <a:gd name="T22" fmla="*/ 264 w 510"/>
                      <a:gd name="T23" fmla="*/ 420 h 1200"/>
                      <a:gd name="T24" fmla="*/ 246 w 510"/>
                      <a:gd name="T25" fmla="*/ 366 h 1200"/>
                      <a:gd name="T26" fmla="*/ 234 w 510"/>
                      <a:gd name="T27" fmla="*/ 318 h 1200"/>
                      <a:gd name="T28" fmla="*/ 216 w 510"/>
                      <a:gd name="T29" fmla="*/ 270 h 1200"/>
                      <a:gd name="T30" fmla="*/ 192 w 510"/>
                      <a:gd name="T31" fmla="*/ 228 h 1200"/>
                      <a:gd name="T32" fmla="*/ 162 w 510"/>
                      <a:gd name="T33" fmla="*/ 186 h 1200"/>
                      <a:gd name="T34" fmla="*/ 144 w 510"/>
                      <a:gd name="T35" fmla="*/ 162 h 1200"/>
                      <a:gd name="T36" fmla="*/ 120 w 510"/>
                      <a:gd name="T37" fmla="*/ 138 h 1200"/>
                      <a:gd name="T38" fmla="*/ 90 w 510"/>
                      <a:gd name="T39" fmla="*/ 114 h 1200"/>
                      <a:gd name="T40" fmla="*/ 72 w 510"/>
                      <a:gd name="T41" fmla="*/ 108 h 1200"/>
                      <a:gd name="T42" fmla="*/ 60 w 510"/>
                      <a:gd name="T43" fmla="*/ 90 h 1200"/>
                      <a:gd name="T44" fmla="*/ 48 w 510"/>
                      <a:gd name="T45" fmla="*/ 66 h 1200"/>
                      <a:gd name="T46" fmla="*/ 36 w 510"/>
                      <a:gd name="T47" fmla="*/ 42 h 1200"/>
                      <a:gd name="T48" fmla="*/ 24 w 510"/>
                      <a:gd name="T49" fmla="*/ 30 h 1200"/>
                      <a:gd name="T50" fmla="*/ 12 w 510"/>
                      <a:gd name="T51" fmla="*/ 18 h 1200"/>
                      <a:gd name="T52" fmla="*/ 0 w 510"/>
                      <a:gd name="T53" fmla="*/ 6 h 1200"/>
                      <a:gd name="T54" fmla="*/ 12 w 510"/>
                      <a:gd name="T55" fmla="*/ 0 h 1200"/>
                      <a:gd name="T56" fmla="*/ 30 w 510"/>
                      <a:gd name="T57" fmla="*/ 12 h 1200"/>
                      <a:gd name="T58" fmla="*/ 48 w 510"/>
                      <a:gd name="T59" fmla="*/ 18 h 1200"/>
                      <a:gd name="T60" fmla="*/ 72 w 510"/>
                      <a:gd name="T61" fmla="*/ 18 h 1200"/>
                      <a:gd name="T62" fmla="*/ 102 w 510"/>
                      <a:gd name="T63" fmla="*/ 18 h 1200"/>
                      <a:gd name="T64" fmla="*/ 120 w 510"/>
                      <a:gd name="T65" fmla="*/ 18 h 1200"/>
                      <a:gd name="T66" fmla="*/ 144 w 510"/>
                      <a:gd name="T67" fmla="*/ 24 h 1200"/>
                      <a:gd name="T68" fmla="*/ 168 w 510"/>
                      <a:gd name="T69" fmla="*/ 42 h 1200"/>
                      <a:gd name="T70" fmla="*/ 192 w 510"/>
                      <a:gd name="T71" fmla="*/ 66 h 1200"/>
                      <a:gd name="T72" fmla="*/ 228 w 510"/>
                      <a:gd name="T73" fmla="*/ 108 h 1200"/>
                      <a:gd name="T74" fmla="*/ 264 w 510"/>
                      <a:gd name="T75" fmla="*/ 150 h 1200"/>
                      <a:gd name="T76" fmla="*/ 288 w 510"/>
                      <a:gd name="T77" fmla="*/ 186 h 1200"/>
                      <a:gd name="T78" fmla="*/ 312 w 510"/>
                      <a:gd name="T79" fmla="*/ 234 h 1200"/>
                      <a:gd name="T80" fmla="*/ 336 w 510"/>
                      <a:gd name="T81" fmla="*/ 288 h 1200"/>
                      <a:gd name="T82" fmla="*/ 354 w 510"/>
                      <a:gd name="T83" fmla="*/ 354 h 1200"/>
                      <a:gd name="T84" fmla="*/ 366 w 510"/>
                      <a:gd name="T85" fmla="*/ 408 h 1200"/>
                      <a:gd name="T86" fmla="*/ 384 w 510"/>
                      <a:gd name="T87" fmla="*/ 492 h 1200"/>
                      <a:gd name="T88" fmla="*/ 402 w 510"/>
                      <a:gd name="T89" fmla="*/ 558 h 1200"/>
                      <a:gd name="T90" fmla="*/ 420 w 510"/>
                      <a:gd name="T91" fmla="*/ 654 h 1200"/>
                      <a:gd name="T92" fmla="*/ 462 w 510"/>
                      <a:gd name="T93" fmla="*/ 816 h 1200"/>
                      <a:gd name="T94" fmla="*/ 492 w 510"/>
                      <a:gd name="T95" fmla="*/ 930 h 1200"/>
                      <a:gd name="T96" fmla="*/ 504 w 510"/>
                      <a:gd name="T97" fmla="*/ 1014 h 1200"/>
                      <a:gd name="T98" fmla="*/ 510 w 510"/>
                      <a:gd name="T99" fmla="*/ 1062 h 1200"/>
                      <a:gd name="T100" fmla="*/ 510 w 510"/>
                      <a:gd name="T101" fmla="*/ 1104 h 1200"/>
                      <a:gd name="T102" fmla="*/ 498 w 510"/>
                      <a:gd name="T103" fmla="*/ 1170 h 1200"/>
                      <a:gd name="T104" fmla="*/ 486 w 510"/>
                      <a:gd name="T105" fmla="*/ 1182 h 1200"/>
                      <a:gd name="T106" fmla="*/ 474 w 510"/>
                      <a:gd name="T107" fmla="*/ 1194 h 1200"/>
                      <a:gd name="T108" fmla="*/ 456 w 510"/>
                      <a:gd name="T109" fmla="*/ 1200 h 1200"/>
                      <a:gd name="T110" fmla="*/ 432 w 510"/>
                      <a:gd name="T111" fmla="*/ 1194 h 1200"/>
                      <a:gd name="T112" fmla="*/ 420 w 510"/>
                      <a:gd name="T113" fmla="*/ 1176 h 1200"/>
                      <a:gd name="T114" fmla="*/ 414 w 510"/>
                      <a:gd name="T115" fmla="*/ 1164 h 1200"/>
                      <a:gd name="T116" fmla="*/ 414 w 510"/>
                      <a:gd name="T117" fmla="*/ 1152 h 120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6" name="Freeform 332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46 h 1464"/>
                      <a:gd name="T2" fmla="*/ 12 w 246"/>
                      <a:gd name="T3" fmla="*/ 1416 h 1464"/>
                      <a:gd name="T4" fmla="*/ 12 w 246"/>
                      <a:gd name="T5" fmla="*/ 1380 h 1464"/>
                      <a:gd name="T6" fmla="*/ 12 w 246"/>
                      <a:gd name="T7" fmla="*/ 1350 h 1464"/>
                      <a:gd name="T8" fmla="*/ 6 w 246"/>
                      <a:gd name="T9" fmla="*/ 1284 h 1464"/>
                      <a:gd name="T10" fmla="*/ 0 w 246"/>
                      <a:gd name="T11" fmla="*/ 1266 h 1464"/>
                      <a:gd name="T12" fmla="*/ 0 w 246"/>
                      <a:gd name="T13" fmla="*/ 1242 h 1464"/>
                      <a:gd name="T14" fmla="*/ 0 w 246"/>
                      <a:gd name="T15" fmla="*/ 1206 h 1464"/>
                      <a:gd name="T16" fmla="*/ 12 w 246"/>
                      <a:gd name="T17" fmla="*/ 1134 h 1464"/>
                      <a:gd name="T18" fmla="*/ 24 w 246"/>
                      <a:gd name="T19" fmla="*/ 984 h 1464"/>
                      <a:gd name="T20" fmla="*/ 42 w 246"/>
                      <a:gd name="T21" fmla="*/ 828 h 1464"/>
                      <a:gd name="T22" fmla="*/ 48 w 246"/>
                      <a:gd name="T23" fmla="*/ 726 h 1464"/>
                      <a:gd name="T24" fmla="*/ 66 w 246"/>
                      <a:gd name="T25" fmla="*/ 624 h 1464"/>
                      <a:gd name="T26" fmla="*/ 78 w 246"/>
                      <a:gd name="T27" fmla="*/ 528 h 1464"/>
                      <a:gd name="T28" fmla="*/ 96 w 246"/>
                      <a:gd name="T29" fmla="*/ 432 h 1464"/>
                      <a:gd name="T30" fmla="*/ 114 w 246"/>
                      <a:gd name="T31" fmla="*/ 384 h 1464"/>
                      <a:gd name="T32" fmla="*/ 120 w 246"/>
                      <a:gd name="T33" fmla="*/ 354 h 1464"/>
                      <a:gd name="T34" fmla="*/ 120 w 246"/>
                      <a:gd name="T35" fmla="*/ 324 h 1464"/>
                      <a:gd name="T36" fmla="*/ 132 w 246"/>
                      <a:gd name="T37" fmla="*/ 276 h 1464"/>
                      <a:gd name="T38" fmla="*/ 144 w 246"/>
                      <a:gd name="T39" fmla="*/ 228 h 1464"/>
                      <a:gd name="T40" fmla="*/ 186 w 246"/>
                      <a:gd name="T41" fmla="*/ 138 h 1464"/>
                      <a:gd name="T42" fmla="*/ 216 w 246"/>
                      <a:gd name="T43" fmla="*/ 72 h 1464"/>
                      <a:gd name="T44" fmla="*/ 234 w 246"/>
                      <a:gd name="T45" fmla="*/ 24 h 1464"/>
                      <a:gd name="T46" fmla="*/ 240 w 246"/>
                      <a:gd name="T47" fmla="*/ 0 h 1464"/>
                      <a:gd name="T48" fmla="*/ 240 w 246"/>
                      <a:gd name="T49" fmla="*/ 0 h 1464"/>
                      <a:gd name="T50" fmla="*/ 246 w 246"/>
                      <a:gd name="T51" fmla="*/ 0 h 1464"/>
                      <a:gd name="T52" fmla="*/ 246 w 246"/>
                      <a:gd name="T53" fmla="*/ 6 h 1464"/>
                      <a:gd name="T54" fmla="*/ 240 w 246"/>
                      <a:gd name="T55" fmla="*/ 30 h 1464"/>
                      <a:gd name="T56" fmla="*/ 228 w 246"/>
                      <a:gd name="T57" fmla="*/ 72 h 1464"/>
                      <a:gd name="T58" fmla="*/ 222 w 246"/>
                      <a:gd name="T59" fmla="*/ 120 h 1464"/>
                      <a:gd name="T60" fmla="*/ 222 w 246"/>
                      <a:gd name="T61" fmla="*/ 168 h 1464"/>
                      <a:gd name="T62" fmla="*/ 222 w 246"/>
                      <a:gd name="T63" fmla="*/ 240 h 1464"/>
                      <a:gd name="T64" fmla="*/ 222 w 246"/>
                      <a:gd name="T65" fmla="*/ 318 h 1464"/>
                      <a:gd name="T66" fmla="*/ 222 w 246"/>
                      <a:gd name="T67" fmla="*/ 372 h 1464"/>
                      <a:gd name="T68" fmla="*/ 210 w 246"/>
                      <a:gd name="T69" fmla="*/ 444 h 1464"/>
                      <a:gd name="T70" fmla="*/ 192 w 246"/>
                      <a:gd name="T71" fmla="*/ 546 h 1464"/>
                      <a:gd name="T72" fmla="*/ 168 w 246"/>
                      <a:gd name="T73" fmla="*/ 648 h 1464"/>
                      <a:gd name="T74" fmla="*/ 168 w 246"/>
                      <a:gd name="T75" fmla="*/ 696 h 1464"/>
                      <a:gd name="T76" fmla="*/ 156 w 246"/>
                      <a:gd name="T77" fmla="*/ 792 h 1464"/>
                      <a:gd name="T78" fmla="*/ 138 w 246"/>
                      <a:gd name="T79" fmla="*/ 996 h 1464"/>
                      <a:gd name="T80" fmla="*/ 126 w 246"/>
                      <a:gd name="T81" fmla="*/ 1098 h 1464"/>
                      <a:gd name="T82" fmla="*/ 114 w 246"/>
                      <a:gd name="T83" fmla="*/ 1200 h 1464"/>
                      <a:gd name="T84" fmla="*/ 108 w 246"/>
                      <a:gd name="T85" fmla="*/ 1236 h 1464"/>
                      <a:gd name="T86" fmla="*/ 96 w 246"/>
                      <a:gd name="T87" fmla="*/ 1266 h 1464"/>
                      <a:gd name="T88" fmla="*/ 90 w 246"/>
                      <a:gd name="T89" fmla="*/ 1296 h 1464"/>
                      <a:gd name="T90" fmla="*/ 60 w 246"/>
                      <a:gd name="T91" fmla="*/ 1350 h 1464"/>
                      <a:gd name="T92" fmla="*/ 48 w 246"/>
                      <a:gd name="T93" fmla="*/ 1380 h 1464"/>
                      <a:gd name="T94" fmla="*/ 42 w 246"/>
                      <a:gd name="T95" fmla="*/ 1416 h 1464"/>
                      <a:gd name="T96" fmla="*/ 36 w 246"/>
                      <a:gd name="T97" fmla="*/ 1452 h 1464"/>
                      <a:gd name="T98" fmla="*/ 36 w 246"/>
                      <a:gd name="T99" fmla="*/ 1458 h 1464"/>
                      <a:gd name="T100" fmla="*/ 30 w 246"/>
                      <a:gd name="T101" fmla="*/ 1464 h 1464"/>
                      <a:gd name="T102" fmla="*/ 24 w 246"/>
                      <a:gd name="T103" fmla="*/ 1464 h 1464"/>
                      <a:gd name="T104" fmla="*/ 24 w 246"/>
                      <a:gd name="T105" fmla="*/ 1464 h 1464"/>
                      <a:gd name="T106" fmla="*/ 18 w 246"/>
                      <a:gd name="T107" fmla="*/ 1464 h 1464"/>
                      <a:gd name="T108" fmla="*/ 18 w 246"/>
                      <a:gd name="T109" fmla="*/ 1458 h 1464"/>
                      <a:gd name="T110" fmla="*/ 12 w 246"/>
                      <a:gd name="T111" fmla="*/ 1452 h 1464"/>
                      <a:gd name="T112" fmla="*/ 12 w 246"/>
                      <a:gd name="T113" fmla="*/ 1446 h 146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46"/>
                        </a:ln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7" name="Freeform 333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28 h 1464"/>
                      <a:gd name="T2" fmla="*/ 12 w 246"/>
                      <a:gd name="T3" fmla="*/ 1398 h 1464"/>
                      <a:gd name="T4" fmla="*/ 12 w 246"/>
                      <a:gd name="T5" fmla="*/ 1362 h 1464"/>
                      <a:gd name="T6" fmla="*/ 6 w 246"/>
                      <a:gd name="T7" fmla="*/ 1320 h 1464"/>
                      <a:gd name="T8" fmla="*/ 0 w 246"/>
                      <a:gd name="T9" fmla="*/ 1272 h 1464"/>
                      <a:gd name="T10" fmla="*/ 0 w 246"/>
                      <a:gd name="T11" fmla="*/ 1254 h 1464"/>
                      <a:gd name="T12" fmla="*/ 0 w 246"/>
                      <a:gd name="T13" fmla="*/ 1224 h 1464"/>
                      <a:gd name="T14" fmla="*/ 0 w 246"/>
                      <a:gd name="T15" fmla="*/ 1188 h 1464"/>
                      <a:gd name="T16" fmla="*/ 18 w 246"/>
                      <a:gd name="T17" fmla="*/ 1086 h 1464"/>
                      <a:gd name="T18" fmla="*/ 36 w 246"/>
                      <a:gd name="T19" fmla="*/ 882 h 1464"/>
                      <a:gd name="T20" fmla="*/ 48 w 246"/>
                      <a:gd name="T21" fmla="*/ 780 h 1464"/>
                      <a:gd name="T22" fmla="*/ 60 w 246"/>
                      <a:gd name="T23" fmla="*/ 678 h 1464"/>
                      <a:gd name="T24" fmla="*/ 72 w 246"/>
                      <a:gd name="T25" fmla="*/ 576 h 1464"/>
                      <a:gd name="T26" fmla="*/ 90 w 246"/>
                      <a:gd name="T27" fmla="*/ 480 h 1464"/>
                      <a:gd name="T28" fmla="*/ 108 w 246"/>
                      <a:gd name="T29" fmla="*/ 408 h 1464"/>
                      <a:gd name="T30" fmla="*/ 114 w 246"/>
                      <a:gd name="T31" fmla="*/ 366 h 1464"/>
                      <a:gd name="T32" fmla="*/ 120 w 246"/>
                      <a:gd name="T33" fmla="*/ 336 h 1464"/>
                      <a:gd name="T34" fmla="*/ 126 w 246"/>
                      <a:gd name="T35" fmla="*/ 300 h 1464"/>
                      <a:gd name="T36" fmla="*/ 144 w 246"/>
                      <a:gd name="T37" fmla="*/ 252 h 1464"/>
                      <a:gd name="T38" fmla="*/ 168 w 246"/>
                      <a:gd name="T39" fmla="*/ 180 h 1464"/>
                      <a:gd name="T40" fmla="*/ 204 w 246"/>
                      <a:gd name="T41" fmla="*/ 96 h 1464"/>
                      <a:gd name="T42" fmla="*/ 222 w 246"/>
                      <a:gd name="T43" fmla="*/ 48 h 1464"/>
                      <a:gd name="T44" fmla="*/ 240 w 246"/>
                      <a:gd name="T45" fmla="*/ 6 h 1464"/>
                      <a:gd name="T46" fmla="*/ 246 w 246"/>
                      <a:gd name="T47" fmla="*/ 0 h 1464"/>
                      <a:gd name="T48" fmla="*/ 240 w 246"/>
                      <a:gd name="T49" fmla="*/ 18 h 1464"/>
                      <a:gd name="T50" fmla="*/ 234 w 246"/>
                      <a:gd name="T51" fmla="*/ 48 h 1464"/>
                      <a:gd name="T52" fmla="*/ 228 w 246"/>
                      <a:gd name="T53" fmla="*/ 96 h 1464"/>
                      <a:gd name="T54" fmla="*/ 222 w 246"/>
                      <a:gd name="T55" fmla="*/ 144 h 1464"/>
                      <a:gd name="T56" fmla="*/ 222 w 246"/>
                      <a:gd name="T57" fmla="*/ 192 h 1464"/>
                      <a:gd name="T58" fmla="*/ 222 w 246"/>
                      <a:gd name="T59" fmla="*/ 288 h 1464"/>
                      <a:gd name="T60" fmla="*/ 222 w 246"/>
                      <a:gd name="T61" fmla="*/ 342 h 1464"/>
                      <a:gd name="T62" fmla="*/ 216 w 246"/>
                      <a:gd name="T63" fmla="*/ 396 h 1464"/>
                      <a:gd name="T64" fmla="*/ 198 w 246"/>
                      <a:gd name="T65" fmla="*/ 498 h 1464"/>
                      <a:gd name="T66" fmla="*/ 180 w 246"/>
                      <a:gd name="T67" fmla="*/ 594 h 1464"/>
                      <a:gd name="T68" fmla="*/ 168 w 246"/>
                      <a:gd name="T69" fmla="*/ 672 h 1464"/>
                      <a:gd name="T70" fmla="*/ 162 w 246"/>
                      <a:gd name="T71" fmla="*/ 744 h 1464"/>
                      <a:gd name="T72" fmla="*/ 144 w 246"/>
                      <a:gd name="T73" fmla="*/ 894 h 1464"/>
                      <a:gd name="T74" fmla="*/ 132 w 246"/>
                      <a:gd name="T75" fmla="*/ 1050 h 1464"/>
                      <a:gd name="T76" fmla="*/ 120 w 246"/>
                      <a:gd name="T77" fmla="*/ 1152 h 1464"/>
                      <a:gd name="T78" fmla="*/ 114 w 246"/>
                      <a:gd name="T79" fmla="*/ 1218 h 1464"/>
                      <a:gd name="T80" fmla="*/ 102 w 246"/>
                      <a:gd name="T81" fmla="*/ 1254 h 1464"/>
                      <a:gd name="T82" fmla="*/ 96 w 246"/>
                      <a:gd name="T83" fmla="*/ 1278 h 1464"/>
                      <a:gd name="T84" fmla="*/ 72 w 246"/>
                      <a:gd name="T85" fmla="*/ 1326 h 1464"/>
                      <a:gd name="T86" fmla="*/ 54 w 246"/>
                      <a:gd name="T87" fmla="*/ 1368 h 1464"/>
                      <a:gd name="T88" fmla="*/ 48 w 246"/>
                      <a:gd name="T89" fmla="*/ 1398 h 1464"/>
                      <a:gd name="T90" fmla="*/ 36 w 246"/>
                      <a:gd name="T91" fmla="*/ 1434 h 1464"/>
                      <a:gd name="T92" fmla="*/ 36 w 246"/>
                      <a:gd name="T93" fmla="*/ 1458 h 1464"/>
                      <a:gd name="T94" fmla="*/ 30 w 246"/>
                      <a:gd name="T95" fmla="*/ 1464 h 1464"/>
                      <a:gd name="T96" fmla="*/ 24 w 246"/>
                      <a:gd name="T97" fmla="*/ 1464 h 1464"/>
                      <a:gd name="T98" fmla="*/ 18 w 246"/>
                      <a:gd name="T99" fmla="*/ 1458 h 1464"/>
                      <a:gd name="T100" fmla="*/ 12 w 246"/>
                      <a:gd name="T101" fmla="*/ 1452 h 1464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8" name="Freeform 334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0 w 630"/>
                      <a:gd name="T1" fmla="*/ 2034 h 2040"/>
                      <a:gd name="T2" fmla="*/ 6 w 630"/>
                      <a:gd name="T3" fmla="*/ 1962 h 2040"/>
                      <a:gd name="T4" fmla="*/ 12 w 630"/>
                      <a:gd name="T5" fmla="*/ 1830 h 2040"/>
                      <a:gd name="T6" fmla="*/ 24 w 630"/>
                      <a:gd name="T7" fmla="*/ 1728 h 2040"/>
                      <a:gd name="T8" fmla="*/ 30 w 630"/>
                      <a:gd name="T9" fmla="*/ 1662 h 2040"/>
                      <a:gd name="T10" fmla="*/ 36 w 630"/>
                      <a:gd name="T11" fmla="*/ 1596 h 2040"/>
                      <a:gd name="T12" fmla="*/ 42 w 630"/>
                      <a:gd name="T13" fmla="*/ 1524 h 2040"/>
                      <a:gd name="T14" fmla="*/ 60 w 630"/>
                      <a:gd name="T15" fmla="*/ 1428 h 2040"/>
                      <a:gd name="T16" fmla="*/ 102 w 630"/>
                      <a:gd name="T17" fmla="*/ 1212 h 2040"/>
                      <a:gd name="T18" fmla="*/ 126 w 630"/>
                      <a:gd name="T19" fmla="*/ 1086 h 2040"/>
                      <a:gd name="T20" fmla="*/ 150 w 630"/>
                      <a:gd name="T21" fmla="*/ 960 h 2040"/>
                      <a:gd name="T22" fmla="*/ 174 w 630"/>
                      <a:gd name="T23" fmla="*/ 840 h 2040"/>
                      <a:gd name="T24" fmla="*/ 192 w 630"/>
                      <a:gd name="T25" fmla="*/ 774 h 2040"/>
                      <a:gd name="T26" fmla="*/ 204 w 630"/>
                      <a:gd name="T27" fmla="*/ 702 h 2040"/>
                      <a:gd name="T28" fmla="*/ 222 w 630"/>
                      <a:gd name="T29" fmla="*/ 636 h 2040"/>
                      <a:gd name="T30" fmla="*/ 246 w 630"/>
                      <a:gd name="T31" fmla="*/ 570 h 2040"/>
                      <a:gd name="T32" fmla="*/ 270 w 630"/>
                      <a:gd name="T33" fmla="*/ 516 h 2040"/>
                      <a:gd name="T34" fmla="*/ 294 w 630"/>
                      <a:gd name="T35" fmla="*/ 456 h 2040"/>
                      <a:gd name="T36" fmla="*/ 324 w 630"/>
                      <a:gd name="T37" fmla="*/ 396 h 2040"/>
                      <a:gd name="T38" fmla="*/ 354 w 630"/>
                      <a:gd name="T39" fmla="*/ 342 h 2040"/>
                      <a:gd name="T40" fmla="*/ 402 w 630"/>
                      <a:gd name="T41" fmla="*/ 270 h 2040"/>
                      <a:gd name="T42" fmla="*/ 432 w 630"/>
                      <a:gd name="T43" fmla="*/ 234 h 2040"/>
                      <a:gd name="T44" fmla="*/ 456 w 630"/>
                      <a:gd name="T45" fmla="*/ 198 h 2040"/>
                      <a:gd name="T46" fmla="*/ 492 w 630"/>
                      <a:gd name="T47" fmla="*/ 150 h 2040"/>
                      <a:gd name="T48" fmla="*/ 546 w 630"/>
                      <a:gd name="T49" fmla="*/ 84 h 2040"/>
                      <a:gd name="T50" fmla="*/ 624 w 630"/>
                      <a:gd name="T51" fmla="*/ 0 h 2040"/>
                      <a:gd name="T52" fmla="*/ 624 w 630"/>
                      <a:gd name="T53" fmla="*/ 0 h 2040"/>
                      <a:gd name="T54" fmla="*/ 630 w 630"/>
                      <a:gd name="T55" fmla="*/ 0 h 2040"/>
                      <a:gd name="T56" fmla="*/ 630 w 630"/>
                      <a:gd name="T57" fmla="*/ 6 h 2040"/>
                      <a:gd name="T58" fmla="*/ 612 w 630"/>
                      <a:gd name="T59" fmla="*/ 24 h 2040"/>
                      <a:gd name="T60" fmla="*/ 570 w 630"/>
                      <a:gd name="T61" fmla="*/ 66 h 2040"/>
                      <a:gd name="T62" fmla="*/ 540 w 630"/>
                      <a:gd name="T63" fmla="*/ 108 h 2040"/>
                      <a:gd name="T64" fmla="*/ 504 w 630"/>
                      <a:gd name="T65" fmla="*/ 156 h 2040"/>
                      <a:gd name="T66" fmla="*/ 480 w 630"/>
                      <a:gd name="T67" fmla="*/ 192 h 2040"/>
                      <a:gd name="T68" fmla="*/ 456 w 630"/>
                      <a:gd name="T69" fmla="*/ 222 h 2040"/>
                      <a:gd name="T70" fmla="*/ 426 w 630"/>
                      <a:gd name="T71" fmla="*/ 276 h 2040"/>
                      <a:gd name="T72" fmla="*/ 402 w 630"/>
                      <a:gd name="T73" fmla="*/ 324 h 2040"/>
                      <a:gd name="T74" fmla="*/ 366 w 630"/>
                      <a:gd name="T75" fmla="*/ 408 h 2040"/>
                      <a:gd name="T76" fmla="*/ 342 w 630"/>
                      <a:gd name="T77" fmla="*/ 468 h 2040"/>
                      <a:gd name="T78" fmla="*/ 318 w 630"/>
                      <a:gd name="T79" fmla="*/ 528 h 2040"/>
                      <a:gd name="T80" fmla="*/ 300 w 630"/>
                      <a:gd name="T81" fmla="*/ 588 h 2040"/>
                      <a:gd name="T82" fmla="*/ 282 w 630"/>
                      <a:gd name="T83" fmla="*/ 654 h 2040"/>
                      <a:gd name="T84" fmla="*/ 270 w 630"/>
                      <a:gd name="T85" fmla="*/ 714 h 2040"/>
                      <a:gd name="T86" fmla="*/ 246 w 630"/>
                      <a:gd name="T87" fmla="*/ 786 h 2040"/>
                      <a:gd name="T88" fmla="*/ 240 w 630"/>
                      <a:gd name="T89" fmla="*/ 852 h 2040"/>
                      <a:gd name="T90" fmla="*/ 210 w 630"/>
                      <a:gd name="T91" fmla="*/ 972 h 2040"/>
                      <a:gd name="T92" fmla="*/ 174 w 630"/>
                      <a:gd name="T93" fmla="*/ 1140 h 2040"/>
                      <a:gd name="T94" fmla="*/ 156 w 630"/>
                      <a:gd name="T95" fmla="*/ 1218 h 2040"/>
                      <a:gd name="T96" fmla="*/ 150 w 630"/>
                      <a:gd name="T97" fmla="*/ 1278 h 2040"/>
                      <a:gd name="T98" fmla="*/ 132 w 630"/>
                      <a:gd name="T99" fmla="*/ 1332 h 2040"/>
                      <a:gd name="T100" fmla="*/ 120 w 630"/>
                      <a:gd name="T101" fmla="*/ 1398 h 2040"/>
                      <a:gd name="T102" fmla="*/ 102 w 630"/>
                      <a:gd name="T103" fmla="*/ 1464 h 2040"/>
                      <a:gd name="T104" fmla="*/ 90 w 630"/>
                      <a:gd name="T105" fmla="*/ 1536 h 2040"/>
                      <a:gd name="T106" fmla="*/ 78 w 630"/>
                      <a:gd name="T107" fmla="*/ 1596 h 2040"/>
                      <a:gd name="T108" fmla="*/ 48 w 630"/>
                      <a:gd name="T109" fmla="*/ 1770 h 2040"/>
                      <a:gd name="T110" fmla="*/ 30 w 630"/>
                      <a:gd name="T111" fmla="*/ 1866 h 2040"/>
                      <a:gd name="T112" fmla="*/ 18 w 630"/>
                      <a:gd name="T113" fmla="*/ 1932 h 2040"/>
                      <a:gd name="T114" fmla="*/ 6 w 630"/>
                      <a:gd name="T115" fmla="*/ 2004 h 2040"/>
                      <a:gd name="T116" fmla="*/ 6 w 630"/>
                      <a:gd name="T117" fmla="*/ 2034 h 2040"/>
                      <a:gd name="T118" fmla="*/ 6 w 630"/>
                      <a:gd name="T119" fmla="*/ 2034 h 2040"/>
                      <a:gd name="T120" fmla="*/ 0 w 630"/>
                      <a:gd name="T121" fmla="*/ 2040 h 2040"/>
                      <a:gd name="T122" fmla="*/ 0 w 630"/>
                      <a:gd name="T123" fmla="*/ 2034 h 2040"/>
                      <a:gd name="T124" fmla="*/ 0 w 630"/>
                      <a:gd name="T125" fmla="*/ 2034 h 204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0" y="2034"/>
                        </a:ln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999" name="Freeform 335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6 w 630"/>
                      <a:gd name="T1" fmla="*/ 2004 h 2040"/>
                      <a:gd name="T2" fmla="*/ 6 w 630"/>
                      <a:gd name="T3" fmla="*/ 1896 h 2040"/>
                      <a:gd name="T4" fmla="*/ 18 w 630"/>
                      <a:gd name="T5" fmla="*/ 1764 h 2040"/>
                      <a:gd name="T6" fmla="*/ 30 w 630"/>
                      <a:gd name="T7" fmla="*/ 1698 h 2040"/>
                      <a:gd name="T8" fmla="*/ 30 w 630"/>
                      <a:gd name="T9" fmla="*/ 1626 h 2040"/>
                      <a:gd name="T10" fmla="*/ 36 w 630"/>
                      <a:gd name="T11" fmla="*/ 1560 h 2040"/>
                      <a:gd name="T12" fmla="*/ 48 w 630"/>
                      <a:gd name="T13" fmla="*/ 1494 h 2040"/>
                      <a:gd name="T14" fmla="*/ 72 w 630"/>
                      <a:gd name="T15" fmla="*/ 1356 h 2040"/>
                      <a:gd name="T16" fmla="*/ 114 w 630"/>
                      <a:gd name="T17" fmla="*/ 1128 h 2040"/>
                      <a:gd name="T18" fmla="*/ 132 w 630"/>
                      <a:gd name="T19" fmla="*/ 1044 h 2040"/>
                      <a:gd name="T20" fmla="*/ 174 w 630"/>
                      <a:gd name="T21" fmla="*/ 876 h 2040"/>
                      <a:gd name="T22" fmla="*/ 180 w 630"/>
                      <a:gd name="T23" fmla="*/ 804 h 2040"/>
                      <a:gd name="T24" fmla="*/ 198 w 630"/>
                      <a:gd name="T25" fmla="*/ 732 h 2040"/>
                      <a:gd name="T26" fmla="*/ 216 w 630"/>
                      <a:gd name="T27" fmla="*/ 666 h 2040"/>
                      <a:gd name="T28" fmla="*/ 240 w 630"/>
                      <a:gd name="T29" fmla="*/ 606 h 2040"/>
                      <a:gd name="T30" fmla="*/ 258 w 630"/>
                      <a:gd name="T31" fmla="*/ 540 h 2040"/>
                      <a:gd name="T32" fmla="*/ 288 w 630"/>
                      <a:gd name="T33" fmla="*/ 486 h 2040"/>
                      <a:gd name="T34" fmla="*/ 312 w 630"/>
                      <a:gd name="T35" fmla="*/ 426 h 2040"/>
                      <a:gd name="T36" fmla="*/ 342 w 630"/>
                      <a:gd name="T37" fmla="*/ 372 h 2040"/>
                      <a:gd name="T38" fmla="*/ 372 w 630"/>
                      <a:gd name="T39" fmla="*/ 318 h 2040"/>
                      <a:gd name="T40" fmla="*/ 420 w 630"/>
                      <a:gd name="T41" fmla="*/ 246 h 2040"/>
                      <a:gd name="T42" fmla="*/ 438 w 630"/>
                      <a:gd name="T43" fmla="*/ 222 h 2040"/>
                      <a:gd name="T44" fmla="*/ 474 w 630"/>
                      <a:gd name="T45" fmla="*/ 174 h 2040"/>
                      <a:gd name="T46" fmla="*/ 510 w 630"/>
                      <a:gd name="T47" fmla="*/ 126 h 2040"/>
                      <a:gd name="T48" fmla="*/ 588 w 630"/>
                      <a:gd name="T49" fmla="*/ 42 h 2040"/>
                      <a:gd name="T50" fmla="*/ 630 w 630"/>
                      <a:gd name="T51" fmla="*/ 0 h 2040"/>
                      <a:gd name="T52" fmla="*/ 612 w 630"/>
                      <a:gd name="T53" fmla="*/ 24 h 2040"/>
                      <a:gd name="T54" fmla="*/ 570 w 630"/>
                      <a:gd name="T55" fmla="*/ 66 h 2040"/>
                      <a:gd name="T56" fmla="*/ 540 w 630"/>
                      <a:gd name="T57" fmla="*/ 108 h 2040"/>
                      <a:gd name="T58" fmla="*/ 504 w 630"/>
                      <a:gd name="T59" fmla="*/ 156 h 2040"/>
                      <a:gd name="T60" fmla="*/ 480 w 630"/>
                      <a:gd name="T61" fmla="*/ 192 h 2040"/>
                      <a:gd name="T62" fmla="*/ 456 w 630"/>
                      <a:gd name="T63" fmla="*/ 222 h 2040"/>
                      <a:gd name="T64" fmla="*/ 426 w 630"/>
                      <a:gd name="T65" fmla="*/ 276 h 2040"/>
                      <a:gd name="T66" fmla="*/ 402 w 630"/>
                      <a:gd name="T67" fmla="*/ 324 h 2040"/>
                      <a:gd name="T68" fmla="*/ 366 w 630"/>
                      <a:gd name="T69" fmla="*/ 408 h 2040"/>
                      <a:gd name="T70" fmla="*/ 342 w 630"/>
                      <a:gd name="T71" fmla="*/ 468 h 2040"/>
                      <a:gd name="T72" fmla="*/ 318 w 630"/>
                      <a:gd name="T73" fmla="*/ 528 h 2040"/>
                      <a:gd name="T74" fmla="*/ 300 w 630"/>
                      <a:gd name="T75" fmla="*/ 588 h 2040"/>
                      <a:gd name="T76" fmla="*/ 282 w 630"/>
                      <a:gd name="T77" fmla="*/ 654 h 2040"/>
                      <a:gd name="T78" fmla="*/ 270 w 630"/>
                      <a:gd name="T79" fmla="*/ 714 h 2040"/>
                      <a:gd name="T80" fmla="*/ 246 w 630"/>
                      <a:gd name="T81" fmla="*/ 786 h 2040"/>
                      <a:gd name="T82" fmla="*/ 240 w 630"/>
                      <a:gd name="T83" fmla="*/ 852 h 2040"/>
                      <a:gd name="T84" fmla="*/ 210 w 630"/>
                      <a:gd name="T85" fmla="*/ 972 h 2040"/>
                      <a:gd name="T86" fmla="*/ 174 w 630"/>
                      <a:gd name="T87" fmla="*/ 1140 h 2040"/>
                      <a:gd name="T88" fmla="*/ 156 w 630"/>
                      <a:gd name="T89" fmla="*/ 1218 h 2040"/>
                      <a:gd name="T90" fmla="*/ 150 w 630"/>
                      <a:gd name="T91" fmla="*/ 1278 h 2040"/>
                      <a:gd name="T92" fmla="*/ 132 w 630"/>
                      <a:gd name="T93" fmla="*/ 1332 h 2040"/>
                      <a:gd name="T94" fmla="*/ 120 w 630"/>
                      <a:gd name="T95" fmla="*/ 1398 h 2040"/>
                      <a:gd name="T96" fmla="*/ 102 w 630"/>
                      <a:gd name="T97" fmla="*/ 1464 h 2040"/>
                      <a:gd name="T98" fmla="*/ 90 w 630"/>
                      <a:gd name="T99" fmla="*/ 1536 h 2040"/>
                      <a:gd name="T100" fmla="*/ 78 w 630"/>
                      <a:gd name="T101" fmla="*/ 1596 h 2040"/>
                      <a:gd name="T102" fmla="*/ 48 w 630"/>
                      <a:gd name="T103" fmla="*/ 1770 h 2040"/>
                      <a:gd name="T104" fmla="*/ 30 w 630"/>
                      <a:gd name="T105" fmla="*/ 1866 h 2040"/>
                      <a:gd name="T106" fmla="*/ 18 w 630"/>
                      <a:gd name="T107" fmla="*/ 1932 h 2040"/>
                      <a:gd name="T108" fmla="*/ 6 w 630"/>
                      <a:gd name="T109" fmla="*/ 2004 h 2040"/>
                      <a:gd name="T110" fmla="*/ 6 w 630"/>
                      <a:gd name="T111" fmla="*/ 2040 h 2040"/>
                      <a:gd name="T112" fmla="*/ 0 w 630"/>
                      <a:gd name="T113" fmla="*/ 2034 h 204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00" name="Group 249"/>
              <p:cNvGrpSpPr>
                <a:grpSpLocks/>
              </p:cNvGrpSpPr>
              <p:nvPr/>
            </p:nvGrpSpPr>
            <p:grpSpPr bwMode="auto">
              <a:xfrm>
                <a:off x="4438229" y="4515813"/>
                <a:ext cx="416994" cy="741987"/>
                <a:chOff x="693" y="2640"/>
                <a:chExt cx="171" cy="47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1001" name="Freeform 250"/>
                <p:cNvSpPr>
                  <a:spLocks/>
                </p:cNvSpPr>
                <p:nvPr/>
              </p:nvSpPr>
              <p:spPr bwMode="auto">
                <a:xfrm rot="-4622116">
                  <a:off x="728" y="2829"/>
                  <a:ext cx="116" cy="47"/>
                </a:xfrm>
                <a:custGeom>
                  <a:avLst/>
                  <a:gdLst>
                    <a:gd name="T0" fmla="*/ 0 w 438"/>
                    <a:gd name="T1" fmla="*/ 0 h 135"/>
                    <a:gd name="T2" fmla="*/ 0 w 438"/>
                    <a:gd name="T3" fmla="*/ 0 h 135"/>
                    <a:gd name="T4" fmla="*/ 0 w 438"/>
                    <a:gd name="T5" fmla="*/ 0 h 135"/>
                    <a:gd name="T6" fmla="*/ 0 w 438"/>
                    <a:gd name="T7" fmla="*/ 0 h 135"/>
                    <a:gd name="T8" fmla="*/ 0 w 438"/>
                    <a:gd name="T9" fmla="*/ 0 h 135"/>
                    <a:gd name="T10" fmla="*/ 0 w 438"/>
                    <a:gd name="T11" fmla="*/ 0 h 135"/>
                    <a:gd name="T12" fmla="*/ 0 w 438"/>
                    <a:gd name="T13" fmla="*/ 0 h 135"/>
                    <a:gd name="T14" fmla="*/ 0 w 438"/>
                    <a:gd name="T15" fmla="*/ 0 h 135"/>
                    <a:gd name="T16" fmla="*/ 0 w 438"/>
                    <a:gd name="T17" fmla="*/ 0 h 135"/>
                    <a:gd name="T18" fmla="*/ 0 w 438"/>
                    <a:gd name="T19" fmla="*/ 0 h 135"/>
                    <a:gd name="T20" fmla="*/ 0 w 438"/>
                    <a:gd name="T21" fmla="*/ 0 h 135"/>
                    <a:gd name="T22" fmla="*/ 0 w 438"/>
                    <a:gd name="T23" fmla="*/ 0 h 135"/>
                    <a:gd name="T24" fmla="*/ 0 w 438"/>
                    <a:gd name="T25" fmla="*/ 0 h 135"/>
                    <a:gd name="T26" fmla="*/ 0 w 438"/>
                    <a:gd name="T27" fmla="*/ 0 h 135"/>
                    <a:gd name="T28" fmla="*/ 0 w 438"/>
                    <a:gd name="T29" fmla="*/ 0 h 135"/>
                    <a:gd name="T30" fmla="*/ 0 w 438"/>
                    <a:gd name="T31" fmla="*/ 0 h 135"/>
                    <a:gd name="T32" fmla="*/ 0 w 438"/>
                    <a:gd name="T33" fmla="*/ 0 h 135"/>
                    <a:gd name="T34" fmla="*/ 0 w 438"/>
                    <a:gd name="T35" fmla="*/ 0 h 135"/>
                    <a:gd name="T36" fmla="*/ 0 w 438"/>
                    <a:gd name="T37" fmla="*/ 0 h 135"/>
                    <a:gd name="T38" fmla="*/ 0 w 438"/>
                    <a:gd name="T39" fmla="*/ 0 h 135"/>
                    <a:gd name="T40" fmla="*/ 0 w 438"/>
                    <a:gd name="T41" fmla="*/ 0 h 135"/>
                    <a:gd name="T42" fmla="*/ 0 w 438"/>
                    <a:gd name="T43" fmla="*/ 0 h 135"/>
                    <a:gd name="T44" fmla="*/ 0 w 438"/>
                    <a:gd name="T45" fmla="*/ 0 h 135"/>
                    <a:gd name="T46" fmla="*/ 0 w 438"/>
                    <a:gd name="T47" fmla="*/ 0 h 135"/>
                    <a:gd name="T48" fmla="*/ 0 w 438"/>
                    <a:gd name="T49" fmla="*/ 0 h 135"/>
                    <a:gd name="T50" fmla="*/ 0 w 438"/>
                    <a:gd name="T51" fmla="*/ 0 h 135"/>
                    <a:gd name="T52" fmla="*/ 0 w 438"/>
                    <a:gd name="T53" fmla="*/ 0 h 135"/>
                    <a:gd name="T54" fmla="*/ 0 w 438"/>
                    <a:gd name="T55" fmla="*/ 0 h 135"/>
                    <a:gd name="T56" fmla="*/ 0 w 438"/>
                    <a:gd name="T57" fmla="*/ 0 h 135"/>
                    <a:gd name="T58" fmla="*/ 0 w 438"/>
                    <a:gd name="T59" fmla="*/ 0 h 135"/>
                    <a:gd name="T60" fmla="*/ 0 w 438"/>
                    <a:gd name="T61" fmla="*/ 0 h 135"/>
                    <a:gd name="T62" fmla="*/ 0 w 438"/>
                    <a:gd name="T63" fmla="*/ 0 h 135"/>
                    <a:gd name="T64" fmla="*/ 0 w 438"/>
                    <a:gd name="T65" fmla="*/ 0 h 135"/>
                    <a:gd name="T66" fmla="*/ 0 w 438"/>
                    <a:gd name="T67" fmla="*/ 0 h 135"/>
                    <a:gd name="T68" fmla="*/ 0 w 438"/>
                    <a:gd name="T69" fmla="*/ 0 h 135"/>
                    <a:gd name="T70" fmla="*/ 0 w 438"/>
                    <a:gd name="T71" fmla="*/ 0 h 135"/>
                    <a:gd name="T72" fmla="*/ 0 w 438"/>
                    <a:gd name="T73" fmla="*/ 0 h 135"/>
                    <a:gd name="T74" fmla="*/ 0 w 438"/>
                    <a:gd name="T75" fmla="*/ 0 h 135"/>
                    <a:gd name="T76" fmla="*/ 0 w 438"/>
                    <a:gd name="T77" fmla="*/ 0 h 135"/>
                    <a:gd name="T78" fmla="*/ 0 w 438"/>
                    <a:gd name="T79" fmla="*/ 0 h 135"/>
                    <a:gd name="T80" fmla="*/ 0 w 438"/>
                    <a:gd name="T81" fmla="*/ 0 h 135"/>
                    <a:gd name="T82" fmla="*/ 0 w 438"/>
                    <a:gd name="T83" fmla="*/ 0 h 135"/>
                    <a:gd name="T84" fmla="*/ 0 w 438"/>
                    <a:gd name="T85" fmla="*/ 0 h 135"/>
                    <a:gd name="T86" fmla="*/ 0 w 438"/>
                    <a:gd name="T87" fmla="*/ 0 h 135"/>
                    <a:gd name="T88" fmla="*/ 0 w 438"/>
                    <a:gd name="T89" fmla="*/ 0 h 135"/>
                    <a:gd name="T90" fmla="*/ 0 w 438"/>
                    <a:gd name="T91" fmla="*/ 0 h 135"/>
                    <a:gd name="T92" fmla="*/ 0 w 438"/>
                    <a:gd name="T93" fmla="*/ 0 h 135"/>
                    <a:gd name="T94" fmla="*/ 0 w 438"/>
                    <a:gd name="T95" fmla="*/ 0 h 135"/>
                    <a:gd name="T96" fmla="*/ 0 w 438"/>
                    <a:gd name="T97" fmla="*/ 0 h 135"/>
                    <a:gd name="T98" fmla="*/ 0 w 438"/>
                    <a:gd name="T99" fmla="*/ 0 h 135"/>
                    <a:gd name="T100" fmla="*/ 0 w 438"/>
                    <a:gd name="T101" fmla="*/ 0 h 135"/>
                    <a:gd name="T102" fmla="*/ 0 w 438"/>
                    <a:gd name="T103" fmla="*/ 0 h 135"/>
                    <a:gd name="T104" fmla="*/ 0 w 438"/>
                    <a:gd name="T105" fmla="*/ 0 h 135"/>
                    <a:gd name="T106" fmla="*/ 0 w 438"/>
                    <a:gd name="T107" fmla="*/ 0 h 135"/>
                    <a:gd name="T108" fmla="*/ 0 w 438"/>
                    <a:gd name="T109" fmla="*/ 0 h 135"/>
                    <a:gd name="T110" fmla="*/ 0 w 438"/>
                    <a:gd name="T111" fmla="*/ 0 h 13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438" h="135">
                      <a:moveTo>
                        <a:pt x="428" y="0"/>
                      </a:moveTo>
                      <a:lnTo>
                        <a:pt x="399" y="10"/>
                      </a:lnTo>
                      <a:lnTo>
                        <a:pt x="380" y="19"/>
                      </a:lnTo>
                      <a:lnTo>
                        <a:pt x="370" y="19"/>
                      </a:lnTo>
                      <a:lnTo>
                        <a:pt x="350" y="29"/>
                      </a:lnTo>
                      <a:lnTo>
                        <a:pt x="341" y="29"/>
                      </a:lnTo>
                      <a:lnTo>
                        <a:pt x="331" y="29"/>
                      </a:lnTo>
                      <a:lnTo>
                        <a:pt x="311" y="29"/>
                      </a:lnTo>
                      <a:lnTo>
                        <a:pt x="302" y="39"/>
                      </a:lnTo>
                      <a:lnTo>
                        <a:pt x="273" y="39"/>
                      </a:lnTo>
                      <a:lnTo>
                        <a:pt x="253" y="48"/>
                      </a:lnTo>
                      <a:lnTo>
                        <a:pt x="224" y="58"/>
                      </a:lnTo>
                      <a:lnTo>
                        <a:pt x="195" y="68"/>
                      </a:lnTo>
                      <a:lnTo>
                        <a:pt x="185" y="77"/>
                      </a:lnTo>
                      <a:lnTo>
                        <a:pt x="165" y="77"/>
                      </a:lnTo>
                      <a:lnTo>
                        <a:pt x="156" y="77"/>
                      </a:lnTo>
                      <a:lnTo>
                        <a:pt x="146" y="77"/>
                      </a:lnTo>
                      <a:lnTo>
                        <a:pt x="127" y="77"/>
                      </a:lnTo>
                      <a:lnTo>
                        <a:pt x="107" y="77"/>
                      </a:lnTo>
                      <a:lnTo>
                        <a:pt x="97" y="87"/>
                      </a:lnTo>
                      <a:lnTo>
                        <a:pt x="78" y="96"/>
                      </a:lnTo>
                      <a:lnTo>
                        <a:pt x="58" y="106"/>
                      </a:lnTo>
                      <a:lnTo>
                        <a:pt x="39" y="116"/>
                      </a:lnTo>
                      <a:lnTo>
                        <a:pt x="29" y="116"/>
                      </a:lnTo>
                      <a:lnTo>
                        <a:pt x="10" y="116"/>
                      </a:lnTo>
                      <a:lnTo>
                        <a:pt x="0" y="125"/>
                      </a:lnTo>
                      <a:lnTo>
                        <a:pt x="0" y="135"/>
                      </a:lnTo>
                      <a:lnTo>
                        <a:pt x="10" y="125"/>
                      </a:lnTo>
                      <a:lnTo>
                        <a:pt x="29" y="125"/>
                      </a:lnTo>
                      <a:lnTo>
                        <a:pt x="39" y="116"/>
                      </a:lnTo>
                      <a:lnTo>
                        <a:pt x="58" y="116"/>
                      </a:lnTo>
                      <a:lnTo>
                        <a:pt x="78" y="116"/>
                      </a:lnTo>
                      <a:lnTo>
                        <a:pt x="88" y="116"/>
                      </a:lnTo>
                      <a:lnTo>
                        <a:pt x="117" y="96"/>
                      </a:lnTo>
                      <a:lnTo>
                        <a:pt x="136" y="96"/>
                      </a:lnTo>
                      <a:lnTo>
                        <a:pt x="146" y="96"/>
                      </a:lnTo>
                      <a:lnTo>
                        <a:pt x="156" y="96"/>
                      </a:lnTo>
                      <a:lnTo>
                        <a:pt x="175" y="87"/>
                      </a:lnTo>
                      <a:lnTo>
                        <a:pt x="195" y="77"/>
                      </a:lnTo>
                      <a:lnTo>
                        <a:pt x="224" y="77"/>
                      </a:lnTo>
                      <a:lnTo>
                        <a:pt x="253" y="68"/>
                      </a:lnTo>
                      <a:lnTo>
                        <a:pt x="273" y="58"/>
                      </a:lnTo>
                      <a:lnTo>
                        <a:pt x="292" y="58"/>
                      </a:lnTo>
                      <a:lnTo>
                        <a:pt x="302" y="48"/>
                      </a:lnTo>
                      <a:lnTo>
                        <a:pt x="311" y="48"/>
                      </a:lnTo>
                      <a:lnTo>
                        <a:pt x="331" y="48"/>
                      </a:lnTo>
                      <a:lnTo>
                        <a:pt x="341" y="48"/>
                      </a:lnTo>
                      <a:lnTo>
                        <a:pt x="350" y="39"/>
                      </a:lnTo>
                      <a:lnTo>
                        <a:pt x="370" y="39"/>
                      </a:lnTo>
                      <a:lnTo>
                        <a:pt x="380" y="39"/>
                      </a:lnTo>
                      <a:lnTo>
                        <a:pt x="409" y="29"/>
                      </a:lnTo>
                      <a:lnTo>
                        <a:pt x="419" y="19"/>
                      </a:lnTo>
                      <a:lnTo>
                        <a:pt x="438" y="10"/>
                      </a:lnTo>
                      <a:lnTo>
                        <a:pt x="438" y="0"/>
                      </a:lnTo>
                      <a:lnTo>
                        <a:pt x="428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2" name="Freeform 251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3" name="Freeform 252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4" name="Freeform 253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w 126"/>
                    <a:gd name="T69" fmla="*/ 0 h 38"/>
                    <a:gd name="T70" fmla="*/ 0 w 126"/>
                    <a:gd name="T71" fmla="*/ 0 h 38"/>
                    <a:gd name="T72" fmla="*/ 0 w 126"/>
                    <a:gd name="T73" fmla="*/ 0 h 3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5" name="Freeform 254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6" name="Freeform 255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w 88"/>
                    <a:gd name="T63" fmla="*/ 0 h 96"/>
                    <a:gd name="T64" fmla="*/ 0 w 88"/>
                    <a:gd name="T65" fmla="*/ 0 h 96"/>
                    <a:gd name="T66" fmla="*/ 0 w 88"/>
                    <a:gd name="T67" fmla="*/ 0 h 96"/>
                    <a:gd name="T68" fmla="*/ 0 w 88"/>
                    <a:gd name="T69" fmla="*/ 0 h 96"/>
                    <a:gd name="T70" fmla="*/ 0 w 88"/>
                    <a:gd name="T71" fmla="*/ 0 h 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7" name="Freeform 256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8" name="Freeform 257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9" name="Freeform 258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0" name="Freeform 259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w 78"/>
                    <a:gd name="T57" fmla="*/ 0 h 77"/>
                    <a:gd name="T58" fmla="*/ 0 w 78"/>
                    <a:gd name="T59" fmla="*/ 0 h 77"/>
                    <a:gd name="T60" fmla="*/ 0 w 78"/>
                    <a:gd name="T61" fmla="*/ 0 h 77"/>
                    <a:gd name="T62" fmla="*/ 0 w 78"/>
                    <a:gd name="T63" fmla="*/ 0 h 77"/>
                    <a:gd name="T64" fmla="*/ 0 w 78"/>
                    <a:gd name="T65" fmla="*/ 0 h 77"/>
                    <a:gd name="T66" fmla="*/ 0 w 7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1" name="Freeform 260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2" name="Freeform 261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w 107"/>
                    <a:gd name="T69" fmla="*/ 0 h 58"/>
                    <a:gd name="T70" fmla="*/ 0 w 107"/>
                    <a:gd name="T71" fmla="*/ 0 h 58"/>
                    <a:gd name="T72" fmla="*/ 0 w 107"/>
                    <a:gd name="T73" fmla="*/ 0 h 58"/>
                    <a:gd name="T74" fmla="*/ 0 w 107"/>
                    <a:gd name="T75" fmla="*/ 0 h 58"/>
                    <a:gd name="T76" fmla="*/ 0 w 107"/>
                    <a:gd name="T77" fmla="*/ 0 h 58"/>
                    <a:gd name="T78" fmla="*/ 0 w 107"/>
                    <a:gd name="T79" fmla="*/ 0 h 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3" name="Freeform 262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4" name="Freeform 263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w 68"/>
                    <a:gd name="T59" fmla="*/ 0 h 87"/>
                    <a:gd name="T60" fmla="*/ 0 w 68"/>
                    <a:gd name="T61" fmla="*/ 0 h 87"/>
                    <a:gd name="T62" fmla="*/ 0 w 68"/>
                    <a:gd name="T63" fmla="*/ 0 h 87"/>
                    <a:gd name="T64" fmla="*/ 0 w 68"/>
                    <a:gd name="T65" fmla="*/ 0 h 87"/>
                    <a:gd name="T66" fmla="*/ 0 w 68"/>
                    <a:gd name="T67" fmla="*/ 0 h 87"/>
                    <a:gd name="T68" fmla="*/ 0 w 68"/>
                    <a:gd name="T69" fmla="*/ 0 h 87"/>
                    <a:gd name="T70" fmla="*/ 0 w 68"/>
                    <a:gd name="T71" fmla="*/ 0 h 87"/>
                    <a:gd name="T72" fmla="*/ 0 w 68"/>
                    <a:gd name="T73" fmla="*/ 0 h 87"/>
                    <a:gd name="T74" fmla="*/ 0 w 68"/>
                    <a:gd name="T75" fmla="*/ 0 h 87"/>
                    <a:gd name="T76" fmla="*/ 0 w 68"/>
                    <a:gd name="T77" fmla="*/ 0 h 87"/>
                    <a:gd name="T78" fmla="*/ 0 w 68"/>
                    <a:gd name="T79" fmla="*/ 0 h 87"/>
                    <a:gd name="T80" fmla="*/ 0 w 68"/>
                    <a:gd name="T81" fmla="*/ 0 h 87"/>
                    <a:gd name="T82" fmla="*/ 0 w 68"/>
                    <a:gd name="T83" fmla="*/ 0 h 8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5" name="Freeform 264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6" name="Freeform 265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w 98"/>
                    <a:gd name="T65" fmla="*/ 0 h 58"/>
                    <a:gd name="T66" fmla="*/ 0 w 98"/>
                    <a:gd name="T67" fmla="*/ 0 h 58"/>
                    <a:gd name="T68" fmla="*/ 0 w 98"/>
                    <a:gd name="T69" fmla="*/ 0 h 58"/>
                    <a:gd name="T70" fmla="*/ 0 w 98"/>
                    <a:gd name="T71" fmla="*/ 0 h 58"/>
                    <a:gd name="T72" fmla="*/ 0 w 98"/>
                    <a:gd name="T73" fmla="*/ 0 h 58"/>
                    <a:gd name="T74" fmla="*/ 0 w 98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7" name="Freeform 266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8" name="Freeform 267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19" name="Freeform 268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0" name="Freeform 269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w 88"/>
                    <a:gd name="T49" fmla="*/ 0 h 57"/>
                    <a:gd name="T50" fmla="*/ 0 w 88"/>
                    <a:gd name="T51" fmla="*/ 0 h 57"/>
                    <a:gd name="T52" fmla="*/ 0 w 88"/>
                    <a:gd name="T53" fmla="*/ 0 h 57"/>
                    <a:gd name="T54" fmla="*/ 0 w 88"/>
                    <a:gd name="T55" fmla="*/ 0 h 57"/>
                    <a:gd name="T56" fmla="*/ 0 w 88"/>
                    <a:gd name="T57" fmla="*/ 0 h 57"/>
                    <a:gd name="T58" fmla="*/ 0 w 88"/>
                    <a:gd name="T59" fmla="*/ 0 h 57"/>
                    <a:gd name="T60" fmla="*/ 0 w 88"/>
                    <a:gd name="T61" fmla="*/ 0 h 57"/>
                    <a:gd name="T62" fmla="*/ 0 w 88"/>
                    <a:gd name="T63" fmla="*/ 0 h 5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1" name="Freeform 270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2" name="Freeform 271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w 68"/>
                    <a:gd name="T69" fmla="*/ 0 h 77"/>
                    <a:gd name="T70" fmla="*/ 0 w 68"/>
                    <a:gd name="T71" fmla="*/ 0 h 77"/>
                    <a:gd name="T72" fmla="*/ 0 w 68"/>
                    <a:gd name="T73" fmla="*/ 0 h 77"/>
                    <a:gd name="T74" fmla="*/ 0 w 68"/>
                    <a:gd name="T75" fmla="*/ 0 h 77"/>
                    <a:gd name="T76" fmla="*/ 0 w 68"/>
                    <a:gd name="T77" fmla="*/ 0 h 77"/>
                    <a:gd name="T78" fmla="*/ 0 w 68"/>
                    <a:gd name="T79" fmla="*/ 0 h 77"/>
                    <a:gd name="T80" fmla="*/ 0 w 68"/>
                    <a:gd name="T81" fmla="*/ 0 h 77"/>
                    <a:gd name="T82" fmla="*/ 0 w 68"/>
                    <a:gd name="T83" fmla="*/ 0 h 77"/>
                    <a:gd name="T84" fmla="*/ 0 w 68"/>
                    <a:gd name="T85" fmla="*/ 0 h 77"/>
                    <a:gd name="T86" fmla="*/ 0 w 68"/>
                    <a:gd name="T87" fmla="*/ 0 h 77"/>
                    <a:gd name="T88" fmla="*/ 0 w 68"/>
                    <a:gd name="T89" fmla="*/ 0 h 77"/>
                    <a:gd name="T90" fmla="*/ 0 w 68"/>
                    <a:gd name="T91" fmla="*/ 0 h 7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3" name="Freeform 272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4" name="Freeform 273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w 87"/>
                    <a:gd name="T49" fmla="*/ 0 h 48"/>
                    <a:gd name="T50" fmla="*/ 0 w 87"/>
                    <a:gd name="T51" fmla="*/ 0 h 48"/>
                    <a:gd name="T52" fmla="*/ 0 w 87"/>
                    <a:gd name="T53" fmla="*/ 0 h 48"/>
                    <a:gd name="T54" fmla="*/ 0 w 87"/>
                    <a:gd name="T55" fmla="*/ 0 h 48"/>
                    <a:gd name="T56" fmla="*/ 0 w 87"/>
                    <a:gd name="T57" fmla="*/ 0 h 48"/>
                    <a:gd name="T58" fmla="*/ 0 w 87"/>
                    <a:gd name="T59" fmla="*/ 0 h 48"/>
                    <a:gd name="T60" fmla="*/ 0 w 87"/>
                    <a:gd name="T61" fmla="*/ 0 h 48"/>
                    <a:gd name="T62" fmla="*/ 0 w 87"/>
                    <a:gd name="T63" fmla="*/ 0 h 48"/>
                    <a:gd name="T64" fmla="*/ 0 w 87"/>
                    <a:gd name="T65" fmla="*/ 0 h 48"/>
                    <a:gd name="T66" fmla="*/ 0 w 87"/>
                    <a:gd name="T67" fmla="*/ 0 h 48"/>
                    <a:gd name="T68" fmla="*/ 0 w 87"/>
                    <a:gd name="T69" fmla="*/ 0 h 48"/>
                    <a:gd name="T70" fmla="*/ 0 w 87"/>
                    <a:gd name="T71" fmla="*/ 0 h 48"/>
                    <a:gd name="T72" fmla="*/ 0 w 87"/>
                    <a:gd name="T73" fmla="*/ 0 h 48"/>
                    <a:gd name="T74" fmla="*/ 0 w 87"/>
                    <a:gd name="T75" fmla="*/ 0 h 48"/>
                    <a:gd name="T76" fmla="*/ 0 w 87"/>
                    <a:gd name="T77" fmla="*/ 0 h 4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5" name="Freeform 274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6" name="Freeform 275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w 59"/>
                    <a:gd name="T51" fmla="*/ 0 h 77"/>
                    <a:gd name="T52" fmla="*/ 0 w 59"/>
                    <a:gd name="T53" fmla="*/ 0 h 77"/>
                    <a:gd name="T54" fmla="*/ 0 w 59"/>
                    <a:gd name="T55" fmla="*/ 0 h 77"/>
                    <a:gd name="T56" fmla="*/ 0 w 59"/>
                    <a:gd name="T57" fmla="*/ 0 h 77"/>
                    <a:gd name="T58" fmla="*/ 0 w 59"/>
                    <a:gd name="T59" fmla="*/ 0 h 77"/>
                    <a:gd name="T60" fmla="*/ 0 w 59"/>
                    <a:gd name="T61" fmla="*/ 0 h 77"/>
                    <a:gd name="T62" fmla="*/ 0 w 59"/>
                    <a:gd name="T63" fmla="*/ 0 h 77"/>
                    <a:gd name="T64" fmla="*/ 0 w 59"/>
                    <a:gd name="T65" fmla="*/ 0 h 77"/>
                    <a:gd name="T66" fmla="*/ 0 w 59"/>
                    <a:gd name="T67" fmla="*/ 0 h 77"/>
                    <a:gd name="T68" fmla="*/ 0 w 59"/>
                    <a:gd name="T69" fmla="*/ 0 h 77"/>
                    <a:gd name="T70" fmla="*/ 0 w 59"/>
                    <a:gd name="T71" fmla="*/ 0 h 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7" name="Freeform 276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8" name="Freeform 277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w 78"/>
                    <a:gd name="T57" fmla="*/ 0 h 49"/>
                    <a:gd name="T58" fmla="*/ 0 w 78"/>
                    <a:gd name="T59" fmla="*/ 0 h 49"/>
                    <a:gd name="T60" fmla="*/ 0 w 78"/>
                    <a:gd name="T61" fmla="*/ 0 h 49"/>
                    <a:gd name="T62" fmla="*/ 0 w 78"/>
                    <a:gd name="T63" fmla="*/ 0 h 49"/>
                    <a:gd name="T64" fmla="*/ 0 w 78"/>
                    <a:gd name="T65" fmla="*/ 0 h 49"/>
                    <a:gd name="T66" fmla="*/ 0 w 78"/>
                    <a:gd name="T67" fmla="*/ 0 h 49"/>
                    <a:gd name="T68" fmla="*/ 0 w 78"/>
                    <a:gd name="T69" fmla="*/ 0 h 49"/>
                    <a:gd name="T70" fmla="*/ 0 w 78"/>
                    <a:gd name="T71" fmla="*/ 0 h 49"/>
                    <a:gd name="T72" fmla="*/ 0 w 78"/>
                    <a:gd name="T73" fmla="*/ 0 h 49"/>
                    <a:gd name="T74" fmla="*/ 0 w 78"/>
                    <a:gd name="T75" fmla="*/ 0 h 49"/>
                    <a:gd name="T76" fmla="*/ 0 w 78"/>
                    <a:gd name="T77" fmla="*/ 0 h 49"/>
                    <a:gd name="T78" fmla="*/ 0 w 78"/>
                    <a:gd name="T79" fmla="*/ 0 h 49"/>
                    <a:gd name="T80" fmla="*/ 0 w 78"/>
                    <a:gd name="T81" fmla="*/ 0 h 49"/>
                    <a:gd name="T82" fmla="*/ 0 w 78"/>
                    <a:gd name="T83" fmla="*/ 0 h 49"/>
                    <a:gd name="T84" fmla="*/ 0 w 78"/>
                    <a:gd name="T85" fmla="*/ 0 h 4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9" name="Freeform 278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0" name="Freeform 279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w 59"/>
                    <a:gd name="T47" fmla="*/ 0 h 58"/>
                    <a:gd name="T48" fmla="*/ 0 w 59"/>
                    <a:gd name="T49" fmla="*/ 0 h 58"/>
                    <a:gd name="T50" fmla="*/ 0 w 59"/>
                    <a:gd name="T51" fmla="*/ 0 h 58"/>
                    <a:gd name="T52" fmla="*/ 0 w 59"/>
                    <a:gd name="T53" fmla="*/ 0 h 58"/>
                    <a:gd name="T54" fmla="*/ 0 w 59"/>
                    <a:gd name="T55" fmla="*/ 0 h 58"/>
                    <a:gd name="T56" fmla="*/ 0 w 59"/>
                    <a:gd name="T57" fmla="*/ 0 h 58"/>
                    <a:gd name="T58" fmla="*/ 0 w 59"/>
                    <a:gd name="T59" fmla="*/ 0 h 58"/>
                    <a:gd name="T60" fmla="*/ 0 w 59"/>
                    <a:gd name="T61" fmla="*/ 0 h 58"/>
                    <a:gd name="T62" fmla="*/ 0 w 59"/>
                    <a:gd name="T63" fmla="*/ 0 h 58"/>
                    <a:gd name="T64" fmla="*/ 0 w 59"/>
                    <a:gd name="T65" fmla="*/ 0 h 58"/>
                    <a:gd name="T66" fmla="*/ 0 w 59"/>
                    <a:gd name="T67" fmla="*/ 0 h 58"/>
                    <a:gd name="T68" fmla="*/ 0 w 59"/>
                    <a:gd name="T69" fmla="*/ 0 h 5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1" name="Freeform 280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2" name="Freeform 281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21" y="0"/>
                      </a:ln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3" name="Freeform 282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w 341"/>
                    <a:gd name="T75" fmla="*/ 0 h 308"/>
                    <a:gd name="T76" fmla="*/ 0 w 341"/>
                    <a:gd name="T77" fmla="*/ 0 h 308"/>
                    <a:gd name="T78" fmla="*/ 0 w 341"/>
                    <a:gd name="T79" fmla="*/ 0 h 308"/>
                    <a:gd name="T80" fmla="*/ 0 w 341"/>
                    <a:gd name="T81" fmla="*/ 0 h 308"/>
                    <a:gd name="T82" fmla="*/ 0 w 341"/>
                    <a:gd name="T83" fmla="*/ 0 h 308"/>
                    <a:gd name="T84" fmla="*/ 0 w 341"/>
                    <a:gd name="T85" fmla="*/ 0 h 308"/>
                    <a:gd name="T86" fmla="*/ 0 w 341"/>
                    <a:gd name="T87" fmla="*/ 0 h 308"/>
                    <a:gd name="T88" fmla="*/ 0 w 341"/>
                    <a:gd name="T89" fmla="*/ 0 h 308"/>
                    <a:gd name="T90" fmla="*/ 0 w 341"/>
                    <a:gd name="T91" fmla="*/ 0 h 308"/>
                    <a:gd name="T92" fmla="*/ 0 w 341"/>
                    <a:gd name="T93" fmla="*/ 0 h 308"/>
                    <a:gd name="T94" fmla="*/ 0 w 341"/>
                    <a:gd name="T95" fmla="*/ 0 h 308"/>
                    <a:gd name="T96" fmla="*/ 0 w 341"/>
                    <a:gd name="T97" fmla="*/ 0 h 308"/>
                    <a:gd name="T98" fmla="*/ 0 w 341"/>
                    <a:gd name="T99" fmla="*/ 0 h 308"/>
                    <a:gd name="T100" fmla="*/ 0 w 341"/>
                    <a:gd name="T101" fmla="*/ 0 h 308"/>
                    <a:gd name="T102" fmla="*/ 0 w 341"/>
                    <a:gd name="T103" fmla="*/ 0 h 308"/>
                    <a:gd name="T104" fmla="*/ 0 w 341"/>
                    <a:gd name="T105" fmla="*/ 0 h 308"/>
                    <a:gd name="T106" fmla="*/ 0 w 341"/>
                    <a:gd name="T107" fmla="*/ 0 h 308"/>
                    <a:gd name="T108" fmla="*/ 0 w 341"/>
                    <a:gd name="T109" fmla="*/ 0 h 308"/>
                    <a:gd name="T110" fmla="*/ 0 w 341"/>
                    <a:gd name="T111" fmla="*/ 0 h 308"/>
                    <a:gd name="T112" fmla="*/ 0 w 341"/>
                    <a:gd name="T113" fmla="*/ 0 h 308"/>
                    <a:gd name="T114" fmla="*/ 0 w 341"/>
                    <a:gd name="T115" fmla="*/ 0 h 308"/>
                    <a:gd name="T116" fmla="*/ 0 w 341"/>
                    <a:gd name="T117" fmla="*/ 0 h 30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4" name="Freeform 283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w 88"/>
                    <a:gd name="T69" fmla="*/ 0 h 86"/>
                    <a:gd name="T70" fmla="*/ 0 w 88"/>
                    <a:gd name="T71" fmla="*/ 0 h 86"/>
                    <a:gd name="T72" fmla="*/ 0 w 88"/>
                    <a:gd name="T73" fmla="*/ 0 h 86"/>
                    <a:gd name="T74" fmla="*/ 0 w 88"/>
                    <a:gd name="T75" fmla="*/ 0 h 86"/>
                    <a:gd name="T76" fmla="*/ 0 w 88"/>
                    <a:gd name="T77" fmla="*/ 0 h 86"/>
                    <a:gd name="T78" fmla="*/ 0 w 88"/>
                    <a:gd name="T79" fmla="*/ 0 h 86"/>
                    <a:gd name="T80" fmla="*/ 0 w 88"/>
                    <a:gd name="T81" fmla="*/ 0 h 86"/>
                    <a:gd name="T82" fmla="*/ 0 w 88"/>
                    <a:gd name="T83" fmla="*/ 0 h 86"/>
                    <a:gd name="T84" fmla="*/ 0 w 88"/>
                    <a:gd name="T85" fmla="*/ 0 h 86"/>
                    <a:gd name="T86" fmla="*/ 0 w 88"/>
                    <a:gd name="T87" fmla="*/ 0 h 86"/>
                    <a:gd name="T88" fmla="*/ 0 w 88"/>
                    <a:gd name="T89" fmla="*/ 0 h 86"/>
                    <a:gd name="T90" fmla="*/ 0 w 88"/>
                    <a:gd name="T91" fmla="*/ 0 h 86"/>
                    <a:gd name="T92" fmla="*/ 0 w 88"/>
                    <a:gd name="T93" fmla="*/ 0 h 86"/>
                    <a:gd name="T94" fmla="*/ 0 w 88"/>
                    <a:gd name="T95" fmla="*/ 0 h 8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5" name="Freeform 284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6" name="Freeform 285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7" name="Freeform 286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8" name="Freeform 287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w 48"/>
                    <a:gd name="T63" fmla="*/ 0 h 125"/>
                    <a:gd name="T64" fmla="*/ 0 w 48"/>
                    <a:gd name="T65" fmla="*/ 0 h 125"/>
                    <a:gd name="T66" fmla="*/ 0 w 48"/>
                    <a:gd name="T67" fmla="*/ 0 h 12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9" y="12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39" name="Freeform 288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0" name="Freeform 289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w 117"/>
                    <a:gd name="T67" fmla="*/ 0 h 67"/>
                    <a:gd name="T68" fmla="*/ 0 w 117"/>
                    <a:gd name="T69" fmla="*/ 0 h 67"/>
                    <a:gd name="T70" fmla="*/ 0 w 117"/>
                    <a:gd name="T71" fmla="*/ 0 h 67"/>
                    <a:gd name="T72" fmla="*/ 0 w 117"/>
                    <a:gd name="T73" fmla="*/ 0 h 67"/>
                    <a:gd name="T74" fmla="*/ 0 w 117"/>
                    <a:gd name="T75" fmla="*/ 0 h 67"/>
                    <a:gd name="T76" fmla="*/ 0 w 117"/>
                    <a:gd name="T77" fmla="*/ 0 h 67"/>
                    <a:gd name="T78" fmla="*/ 0 w 117"/>
                    <a:gd name="T79" fmla="*/ 0 h 67"/>
                    <a:gd name="T80" fmla="*/ 0 w 117"/>
                    <a:gd name="T81" fmla="*/ 0 h 67"/>
                    <a:gd name="T82" fmla="*/ 0 w 117"/>
                    <a:gd name="T83" fmla="*/ 0 h 67"/>
                    <a:gd name="T84" fmla="*/ 0 w 117"/>
                    <a:gd name="T85" fmla="*/ 0 h 67"/>
                    <a:gd name="T86" fmla="*/ 0 w 117"/>
                    <a:gd name="T87" fmla="*/ 0 h 67"/>
                    <a:gd name="T88" fmla="*/ 0 w 117"/>
                    <a:gd name="T89" fmla="*/ 0 h 67"/>
                    <a:gd name="T90" fmla="*/ 0 w 117"/>
                    <a:gd name="T91" fmla="*/ 0 h 67"/>
                    <a:gd name="T92" fmla="*/ 0 w 117"/>
                    <a:gd name="T93" fmla="*/ 0 h 6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1" name="Freeform 290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2" name="Freeform 291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w 58"/>
                    <a:gd name="T59" fmla="*/ 0 h 115"/>
                    <a:gd name="T60" fmla="*/ 0 w 58"/>
                    <a:gd name="T61" fmla="*/ 0 h 115"/>
                    <a:gd name="T62" fmla="*/ 0 w 58"/>
                    <a:gd name="T63" fmla="*/ 0 h 115"/>
                    <a:gd name="T64" fmla="*/ 0 w 58"/>
                    <a:gd name="T65" fmla="*/ 0 h 115"/>
                    <a:gd name="T66" fmla="*/ 0 w 58"/>
                    <a:gd name="T67" fmla="*/ 0 h 115"/>
                    <a:gd name="T68" fmla="*/ 0 w 58"/>
                    <a:gd name="T69" fmla="*/ 0 h 1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1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3" name="Freeform 292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4" name="Freeform 293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w 107"/>
                    <a:gd name="T63" fmla="*/ 0 h 67"/>
                    <a:gd name="T64" fmla="*/ 0 w 107"/>
                    <a:gd name="T65" fmla="*/ 0 h 67"/>
                    <a:gd name="T66" fmla="*/ 0 w 107"/>
                    <a:gd name="T67" fmla="*/ 0 h 67"/>
                    <a:gd name="T68" fmla="*/ 0 w 107"/>
                    <a:gd name="T69" fmla="*/ 0 h 6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5" name="Freeform 294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6" name="Freeform 295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w 48"/>
                    <a:gd name="T61" fmla="*/ 0 h 96"/>
                    <a:gd name="T62" fmla="*/ 0 w 48"/>
                    <a:gd name="T63" fmla="*/ 0 h 96"/>
                    <a:gd name="T64" fmla="*/ 0 w 48"/>
                    <a:gd name="T65" fmla="*/ 0 h 96"/>
                    <a:gd name="T66" fmla="*/ 0 w 48"/>
                    <a:gd name="T67" fmla="*/ 0 h 96"/>
                    <a:gd name="T68" fmla="*/ 0 w 48"/>
                    <a:gd name="T69" fmla="*/ 0 h 96"/>
                    <a:gd name="T70" fmla="*/ 0 w 48"/>
                    <a:gd name="T71" fmla="*/ 0 h 96"/>
                    <a:gd name="T72" fmla="*/ 0 w 48"/>
                    <a:gd name="T73" fmla="*/ 0 h 96"/>
                    <a:gd name="T74" fmla="*/ 0 w 48"/>
                    <a:gd name="T75" fmla="*/ 0 h 96"/>
                    <a:gd name="T76" fmla="*/ 0 w 48"/>
                    <a:gd name="T77" fmla="*/ 0 h 96"/>
                    <a:gd name="T78" fmla="*/ 0 w 48"/>
                    <a:gd name="T79" fmla="*/ 0 h 9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9" y="96"/>
                      </a:ln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7" name="Freeform 296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8" name="Freeform 297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w 107"/>
                    <a:gd name="T61" fmla="*/ 0 h 48"/>
                    <a:gd name="T62" fmla="*/ 0 w 107"/>
                    <a:gd name="T63" fmla="*/ 0 h 48"/>
                    <a:gd name="T64" fmla="*/ 0 w 107"/>
                    <a:gd name="T65" fmla="*/ 0 h 48"/>
                    <a:gd name="T66" fmla="*/ 0 w 107"/>
                    <a:gd name="T67" fmla="*/ 0 h 48"/>
                    <a:gd name="T68" fmla="*/ 0 w 107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9" name="Freeform 298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0" name="Freeform 299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w 49"/>
                    <a:gd name="T49" fmla="*/ 0 h 96"/>
                    <a:gd name="T50" fmla="*/ 0 w 49"/>
                    <a:gd name="T51" fmla="*/ 0 h 96"/>
                    <a:gd name="T52" fmla="*/ 0 w 49"/>
                    <a:gd name="T53" fmla="*/ 0 h 96"/>
                    <a:gd name="T54" fmla="*/ 0 w 49"/>
                    <a:gd name="T55" fmla="*/ 0 h 96"/>
                    <a:gd name="T56" fmla="*/ 0 w 49"/>
                    <a:gd name="T57" fmla="*/ 0 h 96"/>
                    <a:gd name="T58" fmla="*/ 0 w 49"/>
                    <a:gd name="T59" fmla="*/ 0 h 96"/>
                    <a:gd name="T60" fmla="*/ 0 w 49"/>
                    <a:gd name="T61" fmla="*/ 0 h 96"/>
                    <a:gd name="T62" fmla="*/ 0 w 49"/>
                    <a:gd name="T63" fmla="*/ 0 h 96"/>
                    <a:gd name="T64" fmla="*/ 0 w 49"/>
                    <a:gd name="T65" fmla="*/ 0 h 96"/>
                    <a:gd name="T66" fmla="*/ 0 w 49"/>
                    <a:gd name="T67" fmla="*/ 0 h 96"/>
                    <a:gd name="T68" fmla="*/ 0 w 49"/>
                    <a:gd name="T69" fmla="*/ 0 h 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1" name="Freeform 300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2" name="Freeform 301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0" y="39"/>
                      </a:ln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3" name="Freeform 302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4" name="Freeform 303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w 48"/>
                    <a:gd name="T59" fmla="*/ 0 h 106"/>
                    <a:gd name="T60" fmla="*/ 0 w 48"/>
                    <a:gd name="T61" fmla="*/ 0 h 106"/>
                    <a:gd name="T62" fmla="*/ 0 w 48"/>
                    <a:gd name="T63" fmla="*/ 0 h 106"/>
                    <a:gd name="T64" fmla="*/ 0 w 48"/>
                    <a:gd name="T65" fmla="*/ 0 h 106"/>
                    <a:gd name="T66" fmla="*/ 0 w 48"/>
                    <a:gd name="T67" fmla="*/ 0 h 106"/>
                    <a:gd name="T68" fmla="*/ 0 w 48"/>
                    <a:gd name="T69" fmla="*/ 0 h 106"/>
                    <a:gd name="T70" fmla="*/ 0 w 48"/>
                    <a:gd name="T71" fmla="*/ 0 h 106"/>
                    <a:gd name="T72" fmla="*/ 0 w 48"/>
                    <a:gd name="T73" fmla="*/ 0 h 106"/>
                    <a:gd name="T74" fmla="*/ 0 w 48"/>
                    <a:gd name="T75" fmla="*/ 0 h 106"/>
                    <a:gd name="T76" fmla="*/ 0 w 48"/>
                    <a:gd name="T77" fmla="*/ 0 h 106"/>
                    <a:gd name="T78" fmla="*/ 0 w 48"/>
                    <a:gd name="T79" fmla="*/ 0 h 106"/>
                    <a:gd name="T80" fmla="*/ 0 w 48"/>
                    <a:gd name="T81" fmla="*/ 0 h 106"/>
                    <a:gd name="T82" fmla="*/ 0 w 48"/>
                    <a:gd name="T83" fmla="*/ 0 h 106"/>
                    <a:gd name="T84" fmla="*/ 0 w 48"/>
                    <a:gd name="T85" fmla="*/ 0 h 10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5" name="Freeform 304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6" name="Freeform 305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7" name="Freeform 306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8" name="Freeform 307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w 39"/>
                    <a:gd name="T49" fmla="*/ 0 h 87"/>
                    <a:gd name="T50" fmla="*/ 0 w 39"/>
                    <a:gd name="T51" fmla="*/ 0 h 87"/>
                    <a:gd name="T52" fmla="*/ 0 w 39"/>
                    <a:gd name="T53" fmla="*/ 0 h 87"/>
                    <a:gd name="T54" fmla="*/ 0 w 39"/>
                    <a:gd name="T55" fmla="*/ 0 h 87"/>
                    <a:gd name="T56" fmla="*/ 0 w 39"/>
                    <a:gd name="T57" fmla="*/ 0 h 87"/>
                    <a:gd name="T58" fmla="*/ 0 w 39"/>
                    <a:gd name="T59" fmla="*/ 0 h 87"/>
                    <a:gd name="T60" fmla="*/ 0 w 39"/>
                    <a:gd name="T61" fmla="*/ 0 h 87"/>
                    <a:gd name="T62" fmla="*/ 0 w 39"/>
                    <a:gd name="T63" fmla="*/ 0 h 8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8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59" name="Freeform 308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60" name="Freeform 309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w 88"/>
                    <a:gd name="T77" fmla="*/ 0 h 48"/>
                    <a:gd name="T78" fmla="*/ 0 w 88"/>
                    <a:gd name="T79" fmla="*/ 0 h 48"/>
                    <a:gd name="T80" fmla="*/ 0 w 88"/>
                    <a:gd name="T81" fmla="*/ 0 h 48"/>
                    <a:gd name="T82" fmla="*/ 0 w 88"/>
                    <a:gd name="T83" fmla="*/ 0 h 48"/>
                    <a:gd name="T84" fmla="*/ 0 w 88"/>
                    <a:gd name="T85" fmla="*/ 0 h 48"/>
                    <a:gd name="T86" fmla="*/ 0 w 88"/>
                    <a:gd name="T87" fmla="*/ 0 h 48"/>
                    <a:gd name="T88" fmla="*/ 0 w 88"/>
                    <a:gd name="T89" fmla="*/ 0 h 48"/>
                    <a:gd name="T90" fmla="*/ 0 w 88"/>
                    <a:gd name="T91" fmla="*/ 0 h 48"/>
                    <a:gd name="T92" fmla="*/ 0 w 88"/>
                    <a:gd name="T93" fmla="*/ 0 h 4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61" name="Freeform 310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62" name="Freeform 311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w 39"/>
                    <a:gd name="T53" fmla="*/ 0 h 77"/>
                    <a:gd name="T54" fmla="*/ 0 w 39"/>
                    <a:gd name="T55" fmla="*/ 0 h 77"/>
                    <a:gd name="T56" fmla="*/ 0 w 39"/>
                    <a:gd name="T57" fmla="*/ 0 h 77"/>
                    <a:gd name="T58" fmla="*/ 0 w 39"/>
                    <a:gd name="T59" fmla="*/ 0 h 77"/>
                    <a:gd name="T60" fmla="*/ 0 w 39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20" y="7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63" name="Freeform 312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064" name="Group 313"/>
                <p:cNvGrpSpPr>
                  <a:grpSpLocks/>
                </p:cNvGrpSpPr>
                <p:nvPr/>
              </p:nvGrpSpPr>
              <p:grpSpPr bwMode="auto">
                <a:xfrm>
                  <a:off x="720" y="2832"/>
                  <a:ext cx="144" cy="281"/>
                  <a:chOff x="684" y="1020"/>
                  <a:chExt cx="1716" cy="2364"/>
                </a:xfrm>
                <a:grpFill/>
              </p:grpSpPr>
              <p:sp>
                <p:nvSpPr>
                  <p:cNvPr id="1065" name="Freeform 314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42 w 468"/>
                      <a:gd name="T1" fmla="*/ 24 h 2160"/>
                      <a:gd name="T2" fmla="*/ 138 w 468"/>
                      <a:gd name="T3" fmla="*/ 120 h 2160"/>
                      <a:gd name="T4" fmla="*/ 186 w 468"/>
                      <a:gd name="T5" fmla="*/ 168 h 2160"/>
                      <a:gd name="T6" fmla="*/ 216 w 468"/>
                      <a:gd name="T7" fmla="*/ 210 h 2160"/>
                      <a:gd name="T8" fmla="*/ 252 w 468"/>
                      <a:gd name="T9" fmla="*/ 264 h 2160"/>
                      <a:gd name="T10" fmla="*/ 282 w 468"/>
                      <a:gd name="T11" fmla="*/ 342 h 2160"/>
                      <a:gd name="T12" fmla="*/ 330 w 468"/>
                      <a:gd name="T13" fmla="*/ 480 h 2160"/>
                      <a:gd name="T14" fmla="*/ 360 w 468"/>
                      <a:gd name="T15" fmla="*/ 576 h 2160"/>
                      <a:gd name="T16" fmla="*/ 390 w 468"/>
                      <a:gd name="T17" fmla="*/ 678 h 2160"/>
                      <a:gd name="T18" fmla="*/ 426 w 468"/>
                      <a:gd name="T19" fmla="*/ 846 h 2160"/>
                      <a:gd name="T20" fmla="*/ 450 w 468"/>
                      <a:gd name="T21" fmla="*/ 1020 h 2160"/>
                      <a:gd name="T22" fmla="*/ 462 w 468"/>
                      <a:gd name="T23" fmla="*/ 1086 h 2160"/>
                      <a:gd name="T24" fmla="*/ 468 w 468"/>
                      <a:gd name="T25" fmla="*/ 1176 h 2160"/>
                      <a:gd name="T26" fmla="*/ 468 w 468"/>
                      <a:gd name="T27" fmla="*/ 1302 h 2160"/>
                      <a:gd name="T28" fmla="*/ 456 w 468"/>
                      <a:gd name="T29" fmla="*/ 1506 h 2160"/>
                      <a:gd name="T30" fmla="*/ 444 w 468"/>
                      <a:gd name="T31" fmla="*/ 1776 h 2160"/>
                      <a:gd name="T32" fmla="*/ 444 w 468"/>
                      <a:gd name="T33" fmla="*/ 1830 h 2160"/>
                      <a:gd name="T34" fmla="*/ 432 w 468"/>
                      <a:gd name="T35" fmla="*/ 1902 h 2160"/>
                      <a:gd name="T36" fmla="*/ 420 w 468"/>
                      <a:gd name="T37" fmla="*/ 1980 h 2160"/>
                      <a:gd name="T38" fmla="*/ 414 w 468"/>
                      <a:gd name="T39" fmla="*/ 2040 h 2160"/>
                      <a:gd name="T40" fmla="*/ 414 w 468"/>
                      <a:gd name="T41" fmla="*/ 2070 h 2160"/>
                      <a:gd name="T42" fmla="*/ 414 w 468"/>
                      <a:gd name="T43" fmla="*/ 2100 h 2160"/>
                      <a:gd name="T44" fmla="*/ 414 w 468"/>
                      <a:gd name="T45" fmla="*/ 2112 h 2160"/>
                      <a:gd name="T46" fmla="*/ 414 w 468"/>
                      <a:gd name="T47" fmla="*/ 2124 h 2160"/>
                      <a:gd name="T48" fmla="*/ 402 w 468"/>
                      <a:gd name="T49" fmla="*/ 2142 h 2160"/>
                      <a:gd name="T50" fmla="*/ 396 w 468"/>
                      <a:gd name="T51" fmla="*/ 2148 h 2160"/>
                      <a:gd name="T52" fmla="*/ 378 w 468"/>
                      <a:gd name="T53" fmla="*/ 2154 h 2160"/>
                      <a:gd name="T54" fmla="*/ 372 w 468"/>
                      <a:gd name="T55" fmla="*/ 2160 h 2160"/>
                      <a:gd name="T56" fmla="*/ 354 w 468"/>
                      <a:gd name="T57" fmla="*/ 2160 h 2160"/>
                      <a:gd name="T58" fmla="*/ 342 w 468"/>
                      <a:gd name="T59" fmla="*/ 2154 h 2160"/>
                      <a:gd name="T60" fmla="*/ 330 w 468"/>
                      <a:gd name="T61" fmla="*/ 2148 h 2160"/>
                      <a:gd name="T62" fmla="*/ 318 w 468"/>
                      <a:gd name="T63" fmla="*/ 2136 h 2160"/>
                      <a:gd name="T64" fmla="*/ 306 w 468"/>
                      <a:gd name="T65" fmla="*/ 2124 h 2160"/>
                      <a:gd name="T66" fmla="*/ 306 w 468"/>
                      <a:gd name="T67" fmla="*/ 2106 h 2160"/>
                      <a:gd name="T68" fmla="*/ 306 w 468"/>
                      <a:gd name="T69" fmla="*/ 2076 h 2160"/>
                      <a:gd name="T70" fmla="*/ 306 w 468"/>
                      <a:gd name="T71" fmla="*/ 2046 h 2160"/>
                      <a:gd name="T72" fmla="*/ 306 w 468"/>
                      <a:gd name="T73" fmla="*/ 2004 h 2160"/>
                      <a:gd name="T74" fmla="*/ 318 w 468"/>
                      <a:gd name="T75" fmla="*/ 1944 h 2160"/>
                      <a:gd name="T76" fmla="*/ 330 w 468"/>
                      <a:gd name="T77" fmla="*/ 1836 h 2160"/>
                      <a:gd name="T78" fmla="*/ 330 w 468"/>
                      <a:gd name="T79" fmla="*/ 1794 h 2160"/>
                      <a:gd name="T80" fmla="*/ 342 w 468"/>
                      <a:gd name="T81" fmla="*/ 1638 h 2160"/>
                      <a:gd name="T82" fmla="*/ 354 w 468"/>
                      <a:gd name="T83" fmla="*/ 1398 h 2160"/>
                      <a:gd name="T84" fmla="*/ 354 w 468"/>
                      <a:gd name="T85" fmla="*/ 1302 h 2160"/>
                      <a:gd name="T86" fmla="*/ 354 w 468"/>
                      <a:gd name="T87" fmla="*/ 1212 h 2160"/>
                      <a:gd name="T88" fmla="*/ 354 w 468"/>
                      <a:gd name="T89" fmla="*/ 1122 h 2160"/>
                      <a:gd name="T90" fmla="*/ 348 w 468"/>
                      <a:gd name="T91" fmla="*/ 1050 h 2160"/>
                      <a:gd name="T92" fmla="*/ 342 w 468"/>
                      <a:gd name="T93" fmla="*/ 1014 h 2160"/>
                      <a:gd name="T94" fmla="*/ 306 w 468"/>
                      <a:gd name="T95" fmla="*/ 804 h 2160"/>
                      <a:gd name="T96" fmla="*/ 276 w 468"/>
                      <a:gd name="T97" fmla="*/ 672 h 2160"/>
                      <a:gd name="T98" fmla="*/ 252 w 468"/>
                      <a:gd name="T99" fmla="*/ 576 h 2160"/>
                      <a:gd name="T100" fmla="*/ 216 w 468"/>
                      <a:gd name="T101" fmla="*/ 486 h 2160"/>
                      <a:gd name="T102" fmla="*/ 186 w 468"/>
                      <a:gd name="T103" fmla="*/ 384 h 2160"/>
                      <a:gd name="T104" fmla="*/ 150 w 468"/>
                      <a:gd name="T105" fmla="*/ 312 h 2160"/>
                      <a:gd name="T106" fmla="*/ 114 w 468"/>
                      <a:gd name="T107" fmla="*/ 240 h 2160"/>
                      <a:gd name="T108" fmla="*/ 78 w 468"/>
                      <a:gd name="T109" fmla="*/ 156 h 2160"/>
                      <a:gd name="T110" fmla="*/ 48 w 468"/>
                      <a:gd name="T111" fmla="*/ 90 h 2160"/>
                      <a:gd name="T112" fmla="*/ 18 w 468"/>
                      <a:gd name="T113" fmla="*/ 42 h 2160"/>
                      <a:gd name="T114" fmla="*/ 0 w 468"/>
                      <a:gd name="T115" fmla="*/ 24 h 2160"/>
                      <a:gd name="T116" fmla="*/ 0 w 468"/>
                      <a:gd name="T117" fmla="*/ 12 h 2160"/>
                      <a:gd name="T118" fmla="*/ 12 w 468"/>
                      <a:gd name="T119" fmla="*/ 0 h 2160"/>
                      <a:gd name="T120" fmla="*/ 18 w 468"/>
                      <a:gd name="T121" fmla="*/ 0 h 2160"/>
                      <a:gd name="T122" fmla="*/ 24 w 468"/>
                      <a:gd name="T123" fmla="*/ 0 h 216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30" y="6"/>
                        </a:ln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66" name="Freeform 315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60 w 468"/>
                      <a:gd name="T1" fmla="*/ 36 h 2160"/>
                      <a:gd name="T2" fmla="*/ 156 w 468"/>
                      <a:gd name="T3" fmla="*/ 132 h 2160"/>
                      <a:gd name="T4" fmla="*/ 192 w 468"/>
                      <a:gd name="T5" fmla="*/ 180 h 2160"/>
                      <a:gd name="T6" fmla="*/ 228 w 468"/>
                      <a:gd name="T7" fmla="*/ 222 h 2160"/>
                      <a:gd name="T8" fmla="*/ 258 w 468"/>
                      <a:gd name="T9" fmla="*/ 288 h 2160"/>
                      <a:gd name="T10" fmla="*/ 306 w 468"/>
                      <a:gd name="T11" fmla="*/ 390 h 2160"/>
                      <a:gd name="T12" fmla="*/ 342 w 468"/>
                      <a:gd name="T13" fmla="*/ 510 h 2160"/>
                      <a:gd name="T14" fmla="*/ 372 w 468"/>
                      <a:gd name="T15" fmla="*/ 606 h 2160"/>
                      <a:gd name="T16" fmla="*/ 396 w 468"/>
                      <a:gd name="T17" fmla="*/ 708 h 2160"/>
                      <a:gd name="T18" fmla="*/ 438 w 468"/>
                      <a:gd name="T19" fmla="*/ 918 h 2160"/>
                      <a:gd name="T20" fmla="*/ 456 w 468"/>
                      <a:gd name="T21" fmla="*/ 1038 h 2160"/>
                      <a:gd name="T22" fmla="*/ 462 w 468"/>
                      <a:gd name="T23" fmla="*/ 1110 h 2160"/>
                      <a:gd name="T24" fmla="*/ 468 w 468"/>
                      <a:gd name="T25" fmla="*/ 1236 h 2160"/>
                      <a:gd name="T26" fmla="*/ 468 w 468"/>
                      <a:gd name="T27" fmla="*/ 1368 h 2160"/>
                      <a:gd name="T28" fmla="*/ 450 w 468"/>
                      <a:gd name="T29" fmla="*/ 1644 h 2160"/>
                      <a:gd name="T30" fmla="*/ 444 w 468"/>
                      <a:gd name="T31" fmla="*/ 1794 h 2160"/>
                      <a:gd name="T32" fmla="*/ 438 w 468"/>
                      <a:gd name="T33" fmla="*/ 1836 h 2160"/>
                      <a:gd name="T34" fmla="*/ 426 w 468"/>
                      <a:gd name="T35" fmla="*/ 1938 h 2160"/>
                      <a:gd name="T36" fmla="*/ 420 w 468"/>
                      <a:gd name="T37" fmla="*/ 2004 h 2160"/>
                      <a:gd name="T38" fmla="*/ 414 w 468"/>
                      <a:gd name="T39" fmla="*/ 2052 h 2160"/>
                      <a:gd name="T40" fmla="*/ 414 w 468"/>
                      <a:gd name="T41" fmla="*/ 2076 h 2160"/>
                      <a:gd name="T42" fmla="*/ 414 w 468"/>
                      <a:gd name="T43" fmla="*/ 2106 h 2160"/>
                      <a:gd name="T44" fmla="*/ 414 w 468"/>
                      <a:gd name="T45" fmla="*/ 2124 h 2160"/>
                      <a:gd name="T46" fmla="*/ 408 w 468"/>
                      <a:gd name="T47" fmla="*/ 2136 h 2160"/>
                      <a:gd name="T48" fmla="*/ 402 w 468"/>
                      <a:gd name="T49" fmla="*/ 2148 h 2160"/>
                      <a:gd name="T50" fmla="*/ 384 w 468"/>
                      <a:gd name="T51" fmla="*/ 2154 h 2160"/>
                      <a:gd name="T52" fmla="*/ 372 w 468"/>
                      <a:gd name="T53" fmla="*/ 2160 h 2160"/>
                      <a:gd name="T54" fmla="*/ 354 w 468"/>
                      <a:gd name="T55" fmla="*/ 2160 h 2160"/>
                      <a:gd name="T56" fmla="*/ 342 w 468"/>
                      <a:gd name="T57" fmla="*/ 2154 h 2160"/>
                      <a:gd name="T58" fmla="*/ 330 w 468"/>
                      <a:gd name="T59" fmla="*/ 2148 h 2160"/>
                      <a:gd name="T60" fmla="*/ 318 w 468"/>
                      <a:gd name="T61" fmla="*/ 2136 h 2160"/>
                      <a:gd name="T62" fmla="*/ 306 w 468"/>
                      <a:gd name="T63" fmla="*/ 2124 h 2160"/>
                      <a:gd name="T64" fmla="*/ 306 w 468"/>
                      <a:gd name="T65" fmla="*/ 2100 h 2160"/>
                      <a:gd name="T66" fmla="*/ 306 w 468"/>
                      <a:gd name="T67" fmla="*/ 2064 h 2160"/>
                      <a:gd name="T68" fmla="*/ 306 w 468"/>
                      <a:gd name="T69" fmla="*/ 2034 h 2160"/>
                      <a:gd name="T70" fmla="*/ 312 w 468"/>
                      <a:gd name="T71" fmla="*/ 1980 h 2160"/>
                      <a:gd name="T72" fmla="*/ 324 w 468"/>
                      <a:gd name="T73" fmla="*/ 1902 h 2160"/>
                      <a:gd name="T74" fmla="*/ 330 w 468"/>
                      <a:gd name="T75" fmla="*/ 1812 h 2160"/>
                      <a:gd name="T76" fmla="*/ 336 w 468"/>
                      <a:gd name="T77" fmla="*/ 1770 h 2160"/>
                      <a:gd name="T78" fmla="*/ 354 w 468"/>
                      <a:gd name="T79" fmla="*/ 1506 h 2160"/>
                      <a:gd name="T80" fmla="*/ 354 w 468"/>
                      <a:gd name="T81" fmla="*/ 1368 h 2160"/>
                      <a:gd name="T82" fmla="*/ 354 w 468"/>
                      <a:gd name="T83" fmla="*/ 1272 h 2160"/>
                      <a:gd name="T84" fmla="*/ 354 w 468"/>
                      <a:gd name="T85" fmla="*/ 1182 h 2160"/>
                      <a:gd name="T86" fmla="*/ 354 w 468"/>
                      <a:gd name="T87" fmla="*/ 1092 h 2160"/>
                      <a:gd name="T88" fmla="*/ 348 w 468"/>
                      <a:gd name="T89" fmla="*/ 1038 h 2160"/>
                      <a:gd name="T90" fmla="*/ 330 w 468"/>
                      <a:gd name="T91" fmla="*/ 942 h 2160"/>
                      <a:gd name="T92" fmla="*/ 288 w 468"/>
                      <a:gd name="T93" fmla="*/ 738 h 2160"/>
                      <a:gd name="T94" fmla="*/ 264 w 468"/>
                      <a:gd name="T95" fmla="*/ 642 h 2160"/>
                      <a:gd name="T96" fmla="*/ 240 w 468"/>
                      <a:gd name="T97" fmla="*/ 546 h 2160"/>
                      <a:gd name="T98" fmla="*/ 204 w 468"/>
                      <a:gd name="T99" fmla="*/ 432 h 2160"/>
                      <a:gd name="T100" fmla="*/ 174 w 468"/>
                      <a:gd name="T101" fmla="*/ 360 h 2160"/>
                      <a:gd name="T102" fmla="*/ 138 w 468"/>
                      <a:gd name="T103" fmla="*/ 288 h 2160"/>
                      <a:gd name="T104" fmla="*/ 114 w 468"/>
                      <a:gd name="T105" fmla="*/ 222 h 2160"/>
                      <a:gd name="T106" fmla="*/ 66 w 468"/>
                      <a:gd name="T107" fmla="*/ 120 h 2160"/>
                      <a:gd name="T108" fmla="*/ 42 w 468"/>
                      <a:gd name="T109" fmla="*/ 72 h 2160"/>
                      <a:gd name="T110" fmla="*/ 6 w 468"/>
                      <a:gd name="T111" fmla="*/ 24 h 2160"/>
                      <a:gd name="T112" fmla="*/ 0 w 468"/>
                      <a:gd name="T113" fmla="*/ 18 h 2160"/>
                      <a:gd name="T114" fmla="*/ 12 w 468"/>
                      <a:gd name="T115" fmla="*/ 0 h 2160"/>
                      <a:gd name="T116" fmla="*/ 24 w 468"/>
                      <a:gd name="T117" fmla="*/ 0 h 216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67" name="Freeform 316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90 w 528"/>
                      <a:gd name="T1" fmla="*/ 1938 h 2028"/>
                      <a:gd name="T2" fmla="*/ 66 w 528"/>
                      <a:gd name="T3" fmla="*/ 1836 h 2028"/>
                      <a:gd name="T4" fmla="*/ 42 w 528"/>
                      <a:gd name="T5" fmla="*/ 1764 h 2028"/>
                      <a:gd name="T6" fmla="*/ 24 w 528"/>
                      <a:gd name="T7" fmla="*/ 1668 h 2028"/>
                      <a:gd name="T8" fmla="*/ 18 w 528"/>
                      <a:gd name="T9" fmla="*/ 1614 h 2028"/>
                      <a:gd name="T10" fmla="*/ 6 w 528"/>
                      <a:gd name="T11" fmla="*/ 1548 h 2028"/>
                      <a:gd name="T12" fmla="*/ 6 w 528"/>
                      <a:gd name="T13" fmla="*/ 1488 h 2028"/>
                      <a:gd name="T14" fmla="*/ 0 w 528"/>
                      <a:gd name="T15" fmla="*/ 1422 h 2028"/>
                      <a:gd name="T16" fmla="*/ 18 w 528"/>
                      <a:gd name="T17" fmla="*/ 1284 h 2028"/>
                      <a:gd name="T18" fmla="*/ 36 w 528"/>
                      <a:gd name="T19" fmla="*/ 1128 h 2028"/>
                      <a:gd name="T20" fmla="*/ 72 w 528"/>
                      <a:gd name="T21" fmla="*/ 888 h 2028"/>
                      <a:gd name="T22" fmla="*/ 144 w 528"/>
                      <a:gd name="T23" fmla="*/ 540 h 2028"/>
                      <a:gd name="T24" fmla="*/ 180 w 528"/>
                      <a:gd name="T25" fmla="*/ 408 h 2028"/>
                      <a:gd name="T26" fmla="*/ 210 w 528"/>
                      <a:gd name="T27" fmla="*/ 300 h 2028"/>
                      <a:gd name="T28" fmla="*/ 246 w 528"/>
                      <a:gd name="T29" fmla="*/ 222 h 2028"/>
                      <a:gd name="T30" fmla="*/ 276 w 528"/>
                      <a:gd name="T31" fmla="*/ 168 h 2028"/>
                      <a:gd name="T32" fmla="*/ 306 w 528"/>
                      <a:gd name="T33" fmla="*/ 120 h 2028"/>
                      <a:gd name="T34" fmla="*/ 330 w 528"/>
                      <a:gd name="T35" fmla="*/ 90 h 2028"/>
                      <a:gd name="T36" fmla="*/ 372 w 528"/>
                      <a:gd name="T37" fmla="*/ 48 h 2028"/>
                      <a:gd name="T38" fmla="*/ 414 w 528"/>
                      <a:gd name="T39" fmla="*/ 12 h 2028"/>
                      <a:gd name="T40" fmla="*/ 492 w 528"/>
                      <a:gd name="T41" fmla="*/ 0 h 2028"/>
                      <a:gd name="T42" fmla="*/ 510 w 528"/>
                      <a:gd name="T43" fmla="*/ 0 h 2028"/>
                      <a:gd name="T44" fmla="*/ 522 w 528"/>
                      <a:gd name="T45" fmla="*/ 6 h 2028"/>
                      <a:gd name="T46" fmla="*/ 528 w 528"/>
                      <a:gd name="T47" fmla="*/ 24 h 2028"/>
                      <a:gd name="T48" fmla="*/ 528 w 528"/>
                      <a:gd name="T49" fmla="*/ 36 h 2028"/>
                      <a:gd name="T50" fmla="*/ 516 w 528"/>
                      <a:gd name="T51" fmla="*/ 54 h 2028"/>
                      <a:gd name="T52" fmla="*/ 462 w 528"/>
                      <a:gd name="T53" fmla="*/ 114 h 2028"/>
                      <a:gd name="T54" fmla="*/ 426 w 528"/>
                      <a:gd name="T55" fmla="*/ 144 h 2028"/>
                      <a:gd name="T56" fmla="*/ 390 w 528"/>
                      <a:gd name="T57" fmla="*/ 186 h 2028"/>
                      <a:gd name="T58" fmla="*/ 366 w 528"/>
                      <a:gd name="T59" fmla="*/ 228 h 2028"/>
                      <a:gd name="T60" fmla="*/ 342 w 528"/>
                      <a:gd name="T61" fmla="*/ 276 h 2028"/>
                      <a:gd name="T62" fmla="*/ 312 w 528"/>
                      <a:gd name="T63" fmla="*/ 342 h 2028"/>
                      <a:gd name="T64" fmla="*/ 282 w 528"/>
                      <a:gd name="T65" fmla="*/ 450 h 2028"/>
                      <a:gd name="T66" fmla="*/ 252 w 528"/>
                      <a:gd name="T67" fmla="*/ 570 h 2028"/>
                      <a:gd name="T68" fmla="*/ 198 w 528"/>
                      <a:gd name="T69" fmla="*/ 804 h 2028"/>
                      <a:gd name="T70" fmla="*/ 156 w 528"/>
                      <a:gd name="T71" fmla="*/ 1038 h 2028"/>
                      <a:gd name="T72" fmla="*/ 138 w 528"/>
                      <a:gd name="T73" fmla="*/ 1188 h 2028"/>
                      <a:gd name="T74" fmla="*/ 114 w 528"/>
                      <a:gd name="T75" fmla="*/ 1344 h 2028"/>
                      <a:gd name="T76" fmla="*/ 114 w 528"/>
                      <a:gd name="T77" fmla="*/ 1530 h 2028"/>
                      <a:gd name="T78" fmla="*/ 114 w 528"/>
                      <a:gd name="T79" fmla="*/ 1644 h 2028"/>
                      <a:gd name="T80" fmla="*/ 114 w 528"/>
                      <a:gd name="T81" fmla="*/ 1740 h 2028"/>
                      <a:gd name="T82" fmla="*/ 120 w 528"/>
                      <a:gd name="T83" fmla="*/ 1788 h 2028"/>
                      <a:gd name="T84" fmla="*/ 132 w 528"/>
                      <a:gd name="T85" fmla="*/ 1836 h 2028"/>
                      <a:gd name="T86" fmla="*/ 138 w 528"/>
                      <a:gd name="T87" fmla="*/ 1890 h 2028"/>
                      <a:gd name="T88" fmla="*/ 156 w 528"/>
                      <a:gd name="T89" fmla="*/ 1956 h 2028"/>
                      <a:gd name="T90" fmla="*/ 162 w 528"/>
                      <a:gd name="T91" fmla="*/ 1992 h 2028"/>
                      <a:gd name="T92" fmla="*/ 162 w 528"/>
                      <a:gd name="T93" fmla="*/ 1998 h 2028"/>
                      <a:gd name="T94" fmla="*/ 162 w 528"/>
                      <a:gd name="T95" fmla="*/ 2004 h 2028"/>
                      <a:gd name="T96" fmla="*/ 162 w 528"/>
                      <a:gd name="T97" fmla="*/ 2010 h 2028"/>
                      <a:gd name="T98" fmla="*/ 156 w 528"/>
                      <a:gd name="T99" fmla="*/ 2022 h 2028"/>
                      <a:gd name="T100" fmla="*/ 144 w 528"/>
                      <a:gd name="T101" fmla="*/ 2028 h 2028"/>
                      <a:gd name="T102" fmla="*/ 138 w 528"/>
                      <a:gd name="T103" fmla="*/ 2028 h 2028"/>
                      <a:gd name="T104" fmla="*/ 132 w 528"/>
                      <a:gd name="T105" fmla="*/ 2022 h 2028"/>
                      <a:gd name="T106" fmla="*/ 120 w 528"/>
                      <a:gd name="T107" fmla="*/ 2022 h 2028"/>
                      <a:gd name="T108" fmla="*/ 114 w 528"/>
                      <a:gd name="T109" fmla="*/ 2010 h 202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114" y="2004"/>
                        </a:ln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68" name="Freeform 317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84 w 528"/>
                      <a:gd name="T1" fmla="*/ 1902 h 2028"/>
                      <a:gd name="T2" fmla="*/ 60 w 528"/>
                      <a:gd name="T3" fmla="*/ 1812 h 2028"/>
                      <a:gd name="T4" fmla="*/ 36 w 528"/>
                      <a:gd name="T5" fmla="*/ 1722 h 2028"/>
                      <a:gd name="T6" fmla="*/ 18 w 528"/>
                      <a:gd name="T7" fmla="*/ 1650 h 2028"/>
                      <a:gd name="T8" fmla="*/ 12 w 528"/>
                      <a:gd name="T9" fmla="*/ 1590 h 2028"/>
                      <a:gd name="T10" fmla="*/ 6 w 528"/>
                      <a:gd name="T11" fmla="*/ 1524 h 2028"/>
                      <a:gd name="T12" fmla="*/ 0 w 528"/>
                      <a:gd name="T13" fmla="*/ 1464 h 2028"/>
                      <a:gd name="T14" fmla="*/ 0 w 528"/>
                      <a:gd name="T15" fmla="*/ 1398 h 2028"/>
                      <a:gd name="T16" fmla="*/ 18 w 528"/>
                      <a:gd name="T17" fmla="*/ 1230 h 2028"/>
                      <a:gd name="T18" fmla="*/ 42 w 528"/>
                      <a:gd name="T19" fmla="*/ 1080 h 2028"/>
                      <a:gd name="T20" fmla="*/ 90 w 528"/>
                      <a:gd name="T21" fmla="*/ 792 h 2028"/>
                      <a:gd name="T22" fmla="*/ 156 w 528"/>
                      <a:gd name="T23" fmla="*/ 498 h 2028"/>
                      <a:gd name="T24" fmla="*/ 192 w 528"/>
                      <a:gd name="T25" fmla="*/ 366 h 2028"/>
                      <a:gd name="T26" fmla="*/ 222 w 528"/>
                      <a:gd name="T27" fmla="*/ 282 h 2028"/>
                      <a:gd name="T28" fmla="*/ 258 w 528"/>
                      <a:gd name="T29" fmla="*/ 204 h 2028"/>
                      <a:gd name="T30" fmla="*/ 282 w 528"/>
                      <a:gd name="T31" fmla="*/ 156 h 2028"/>
                      <a:gd name="T32" fmla="*/ 312 w 528"/>
                      <a:gd name="T33" fmla="*/ 114 h 2028"/>
                      <a:gd name="T34" fmla="*/ 342 w 528"/>
                      <a:gd name="T35" fmla="*/ 72 h 2028"/>
                      <a:gd name="T36" fmla="*/ 384 w 528"/>
                      <a:gd name="T37" fmla="*/ 36 h 2028"/>
                      <a:gd name="T38" fmla="*/ 426 w 528"/>
                      <a:gd name="T39" fmla="*/ 0 h 2028"/>
                      <a:gd name="T40" fmla="*/ 498 w 528"/>
                      <a:gd name="T41" fmla="*/ 0 h 2028"/>
                      <a:gd name="T42" fmla="*/ 516 w 528"/>
                      <a:gd name="T43" fmla="*/ 0 h 2028"/>
                      <a:gd name="T44" fmla="*/ 528 w 528"/>
                      <a:gd name="T45" fmla="*/ 18 h 2028"/>
                      <a:gd name="T46" fmla="*/ 528 w 528"/>
                      <a:gd name="T47" fmla="*/ 30 h 2028"/>
                      <a:gd name="T48" fmla="*/ 522 w 528"/>
                      <a:gd name="T49" fmla="*/ 48 h 2028"/>
                      <a:gd name="T50" fmla="*/ 474 w 528"/>
                      <a:gd name="T51" fmla="*/ 102 h 2028"/>
                      <a:gd name="T52" fmla="*/ 432 w 528"/>
                      <a:gd name="T53" fmla="*/ 138 h 2028"/>
                      <a:gd name="T54" fmla="*/ 402 w 528"/>
                      <a:gd name="T55" fmla="*/ 174 h 2028"/>
                      <a:gd name="T56" fmla="*/ 372 w 528"/>
                      <a:gd name="T57" fmla="*/ 216 h 2028"/>
                      <a:gd name="T58" fmla="*/ 348 w 528"/>
                      <a:gd name="T59" fmla="*/ 258 h 2028"/>
                      <a:gd name="T60" fmla="*/ 330 w 528"/>
                      <a:gd name="T61" fmla="*/ 306 h 2028"/>
                      <a:gd name="T62" fmla="*/ 288 w 528"/>
                      <a:gd name="T63" fmla="*/ 414 h 2028"/>
                      <a:gd name="T64" fmla="*/ 258 w 528"/>
                      <a:gd name="T65" fmla="*/ 534 h 2028"/>
                      <a:gd name="T66" fmla="*/ 222 w 528"/>
                      <a:gd name="T67" fmla="*/ 708 h 2028"/>
                      <a:gd name="T68" fmla="*/ 162 w 528"/>
                      <a:gd name="T69" fmla="*/ 996 h 2028"/>
                      <a:gd name="T70" fmla="*/ 138 w 528"/>
                      <a:gd name="T71" fmla="*/ 1140 h 2028"/>
                      <a:gd name="T72" fmla="*/ 120 w 528"/>
                      <a:gd name="T73" fmla="*/ 1290 h 2028"/>
                      <a:gd name="T74" fmla="*/ 114 w 528"/>
                      <a:gd name="T75" fmla="*/ 1488 h 2028"/>
                      <a:gd name="T76" fmla="*/ 114 w 528"/>
                      <a:gd name="T77" fmla="*/ 1608 h 2028"/>
                      <a:gd name="T78" fmla="*/ 114 w 528"/>
                      <a:gd name="T79" fmla="*/ 1716 h 2028"/>
                      <a:gd name="T80" fmla="*/ 120 w 528"/>
                      <a:gd name="T81" fmla="*/ 1770 h 2028"/>
                      <a:gd name="T82" fmla="*/ 126 w 528"/>
                      <a:gd name="T83" fmla="*/ 1824 h 2028"/>
                      <a:gd name="T84" fmla="*/ 138 w 528"/>
                      <a:gd name="T85" fmla="*/ 1872 h 2028"/>
                      <a:gd name="T86" fmla="*/ 150 w 528"/>
                      <a:gd name="T87" fmla="*/ 1938 h 2028"/>
                      <a:gd name="T88" fmla="*/ 162 w 528"/>
                      <a:gd name="T89" fmla="*/ 1974 h 2028"/>
                      <a:gd name="T90" fmla="*/ 162 w 528"/>
                      <a:gd name="T91" fmla="*/ 2004 h 2028"/>
                      <a:gd name="T92" fmla="*/ 162 w 528"/>
                      <a:gd name="T93" fmla="*/ 2016 h 2028"/>
                      <a:gd name="T94" fmla="*/ 144 w 528"/>
                      <a:gd name="T95" fmla="*/ 2028 h 2028"/>
                      <a:gd name="T96" fmla="*/ 132 w 528"/>
                      <a:gd name="T97" fmla="*/ 2028 h 2028"/>
                      <a:gd name="T98" fmla="*/ 120 w 528"/>
                      <a:gd name="T99" fmla="*/ 2022 h 2028"/>
                      <a:gd name="T100" fmla="*/ 114 w 528"/>
                      <a:gd name="T101" fmla="*/ 2004 h 2028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69" name="Freeform 318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86 h 1710"/>
                      <a:gd name="T2" fmla="*/ 0 w 816"/>
                      <a:gd name="T3" fmla="*/ 1632 h 1710"/>
                      <a:gd name="T4" fmla="*/ 6 w 816"/>
                      <a:gd name="T5" fmla="*/ 1578 h 1710"/>
                      <a:gd name="T6" fmla="*/ 12 w 816"/>
                      <a:gd name="T7" fmla="*/ 1524 h 1710"/>
                      <a:gd name="T8" fmla="*/ 18 w 816"/>
                      <a:gd name="T9" fmla="*/ 1458 h 1710"/>
                      <a:gd name="T10" fmla="*/ 42 w 816"/>
                      <a:gd name="T11" fmla="*/ 1350 h 1710"/>
                      <a:gd name="T12" fmla="*/ 60 w 816"/>
                      <a:gd name="T13" fmla="*/ 1260 h 1710"/>
                      <a:gd name="T14" fmla="*/ 66 w 816"/>
                      <a:gd name="T15" fmla="*/ 1188 h 1710"/>
                      <a:gd name="T16" fmla="*/ 78 w 816"/>
                      <a:gd name="T17" fmla="*/ 1128 h 1710"/>
                      <a:gd name="T18" fmla="*/ 114 w 816"/>
                      <a:gd name="T19" fmla="*/ 1020 h 1710"/>
                      <a:gd name="T20" fmla="*/ 132 w 816"/>
                      <a:gd name="T21" fmla="*/ 936 h 1710"/>
                      <a:gd name="T22" fmla="*/ 162 w 816"/>
                      <a:gd name="T23" fmla="*/ 816 h 1710"/>
                      <a:gd name="T24" fmla="*/ 216 w 816"/>
                      <a:gd name="T25" fmla="*/ 600 h 1710"/>
                      <a:gd name="T26" fmla="*/ 258 w 816"/>
                      <a:gd name="T27" fmla="*/ 474 h 1710"/>
                      <a:gd name="T28" fmla="*/ 306 w 816"/>
                      <a:gd name="T29" fmla="*/ 348 h 1710"/>
                      <a:gd name="T30" fmla="*/ 336 w 816"/>
                      <a:gd name="T31" fmla="*/ 276 h 1710"/>
                      <a:gd name="T32" fmla="*/ 396 w 816"/>
                      <a:gd name="T33" fmla="*/ 150 h 1710"/>
                      <a:gd name="T34" fmla="*/ 432 w 816"/>
                      <a:gd name="T35" fmla="*/ 78 h 1710"/>
                      <a:gd name="T36" fmla="*/ 456 w 816"/>
                      <a:gd name="T37" fmla="*/ 42 h 1710"/>
                      <a:gd name="T38" fmla="*/ 480 w 816"/>
                      <a:gd name="T39" fmla="*/ 18 h 1710"/>
                      <a:gd name="T40" fmla="*/ 504 w 816"/>
                      <a:gd name="T41" fmla="*/ 6 h 1710"/>
                      <a:gd name="T42" fmla="*/ 510 w 816"/>
                      <a:gd name="T43" fmla="*/ 0 h 1710"/>
                      <a:gd name="T44" fmla="*/ 528 w 816"/>
                      <a:gd name="T45" fmla="*/ 0 h 1710"/>
                      <a:gd name="T46" fmla="*/ 552 w 816"/>
                      <a:gd name="T47" fmla="*/ 6 h 1710"/>
                      <a:gd name="T48" fmla="*/ 576 w 816"/>
                      <a:gd name="T49" fmla="*/ 24 h 1710"/>
                      <a:gd name="T50" fmla="*/ 612 w 816"/>
                      <a:gd name="T51" fmla="*/ 54 h 1710"/>
                      <a:gd name="T52" fmla="*/ 636 w 816"/>
                      <a:gd name="T53" fmla="*/ 90 h 1710"/>
                      <a:gd name="T54" fmla="*/ 660 w 816"/>
                      <a:gd name="T55" fmla="*/ 138 h 1710"/>
                      <a:gd name="T56" fmla="*/ 684 w 816"/>
                      <a:gd name="T57" fmla="*/ 192 h 1710"/>
                      <a:gd name="T58" fmla="*/ 720 w 816"/>
                      <a:gd name="T59" fmla="*/ 282 h 1710"/>
                      <a:gd name="T60" fmla="*/ 762 w 816"/>
                      <a:gd name="T61" fmla="*/ 426 h 1710"/>
                      <a:gd name="T62" fmla="*/ 792 w 816"/>
                      <a:gd name="T63" fmla="*/ 516 h 1710"/>
                      <a:gd name="T64" fmla="*/ 816 w 816"/>
                      <a:gd name="T65" fmla="*/ 576 h 1710"/>
                      <a:gd name="T66" fmla="*/ 810 w 816"/>
                      <a:gd name="T67" fmla="*/ 576 h 1710"/>
                      <a:gd name="T68" fmla="*/ 756 w 816"/>
                      <a:gd name="T69" fmla="*/ 462 h 1710"/>
                      <a:gd name="T70" fmla="*/ 648 w 816"/>
                      <a:gd name="T71" fmla="*/ 246 h 1710"/>
                      <a:gd name="T72" fmla="*/ 576 w 816"/>
                      <a:gd name="T73" fmla="*/ 108 h 1710"/>
                      <a:gd name="T74" fmla="*/ 558 w 816"/>
                      <a:gd name="T75" fmla="*/ 72 h 1710"/>
                      <a:gd name="T76" fmla="*/ 546 w 816"/>
                      <a:gd name="T77" fmla="*/ 54 h 1710"/>
                      <a:gd name="T78" fmla="*/ 528 w 816"/>
                      <a:gd name="T79" fmla="*/ 48 h 1710"/>
                      <a:gd name="T80" fmla="*/ 516 w 816"/>
                      <a:gd name="T81" fmla="*/ 48 h 1710"/>
                      <a:gd name="T82" fmla="*/ 504 w 816"/>
                      <a:gd name="T83" fmla="*/ 66 h 1710"/>
                      <a:gd name="T84" fmla="*/ 480 w 816"/>
                      <a:gd name="T85" fmla="*/ 96 h 1710"/>
                      <a:gd name="T86" fmla="*/ 456 w 816"/>
                      <a:gd name="T87" fmla="*/ 138 h 1710"/>
                      <a:gd name="T88" fmla="*/ 426 w 816"/>
                      <a:gd name="T89" fmla="*/ 210 h 1710"/>
                      <a:gd name="T90" fmla="*/ 372 w 816"/>
                      <a:gd name="T91" fmla="*/ 336 h 1710"/>
                      <a:gd name="T92" fmla="*/ 324 w 816"/>
                      <a:gd name="T93" fmla="*/ 450 h 1710"/>
                      <a:gd name="T94" fmla="*/ 282 w 816"/>
                      <a:gd name="T95" fmla="*/ 576 h 1710"/>
                      <a:gd name="T96" fmla="*/ 246 w 816"/>
                      <a:gd name="T97" fmla="*/ 702 h 1710"/>
                      <a:gd name="T98" fmla="*/ 210 w 816"/>
                      <a:gd name="T99" fmla="*/ 834 h 1710"/>
                      <a:gd name="T100" fmla="*/ 180 w 816"/>
                      <a:gd name="T101" fmla="*/ 978 h 1710"/>
                      <a:gd name="T102" fmla="*/ 150 w 816"/>
                      <a:gd name="T103" fmla="*/ 1080 h 1710"/>
                      <a:gd name="T104" fmla="*/ 126 w 816"/>
                      <a:gd name="T105" fmla="*/ 1176 h 1710"/>
                      <a:gd name="T106" fmla="*/ 114 w 816"/>
                      <a:gd name="T107" fmla="*/ 1254 h 1710"/>
                      <a:gd name="T108" fmla="*/ 90 w 816"/>
                      <a:gd name="T109" fmla="*/ 1326 h 1710"/>
                      <a:gd name="T110" fmla="*/ 42 w 816"/>
                      <a:gd name="T111" fmla="*/ 1464 h 1710"/>
                      <a:gd name="T112" fmla="*/ 24 w 816"/>
                      <a:gd name="T113" fmla="*/ 1530 h 1710"/>
                      <a:gd name="T114" fmla="*/ 18 w 816"/>
                      <a:gd name="T115" fmla="*/ 1596 h 1710"/>
                      <a:gd name="T116" fmla="*/ 18 w 816"/>
                      <a:gd name="T117" fmla="*/ 1686 h 1710"/>
                      <a:gd name="T118" fmla="*/ 18 w 816"/>
                      <a:gd name="T119" fmla="*/ 1704 h 1710"/>
                      <a:gd name="T120" fmla="*/ 12 w 816"/>
                      <a:gd name="T121" fmla="*/ 1710 h 1710"/>
                      <a:gd name="T122" fmla="*/ 12 w 816"/>
                      <a:gd name="T123" fmla="*/ 1704 h 1710"/>
                      <a:gd name="T124" fmla="*/ 12 w 816"/>
                      <a:gd name="T125" fmla="*/ 1704 h 171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12" y="1704"/>
                        </a:ln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0" name="Freeform 319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62 h 1710"/>
                      <a:gd name="T2" fmla="*/ 0 w 816"/>
                      <a:gd name="T3" fmla="*/ 1614 h 1710"/>
                      <a:gd name="T4" fmla="*/ 6 w 816"/>
                      <a:gd name="T5" fmla="*/ 1560 h 1710"/>
                      <a:gd name="T6" fmla="*/ 12 w 816"/>
                      <a:gd name="T7" fmla="*/ 1512 h 1710"/>
                      <a:gd name="T8" fmla="*/ 24 w 816"/>
                      <a:gd name="T9" fmla="*/ 1422 h 1710"/>
                      <a:gd name="T10" fmla="*/ 48 w 816"/>
                      <a:gd name="T11" fmla="*/ 1320 h 1710"/>
                      <a:gd name="T12" fmla="*/ 66 w 816"/>
                      <a:gd name="T13" fmla="*/ 1248 h 1710"/>
                      <a:gd name="T14" fmla="*/ 72 w 816"/>
                      <a:gd name="T15" fmla="*/ 1170 h 1710"/>
                      <a:gd name="T16" fmla="*/ 96 w 816"/>
                      <a:gd name="T17" fmla="*/ 1074 h 1710"/>
                      <a:gd name="T18" fmla="*/ 114 w 816"/>
                      <a:gd name="T19" fmla="*/ 990 h 1710"/>
                      <a:gd name="T20" fmla="*/ 138 w 816"/>
                      <a:gd name="T21" fmla="*/ 900 h 1710"/>
                      <a:gd name="T22" fmla="*/ 180 w 816"/>
                      <a:gd name="T23" fmla="*/ 732 h 1710"/>
                      <a:gd name="T24" fmla="*/ 234 w 816"/>
                      <a:gd name="T25" fmla="*/ 552 h 1710"/>
                      <a:gd name="T26" fmla="*/ 276 w 816"/>
                      <a:gd name="T27" fmla="*/ 432 h 1710"/>
                      <a:gd name="T28" fmla="*/ 324 w 816"/>
                      <a:gd name="T29" fmla="*/ 312 h 1710"/>
                      <a:gd name="T30" fmla="*/ 354 w 816"/>
                      <a:gd name="T31" fmla="*/ 240 h 1710"/>
                      <a:gd name="T32" fmla="*/ 408 w 816"/>
                      <a:gd name="T33" fmla="*/ 120 h 1710"/>
                      <a:gd name="T34" fmla="*/ 438 w 816"/>
                      <a:gd name="T35" fmla="*/ 66 h 1710"/>
                      <a:gd name="T36" fmla="*/ 462 w 816"/>
                      <a:gd name="T37" fmla="*/ 30 h 1710"/>
                      <a:gd name="T38" fmla="*/ 486 w 816"/>
                      <a:gd name="T39" fmla="*/ 12 h 1710"/>
                      <a:gd name="T40" fmla="*/ 504 w 816"/>
                      <a:gd name="T41" fmla="*/ 0 h 1710"/>
                      <a:gd name="T42" fmla="*/ 522 w 816"/>
                      <a:gd name="T43" fmla="*/ 0 h 1710"/>
                      <a:gd name="T44" fmla="*/ 540 w 816"/>
                      <a:gd name="T45" fmla="*/ 0 h 1710"/>
                      <a:gd name="T46" fmla="*/ 558 w 816"/>
                      <a:gd name="T47" fmla="*/ 12 h 1710"/>
                      <a:gd name="T48" fmla="*/ 588 w 816"/>
                      <a:gd name="T49" fmla="*/ 36 h 1710"/>
                      <a:gd name="T50" fmla="*/ 624 w 816"/>
                      <a:gd name="T51" fmla="*/ 72 h 1710"/>
                      <a:gd name="T52" fmla="*/ 642 w 816"/>
                      <a:gd name="T53" fmla="*/ 102 h 1710"/>
                      <a:gd name="T54" fmla="*/ 672 w 816"/>
                      <a:gd name="T55" fmla="*/ 150 h 1710"/>
                      <a:gd name="T56" fmla="*/ 696 w 816"/>
                      <a:gd name="T57" fmla="*/ 222 h 1710"/>
                      <a:gd name="T58" fmla="*/ 732 w 816"/>
                      <a:gd name="T59" fmla="*/ 336 h 1710"/>
                      <a:gd name="T60" fmla="*/ 768 w 816"/>
                      <a:gd name="T61" fmla="*/ 456 h 1710"/>
                      <a:gd name="T62" fmla="*/ 798 w 816"/>
                      <a:gd name="T63" fmla="*/ 546 h 1710"/>
                      <a:gd name="T64" fmla="*/ 810 w 816"/>
                      <a:gd name="T65" fmla="*/ 576 h 1710"/>
                      <a:gd name="T66" fmla="*/ 702 w 816"/>
                      <a:gd name="T67" fmla="*/ 354 h 1710"/>
                      <a:gd name="T68" fmla="*/ 624 w 816"/>
                      <a:gd name="T69" fmla="*/ 192 h 1710"/>
                      <a:gd name="T70" fmla="*/ 570 w 816"/>
                      <a:gd name="T71" fmla="*/ 90 h 1710"/>
                      <a:gd name="T72" fmla="*/ 552 w 816"/>
                      <a:gd name="T73" fmla="*/ 66 h 1710"/>
                      <a:gd name="T74" fmla="*/ 534 w 816"/>
                      <a:gd name="T75" fmla="*/ 48 h 1710"/>
                      <a:gd name="T76" fmla="*/ 516 w 816"/>
                      <a:gd name="T77" fmla="*/ 48 h 1710"/>
                      <a:gd name="T78" fmla="*/ 492 w 816"/>
                      <a:gd name="T79" fmla="*/ 72 h 1710"/>
                      <a:gd name="T80" fmla="*/ 468 w 816"/>
                      <a:gd name="T81" fmla="*/ 114 h 1710"/>
                      <a:gd name="T82" fmla="*/ 450 w 816"/>
                      <a:gd name="T83" fmla="*/ 150 h 1710"/>
                      <a:gd name="T84" fmla="*/ 408 w 816"/>
                      <a:gd name="T85" fmla="*/ 264 h 1710"/>
                      <a:gd name="T86" fmla="*/ 354 w 816"/>
                      <a:gd name="T87" fmla="*/ 372 h 1710"/>
                      <a:gd name="T88" fmla="*/ 306 w 816"/>
                      <a:gd name="T89" fmla="*/ 492 h 1710"/>
                      <a:gd name="T90" fmla="*/ 270 w 816"/>
                      <a:gd name="T91" fmla="*/ 618 h 1710"/>
                      <a:gd name="T92" fmla="*/ 234 w 816"/>
                      <a:gd name="T93" fmla="*/ 744 h 1710"/>
                      <a:gd name="T94" fmla="*/ 198 w 816"/>
                      <a:gd name="T95" fmla="*/ 912 h 1710"/>
                      <a:gd name="T96" fmla="*/ 168 w 816"/>
                      <a:gd name="T97" fmla="*/ 1032 h 1710"/>
                      <a:gd name="T98" fmla="*/ 132 w 816"/>
                      <a:gd name="T99" fmla="*/ 1140 h 1710"/>
                      <a:gd name="T100" fmla="*/ 126 w 816"/>
                      <a:gd name="T101" fmla="*/ 1200 h 1710"/>
                      <a:gd name="T102" fmla="*/ 108 w 816"/>
                      <a:gd name="T103" fmla="*/ 1278 h 1710"/>
                      <a:gd name="T104" fmla="*/ 78 w 816"/>
                      <a:gd name="T105" fmla="*/ 1362 h 1710"/>
                      <a:gd name="T106" fmla="*/ 36 w 816"/>
                      <a:gd name="T107" fmla="*/ 1494 h 1710"/>
                      <a:gd name="T108" fmla="*/ 18 w 816"/>
                      <a:gd name="T109" fmla="*/ 1566 h 1710"/>
                      <a:gd name="T110" fmla="*/ 12 w 816"/>
                      <a:gd name="T111" fmla="*/ 1632 h 1710"/>
                      <a:gd name="T112" fmla="*/ 18 w 816"/>
                      <a:gd name="T113" fmla="*/ 1704 h 1710"/>
                      <a:gd name="T114" fmla="*/ 12 w 816"/>
                      <a:gd name="T115" fmla="*/ 1704 h 171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1" name="Freeform 320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8 w 1062"/>
                      <a:gd name="T1" fmla="*/ 2058 h 2118"/>
                      <a:gd name="T2" fmla="*/ 960 w 1062"/>
                      <a:gd name="T3" fmla="*/ 1962 h 2118"/>
                      <a:gd name="T4" fmla="*/ 876 w 1062"/>
                      <a:gd name="T5" fmla="*/ 1680 h 2118"/>
                      <a:gd name="T6" fmla="*/ 810 w 1062"/>
                      <a:gd name="T7" fmla="*/ 1452 h 2118"/>
                      <a:gd name="T8" fmla="*/ 756 w 1062"/>
                      <a:gd name="T9" fmla="*/ 1266 h 2118"/>
                      <a:gd name="T10" fmla="*/ 726 w 1062"/>
                      <a:gd name="T11" fmla="*/ 1170 h 2118"/>
                      <a:gd name="T12" fmla="*/ 690 w 1062"/>
                      <a:gd name="T13" fmla="*/ 1074 h 2118"/>
                      <a:gd name="T14" fmla="*/ 678 w 1062"/>
                      <a:gd name="T15" fmla="*/ 1026 h 2118"/>
                      <a:gd name="T16" fmla="*/ 630 w 1062"/>
                      <a:gd name="T17" fmla="*/ 858 h 2118"/>
                      <a:gd name="T18" fmla="*/ 570 w 1062"/>
                      <a:gd name="T19" fmla="*/ 654 h 2118"/>
                      <a:gd name="T20" fmla="*/ 528 w 1062"/>
                      <a:gd name="T21" fmla="*/ 534 h 2118"/>
                      <a:gd name="T22" fmla="*/ 480 w 1062"/>
                      <a:gd name="T23" fmla="*/ 426 h 2118"/>
                      <a:gd name="T24" fmla="*/ 444 w 1062"/>
                      <a:gd name="T25" fmla="*/ 348 h 2118"/>
                      <a:gd name="T26" fmla="*/ 408 w 1062"/>
                      <a:gd name="T27" fmla="*/ 288 h 2118"/>
                      <a:gd name="T28" fmla="*/ 366 w 1062"/>
                      <a:gd name="T29" fmla="*/ 228 h 2118"/>
                      <a:gd name="T30" fmla="*/ 318 w 1062"/>
                      <a:gd name="T31" fmla="*/ 168 h 2118"/>
                      <a:gd name="T32" fmla="*/ 282 w 1062"/>
                      <a:gd name="T33" fmla="*/ 132 h 2118"/>
                      <a:gd name="T34" fmla="*/ 240 w 1062"/>
                      <a:gd name="T35" fmla="*/ 96 h 2118"/>
                      <a:gd name="T36" fmla="*/ 192 w 1062"/>
                      <a:gd name="T37" fmla="*/ 66 h 2118"/>
                      <a:gd name="T38" fmla="*/ 132 w 1062"/>
                      <a:gd name="T39" fmla="*/ 36 h 2118"/>
                      <a:gd name="T40" fmla="*/ 72 w 1062"/>
                      <a:gd name="T41" fmla="*/ 18 h 2118"/>
                      <a:gd name="T42" fmla="*/ 6 w 1062"/>
                      <a:gd name="T43" fmla="*/ 6 h 2118"/>
                      <a:gd name="T44" fmla="*/ 0 w 1062"/>
                      <a:gd name="T45" fmla="*/ 0 h 2118"/>
                      <a:gd name="T46" fmla="*/ 6 w 1062"/>
                      <a:gd name="T47" fmla="*/ 0 h 2118"/>
                      <a:gd name="T48" fmla="*/ 54 w 1062"/>
                      <a:gd name="T49" fmla="*/ 12 h 2118"/>
                      <a:gd name="T50" fmla="*/ 144 w 1062"/>
                      <a:gd name="T51" fmla="*/ 30 h 2118"/>
                      <a:gd name="T52" fmla="*/ 216 w 1062"/>
                      <a:gd name="T53" fmla="*/ 54 h 2118"/>
                      <a:gd name="T54" fmla="*/ 270 w 1062"/>
                      <a:gd name="T55" fmla="*/ 78 h 2118"/>
                      <a:gd name="T56" fmla="*/ 336 w 1062"/>
                      <a:gd name="T57" fmla="*/ 114 h 2118"/>
                      <a:gd name="T58" fmla="*/ 384 w 1062"/>
                      <a:gd name="T59" fmla="*/ 150 h 2118"/>
                      <a:gd name="T60" fmla="*/ 432 w 1062"/>
                      <a:gd name="T61" fmla="*/ 186 h 2118"/>
                      <a:gd name="T62" fmla="*/ 462 w 1062"/>
                      <a:gd name="T63" fmla="*/ 228 h 2118"/>
                      <a:gd name="T64" fmla="*/ 504 w 1062"/>
                      <a:gd name="T65" fmla="*/ 276 h 2118"/>
                      <a:gd name="T66" fmla="*/ 534 w 1062"/>
                      <a:gd name="T67" fmla="*/ 324 h 2118"/>
                      <a:gd name="T68" fmla="*/ 576 w 1062"/>
                      <a:gd name="T69" fmla="*/ 420 h 2118"/>
                      <a:gd name="T70" fmla="*/ 630 w 1062"/>
                      <a:gd name="T71" fmla="*/ 534 h 2118"/>
                      <a:gd name="T72" fmla="*/ 702 w 1062"/>
                      <a:gd name="T73" fmla="*/ 738 h 2118"/>
                      <a:gd name="T74" fmla="*/ 786 w 1062"/>
                      <a:gd name="T75" fmla="*/ 1020 h 2118"/>
                      <a:gd name="T76" fmla="*/ 804 w 1062"/>
                      <a:gd name="T77" fmla="*/ 1068 h 2118"/>
                      <a:gd name="T78" fmla="*/ 834 w 1062"/>
                      <a:gd name="T79" fmla="*/ 1164 h 2118"/>
                      <a:gd name="T80" fmla="*/ 900 w 1062"/>
                      <a:gd name="T81" fmla="*/ 1374 h 2118"/>
                      <a:gd name="T82" fmla="*/ 1002 w 1062"/>
                      <a:gd name="T83" fmla="*/ 1752 h 2118"/>
                      <a:gd name="T84" fmla="*/ 1056 w 1062"/>
                      <a:gd name="T85" fmla="*/ 1950 h 2118"/>
                      <a:gd name="T86" fmla="*/ 1062 w 1062"/>
                      <a:gd name="T87" fmla="*/ 2040 h 2118"/>
                      <a:gd name="T88" fmla="*/ 1062 w 1062"/>
                      <a:gd name="T89" fmla="*/ 2082 h 2118"/>
                      <a:gd name="T90" fmla="*/ 1062 w 1062"/>
                      <a:gd name="T91" fmla="*/ 2088 h 2118"/>
                      <a:gd name="T92" fmla="*/ 1056 w 1062"/>
                      <a:gd name="T93" fmla="*/ 2106 h 2118"/>
                      <a:gd name="T94" fmla="*/ 1044 w 1062"/>
                      <a:gd name="T95" fmla="*/ 2112 h 2118"/>
                      <a:gd name="T96" fmla="*/ 1020 w 1062"/>
                      <a:gd name="T97" fmla="*/ 2118 h 2118"/>
                      <a:gd name="T98" fmla="*/ 1002 w 1062"/>
                      <a:gd name="T99" fmla="*/ 2112 h 2118"/>
                      <a:gd name="T100" fmla="*/ 990 w 1062"/>
                      <a:gd name="T101" fmla="*/ 2106 h 2118"/>
                      <a:gd name="T102" fmla="*/ 990 w 1062"/>
                      <a:gd name="T103" fmla="*/ 2094 h 2118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84" y="2088"/>
                        </a:ln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2" name="Freeform 321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2 w 1062"/>
                      <a:gd name="T1" fmla="*/ 2022 h 2118"/>
                      <a:gd name="T2" fmla="*/ 930 w 1062"/>
                      <a:gd name="T3" fmla="*/ 1866 h 2118"/>
                      <a:gd name="T4" fmla="*/ 852 w 1062"/>
                      <a:gd name="T5" fmla="*/ 1584 h 2118"/>
                      <a:gd name="T6" fmla="*/ 798 w 1062"/>
                      <a:gd name="T7" fmla="*/ 1404 h 2118"/>
                      <a:gd name="T8" fmla="*/ 744 w 1062"/>
                      <a:gd name="T9" fmla="*/ 1218 h 2118"/>
                      <a:gd name="T10" fmla="*/ 708 w 1062"/>
                      <a:gd name="T11" fmla="*/ 1122 h 2118"/>
                      <a:gd name="T12" fmla="*/ 684 w 1062"/>
                      <a:gd name="T13" fmla="*/ 1050 h 2118"/>
                      <a:gd name="T14" fmla="*/ 666 w 1062"/>
                      <a:gd name="T15" fmla="*/ 984 h 2118"/>
                      <a:gd name="T16" fmla="*/ 606 w 1062"/>
                      <a:gd name="T17" fmla="*/ 780 h 2118"/>
                      <a:gd name="T18" fmla="*/ 558 w 1062"/>
                      <a:gd name="T19" fmla="*/ 612 h 2118"/>
                      <a:gd name="T20" fmla="*/ 510 w 1062"/>
                      <a:gd name="T21" fmla="*/ 498 h 2118"/>
                      <a:gd name="T22" fmla="*/ 468 w 1062"/>
                      <a:gd name="T23" fmla="*/ 402 h 2118"/>
                      <a:gd name="T24" fmla="*/ 438 w 1062"/>
                      <a:gd name="T25" fmla="*/ 336 h 2118"/>
                      <a:gd name="T26" fmla="*/ 396 w 1062"/>
                      <a:gd name="T27" fmla="*/ 276 h 2118"/>
                      <a:gd name="T28" fmla="*/ 354 w 1062"/>
                      <a:gd name="T29" fmla="*/ 210 h 2118"/>
                      <a:gd name="T30" fmla="*/ 312 w 1062"/>
                      <a:gd name="T31" fmla="*/ 156 h 2118"/>
                      <a:gd name="T32" fmla="*/ 264 w 1062"/>
                      <a:gd name="T33" fmla="*/ 120 h 2118"/>
                      <a:gd name="T34" fmla="*/ 222 w 1062"/>
                      <a:gd name="T35" fmla="*/ 84 h 2118"/>
                      <a:gd name="T36" fmla="*/ 168 w 1062"/>
                      <a:gd name="T37" fmla="*/ 60 h 2118"/>
                      <a:gd name="T38" fmla="*/ 114 w 1062"/>
                      <a:gd name="T39" fmla="*/ 36 h 2118"/>
                      <a:gd name="T40" fmla="*/ 48 w 1062"/>
                      <a:gd name="T41" fmla="*/ 12 h 2118"/>
                      <a:gd name="T42" fmla="*/ 0 w 1062"/>
                      <a:gd name="T43" fmla="*/ 6 h 2118"/>
                      <a:gd name="T44" fmla="*/ 54 w 1062"/>
                      <a:gd name="T45" fmla="*/ 12 h 2118"/>
                      <a:gd name="T46" fmla="*/ 144 w 1062"/>
                      <a:gd name="T47" fmla="*/ 30 h 2118"/>
                      <a:gd name="T48" fmla="*/ 216 w 1062"/>
                      <a:gd name="T49" fmla="*/ 54 h 2118"/>
                      <a:gd name="T50" fmla="*/ 270 w 1062"/>
                      <a:gd name="T51" fmla="*/ 78 h 2118"/>
                      <a:gd name="T52" fmla="*/ 336 w 1062"/>
                      <a:gd name="T53" fmla="*/ 114 h 2118"/>
                      <a:gd name="T54" fmla="*/ 384 w 1062"/>
                      <a:gd name="T55" fmla="*/ 150 h 2118"/>
                      <a:gd name="T56" fmla="*/ 432 w 1062"/>
                      <a:gd name="T57" fmla="*/ 186 h 2118"/>
                      <a:gd name="T58" fmla="*/ 462 w 1062"/>
                      <a:gd name="T59" fmla="*/ 228 h 2118"/>
                      <a:gd name="T60" fmla="*/ 504 w 1062"/>
                      <a:gd name="T61" fmla="*/ 276 h 2118"/>
                      <a:gd name="T62" fmla="*/ 534 w 1062"/>
                      <a:gd name="T63" fmla="*/ 324 h 2118"/>
                      <a:gd name="T64" fmla="*/ 576 w 1062"/>
                      <a:gd name="T65" fmla="*/ 420 h 2118"/>
                      <a:gd name="T66" fmla="*/ 630 w 1062"/>
                      <a:gd name="T67" fmla="*/ 534 h 2118"/>
                      <a:gd name="T68" fmla="*/ 702 w 1062"/>
                      <a:gd name="T69" fmla="*/ 738 h 2118"/>
                      <a:gd name="T70" fmla="*/ 786 w 1062"/>
                      <a:gd name="T71" fmla="*/ 1020 h 2118"/>
                      <a:gd name="T72" fmla="*/ 804 w 1062"/>
                      <a:gd name="T73" fmla="*/ 1068 h 2118"/>
                      <a:gd name="T74" fmla="*/ 834 w 1062"/>
                      <a:gd name="T75" fmla="*/ 1164 h 2118"/>
                      <a:gd name="T76" fmla="*/ 900 w 1062"/>
                      <a:gd name="T77" fmla="*/ 1374 h 2118"/>
                      <a:gd name="T78" fmla="*/ 1002 w 1062"/>
                      <a:gd name="T79" fmla="*/ 1752 h 2118"/>
                      <a:gd name="T80" fmla="*/ 1056 w 1062"/>
                      <a:gd name="T81" fmla="*/ 1950 h 2118"/>
                      <a:gd name="T82" fmla="*/ 1062 w 1062"/>
                      <a:gd name="T83" fmla="*/ 2040 h 2118"/>
                      <a:gd name="T84" fmla="*/ 1062 w 1062"/>
                      <a:gd name="T85" fmla="*/ 2082 h 2118"/>
                      <a:gd name="T86" fmla="*/ 1062 w 1062"/>
                      <a:gd name="T87" fmla="*/ 2094 h 2118"/>
                      <a:gd name="T88" fmla="*/ 1056 w 1062"/>
                      <a:gd name="T89" fmla="*/ 2112 h 2118"/>
                      <a:gd name="T90" fmla="*/ 1038 w 1062"/>
                      <a:gd name="T91" fmla="*/ 2118 h 2118"/>
                      <a:gd name="T92" fmla="*/ 1014 w 1062"/>
                      <a:gd name="T93" fmla="*/ 2118 h 2118"/>
                      <a:gd name="T94" fmla="*/ 996 w 1062"/>
                      <a:gd name="T95" fmla="*/ 2112 h 2118"/>
                      <a:gd name="T96" fmla="*/ 990 w 1062"/>
                      <a:gd name="T97" fmla="*/ 2094 h 211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3" name="Freeform 322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20 h 2250"/>
                      <a:gd name="T2" fmla="*/ 54 w 186"/>
                      <a:gd name="T3" fmla="*/ 2172 h 2250"/>
                      <a:gd name="T4" fmla="*/ 54 w 186"/>
                      <a:gd name="T5" fmla="*/ 2136 h 2250"/>
                      <a:gd name="T6" fmla="*/ 54 w 186"/>
                      <a:gd name="T7" fmla="*/ 2076 h 2250"/>
                      <a:gd name="T8" fmla="*/ 48 w 186"/>
                      <a:gd name="T9" fmla="*/ 2004 h 2250"/>
                      <a:gd name="T10" fmla="*/ 30 w 186"/>
                      <a:gd name="T11" fmla="*/ 1890 h 2250"/>
                      <a:gd name="T12" fmla="*/ 18 w 186"/>
                      <a:gd name="T13" fmla="*/ 1788 h 2250"/>
                      <a:gd name="T14" fmla="*/ 6 w 186"/>
                      <a:gd name="T15" fmla="*/ 1674 h 2250"/>
                      <a:gd name="T16" fmla="*/ 0 w 186"/>
                      <a:gd name="T17" fmla="*/ 1524 h 2250"/>
                      <a:gd name="T18" fmla="*/ 0 w 186"/>
                      <a:gd name="T19" fmla="*/ 1416 h 2250"/>
                      <a:gd name="T20" fmla="*/ 0 w 186"/>
                      <a:gd name="T21" fmla="*/ 1302 h 2250"/>
                      <a:gd name="T22" fmla="*/ 6 w 186"/>
                      <a:gd name="T23" fmla="*/ 1194 h 2250"/>
                      <a:gd name="T24" fmla="*/ 6 w 186"/>
                      <a:gd name="T25" fmla="*/ 1086 h 2250"/>
                      <a:gd name="T26" fmla="*/ 12 w 186"/>
                      <a:gd name="T27" fmla="*/ 990 h 2250"/>
                      <a:gd name="T28" fmla="*/ 12 w 186"/>
                      <a:gd name="T29" fmla="*/ 840 h 2250"/>
                      <a:gd name="T30" fmla="*/ 18 w 186"/>
                      <a:gd name="T31" fmla="*/ 702 h 2250"/>
                      <a:gd name="T32" fmla="*/ 30 w 186"/>
                      <a:gd name="T33" fmla="*/ 606 h 2250"/>
                      <a:gd name="T34" fmla="*/ 42 w 186"/>
                      <a:gd name="T35" fmla="*/ 492 h 2250"/>
                      <a:gd name="T36" fmla="*/ 54 w 186"/>
                      <a:gd name="T37" fmla="*/ 396 h 2250"/>
                      <a:gd name="T38" fmla="*/ 66 w 186"/>
                      <a:gd name="T39" fmla="*/ 312 h 2250"/>
                      <a:gd name="T40" fmla="*/ 78 w 186"/>
                      <a:gd name="T41" fmla="*/ 246 h 2250"/>
                      <a:gd name="T42" fmla="*/ 102 w 186"/>
                      <a:gd name="T43" fmla="*/ 162 h 2250"/>
                      <a:gd name="T44" fmla="*/ 126 w 186"/>
                      <a:gd name="T45" fmla="*/ 96 h 2250"/>
                      <a:gd name="T46" fmla="*/ 156 w 186"/>
                      <a:gd name="T47" fmla="*/ 42 h 2250"/>
                      <a:gd name="T48" fmla="*/ 180 w 186"/>
                      <a:gd name="T49" fmla="*/ 0 h 2250"/>
                      <a:gd name="T50" fmla="*/ 186 w 186"/>
                      <a:gd name="T51" fmla="*/ 0 h 2250"/>
                      <a:gd name="T52" fmla="*/ 186 w 186"/>
                      <a:gd name="T53" fmla="*/ 6 h 2250"/>
                      <a:gd name="T54" fmla="*/ 168 w 186"/>
                      <a:gd name="T55" fmla="*/ 30 h 2250"/>
                      <a:gd name="T56" fmla="*/ 150 w 186"/>
                      <a:gd name="T57" fmla="*/ 72 h 2250"/>
                      <a:gd name="T58" fmla="*/ 144 w 186"/>
                      <a:gd name="T59" fmla="*/ 114 h 2250"/>
                      <a:gd name="T60" fmla="*/ 138 w 186"/>
                      <a:gd name="T61" fmla="*/ 168 h 2250"/>
                      <a:gd name="T62" fmla="*/ 132 w 186"/>
                      <a:gd name="T63" fmla="*/ 258 h 2250"/>
                      <a:gd name="T64" fmla="*/ 138 w 186"/>
                      <a:gd name="T65" fmla="*/ 408 h 2250"/>
                      <a:gd name="T66" fmla="*/ 126 w 186"/>
                      <a:gd name="T67" fmla="*/ 504 h 2250"/>
                      <a:gd name="T68" fmla="*/ 114 w 186"/>
                      <a:gd name="T69" fmla="*/ 570 h 2250"/>
                      <a:gd name="T70" fmla="*/ 102 w 186"/>
                      <a:gd name="T71" fmla="*/ 684 h 2250"/>
                      <a:gd name="T72" fmla="*/ 102 w 186"/>
                      <a:gd name="T73" fmla="*/ 804 h 2250"/>
                      <a:gd name="T74" fmla="*/ 102 w 186"/>
                      <a:gd name="T75" fmla="*/ 918 h 2250"/>
                      <a:gd name="T76" fmla="*/ 96 w 186"/>
                      <a:gd name="T77" fmla="*/ 1110 h 2250"/>
                      <a:gd name="T78" fmla="*/ 84 w 186"/>
                      <a:gd name="T79" fmla="*/ 1230 h 2250"/>
                      <a:gd name="T80" fmla="*/ 78 w 186"/>
                      <a:gd name="T81" fmla="*/ 1338 h 2250"/>
                      <a:gd name="T82" fmla="*/ 78 w 186"/>
                      <a:gd name="T83" fmla="*/ 1446 h 2250"/>
                      <a:gd name="T84" fmla="*/ 78 w 186"/>
                      <a:gd name="T85" fmla="*/ 1560 h 2250"/>
                      <a:gd name="T86" fmla="*/ 84 w 186"/>
                      <a:gd name="T87" fmla="*/ 1638 h 2250"/>
                      <a:gd name="T88" fmla="*/ 96 w 186"/>
                      <a:gd name="T89" fmla="*/ 1782 h 2250"/>
                      <a:gd name="T90" fmla="*/ 102 w 186"/>
                      <a:gd name="T91" fmla="*/ 1860 h 2250"/>
                      <a:gd name="T92" fmla="*/ 102 w 186"/>
                      <a:gd name="T93" fmla="*/ 1932 h 2250"/>
                      <a:gd name="T94" fmla="*/ 102 w 186"/>
                      <a:gd name="T95" fmla="*/ 2004 h 2250"/>
                      <a:gd name="T96" fmla="*/ 102 w 186"/>
                      <a:gd name="T97" fmla="*/ 2076 h 2250"/>
                      <a:gd name="T98" fmla="*/ 84 w 186"/>
                      <a:gd name="T99" fmla="*/ 2238 h 2250"/>
                      <a:gd name="T100" fmla="*/ 84 w 186"/>
                      <a:gd name="T101" fmla="*/ 2244 h 2250"/>
                      <a:gd name="T102" fmla="*/ 78 w 186"/>
                      <a:gd name="T103" fmla="*/ 2244 h 2250"/>
                      <a:gd name="T104" fmla="*/ 72 w 186"/>
                      <a:gd name="T105" fmla="*/ 2250 h 2250"/>
                      <a:gd name="T106" fmla="*/ 66 w 186"/>
                      <a:gd name="T107" fmla="*/ 2250 h 2250"/>
                      <a:gd name="T108" fmla="*/ 54 w 186"/>
                      <a:gd name="T109" fmla="*/ 2244 h 2250"/>
                      <a:gd name="T110" fmla="*/ 54 w 186"/>
                      <a:gd name="T111" fmla="*/ 2244 h 2250"/>
                      <a:gd name="T112" fmla="*/ 54 w 186"/>
                      <a:gd name="T113" fmla="*/ 2238 h 22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32"/>
                        </a:ln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4" name="Freeform 323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02 h 2250"/>
                      <a:gd name="T2" fmla="*/ 54 w 186"/>
                      <a:gd name="T3" fmla="*/ 2166 h 2250"/>
                      <a:gd name="T4" fmla="*/ 54 w 186"/>
                      <a:gd name="T5" fmla="*/ 2124 h 2250"/>
                      <a:gd name="T6" fmla="*/ 54 w 186"/>
                      <a:gd name="T7" fmla="*/ 2052 h 2250"/>
                      <a:gd name="T8" fmla="*/ 42 w 186"/>
                      <a:gd name="T9" fmla="*/ 1980 h 2250"/>
                      <a:gd name="T10" fmla="*/ 24 w 186"/>
                      <a:gd name="T11" fmla="*/ 1866 h 2250"/>
                      <a:gd name="T12" fmla="*/ 12 w 186"/>
                      <a:gd name="T13" fmla="*/ 1740 h 2250"/>
                      <a:gd name="T14" fmla="*/ 6 w 186"/>
                      <a:gd name="T15" fmla="*/ 1644 h 2250"/>
                      <a:gd name="T16" fmla="*/ 0 w 186"/>
                      <a:gd name="T17" fmla="*/ 1488 h 2250"/>
                      <a:gd name="T18" fmla="*/ 0 w 186"/>
                      <a:gd name="T19" fmla="*/ 1374 h 2250"/>
                      <a:gd name="T20" fmla="*/ 0 w 186"/>
                      <a:gd name="T21" fmla="*/ 1272 h 2250"/>
                      <a:gd name="T22" fmla="*/ 6 w 186"/>
                      <a:gd name="T23" fmla="*/ 1152 h 2250"/>
                      <a:gd name="T24" fmla="*/ 6 w 186"/>
                      <a:gd name="T25" fmla="*/ 1062 h 2250"/>
                      <a:gd name="T26" fmla="*/ 12 w 186"/>
                      <a:gd name="T27" fmla="*/ 948 h 2250"/>
                      <a:gd name="T28" fmla="*/ 12 w 186"/>
                      <a:gd name="T29" fmla="*/ 798 h 2250"/>
                      <a:gd name="T30" fmla="*/ 18 w 186"/>
                      <a:gd name="T31" fmla="*/ 678 h 2250"/>
                      <a:gd name="T32" fmla="*/ 30 w 186"/>
                      <a:gd name="T33" fmla="*/ 564 h 2250"/>
                      <a:gd name="T34" fmla="*/ 48 w 186"/>
                      <a:gd name="T35" fmla="*/ 456 h 2250"/>
                      <a:gd name="T36" fmla="*/ 54 w 186"/>
                      <a:gd name="T37" fmla="*/ 366 h 2250"/>
                      <a:gd name="T38" fmla="*/ 66 w 186"/>
                      <a:gd name="T39" fmla="*/ 294 h 2250"/>
                      <a:gd name="T40" fmla="*/ 84 w 186"/>
                      <a:gd name="T41" fmla="*/ 216 h 2250"/>
                      <a:gd name="T42" fmla="*/ 108 w 186"/>
                      <a:gd name="T43" fmla="*/ 132 h 2250"/>
                      <a:gd name="T44" fmla="*/ 132 w 186"/>
                      <a:gd name="T45" fmla="*/ 84 h 2250"/>
                      <a:gd name="T46" fmla="*/ 168 w 186"/>
                      <a:gd name="T47" fmla="*/ 24 h 2250"/>
                      <a:gd name="T48" fmla="*/ 186 w 186"/>
                      <a:gd name="T49" fmla="*/ 6 h 2250"/>
                      <a:gd name="T50" fmla="*/ 168 w 186"/>
                      <a:gd name="T51" fmla="*/ 30 h 2250"/>
                      <a:gd name="T52" fmla="*/ 150 w 186"/>
                      <a:gd name="T53" fmla="*/ 72 h 2250"/>
                      <a:gd name="T54" fmla="*/ 144 w 186"/>
                      <a:gd name="T55" fmla="*/ 114 h 2250"/>
                      <a:gd name="T56" fmla="*/ 138 w 186"/>
                      <a:gd name="T57" fmla="*/ 168 h 2250"/>
                      <a:gd name="T58" fmla="*/ 132 w 186"/>
                      <a:gd name="T59" fmla="*/ 258 h 2250"/>
                      <a:gd name="T60" fmla="*/ 138 w 186"/>
                      <a:gd name="T61" fmla="*/ 408 h 2250"/>
                      <a:gd name="T62" fmla="*/ 126 w 186"/>
                      <a:gd name="T63" fmla="*/ 504 h 2250"/>
                      <a:gd name="T64" fmla="*/ 114 w 186"/>
                      <a:gd name="T65" fmla="*/ 570 h 2250"/>
                      <a:gd name="T66" fmla="*/ 102 w 186"/>
                      <a:gd name="T67" fmla="*/ 684 h 2250"/>
                      <a:gd name="T68" fmla="*/ 102 w 186"/>
                      <a:gd name="T69" fmla="*/ 804 h 2250"/>
                      <a:gd name="T70" fmla="*/ 102 w 186"/>
                      <a:gd name="T71" fmla="*/ 918 h 2250"/>
                      <a:gd name="T72" fmla="*/ 96 w 186"/>
                      <a:gd name="T73" fmla="*/ 1110 h 2250"/>
                      <a:gd name="T74" fmla="*/ 84 w 186"/>
                      <a:gd name="T75" fmla="*/ 1230 h 2250"/>
                      <a:gd name="T76" fmla="*/ 78 w 186"/>
                      <a:gd name="T77" fmla="*/ 1338 h 2250"/>
                      <a:gd name="T78" fmla="*/ 78 w 186"/>
                      <a:gd name="T79" fmla="*/ 1446 h 2250"/>
                      <a:gd name="T80" fmla="*/ 78 w 186"/>
                      <a:gd name="T81" fmla="*/ 1560 h 2250"/>
                      <a:gd name="T82" fmla="*/ 84 w 186"/>
                      <a:gd name="T83" fmla="*/ 1638 h 2250"/>
                      <a:gd name="T84" fmla="*/ 96 w 186"/>
                      <a:gd name="T85" fmla="*/ 1782 h 2250"/>
                      <a:gd name="T86" fmla="*/ 102 w 186"/>
                      <a:gd name="T87" fmla="*/ 1860 h 2250"/>
                      <a:gd name="T88" fmla="*/ 102 w 186"/>
                      <a:gd name="T89" fmla="*/ 1932 h 2250"/>
                      <a:gd name="T90" fmla="*/ 102 w 186"/>
                      <a:gd name="T91" fmla="*/ 2004 h 2250"/>
                      <a:gd name="T92" fmla="*/ 102 w 186"/>
                      <a:gd name="T93" fmla="*/ 2076 h 2250"/>
                      <a:gd name="T94" fmla="*/ 84 w 186"/>
                      <a:gd name="T95" fmla="*/ 2238 h 2250"/>
                      <a:gd name="T96" fmla="*/ 78 w 186"/>
                      <a:gd name="T97" fmla="*/ 2244 h 2250"/>
                      <a:gd name="T98" fmla="*/ 66 w 186"/>
                      <a:gd name="T99" fmla="*/ 2250 h 2250"/>
                      <a:gd name="T100" fmla="*/ 54 w 186"/>
                      <a:gd name="T101" fmla="*/ 2244 h 225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5" name="Freeform 324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54 w 1014"/>
                      <a:gd name="T1" fmla="*/ 1662 h 1674"/>
                      <a:gd name="T2" fmla="*/ 930 w 1014"/>
                      <a:gd name="T3" fmla="*/ 1638 h 1674"/>
                      <a:gd name="T4" fmla="*/ 906 w 1014"/>
                      <a:gd name="T5" fmla="*/ 1608 h 1674"/>
                      <a:gd name="T6" fmla="*/ 882 w 1014"/>
                      <a:gd name="T7" fmla="*/ 1572 h 1674"/>
                      <a:gd name="T8" fmla="*/ 858 w 1014"/>
                      <a:gd name="T9" fmla="*/ 1542 h 1674"/>
                      <a:gd name="T10" fmla="*/ 804 w 1014"/>
                      <a:gd name="T11" fmla="*/ 1446 h 1674"/>
                      <a:gd name="T12" fmla="*/ 756 w 1014"/>
                      <a:gd name="T13" fmla="*/ 1344 h 1674"/>
                      <a:gd name="T14" fmla="*/ 726 w 1014"/>
                      <a:gd name="T15" fmla="*/ 1290 h 1674"/>
                      <a:gd name="T16" fmla="*/ 714 w 1014"/>
                      <a:gd name="T17" fmla="*/ 1254 h 1674"/>
                      <a:gd name="T18" fmla="*/ 696 w 1014"/>
                      <a:gd name="T19" fmla="*/ 1206 h 1674"/>
                      <a:gd name="T20" fmla="*/ 654 w 1014"/>
                      <a:gd name="T21" fmla="*/ 1098 h 1674"/>
                      <a:gd name="T22" fmla="*/ 624 w 1014"/>
                      <a:gd name="T23" fmla="*/ 990 h 1674"/>
                      <a:gd name="T24" fmla="*/ 594 w 1014"/>
                      <a:gd name="T25" fmla="*/ 918 h 1674"/>
                      <a:gd name="T26" fmla="*/ 564 w 1014"/>
                      <a:gd name="T27" fmla="*/ 846 h 1674"/>
                      <a:gd name="T28" fmla="*/ 492 w 1014"/>
                      <a:gd name="T29" fmla="*/ 702 h 1674"/>
                      <a:gd name="T30" fmla="*/ 426 w 1014"/>
                      <a:gd name="T31" fmla="*/ 564 h 1674"/>
                      <a:gd name="T32" fmla="*/ 330 w 1014"/>
                      <a:gd name="T33" fmla="*/ 378 h 1674"/>
                      <a:gd name="T34" fmla="*/ 264 w 1014"/>
                      <a:gd name="T35" fmla="*/ 270 h 1674"/>
                      <a:gd name="T36" fmla="*/ 204 w 1014"/>
                      <a:gd name="T37" fmla="*/ 180 h 1674"/>
                      <a:gd name="T38" fmla="*/ 162 w 1014"/>
                      <a:gd name="T39" fmla="*/ 132 h 1674"/>
                      <a:gd name="T40" fmla="*/ 120 w 1014"/>
                      <a:gd name="T41" fmla="*/ 90 h 1674"/>
                      <a:gd name="T42" fmla="*/ 72 w 1014"/>
                      <a:gd name="T43" fmla="*/ 54 h 1674"/>
                      <a:gd name="T44" fmla="*/ 24 w 1014"/>
                      <a:gd name="T45" fmla="*/ 18 h 1674"/>
                      <a:gd name="T46" fmla="*/ 0 w 1014"/>
                      <a:gd name="T47" fmla="*/ 0 h 1674"/>
                      <a:gd name="T48" fmla="*/ 0 w 1014"/>
                      <a:gd name="T49" fmla="*/ 0 h 1674"/>
                      <a:gd name="T50" fmla="*/ 24 w 1014"/>
                      <a:gd name="T51" fmla="*/ 12 h 1674"/>
                      <a:gd name="T52" fmla="*/ 96 w 1014"/>
                      <a:gd name="T53" fmla="*/ 54 h 1674"/>
                      <a:gd name="T54" fmla="*/ 156 w 1014"/>
                      <a:gd name="T55" fmla="*/ 90 h 1674"/>
                      <a:gd name="T56" fmla="*/ 228 w 1014"/>
                      <a:gd name="T57" fmla="*/ 144 h 1674"/>
                      <a:gd name="T58" fmla="*/ 288 w 1014"/>
                      <a:gd name="T59" fmla="*/ 204 h 1674"/>
                      <a:gd name="T60" fmla="*/ 354 w 1014"/>
                      <a:gd name="T61" fmla="*/ 270 h 1674"/>
                      <a:gd name="T62" fmla="*/ 408 w 1014"/>
                      <a:gd name="T63" fmla="*/ 336 h 1674"/>
                      <a:gd name="T64" fmla="*/ 444 w 1014"/>
                      <a:gd name="T65" fmla="*/ 390 h 1674"/>
                      <a:gd name="T66" fmla="*/ 480 w 1014"/>
                      <a:gd name="T67" fmla="*/ 438 h 1674"/>
                      <a:gd name="T68" fmla="*/ 522 w 1014"/>
                      <a:gd name="T69" fmla="*/ 516 h 1674"/>
                      <a:gd name="T70" fmla="*/ 594 w 1014"/>
                      <a:gd name="T71" fmla="*/ 654 h 1674"/>
                      <a:gd name="T72" fmla="*/ 660 w 1014"/>
                      <a:gd name="T73" fmla="*/ 798 h 1674"/>
                      <a:gd name="T74" fmla="*/ 696 w 1014"/>
                      <a:gd name="T75" fmla="*/ 870 h 1674"/>
                      <a:gd name="T76" fmla="*/ 726 w 1014"/>
                      <a:gd name="T77" fmla="*/ 948 h 1674"/>
                      <a:gd name="T78" fmla="*/ 756 w 1014"/>
                      <a:gd name="T79" fmla="*/ 1050 h 1674"/>
                      <a:gd name="T80" fmla="*/ 792 w 1014"/>
                      <a:gd name="T81" fmla="*/ 1152 h 1674"/>
                      <a:gd name="T82" fmla="*/ 822 w 1014"/>
                      <a:gd name="T83" fmla="*/ 1230 h 1674"/>
                      <a:gd name="T84" fmla="*/ 846 w 1014"/>
                      <a:gd name="T85" fmla="*/ 1272 h 1674"/>
                      <a:gd name="T86" fmla="*/ 864 w 1014"/>
                      <a:gd name="T87" fmla="*/ 1314 h 1674"/>
                      <a:gd name="T88" fmla="*/ 888 w 1014"/>
                      <a:gd name="T89" fmla="*/ 1392 h 1674"/>
                      <a:gd name="T90" fmla="*/ 918 w 1014"/>
                      <a:gd name="T91" fmla="*/ 1464 h 1674"/>
                      <a:gd name="T92" fmla="*/ 936 w 1014"/>
                      <a:gd name="T93" fmla="*/ 1512 h 1674"/>
                      <a:gd name="T94" fmla="*/ 942 w 1014"/>
                      <a:gd name="T95" fmla="*/ 1536 h 1674"/>
                      <a:gd name="T96" fmla="*/ 966 w 1014"/>
                      <a:gd name="T97" fmla="*/ 1572 h 1674"/>
                      <a:gd name="T98" fmla="*/ 978 w 1014"/>
                      <a:gd name="T99" fmla="*/ 1590 h 1674"/>
                      <a:gd name="T100" fmla="*/ 1002 w 1014"/>
                      <a:gd name="T101" fmla="*/ 1614 h 1674"/>
                      <a:gd name="T102" fmla="*/ 1014 w 1014"/>
                      <a:gd name="T103" fmla="*/ 1626 h 1674"/>
                      <a:gd name="T104" fmla="*/ 1014 w 1014"/>
                      <a:gd name="T105" fmla="*/ 1638 h 1674"/>
                      <a:gd name="T106" fmla="*/ 1014 w 1014"/>
                      <a:gd name="T107" fmla="*/ 1650 h 1674"/>
                      <a:gd name="T108" fmla="*/ 1002 w 1014"/>
                      <a:gd name="T109" fmla="*/ 1668 h 1674"/>
                      <a:gd name="T110" fmla="*/ 984 w 1014"/>
                      <a:gd name="T111" fmla="*/ 1674 h 1674"/>
                      <a:gd name="T112" fmla="*/ 966 w 1014"/>
                      <a:gd name="T113" fmla="*/ 1674 h 167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60" y="1668"/>
                        </a:ln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6" name="Freeform 325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48 w 1014"/>
                      <a:gd name="T1" fmla="*/ 1656 h 1674"/>
                      <a:gd name="T2" fmla="*/ 918 w 1014"/>
                      <a:gd name="T3" fmla="*/ 1626 h 1674"/>
                      <a:gd name="T4" fmla="*/ 894 w 1014"/>
                      <a:gd name="T5" fmla="*/ 1596 h 1674"/>
                      <a:gd name="T6" fmla="*/ 870 w 1014"/>
                      <a:gd name="T7" fmla="*/ 1566 h 1674"/>
                      <a:gd name="T8" fmla="*/ 846 w 1014"/>
                      <a:gd name="T9" fmla="*/ 1518 h 1674"/>
                      <a:gd name="T10" fmla="*/ 780 w 1014"/>
                      <a:gd name="T11" fmla="*/ 1392 h 1674"/>
                      <a:gd name="T12" fmla="*/ 750 w 1014"/>
                      <a:gd name="T13" fmla="*/ 1326 h 1674"/>
                      <a:gd name="T14" fmla="*/ 726 w 1014"/>
                      <a:gd name="T15" fmla="*/ 1278 h 1674"/>
                      <a:gd name="T16" fmla="*/ 708 w 1014"/>
                      <a:gd name="T17" fmla="*/ 1242 h 1674"/>
                      <a:gd name="T18" fmla="*/ 684 w 1014"/>
                      <a:gd name="T19" fmla="*/ 1176 h 1674"/>
                      <a:gd name="T20" fmla="*/ 642 w 1014"/>
                      <a:gd name="T21" fmla="*/ 1044 h 1674"/>
                      <a:gd name="T22" fmla="*/ 612 w 1014"/>
                      <a:gd name="T23" fmla="*/ 966 h 1674"/>
                      <a:gd name="T24" fmla="*/ 582 w 1014"/>
                      <a:gd name="T25" fmla="*/ 894 h 1674"/>
                      <a:gd name="T26" fmla="*/ 540 w 1014"/>
                      <a:gd name="T27" fmla="*/ 798 h 1674"/>
                      <a:gd name="T28" fmla="*/ 468 w 1014"/>
                      <a:gd name="T29" fmla="*/ 654 h 1674"/>
                      <a:gd name="T30" fmla="*/ 402 w 1014"/>
                      <a:gd name="T31" fmla="*/ 528 h 1674"/>
                      <a:gd name="T32" fmla="*/ 306 w 1014"/>
                      <a:gd name="T33" fmla="*/ 342 h 1674"/>
                      <a:gd name="T34" fmla="*/ 240 w 1014"/>
                      <a:gd name="T35" fmla="*/ 234 h 1674"/>
                      <a:gd name="T36" fmla="*/ 192 w 1014"/>
                      <a:gd name="T37" fmla="*/ 168 h 1674"/>
                      <a:gd name="T38" fmla="*/ 150 w 1014"/>
                      <a:gd name="T39" fmla="*/ 120 h 1674"/>
                      <a:gd name="T40" fmla="*/ 102 w 1014"/>
                      <a:gd name="T41" fmla="*/ 78 h 1674"/>
                      <a:gd name="T42" fmla="*/ 54 w 1014"/>
                      <a:gd name="T43" fmla="*/ 36 h 1674"/>
                      <a:gd name="T44" fmla="*/ 0 w 1014"/>
                      <a:gd name="T45" fmla="*/ 6 h 1674"/>
                      <a:gd name="T46" fmla="*/ 24 w 1014"/>
                      <a:gd name="T47" fmla="*/ 12 h 1674"/>
                      <a:gd name="T48" fmla="*/ 96 w 1014"/>
                      <a:gd name="T49" fmla="*/ 54 h 1674"/>
                      <a:gd name="T50" fmla="*/ 156 w 1014"/>
                      <a:gd name="T51" fmla="*/ 90 h 1674"/>
                      <a:gd name="T52" fmla="*/ 228 w 1014"/>
                      <a:gd name="T53" fmla="*/ 144 h 1674"/>
                      <a:gd name="T54" fmla="*/ 288 w 1014"/>
                      <a:gd name="T55" fmla="*/ 204 h 1674"/>
                      <a:gd name="T56" fmla="*/ 354 w 1014"/>
                      <a:gd name="T57" fmla="*/ 270 h 1674"/>
                      <a:gd name="T58" fmla="*/ 408 w 1014"/>
                      <a:gd name="T59" fmla="*/ 336 h 1674"/>
                      <a:gd name="T60" fmla="*/ 444 w 1014"/>
                      <a:gd name="T61" fmla="*/ 390 h 1674"/>
                      <a:gd name="T62" fmla="*/ 480 w 1014"/>
                      <a:gd name="T63" fmla="*/ 438 h 1674"/>
                      <a:gd name="T64" fmla="*/ 522 w 1014"/>
                      <a:gd name="T65" fmla="*/ 516 h 1674"/>
                      <a:gd name="T66" fmla="*/ 594 w 1014"/>
                      <a:gd name="T67" fmla="*/ 654 h 1674"/>
                      <a:gd name="T68" fmla="*/ 660 w 1014"/>
                      <a:gd name="T69" fmla="*/ 798 h 1674"/>
                      <a:gd name="T70" fmla="*/ 696 w 1014"/>
                      <a:gd name="T71" fmla="*/ 870 h 1674"/>
                      <a:gd name="T72" fmla="*/ 726 w 1014"/>
                      <a:gd name="T73" fmla="*/ 948 h 1674"/>
                      <a:gd name="T74" fmla="*/ 756 w 1014"/>
                      <a:gd name="T75" fmla="*/ 1050 h 1674"/>
                      <a:gd name="T76" fmla="*/ 792 w 1014"/>
                      <a:gd name="T77" fmla="*/ 1152 h 1674"/>
                      <a:gd name="T78" fmla="*/ 822 w 1014"/>
                      <a:gd name="T79" fmla="*/ 1230 h 1674"/>
                      <a:gd name="T80" fmla="*/ 846 w 1014"/>
                      <a:gd name="T81" fmla="*/ 1272 h 1674"/>
                      <a:gd name="T82" fmla="*/ 864 w 1014"/>
                      <a:gd name="T83" fmla="*/ 1314 h 1674"/>
                      <a:gd name="T84" fmla="*/ 888 w 1014"/>
                      <a:gd name="T85" fmla="*/ 1392 h 1674"/>
                      <a:gd name="T86" fmla="*/ 918 w 1014"/>
                      <a:gd name="T87" fmla="*/ 1464 h 1674"/>
                      <a:gd name="T88" fmla="*/ 936 w 1014"/>
                      <a:gd name="T89" fmla="*/ 1512 h 1674"/>
                      <a:gd name="T90" fmla="*/ 942 w 1014"/>
                      <a:gd name="T91" fmla="*/ 1536 h 1674"/>
                      <a:gd name="T92" fmla="*/ 966 w 1014"/>
                      <a:gd name="T93" fmla="*/ 1572 h 1674"/>
                      <a:gd name="T94" fmla="*/ 978 w 1014"/>
                      <a:gd name="T95" fmla="*/ 1590 h 1674"/>
                      <a:gd name="T96" fmla="*/ 1002 w 1014"/>
                      <a:gd name="T97" fmla="*/ 1614 h 1674"/>
                      <a:gd name="T98" fmla="*/ 1014 w 1014"/>
                      <a:gd name="T99" fmla="*/ 1626 h 1674"/>
                      <a:gd name="T100" fmla="*/ 1014 w 1014"/>
                      <a:gd name="T101" fmla="*/ 1638 h 1674"/>
                      <a:gd name="T102" fmla="*/ 1014 w 1014"/>
                      <a:gd name="T103" fmla="*/ 1650 h 1674"/>
                      <a:gd name="T104" fmla="*/ 1002 w 1014"/>
                      <a:gd name="T105" fmla="*/ 1668 h 1674"/>
                      <a:gd name="T106" fmla="*/ 984 w 1014"/>
                      <a:gd name="T107" fmla="*/ 1674 h 1674"/>
                      <a:gd name="T108" fmla="*/ 966 w 1014"/>
                      <a:gd name="T109" fmla="*/ 1674 h 167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7" name="Freeform 326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804 w 942"/>
                      <a:gd name="T1" fmla="*/ 1542 h 1692"/>
                      <a:gd name="T2" fmla="*/ 732 w 942"/>
                      <a:gd name="T3" fmla="*/ 1242 h 1692"/>
                      <a:gd name="T4" fmla="*/ 654 w 942"/>
                      <a:gd name="T5" fmla="*/ 906 h 1692"/>
                      <a:gd name="T6" fmla="*/ 600 w 942"/>
                      <a:gd name="T7" fmla="*/ 672 h 1692"/>
                      <a:gd name="T8" fmla="*/ 558 w 942"/>
                      <a:gd name="T9" fmla="*/ 462 h 1692"/>
                      <a:gd name="T10" fmla="*/ 534 w 942"/>
                      <a:gd name="T11" fmla="*/ 240 h 1692"/>
                      <a:gd name="T12" fmla="*/ 522 w 942"/>
                      <a:gd name="T13" fmla="*/ 162 h 1692"/>
                      <a:gd name="T14" fmla="*/ 510 w 942"/>
                      <a:gd name="T15" fmla="*/ 114 h 1692"/>
                      <a:gd name="T16" fmla="*/ 504 w 942"/>
                      <a:gd name="T17" fmla="*/ 90 h 1692"/>
                      <a:gd name="T18" fmla="*/ 492 w 942"/>
                      <a:gd name="T19" fmla="*/ 78 h 1692"/>
                      <a:gd name="T20" fmla="*/ 480 w 942"/>
                      <a:gd name="T21" fmla="*/ 72 h 1692"/>
                      <a:gd name="T22" fmla="*/ 462 w 942"/>
                      <a:gd name="T23" fmla="*/ 84 h 1692"/>
                      <a:gd name="T24" fmla="*/ 438 w 942"/>
                      <a:gd name="T25" fmla="*/ 96 h 1692"/>
                      <a:gd name="T26" fmla="*/ 378 w 942"/>
                      <a:gd name="T27" fmla="*/ 144 h 1692"/>
                      <a:gd name="T28" fmla="*/ 342 w 942"/>
                      <a:gd name="T29" fmla="*/ 174 h 1692"/>
                      <a:gd name="T30" fmla="*/ 264 w 942"/>
                      <a:gd name="T31" fmla="*/ 216 h 1692"/>
                      <a:gd name="T32" fmla="*/ 102 w 942"/>
                      <a:gd name="T33" fmla="*/ 288 h 1692"/>
                      <a:gd name="T34" fmla="*/ 48 w 942"/>
                      <a:gd name="T35" fmla="*/ 324 h 1692"/>
                      <a:gd name="T36" fmla="*/ 6 w 942"/>
                      <a:gd name="T37" fmla="*/ 348 h 1692"/>
                      <a:gd name="T38" fmla="*/ 0 w 942"/>
                      <a:gd name="T39" fmla="*/ 348 h 1692"/>
                      <a:gd name="T40" fmla="*/ 0 w 942"/>
                      <a:gd name="T41" fmla="*/ 342 h 1692"/>
                      <a:gd name="T42" fmla="*/ 72 w 942"/>
                      <a:gd name="T43" fmla="*/ 282 h 1692"/>
                      <a:gd name="T44" fmla="*/ 168 w 942"/>
                      <a:gd name="T45" fmla="*/ 198 h 1692"/>
                      <a:gd name="T46" fmla="*/ 222 w 942"/>
                      <a:gd name="T47" fmla="*/ 150 h 1692"/>
                      <a:gd name="T48" fmla="*/ 282 w 942"/>
                      <a:gd name="T49" fmla="*/ 114 h 1692"/>
                      <a:gd name="T50" fmla="*/ 360 w 942"/>
                      <a:gd name="T51" fmla="*/ 66 h 1692"/>
                      <a:gd name="T52" fmla="*/ 426 w 942"/>
                      <a:gd name="T53" fmla="*/ 36 h 1692"/>
                      <a:gd name="T54" fmla="*/ 486 w 942"/>
                      <a:gd name="T55" fmla="*/ 12 h 1692"/>
                      <a:gd name="T56" fmla="*/ 528 w 942"/>
                      <a:gd name="T57" fmla="*/ 0 h 1692"/>
                      <a:gd name="T58" fmla="*/ 558 w 942"/>
                      <a:gd name="T59" fmla="*/ 0 h 1692"/>
                      <a:gd name="T60" fmla="*/ 582 w 942"/>
                      <a:gd name="T61" fmla="*/ 12 h 1692"/>
                      <a:gd name="T62" fmla="*/ 594 w 942"/>
                      <a:gd name="T63" fmla="*/ 24 h 1692"/>
                      <a:gd name="T64" fmla="*/ 606 w 942"/>
                      <a:gd name="T65" fmla="*/ 48 h 1692"/>
                      <a:gd name="T66" fmla="*/ 618 w 942"/>
                      <a:gd name="T67" fmla="*/ 84 h 1692"/>
                      <a:gd name="T68" fmla="*/ 630 w 942"/>
                      <a:gd name="T69" fmla="*/ 150 h 1692"/>
                      <a:gd name="T70" fmla="*/ 654 w 942"/>
                      <a:gd name="T71" fmla="*/ 318 h 1692"/>
                      <a:gd name="T72" fmla="*/ 678 w 942"/>
                      <a:gd name="T73" fmla="*/ 492 h 1692"/>
                      <a:gd name="T74" fmla="*/ 726 w 942"/>
                      <a:gd name="T75" fmla="*/ 732 h 1692"/>
                      <a:gd name="T76" fmla="*/ 780 w 942"/>
                      <a:gd name="T77" fmla="*/ 966 h 1692"/>
                      <a:gd name="T78" fmla="*/ 864 w 942"/>
                      <a:gd name="T79" fmla="*/ 1314 h 1692"/>
                      <a:gd name="T80" fmla="*/ 936 w 942"/>
                      <a:gd name="T81" fmla="*/ 1626 h 1692"/>
                      <a:gd name="T82" fmla="*/ 942 w 942"/>
                      <a:gd name="T83" fmla="*/ 1638 h 1692"/>
                      <a:gd name="T84" fmla="*/ 936 w 942"/>
                      <a:gd name="T85" fmla="*/ 1650 h 1692"/>
                      <a:gd name="T86" fmla="*/ 936 w 942"/>
                      <a:gd name="T87" fmla="*/ 1662 h 1692"/>
                      <a:gd name="T88" fmla="*/ 924 w 942"/>
                      <a:gd name="T89" fmla="*/ 1674 h 1692"/>
                      <a:gd name="T90" fmla="*/ 912 w 942"/>
                      <a:gd name="T91" fmla="*/ 1686 h 1692"/>
                      <a:gd name="T92" fmla="*/ 900 w 942"/>
                      <a:gd name="T93" fmla="*/ 1692 h 1692"/>
                      <a:gd name="T94" fmla="*/ 882 w 942"/>
                      <a:gd name="T95" fmla="*/ 1692 h 1692"/>
                      <a:gd name="T96" fmla="*/ 870 w 942"/>
                      <a:gd name="T97" fmla="*/ 1692 h 1692"/>
                      <a:gd name="T98" fmla="*/ 852 w 942"/>
                      <a:gd name="T99" fmla="*/ 1686 h 1692"/>
                      <a:gd name="T100" fmla="*/ 846 w 942"/>
                      <a:gd name="T101" fmla="*/ 1680 h 1692"/>
                      <a:gd name="T102" fmla="*/ 834 w 942"/>
                      <a:gd name="T103" fmla="*/ 1662 h 1692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28" y="1650"/>
                        </a:ln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8" name="Freeform 327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780 w 942"/>
                      <a:gd name="T1" fmla="*/ 1434 h 1692"/>
                      <a:gd name="T2" fmla="*/ 690 w 942"/>
                      <a:gd name="T3" fmla="*/ 1068 h 1692"/>
                      <a:gd name="T4" fmla="*/ 630 w 942"/>
                      <a:gd name="T5" fmla="*/ 822 h 1692"/>
                      <a:gd name="T6" fmla="*/ 582 w 942"/>
                      <a:gd name="T7" fmla="*/ 588 h 1692"/>
                      <a:gd name="T8" fmla="*/ 558 w 942"/>
                      <a:gd name="T9" fmla="*/ 420 h 1692"/>
                      <a:gd name="T10" fmla="*/ 528 w 942"/>
                      <a:gd name="T11" fmla="*/ 204 h 1692"/>
                      <a:gd name="T12" fmla="*/ 522 w 942"/>
                      <a:gd name="T13" fmla="*/ 144 h 1692"/>
                      <a:gd name="T14" fmla="*/ 510 w 942"/>
                      <a:gd name="T15" fmla="*/ 102 h 1692"/>
                      <a:gd name="T16" fmla="*/ 504 w 942"/>
                      <a:gd name="T17" fmla="*/ 84 h 1692"/>
                      <a:gd name="T18" fmla="*/ 486 w 942"/>
                      <a:gd name="T19" fmla="*/ 78 h 1692"/>
                      <a:gd name="T20" fmla="*/ 474 w 942"/>
                      <a:gd name="T21" fmla="*/ 78 h 1692"/>
                      <a:gd name="T22" fmla="*/ 456 w 942"/>
                      <a:gd name="T23" fmla="*/ 84 h 1692"/>
                      <a:gd name="T24" fmla="*/ 426 w 942"/>
                      <a:gd name="T25" fmla="*/ 108 h 1692"/>
                      <a:gd name="T26" fmla="*/ 360 w 942"/>
                      <a:gd name="T27" fmla="*/ 168 h 1692"/>
                      <a:gd name="T28" fmla="*/ 324 w 942"/>
                      <a:gd name="T29" fmla="*/ 186 h 1692"/>
                      <a:gd name="T30" fmla="*/ 168 w 942"/>
                      <a:gd name="T31" fmla="*/ 258 h 1692"/>
                      <a:gd name="T32" fmla="*/ 84 w 942"/>
                      <a:gd name="T33" fmla="*/ 300 h 1692"/>
                      <a:gd name="T34" fmla="*/ 24 w 942"/>
                      <a:gd name="T35" fmla="*/ 336 h 1692"/>
                      <a:gd name="T36" fmla="*/ 0 w 942"/>
                      <a:gd name="T37" fmla="*/ 342 h 1692"/>
                      <a:gd name="T38" fmla="*/ 72 w 942"/>
                      <a:gd name="T39" fmla="*/ 282 h 1692"/>
                      <a:gd name="T40" fmla="*/ 168 w 942"/>
                      <a:gd name="T41" fmla="*/ 198 h 1692"/>
                      <a:gd name="T42" fmla="*/ 222 w 942"/>
                      <a:gd name="T43" fmla="*/ 150 h 1692"/>
                      <a:gd name="T44" fmla="*/ 282 w 942"/>
                      <a:gd name="T45" fmla="*/ 114 h 1692"/>
                      <a:gd name="T46" fmla="*/ 360 w 942"/>
                      <a:gd name="T47" fmla="*/ 66 h 1692"/>
                      <a:gd name="T48" fmla="*/ 426 w 942"/>
                      <a:gd name="T49" fmla="*/ 36 h 1692"/>
                      <a:gd name="T50" fmla="*/ 486 w 942"/>
                      <a:gd name="T51" fmla="*/ 12 h 1692"/>
                      <a:gd name="T52" fmla="*/ 528 w 942"/>
                      <a:gd name="T53" fmla="*/ 0 h 1692"/>
                      <a:gd name="T54" fmla="*/ 558 w 942"/>
                      <a:gd name="T55" fmla="*/ 0 h 1692"/>
                      <a:gd name="T56" fmla="*/ 582 w 942"/>
                      <a:gd name="T57" fmla="*/ 12 h 1692"/>
                      <a:gd name="T58" fmla="*/ 600 w 942"/>
                      <a:gd name="T59" fmla="*/ 30 h 1692"/>
                      <a:gd name="T60" fmla="*/ 612 w 942"/>
                      <a:gd name="T61" fmla="*/ 60 h 1692"/>
                      <a:gd name="T62" fmla="*/ 624 w 942"/>
                      <a:gd name="T63" fmla="*/ 96 h 1692"/>
                      <a:gd name="T64" fmla="*/ 630 w 942"/>
                      <a:gd name="T65" fmla="*/ 180 h 1692"/>
                      <a:gd name="T66" fmla="*/ 660 w 942"/>
                      <a:gd name="T67" fmla="*/ 408 h 1692"/>
                      <a:gd name="T68" fmla="*/ 690 w 942"/>
                      <a:gd name="T69" fmla="*/ 576 h 1692"/>
                      <a:gd name="T70" fmla="*/ 744 w 942"/>
                      <a:gd name="T71" fmla="*/ 810 h 1692"/>
                      <a:gd name="T72" fmla="*/ 798 w 942"/>
                      <a:gd name="T73" fmla="*/ 1050 h 1692"/>
                      <a:gd name="T74" fmla="*/ 888 w 942"/>
                      <a:gd name="T75" fmla="*/ 1416 h 1692"/>
                      <a:gd name="T76" fmla="*/ 936 w 942"/>
                      <a:gd name="T77" fmla="*/ 1632 h 1692"/>
                      <a:gd name="T78" fmla="*/ 942 w 942"/>
                      <a:gd name="T79" fmla="*/ 1644 h 1692"/>
                      <a:gd name="T80" fmla="*/ 936 w 942"/>
                      <a:gd name="T81" fmla="*/ 1662 h 1692"/>
                      <a:gd name="T82" fmla="*/ 924 w 942"/>
                      <a:gd name="T83" fmla="*/ 1674 h 1692"/>
                      <a:gd name="T84" fmla="*/ 912 w 942"/>
                      <a:gd name="T85" fmla="*/ 1686 h 1692"/>
                      <a:gd name="T86" fmla="*/ 894 w 942"/>
                      <a:gd name="T87" fmla="*/ 1692 h 1692"/>
                      <a:gd name="T88" fmla="*/ 876 w 942"/>
                      <a:gd name="T89" fmla="*/ 1692 h 1692"/>
                      <a:gd name="T90" fmla="*/ 864 w 942"/>
                      <a:gd name="T91" fmla="*/ 1692 h 1692"/>
                      <a:gd name="T92" fmla="*/ 846 w 942"/>
                      <a:gd name="T93" fmla="*/ 1686 h 1692"/>
                      <a:gd name="T94" fmla="*/ 840 w 942"/>
                      <a:gd name="T95" fmla="*/ 1674 h 1692"/>
                      <a:gd name="T96" fmla="*/ 828 w 942"/>
                      <a:gd name="T97" fmla="*/ 1656 h 1692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79" name="Freeform 328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0 w 480"/>
                      <a:gd name="T1" fmla="*/ 1332 h 1392"/>
                      <a:gd name="T2" fmla="*/ 30 w 480"/>
                      <a:gd name="T3" fmla="*/ 1128 h 1392"/>
                      <a:gd name="T4" fmla="*/ 60 w 480"/>
                      <a:gd name="T5" fmla="*/ 882 h 1392"/>
                      <a:gd name="T6" fmla="*/ 78 w 480"/>
                      <a:gd name="T7" fmla="*/ 756 h 1392"/>
                      <a:gd name="T8" fmla="*/ 90 w 480"/>
                      <a:gd name="T9" fmla="*/ 642 h 1392"/>
                      <a:gd name="T10" fmla="*/ 114 w 480"/>
                      <a:gd name="T11" fmla="*/ 564 h 1392"/>
                      <a:gd name="T12" fmla="*/ 132 w 480"/>
                      <a:gd name="T13" fmla="*/ 486 h 1392"/>
                      <a:gd name="T14" fmla="*/ 150 w 480"/>
                      <a:gd name="T15" fmla="*/ 408 h 1392"/>
                      <a:gd name="T16" fmla="*/ 180 w 480"/>
                      <a:gd name="T17" fmla="*/ 324 h 1392"/>
                      <a:gd name="T18" fmla="*/ 204 w 480"/>
                      <a:gd name="T19" fmla="*/ 258 h 1392"/>
                      <a:gd name="T20" fmla="*/ 240 w 480"/>
                      <a:gd name="T21" fmla="*/ 162 h 1392"/>
                      <a:gd name="T22" fmla="*/ 270 w 480"/>
                      <a:gd name="T23" fmla="*/ 96 h 1392"/>
                      <a:gd name="T24" fmla="*/ 282 w 480"/>
                      <a:gd name="T25" fmla="*/ 66 h 1392"/>
                      <a:gd name="T26" fmla="*/ 306 w 480"/>
                      <a:gd name="T27" fmla="*/ 36 h 1392"/>
                      <a:gd name="T28" fmla="*/ 324 w 480"/>
                      <a:gd name="T29" fmla="*/ 12 h 1392"/>
                      <a:gd name="T30" fmla="*/ 330 w 480"/>
                      <a:gd name="T31" fmla="*/ 6 h 1392"/>
                      <a:gd name="T32" fmla="*/ 336 w 480"/>
                      <a:gd name="T33" fmla="*/ 0 h 1392"/>
                      <a:gd name="T34" fmla="*/ 348 w 480"/>
                      <a:gd name="T35" fmla="*/ 0 h 1392"/>
                      <a:gd name="T36" fmla="*/ 372 w 480"/>
                      <a:gd name="T37" fmla="*/ 6 h 1392"/>
                      <a:gd name="T38" fmla="*/ 384 w 480"/>
                      <a:gd name="T39" fmla="*/ 6 h 1392"/>
                      <a:gd name="T40" fmla="*/ 408 w 480"/>
                      <a:gd name="T41" fmla="*/ 18 h 1392"/>
                      <a:gd name="T42" fmla="*/ 450 w 480"/>
                      <a:gd name="T43" fmla="*/ 48 h 1392"/>
                      <a:gd name="T44" fmla="*/ 474 w 480"/>
                      <a:gd name="T45" fmla="*/ 66 h 1392"/>
                      <a:gd name="T46" fmla="*/ 480 w 480"/>
                      <a:gd name="T47" fmla="*/ 66 h 1392"/>
                      <a:gd name="T48" fmla="*/ 480 w 480"/>
                      <a:gd name="T49" fmla="*/ 72 h 1392"/>
                      <a:gd name="T50" fmla="*/ 480 w 480"/>
                      <a:gd name="T51" fmla="*/ 72 h 1392"/>
                      <a:gd name="T52" fmla="*/ 474 w 480"/>
                      <a:gd name="T53" fmla="*/ 72 h 1392"/>
                      <a:gd name="T54" fmla="*/ 456 w 480"/>
                      <a:gd name="T55" fmla="*/ 66 h 1392"/>
                      <a:gd name="T56" fmla="*/ 432 w 480"/>
                      <a:gd name="T57" fmla="*/ 72 h 1392"/>
                      <a:gd name="T58" fmla="*/ 420 w 480"/>
                      <a:gd name="T59" fmla="*/ 72 h 1392"/>
                      <a:gd name="T60" fmla="*/ 408 w 480"/>
                      <a:gd name="T61" fmla="*/ 84 h 1392"/>
                      <a:gd name="T62" fmla="*/ 396 w 480"/>
                      <a:gd name="T63" fmla="*/ 90 h 1392"/>
                      <a:gd name="T64" fmla="*/ 384 w 480"/>
                      <a:gd name="T65" fmla="*/ 114 h 1392"/>
                      <a:gd name="T66" fmla="*/ 360 w 480"/>
                      <a:gd name="T67" fmla="*/ 162 h 1392"/>
                      <a:gd name="T68" fmla="*/ 348 w 480"/>
                      <a:gd name="T69" fmla="*/ 186 h 1392"/>
                      <a:gd name="T70" fmla="*/ 324 w 480"/>
                      <a:gd name="T71" fmla="*/ 246 h 1392"/>
                      <a:gd name="T72" fmla="*/ 282 w 480"/>
                      <a:gd name="T73" fmla="*/ 360 h 1392"/>
                      <a:gd name="T74" fmla="*/ 258 w 480"/>
                      <a:gd name="T75" fmla="*/ 444 h 1392"/>
                      <a:gd name="T76" fmla="*/ 234 w 480"/>
                      <a:gd name="T77" fmla="*/ 522 h 1392"/>
                      <a:gd name="T78" fmla="*/ 210 w 480"/>
                      <a:gd name="T79" fmla="*/ 618 h 1392"/>
                      <a:gd name="T80" fmla="*/ 186 w 480"/>
                      <a:gd name="T81" fmla="*/ 726 h 1392"/>
                      <a:gd name="T82" fmla="*/ 174 w 480"/>
                      <a:gd name="T83" fmla="*/ 840 h 1392"/>
                      <a:gd name="T84" fmla="*/ 138 w 480"/>
                      <a:gd name="T85" fmla="*/ 1146 h 1392"/>
                      <a:gd name="T86" fmla="*/ 114 w 480"/>
                      <a:gd name="T87" fmla="*/ 1344 h 1392"/>
                      <a:gd name="T88" fmla="*/ 108 w 480"/>
                      <a:gd name="T89" fmla="*/ 1356 h 1392"/>
                      <a:gd name="T90" fmla="*/ 102 w 480"/>
                      <a:gd name="T91" fmla="*/ 1368 h 1392"/>
                      <a:gd name="T92" fmla="*/ 96 w 480"/>
                      <a:gd name="T93" fmla="*/ 1374 h 1392"/>
                      <a:gd name="T94" fmla="*/ 90 w 480"/>
                      <a:gd name="T95" fmla="*/ 1386 h 1392"/>
                      <a:gd name="T96" fmla="*/ 78 w 480"/>
                      <a:gd name="T97" fmla="*/ 1392 h 1392"/>
                      <a:gd name="T98" fmla="*/ 66 w 480"/>
                      <a:gd name="T99" fmla="*/ 1392 h 1392"/>
                      <a:gd name="T100" fmla="*/ 60 w 480"/>
                      <a:gd name="T101" fmla="*/ 1392 h 1392"/>
                      <a:gd name="T102" fmla="*/ 48 w 480"/>
                      <a:gd name="T103" fmla="*/ 1392 h 1392"/>
                      <a:gd name="T104" fmla="*/ 36 w 480"/>
                      <a:gd name="T105" fmla="*/ 1392 h 1392"/>
                      <a:gd name="T106" fmla="*/ 24 w 480"/>
                      <a:gd name="T107" fmla="*/ 1386 h 1392"/>
                      <a:gd name="T108" fmla="*/ 18 w 480"/>
                      <a:gd name="T109" fmla="*/ 1374 h 1392"/>
                      <a:gd name="T110" fmla="*/ 6 w 480"/>
                      <a:gd name="T111" fmla="*/ 1362 h 1392"/>
                      <a:gd name="T112" fmla="*/ 6 w 480"/>
                      <a:gd name="T113" fmla="*/ 1350 h 1392"/>
                      <a:gd name="T114" fmla="*/ 0 w 480"/>
                      <a:gd name="T115" fmla="*/ 1338 h 139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0" y="1332"/>
                        </a:ln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80" name="Freeform 329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18 w 480"/>
                      <a:gd name="T1" fmla="*/ 1224 h 1392"/>
                      <a:gd name="T2" fmla="*/ 48 w 480"/>
                      <a:gd name="T3" fmla="*/ 960 h 1392"/>
                      <a:gd name="T4" fmla="*/ 66 w 480"/>
                      <a:gd name="T5" fmla="*/ 816 h 1392"/>
                      <a:gd name="T6" fmla="*/ 84 w 480"/>
                      <a:gd name="T7" fmla="*/ 696 h 1392"/>
                      <a:gd name="T8" fmla="*/ 102 w 480"/>
                      <a:gd name="T9" fmla="*/ 594 h 1392"/>
                      <a:gd name="T10" fmla="*/ 114 w 480"/>
                      <a:gd name="T11" fmla="*/ 540 h 1392"/>
                      <a:gd name="T12" fmla="*/ 144 w 480"/>
                      <a:gd name="T13" fmla="*/ 432 h 1392"/>
                      <a:gd name="T14" fmla="*/ 162 w 480"/>
                      <a:gd name="T15" fmla="*/ 378 h 1392"/>
                      <a:gd name="T16" fmla="*/ 192 w 480"/>
                      <a:gd name="T17" fmla="*/ 294 h 1392"/>
                      <a:gd name="T18" fmla="*/ 228 w 480"/>
                      <a:gd name="T19" fmla="*/ 204 h 1392"/>
                      <a:gd name="T20" fmla="*/ 258 w 480"/>
                      <a:gd name="T21" fmla="*/ 132 h 1392"/>
                      <a:gd name="T22" fmla="*/ 282 w 480"/>
                      <a:gd name="T23" fmla="*/ 78 h 1392"/>
                      <a:gd name="T24" fmla="*/ 294 w 480"/>
                      <a:gd name="T25" fmla="*/ 48 h 1392"/>
                      <a:gd name="T26" fmla="*/ 312 w 480"/>
                      <a:gd name="T27" fmla="*/ 18 h 1392"/>
                      <a:gd name="T28" fmla="*/ 324 w 480"/>
                      <a:gd name="T29" fmla="*/ 6 h 1392"/>
                      <a:gd name="T30" fmla="*/ 330 w 480"/>
                      <a:gd name="T31" fmla="*/ 0 h 1392"/>
                      <a:gd name="T32" fmla="*/ 342 w 480"/>
                      <a:gd name="T33" fmla="*/ 0 h 1392"/>
                      <a:gd name="T34" fmla="*/ 354 w 480"/>
                      <a:gd name="T35" fmla="*/ 0 h 1392"/>
                      <a:gd name="T36" fmla="*/ 378 w 480"/>
                      <a:gd name="T37" fmla="*/ 6 h 1392"/>
                      <a:gd name="T38" fmla="*/ 390 w 480"/>
                      <a:gd name="T39" fmla="*/ 18 h 1392"/>
                      <a:gd name="T40" fmla="*/ 432 w 480"/>
                      <a:gd name="T41" fmla="*/ 36 h 1392"/>
                      <a:gd name="T42" fmla="*/ 468 w 480"/>
                      <a:gd name="T43" fmla="*/ 60 h 1392"/>
                      <a:gd name="T44" fmla="*/ 480 w 480"/>
                      <a:gd name="T45" fmla="*/ 66 h 1392"/>
                      <a:gd name="T46" fmla="*/ 480 w 480"/>
                      <a:gd name="T47" fmla="*/ 72 h 1392"/>
                      <a:gd name="T48" fmla="*/ 474 w 480"/>
                      <a:gd name="T49" fmla="*/ 72 h 1392"/>
                      <a:gd name="T50" fmla="*/ 456 w 480"/>
                      <a:gd name="T51" fmla="*/ 66 h 1392"/>
                      <a:gd name="T52" fmla="*/ 432 w 480"/>
                      <a:gd name="T53" fmla="*/ 72 h 1392"/>
                      <a:gd name="T54" fmla="*/ 420 w 480"/>
                      <a:gd name="T55" fmla="*/ 72 h 1392"/>
                      <a:gd name="T56" fmla="*/ 408 w 480"/>
                      <a:gd name="T57" fmla="*/ 84 h 1392"/>
                      <a:gd name="T58" fmla="*/ 384 w 480"/>
                      <a:gd name="T59" fmla="*/ 108 h 1392"/>
                      <a:gd name="T60" fmla="*/ 372 w 480"/>
                      <a:gd name="T61" fmla="*/ 132 h 1392"/>
                      <a:gd name="T62" fmla="*/ 354 w 480"/>
                      <a:gd name="T63" fmla="*/ 174 h 1392"/>
                      <a:gd name="T64" fmla="*/ 336 w 480"/>
                      <a:gd name="T65" fmla="*/ 216 h 1392"/>
                      <a:gd name="T66" fmla="*/ 306 w 480"/>
                      <a:gd name="T67" fmla="*/ 300 h 1392"/>
                      <a:gd name="T68" fmla="*/ 264 w 480"/>
                      <a:gd name="T69" fmla="*/ 414 h 1392"/>
                      <a:gd name="T70" fmla="*/ 246 w 480"/>
                      <a:gd name="T71" fmla="*/ 474 h 1392"/>
                      <a:gd name="T72" fmla="*/ 222 w 480"/>
                      <a:gd name="T73" fmla="*/ 570 h 1392"/>
                      <a:gd name="T74" fmla="*/ 198 w 480"/>
                      <a:gd name="T75" fmla="*/ 672 h 1392"/>
                      <a:gd name="T76" fmla="*/ 186 w 480"/>
                      <a:gd name="T77" fmla="*/ 786 h 1392"/>
                      <a:gd name="T78" fmla="*/ 162 w 480"/>
                      <a:gd name="T79" fmla="*/ 978 h 1392"/>
                      <a:gd name="T80" fmla="*/ 126 w 480"/>
                      <a:gd name="T81" fmla="*/ 1242 h 1392"/>
                      <a:gd name="T82" fmla="*/ 114 w 480"/>
                      <a:gd name="T83" fmla="*/ 1350 h 1392"/>
                      <a:gd name="T84" fmla="*/ 108 w 480"/>
                      <a:gd name="T85" fmla="*/ 1362 h 1392"/>
                      <a:gd name="T86" fmla="*/ 102 w 480"/>
                      <a:gd name="T87" fmla="*/ 1368 h 1392"/>
                      <a:gd name="T88" fmla="*/ 90 w 480"/>
                      <a:gd name="T89" fmla="*/ 1380 h 1392"/>
                      <a:gd name="T90" fmla="*/ 84 w 480"/>
                      <a:gd name="T91" fmla="*/ 1386 h 1392"/>
                      <a:gd name="T92" fmla="*/ 72 w 480"/>
                      <a:gd name="T93" fmla="*/ 1392 h 1392"/>
                      <a:gd name="T94" fmla="*/ 66 w 480"/>
                      <a:gd name="T95" fmla="*/ 1392 h 1392"/>
                      <a:gd name="T96" fmla="*/ 54 w 480"/>
                      <a:gd name="T97" fmla="*/ 1392 h 1392"/>
                      <a:gd name="T98" fmla="*/ 42 w 480"/>
                      <a:gd name="T99" fmla="*/ 1392 h 1392"/>
                      <a:gd name="T100" fmla="*/ 30 w 480"/>
                      <a:gd name="T101" fmla="*/ 1386 h 1392"/>
                      <a:gd name="T102" fmla="*/ 18 w 480"/>
                      <a:gd name="T103" fmla="*/ 1380 h 1392"/>
                      <a:gd name="T104" fmla="*/ 12 w 480"/>
                      <a:gd name="T105" fmla="*/ 1368 h 1392"/>
                      <a:gd name="T106" fmla="*/ 6 w 480"/>
                      <a:gd name="T107" fmla="*/ 1356 h 1392"/>
                      <a:gd name="T108" fmla="*/ 0 w 480"/>
                      <a:gd name="T109" fmla="*/ 1344 h 1392"/>
                      <a:gd name="T110" fmla="*/ 0 w 480"/>
                      <a:gd name="T111" fmla="*/ 1332 h 1392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81" name="Freeform 330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40 h 1200"/>
                      <a:gd name="T2" fmla="*/ 414 w 510"/>
                      <a:gd name="T3" fmla="*/ 1128 h 1200"/>
                      <a:gd name="T4" fmla="*/ 414 w 510"/>
                      <a:gd name="T5" fmla="*/ 1116 h 1200"/>
                      <a:gd name="T6" fmla="*/ 408 w 510"/>
                      <a:gd name="T7" fmla="*/ 1092 h 1200"/>
                      <a:gd name="T8" fmla="*/ 408 w 510"/>
                      <a:gd name="T9" fmla="*/ 1074 h 1200"/>
                      <a:gd name="T10" fmla="*/ 402 w 510"/>
                      <a:gd name="T11" fmla="*/ 1032 h 1200"/>
                      <a:gd name="T12" fmla="*/ 390 w 510"/>
                      <a:gd name="T13" fmla="*/ 972 h 1200"/>
                      <a:gd name="T14" fmla="*/ 372 w 510"/>
                      <a:gd name="T15" fmla="*/ 888 h 1200"/>
                      <a:gd name="T16" fmla="*/ 342 w 510"/>
                      <a:gd name="T17" fmla="*/ 780 h 1200"/>
                      <a:gd name="T18" fmla="*/ 312 w 510"/>
                      <a:gd name="T19" fmla="*/ 672 h 1200"/>
                      <a:gd name="T20" fmla="*/ 288 w 510"/>
                      <a:gd name="T21" fmla="*/ 546 h 1200"/>
                      <a:gd name="T22" fmla="*/ 270 w 510"/>
                      <a:gd name="T23" fmla="*/ 450 h 1200"/>
                      <a:gd name="T24" fmla="*/ 258 w 510"/>
                      <a:gd name="T25" fmla="*/ 402 h 1200"/>
                      <a:gd name="T26" fmla="*/ 240 w 510"/>
                      <a:gd name="T27" fmla="*/ 354 h 1200"/>
                      <a:gd name="T28" fmla="*/ 222 w 510"/>
                      <a:gd name="T29" fmla="*/ 306 h 1200"/>
                      <a:gd name="T30" fmla="*/ 204 w 510"/>
                      <a:gd name="T31" fmla="*/ 258 h 1200"/>
                      <a:gd name="T32" fmla="*/ 180 w 510"/>
                      <a:gd name="T33" fmla="*/ 210 h 1200"/>
                      <a:gd name="T34" fmla="*/ 156 w 510"/>
                      <a:gd name="T35" fmla="*/ 186 h 1200"/>
                      <a:gd name="T36" fmla="*/ 138 w 510"/>
                      <a:gd name="T37" fmla="*/ 156 h 1200"/>
                      <a:gd name="T38" fmla="*/ 108 w 510"/>
                      <a:gd name="T39" fmla="*/ 138 h 1200"/>
                      <a:gd name="T40" fmla="*/ 84 w 510"/>
                      <a:gd name="T41" fmla="*/ 114 h 1200"/>
                      <a:gd name="T42" fmla="*/ 72 w 510"/>
                      <a:gd name="T43" fmla="*/ 108 h 1200"/>
                      <a:gd name="T44" fmla="*/ 60 w 510"/>
                      <a:gd name="T45" fmla="*/ 90 h 1200"/>
                      <a:gd name="T46" fmla="*/ 48 w 510"/>
                      <a:gd name="T47" fmla="*/ 66 h 1200"/>
                      <a:gd name="T48" fmla="*/ 36 w 510"/>
                      <a:gd name="T49" fmla="*/ 42 h 1200"/>
                      <a:gd name="T50" fmla="*/ 24 w 510"/>
                      <a:gd name="T51" fmla="*/ 30 h 1200"/>
                      <a:gd name="T52" fmla="*/ 12 w 510"/>
                      <a:gd name="T53" fmla="*/ 18 h 1200"/>
                      <a:gd name="T54" fmla="*/ 0 w 510"/>
                      <a:gd name="T55" fmla="*/ 12 h 1200"/>
                      <a:gd name="T56" fmla="*/ 0 w 510"/>
                      <a:gd name="T57" fmla="*/ 6 h 1200"/>
                      <a:gd name="T58" fmla="*/ 0 w 510"/>
                      <a:gd name="T59" fmla="*/ 0 h 1200"/>
                      <a:gd name="T60" fmla="*/ 6 w 510"/>
                      <a:gd name="T61" fmla="*/ 0 h 1200"/>
                      <a:gd name="T62" fmla="*/ 12 w 510"/>
                      <a:gd name="T63" fmla="*/ 0 h 1200"/>
                      <a:gd name="T64" fmla="*/ 30 w 510"/>
                      <a:gd name="T65" fmla="*/ 12 h 1200"/>
                      <a:gd name="T66" fmla="*/ 48 w 510"/>
                      <a:gd name="T67" fmla="*/ 18 h 1200"/>
                      <a:gd name="T68" fmla="*/ 72 w 510"/>
                      <a:gd name="T69" fmla="*/ 18 h 1200"/>
                      <a:gd name="T70" fmla="*/ 102 w 510"/>
                      <a:gd name="T71" fmla="*/ 18 h 1200"/>
                      <a:gd name="T72" fmla="*/ 120 w 510"/>
                      <a:gd name="T73" fmla="*/ 18 h 1200"/>
                      <a:gd name="T74" fmla="*/ 144 w 510"/>
                      <a:gd name="T75" fmla="*/ 24 h 1200"/>
                      <a:gd name="T76" fmla="*/ 168 w 510"/>
                      <a:gd name="T77" fmla="*/ 42 h 1200"/>
                      <a:gd name="T78" fmla="*/ 192 w 510"/>
                      <a:gd name="T79" fmla="*/ 66 h 1200"/>
                      <a:gd name="T80" fmla="*/ 228 w 510"/>
                      <a:gd name="T81" fmla="*/ 108 h 1200"/>
                      <a:gd name="T82" fmla="*/ 264 w 510"/>
                      <a:gd name="T83" fmla="*/ 150 h 1200"/>
                      <a:gd name="T84" fmla="*/ 288 w 510"/>
                      <a:gd name="T85" fmla="*/ 186 h 1200"/>
                      <a:gd name="T86" fmla="*/ 312 w 510"/>
                      <a:gd name="T87" fmla="*/ 234 h 1200"/>
                      <a:gd name="T88" fmla="*/ 336 w 510"/>
                      <a:gd name="T89" fmla="*/ 288 h 1200"/>
                      <a:gd name="T90" fmla="*/ 354 w 510"/>
                      <a:gd name="T91" fmla="*/ 354 h 1200"/>
                      <a:gd name="T92" fmla="*/ 366 w 510"/>
                      <a:gd name="T93" fmla="*/ 408 h 1200"/>
                      <a:gd name="T94" fmla="*/ 384 w 510"/>
                      <a:gd name="T95" fmla="*/ 492 h 1200"/>
                      <a:gd name="T96" fmla="*/ 402 w 510"/>
                      <a:gd name="T97" fmla="*/ 558 h 1200"/>
                      <a:gd name="T98" fmla="*/ 420 w 510"/>
                      <a:gd name="T99" fmla="*/ 654 h 1200"/>
                      <a:gd name="T100" fmla="*/ 462 w 510"/>
                      <a:gd name="T101" fmla="*/ 816 h 1200"/>
                      <a:gd name="T102" fmla="*/ 492 w 510"/>
                      <a:gd name="T103" fmla="*/ 930 h 1200"/>
                      <a:gd name="T104" fmla="*/ 504 w 510"/>
                      <a:gd name="T105" fmla="*/ 1014 h 1200"/>
                      <a:gd name="T106" fmla="*/ 510 w 510"/>
                      <a:gd name="T107" fmla="*/ 1062 h 1200"/>
                      <a:gd name="T108" fmla="*/ 510 w 510"/>
                      <a:gd name="T109" fmla="*/ 1104 h 1200"/>
                      <a:gd name="T110" fmla="*/ 498 w 510"/>
                      <a:gd name="T111" fmla="*/ 1170 h 1200"/>
                      <a:gd name="T112" fmla="*/ 486 w 510"/>
                      <a:gd name="T113" fmla="*/ 1182 h 1200"/>
                      <a:gd name="T114" fmla="*/ 474 w 510"/>
                      <a:gd name="T115" fmla="*/ 1194 h 1200"/>
                      <a:gd name="T116" fmla="*/ 456 w 510"/>
                      <a:gd name="T117" fmla="*/ 1200 h 1200"/>
                      <a:gd name="T118" fmla="*/ 432 w 510"/>
                      <a:gd name="T119" fmla="*/ 1194 h 1200"/>
                      <a:gd name="T120" fmla="*/ 420 w 510"/>
                      <a:gd name="T121" fmla="*/ 1176 h 1200"/>
                      <a:gd name="T122" fmla="*/ 414 w 510"/>
                      <a:gd name="T123" fmla="*/ 1164 h 1200"/>
                      <a:gd name="T124" fmla="*/ 414 w 510"/>
                      <a:gd name="T125" fmla="*/ 1152 h 120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52"/>
                        </a:ln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82" name="Freeform 331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34 h 1200"/>
                      <a:gd name="T2" fmla="*/ 414 w 510"/>
                      <a:gd name="T3" fmla="*/ 1122 h 1200"/>
                      <a:gd name="T4" fmla="*/ 414 w 510"/>
                      <a:gd name="T5" fmla="*/ 1104 h 1200"/>
                      <a:gd name="T6" fmla="*/ 408 w 510"/>
                      <a:gd name="T7" fmla="*/ 1080 h 1200"/>
                      <a:gd name="T8" fmla="*/ 402 w 510"/>
                      <a:gd name="T9" fmla="*/ 1044 h 1200"/>
                      <a:gd name="T10" fmla="*/ 396 w 510"/>
                      <a:gd name="T11" fmla="*/ 1002 h 1200"/>
                      <a:gd name="T12" fmla="*/ 378 w 510"/>
                      <a:gd name="T13" fmla="*/ 912 h 1200"/>
                      <a:gd name="T14" fmla="*/ 360 w 510"/>
                      <a:gd name="T15" fmla="*/ 834 h 1200"/>
                      <a:gd name="T16" fmla="*/ 318 w 510"/>
                      <a:gd name="T17" fmla="*/ 702 h 1200"/>
                      <a:gd name="T18" fmla="*/ 300 w 510"/>
                      <a:gd name="T19" fmla="*/ 618 h 1200"/>
                      <a:gd name="T20" fmla="*/ 270 w 510"/>
                      <a:gd name="T21" fmla="*/ 474 h 1200"/>
                      <a:gd name="T22" fmla="*/ 264 w 510"/>
                      <a:gd name="T23" fmla="*/ 420 h 1200"/>
                      <a:gd name="T24" fmla="*/ 246 w 510"/>
                      <a:gd name="T25" fmla="*/ 366 h 1200"/>
                      <a:gd name="T26" fmla="*/ 234 w 510"/>
                      <a:gd name="T27" fmla="*/ 318 h 1200"/>
                      <a:gd name="T28" fmla="*/ 216 w 510"/>
                      <a:gd name="T29" fmla="*/ 270 h 1200"/>
                      <a:gd name="T30" fmla="*/ 192 w 510"/>
                      <a:gd name="T31" fmla="*/ 228 h 1200"/>
                      <a:gd name="T32" fmla="*/ 162 w 510"/>
                      <a:gd name="T33" fmla="*/ 186 h 1200"/>
                      <a:gd name="T34" fmla="*/ 144 w 510"/>
                      <a:gd name="T35" fmla="*/ 162 h 1200"/>
                      <a:gd name="T36" fmla="*/ 120 w 510"/>
                      <a:gd name="T37" fmla="*/ 138 h 1200"/>
                      <a:gd name="T38" fmla="*/ 90 w 510"/>
                      <a:gd name="T39" fmla="*/ 114 h 1200"/>
                      <a:gd name="T40" fmla="*/ 72 w 510"/>
                      <a:gd name="T41" fmla="*/ 108 h 1200"/>
                      <a:gd name="T42" fmla="*/ 60 w 510"/>
                      <a:gd name="T43" fmla="*/ 90 h 1200"/>
                      <a:gd name="T44" fmla="*/ 48 w 510"/>
                      <a:gd name="T45" fmla="*/ 66 h 1200"/>
                      <a:gd name="T46" fmla="*/ 36 w 510"/>
                      <a:gd name="T47" fmla="*/ 42 h 1200"/>
                      <a:gd name="T48" fmla="*/ 24 w 510"/>
                      <a:gd name="T49" fmla="*/ 30 h 1200"/>
                      <a:gd name="T50" fmla="*/ 12 w 510"/>
                      <a:gd name="T51" fmla="*/ 18 h 1200"/>
                      <a:gd name="T52" fmla="*/ 0 w 510"/>
                      <a:gd name="T53" fmla="*/ 6 h 1200"/>
                      <a:gd name="T54" fmla="*/ 12 w 510"/>
                      <a:gd name="T55" fmla="*/ 0 h 1200"/>
                      <a:gd name="T56" fmla="*/ 30 w 510"/>
                      <a:gd name="T57" fmla="*/ 12 h 1200"/>
                      <a:gd name="T58" fmla="*/ 48 w 510"/>
                      <a:gd name="T59" fmla="*/ 18 h 1200"/>
                      <a:gd name="T60" fmla="*/ 72 w 510"/>
                      <a:gd name="T61" fmla="*/ 18 h 1200"/>
                      <a:gd name="T62" fmla="*/ 102 w 510"/>
                      <a:gd name="T63" fmla="*/ 18 h 1200"/>
                      <a:gd name="T64" fmla="*/ 120 w 510"/>
                      <a:gd name="T65" fmla="*/ 18 h 1200"/>
                      <a:gd name="T66" fmla="*/ 144 w 510"/>
                      <a:gd name="T67" fmla="*/ 24 h 1200"/>
                      <a:gd name="T68" fmla="*/ 168 w 510"/>
                      <a:gd name="T69" fmla="*/ 42 h 1200"/>
                      <a:gd name="T70" fmla="*/ 192 w 510"/>
                      <a:gd name="T71" fmla="*/ 66 h 1200"/>
                      <a:gd name="T72" fmla="*/ 228 w 510"/>
                      <a:gd name="T73" fmla="*/ 108 h 1200"/>
                      <a:gd name="T74" fmla="*/ 264 w 510"/>
                      <a:gd name="T75" fmla="*/ 150 h 1200"/>
                      <a:gd name="T76" fmla="*/ 288 w 510"/>
                      <a:gd name="T77" fmla="*/ 186 h 1200"/>
                      <a:gd name="T78" fmla="*/ 312 w 510"/>
                      <a:gd name="T79" fmla="*/ 234 h 1200"/>
                      <a:gd name="T80" fmla="*/ 336 w 510"/>
                      <a:gd name="T81" fmla="*/ 288 h 1200"/>
                      <a:gd name="T82" fmla="*/ 354 w 510"/>
                      <a:gd name="T83" fmla="*/ 354 h 1200"/>
                      <a:gd name="T84" fmla="*/ 366 w 510"/>
                      <a:gd name="T85" fmla="*/ 408 h 1200"/>
                      <a:gd name="T86" fmla="*/ 384 w 510"/>
                      <a:gd name="T87" fmla="*/ 492 h 1200"/>
                      <a:gd name="T88" fmla="*/ 402 w 510"/>
                      <a:gd name="T89" fmla="*/ 558 h 1200"/>
                      <a:gd name="T90" fmla="*/ 420 w 510"/>
                      <a:gd name="T91" fmla="*/ 654 h 1200"/>
                      <a:gd name="T92" fmla="*/ 462 w 510"/>
                      <a:gd name="T93" fmla="*/ 816 h 1200"/>
                      <a:gd name="T94" fmla="*/ 492 w 510"/>
                      <a:gd name="T95" fmla="*/ 930 h 1200"/>
                      <a:gd name="T96" fmla="*/ 504 w 510"/>
                      <a:gd name="T97" fmla="*/ 1014 h 1200"/>
                      <a:gd name="T98" fmla="*/ 510 w 510"/>
                      <a:gd name="T99" fmla="*/ 1062 h 1200"/>
                      <a:gd name="T100" fmla="*/ 510 w 510"/>
                      <a:gd name="T101" fmla="*/ 1104 h 1200"/>
                      <a:gd name="T102" fmla="*/ 498 w 510"/>
                      <a:gd name="T103" fmla="*/ 1170 h 1200"/>
                      <a:gd name="T104" fmla="*/ 486 w 510"/>
                      <a:gd name="T105" fmla="*/ 1182 h 1200"/>
                      <a:gd name="T106" fmla="*/ 474 w 510"/>
                      <a:gd name="T107" fmla="*/ 1194 h 1200"/>
                      <a:gd name="T108" fmla="*/ 456 w 510"/>
                      <a:gd name="T109" fmla="*/ 1200 h 1200"/>
                      <a:gd name="T110" fmla="*/ 432 w 510"/>
                      <a:gd name="T111" fmla="*/ 1194 h 1200"/>
                      <a:gd name="T112" fmla="*/ 420 w 510"/>
                      <a:gd name="T113" fmla="*/ 1176 h 1200"/>
                      <a:gd name="T114" fmla="*/ 414 w 510"/>
                      <a:gd name="T115" fmla="*/ 1164 h 1200"/>
                      <a:gd name="T116" fmla="*/ 414 w 510"/>
                      <a:gd name="T117" fmla="*/ 1152 h 120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83" name="Freeform 332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46 h 1464"/>
                      <a:gd name="T2" fmla="*/ 12 w 246"/>
                      <a:gd name="T3" fmla="*/ 1416 h 1464"/>
                      <a:gd name="T4" fmla="*/ 12 w 246"/>
                      <a:gd name="T5" fmla="*/ 1380 h 1464"/>
                      <a:gd name="T6" fmla="*/ 12 w 246"/>
                      <a:gd name="T7" fmla="*/ 1350 h 1464"/>
                      <a:gd name="T8" fmla="*/ 6 w 246"/>
                      <a:gd name="T9" fmla="*/ 1284 h 1464"/>
                      <a:gd name="T10" fmla="*/ 0 w 246"/>
                      <a:gd name="T11" fmla="*/ 1266 h 1464"/>
                      <a:gd name="T12" fmla="*/ 0 w 246"/>
                      <a:gd name="T13" fmla="*/ 1242 h 1464"/>
                      <a:gd name="T14" fmla="*/ 0 w 246"/>
                      <a:gd name="T15" fmla="*/ 1206 h 1464"/>
                      <a:gd name="T16" fmla="*/ 12 w 246"/>
                      <a:gd name="T17" fmla="*/ 1134 h 1464"/>
                      <a:gd name="T18" fmla="*/ 24 w 246"/>
                      <a:gd name="T19" fmla="*/ 984 h 1464"/>
                      <a:gd name="T20" fmla="*/ 42 w 246"/>
                      <a:gd name="T21" fmla="*/ 828 h 1464"/>
                      <a:gd name="T22" fmla="*/ 48 w 246"/>
                      <a:gd name="T23" fmla="*/ 726 h 1464"/>
                      <a:gd name="T24" fmla="*/ 66 w 246"/>
                      <a:gd name="T25" fmla="*/ 624 h 1464"/>
                      <a:gd name="T26" fmla="*/ 78 w 246"/>
                      <a:gd name="T27" fmla="*/ 528 h 1464"/>
                      <a:gd name="T28" fmla="*/ 96 w 246"/>
                      <a:gd name="T29" fmla="*/ 432 h 1464"/>
                      <a:gd name="T30" fmla="*/ 114 w 246"/>
                      <a:gd name="T31" fmla="*/ 384 h 1464"/>
                      <a:gd name="T32" fmla="*/ 120 w 246"/>
                      <a:gd name="T33" fmla="*/ 354 h 1464"/>
                      <a:gd name="T34" fmla="*/ 120 w 246"/>
                      <a:gd name="T35" fmla="*/ 324 h 1464"/>
                      <a:gd name="T36" fmla="*/ 132 w 246"/>
                      <a:gd name="T37" fmla="*/ 276 h 1464"/>
                      <a:gd name="T38" fmla="*/ 144 w 246"/>
                      <a:gd name="T39" fmla="*/ 228 h 1464"/>
                      <a:gd name="T40" fmla="*/ 186 w 246"/>
                      <a:gd name="T41" fmla="*/ 138 h 1464"/>
                      <a:gd name="T42" fmla="*/ 216 w 246"/>
                      <a:gd name="T43" fmla="*/ 72 h 1464"/>
                      <a:gd name="T44" fmla="*/ 234 w 246"/>
                      <a:gd name="T45" fmla="*/ 24 h 1464"/>
                      <a:gd name="T46" fmla="*/ 240 w 246"/>
                      <a:gd name="T47" fmla="*/ 0 h 1464"/>
                      <a:gd name="T48" fmla="*/ 240 w 246"/>
                      <a:gd name="T49" fmla="*/ 0 h 1464"/>
                      <a:gd name="T50" fmla="*/ 246 w 246"/>
                      <a:gd name="T51" fmla="*/ 0 h 1464"/>
                      <a:gd name="T52" fmla="*/ 246 w 246"/>
                      <a:gd name="T53" fmla="*/ 6 h 1464"/>
                      <a:gd name="T54" fmla="*/ 240 w 246"/>
                      <a:gd name="T55" fmla="*/ 30 h 1464"/>
                      <a:gd name="T56" fmla="*/ 228 w 246"/>
                      <a:gd name="T57" fmla="*/ 72 h 1464"/>
                      <a:gd name="T58" fmla="*/ 222 w 246"/>
                      <a:gd name="T59" fmla="*/ 120 h 1464"/>
                      <a:gd name="T60" fmla="*/ 222 w 246"/>
                      <a:gd name="T61" fmla="*/ 168 h 1464"/>
                      <a:gd name="T62" fmla="*/ 222 w 246"/>
                      <a:gd name="T63" fmla="*/ 240 h 1464"/>
                      <a:gd name="T64" fmla="*/ 222 w 246"/>
                      <a:gd name="T65" fmla="*/ 318 h 1464"/>
                      <a:gd name="T66" fmla="*/ 222 w 246"/>
                      <a:gd name="T67" fmla="*/ 372 h 1464"/>
                      <a:gd name="T68" fmla="*/ 210 w 246"/>
                      <a:gd name="T69" fmla="*/ 444 h 1464"/>
                      <a:gd name="T70" fmla="*/ 192 w 246"/>
                      <a:gd name="T71" fmla="*/ 546 h 1464"/>
                      <a:gd name="T72" fmla="*/ 168 w 246"/>
                      <a:gd name="T73" fmla="*/ 648 h 1464"/>
                      <a:gd name="T74" fmla="*/ 168 w 246"/>
                      <a:gd name="T75" fmla="*/ 696 h 1464"/>
                      <a:gd name="T76" fmla="*/ 156 w 246"/>
                      <a:gd name="T77" fmla="*/ 792 h 1464"/>
                      <a:gd name="T78" fmla="*/ 138 w 246"/>
                      <a:gd name="T79" fmla="*/ 996 h 1464"/>
                      <a:gd name="T80" fmla="*/ 126 w 246"/>
                      <a:gd name="T81" fmla="*/ 1098 h 1464"/>
                      <a:gd name="T82" fmla="*/ 114 w 246"/>
                      <a:gd name="T83" fmla="*/ 1200 h 1464"/>
                      <a:gd name="T84" fmla="*/ 108 w 246"/>
                      <a:gd name="T85" fmla="*/ 1236 h 1464"/>
                      <a:gd name="T86" fmla="*/ 96 w 246"/>
                      <a:gd name="T87" fmla="*/ 1266 h 1464"/>
                      <a:gd name="T88" fmla="*/ 90 w 246"/>
                      <a:gd name="T89" fmla="*/ 1296 h 1464"/>
                      <a:gd name="T90" fmla="*/ 60 w 246"/>
                      <a:gd name="T91" fmla="*/ 1350 h 1464"/>
                      <a:gd name="T92" fmla="*/ 48 w 246"/>
                      <a:gd name="T93" fmla="*/ 1380 h 1464"/>
                      <a:gd name="T94" fmla="*/ 42 w 246"/>
                      <a:gd name="T95" fmla="*/ 1416 h 1464"/>
                      <a:gd name="T96" fmla="*/ 36 w 246"/>
                      <a:gd name="T97" fmla="*/ 1452 h 1464"/>
                      <a:gd name="T98" fmla="*/ 36 w 246"/>
                      <a:gd name="T99" fmla="*/ 1458 h 1464"/>
                      <a:gd name="T100" fmla="*/ 30 w 246"/>
                      <a:gd name="T101" fmla="*/ 1464 h 1464"/>
                      <a:gd name="T102" fmla="*/ 24 w 246"/>
                      <a:gd name="T103" fmla="*/ 1464 h 1464"/>
                      <a:gd name="T104" fmla="*/ 24 w 246"/>
                      <a:gd name="T105" fmla="*/ 1464 h 1464"/>
                      <a:gd name="T106" fmla="*/ 18 w 246"/>
                      <a:gd name="T107" fmla="*/ 1464 h 1464"/>
                      <a:gd name="T108" fmla="*/ 18 w 246"/>
                      <a:gd name="T109" fmla="*/ 1458 h 1464"/>
                      <a:gd name="T110" fmla="*/ 12 w 246"/>
                      <a:gd name="T111" fmla="*/ 1452 h 1464"/>
                      <a:gd name="T112" fmla="*/ 12 w 246"/>
                      <a:gd name="T113" fmla="*/ 1446 h 146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46"/>
                        </a:ln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84" name="Freeform 333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28 h 1464"/>
                      <a:gd name="T2" fmla="*/ 12 w 246"/>
                      <a:gd name="T3" fmla="*/ 1398 h 1464"/>
                      <a:gd name="T4" fmla="*/ 12 w 246"/>
                      <a:gd name="T5" fmla="*/ 1362 h 1464"/>
                      <a:gd name="T6" fmla="*/ 6 w 246"/>
                      <a:gd name="T7" fmla="*/ 1320 h 1464"/>
                      <a:gd name="T8" fmla="*/ 0 w 246"/>
                      <a:gd name="T9" fmla="*/ 1272 h 1464"/>
                      <a:gd name="T10" fmla="*/ 0 w 246"/>
                      <a:gd name="T11" fmla="*/ 1254 h 1464"/>
                      <a:gd name="T12" fmla="*/ 0 w 246"/>
                      <a:gd name="T13" fmla="*/ 1224 h 1464"/>
                      <a:gd name="T14" fmla="*/ 0 w 246"/>
                      <a:gd name="T15" fmla="*/ 1188 h 1464"/>
                      <a:gd name="T16" fmla="*/ 18 w 246"/>
                      <a:gd name="T17" fmla="*/ 1086 h 1464"/>
                      <a:gd name="T18" fmla="*/ 36 w 246"/>
                      <a:gd name="T19" fmla="*/ 882 h 1464"/>
                      <a:gd name="T20" fmla="*/ 48 w 246"/>
                      <a:gd name="T21" fmla="*/ 780 h 1464"/>
                      <a:gd name="T22" fmla="*/ 60 w 246"/>
                      <a:gd name="T23" fmla="*/ 678 h 1464"/>
                      <a:gd name="T24" fmla="*/ 72 w 246"/>
                      <a:gd name="T25" fmla="*/ 576 h 1464"/>
                      <a:gd name="T26" fmla="*/ 90 w 246"/>
                      <a:gd name="T27" fmla="*/ 480 h 1464"/>
                      <a:gd name="T28" fmla="*/ 108 w 246"/>
                      <a:gd name="T29" fmla="*/ 408 h 1464"/>
                      <a:gd name="T30" fmla="*/ 114 w 246"/>
                      <a:gd name="T31" fmla="*/ 366 h 1464"/>
                      <a:gd name="T32" fmla="*/ 120 w 246"/>
                      <a:gd name="T33" fmla="*/ 336 h 1464"/>
                      <a:gd name="T34" fmla="*/ 126 w 246"/>
                      <a:gd name="T35" fmla="*/ 300 h 1464"/>
                      <a:gd name="T36" fmla="*/ 144 w 246"/>
                      <a:gd name="T37" fmla="*/ 252 h 1464"/>
                      <a:gd name="T38" fmla="*/ 168 w 246"/>
                      <a:gd name="T39" fmla="*/ 180 h 1464"/>
                      <a:gd name="T40" fmla="*/ 204 w 246"/>
                      <a:gd name="T41" fmla="*/ 96 h 1464"/>
                      <a:gd name="T42" fmla="*/ 222 w 246"/>
                      <a:gd name="T43" fmla="*/ 48 h 1464"/>
                      <a:gd name="T44" fmla="*/ 240 w 246"/>
                      <a:gd name="T45" fmla="*/ 6 h 1464"/>
                      <a:gd name="T46" fmla="*/ 246 w 246"/>
                      <a:gd name="T47" fmla="*/ 0 h 1464"/>
                      <a:gd name="T48" fmla="*/ 240 w 246"/>
                      <a:gd name="T49" fmla="*/ 18 h 1464"/>
                      <a:gd name="T50" fmla="*/ 234 w 246"/>
                      <a:gd name="T51" fmla="*/ 48 h 1464"/>
                      <a:gd name="T52" fmla="*/ 228 w 246"/>
                      <a:gd name="T53" fmla="*/ 96 h 1464"/>
                      <a:gd name="T54" fmla="*/ 222 w 246"/>
                      <a:gd name="T55" fmla="*/ 144 h 1464"/>
                      <a:gd name="T56" fmla="*/ 222 w 246"/>
                      <a:gd name="T57" fmla="*/ 192 h 1464"/>
                      <a:gd name="T58" fmla="*/ 222 w 246"/>
                      <a:gd name="T59" fmla="*/ 288 h 1464"/>
                      <a:gd name="T60" fmla="*/ 222 w 246"/>
                      <a:gd name="T61" fmla="*/ 342 h 1464"/>
                      <a:gd name="T62" fmla="*/ 216 w 246"/>
                      <a:gd name="T63" fmla="*/ 396 h 1464"/>
                      <a:gd name="T64" fmla="*/ 198 w 246"/>
                      <a:gd name="T65" fmla="*/ 498 h 1464"/>
                      <a:gd name="T66" fmla="*/ 180 w 246"/>
                      <a:gd name="T67" fmla="*/ 594 h 1464"/>
                      <a:gd name="T68" fmla="*/ 168 w 246"/>
                      <a:gd name="T69" fmla="*/ 672 h 1464"/>
                      <a:gd name="T70" fmla="*/ 162 w 246"/>
                      <a:gd name="T71" fmla="*/ 744 h 1464"/>
                      <a:gd name="T72" fmla="*/ 144 w 246"/>
                      <a:gd name="T73" fmla="*/ 894 h 1464"/>
                      <a:gd name="T74" fmla="*/ 132 w 246"/>
                      <a:gd name="T75" fmla="*/ 1050 h 1464"/>
                      <a:gd name="T76" fmla="*/ 120 w 246"/>
                      <a:gd name="T77" fmla="*/ 1152 h 1464"/>
                      <a:gd name="T78" fmla="*/ 114 w 246"/>
                      <a:gd name="T79" fmla="*/ 1218 h 1464"/>
                      <a:gd name="T80" fmla="*/ 102 w 246"/>
                      <a:gd name="T81" fmla="*/ 1254 h 1464"/>
                      <a:gd name="T82" fmla="*/ 96 w 246"/>
                      <a:gd name="T83" fmla="*/ 1278 h 1464"/>
                      <a:gd name="T84" fmla="*/ 72 w 246"/>
                      <a:gd name="T85" fmla="*/ 1326 h 1464"/>
                      <a:gd name="T86" fmla="*/ 54 w 246"/>
                      <a:gd name="T87" fmla="*/ 1368 h 1464"/>
                      <a:gd name="T88" fmla="*/ 48 w 246"/>
                      <a:gd name="T89" fmla="*/ 1398 h 1464"/>
                      <a:gd name="T90" fmla="*/ 36 w 246"/>
                      <a:gd name="T91" fmla="*/ 1434 h 1464"/>
                      <a:gd name="T92" fmla="*/ 36 w 246"/>
                      <a:gd name="T93" fmla="*/ 1458 h 1464"/>
                      <a:gd name="T94" fmla="*/ 30 w 246"/>
                      <a:gd name="T95" fmla="*/ 1464 h 1464"/>
                      <a:gd name="T96" fmla="*/ 24 w 246"/>
                      <a:gd name="T97" fmla="*/ 1464 h 1464"/>
                      <a:gd name="T98" fmla="*/ 18 w 246"/>
                      <a:gd name="T99" fmla="*/ 1458 h 1464"/>
                      <a:gd name="T100" fmla="*/ 12 w 246"/>
                      <a:gd name="T101" fmla="*/ 1452 h 1464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85" name="Freeform 334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0 w 630"/>
                      <a:gd name="T1" fmla="*/ 2034 h 2040"/>
                      <a:gd name="T2" fmla="*/ 6 w 630"/>
                      <a:gd name="T3" fmla="*/ 1962 h 2040"/>
                      <a:gd name="T4" fmla="*/ 12 w 630"/>
                      <a:gd name="T5" fmla="*/ 1830 h 2040"/>
                      <a:gd name="T6" fmla="*/ 24 w 630"/>
                      <a:gd name="T7" fmla="*/ 1728 h 2040"/>
                      <a:gd name="T8" fmla="*/ 30 w 630"/>
                      <a:gd name="T9" fmla="*/ 1662 h 2040"/>
                      <a:gd name="T10" fmla="*/ 36 w 630"/>
                      <a:gd name="T11" fmla="*/ 1596 h 2040"/>
                      <a:gd name="T12" fmla="*/ 42 w 630"/>
                      <a:gd name="T13" fmla="*/ 1524 h 2040"/>
                      <a:gd name="T14" fmla="*/ 60 w 630"/>
                      <a:gd name="T15" fmla="*/ 1428 h 2040"/>
                      <a:gd name="T16" fmla="*/ 102 w 630"/>
                      <a:gd name="T17" fmla="*/ 1212 h 2040"/>
                      <a:gd name="T18" fmla="*/ 126 w 630"/>
                      <a:gd name="T19" fmla="*/ 1086 h 2040"/>
                      <a:gd name="T20" fmla="*/ 150 w 630"/>
                      <a:gd name="T21" fmla="*/ 960 h 2040"/>
                      <a:gd name="T22" fmla="*/ 174 w 630"/>
                      <a:gd name="T23" fmla="*/ 840 h 2040"/>
                      <a:gd name="T24" fmla="*/ 192 w 630"/>
                      <a:gd name="T25" fmla="*/ 774 h 2040"/>
                      <a:gd name="T26" fmla="*/ 204 w 630"/>
                      <a:gd name="T27" fmla="*/ 702 h 2040"/>
                      <a:gd name="T28" fmla="*/ 222 w 630"/>
                      <a:gd name="T29" fmla="*/ 636 h 2040"/>
                      <a:gd name="T30" fmla="*/ 246 w 630"/>
                      <a:gd name="T31" fmla="*/ 570 h 2040"/>
                      <a:gd name="T32" fmla="*/ 270 w 630"/>
                      <a:gd name="T33" fmla="*/ 516 h 2040"/>
                      <a:gd name="T34" fmla="*/ 294 w 630"/>
                      <a:gd name="T35" fmla="*/ 456 h 2040"/>
                      <a:gd name="T36" fmla="*/ 324 w 630"/>
                      <a:gd name="T37" fmla="*/ 396 h 2040"/>
                      <a:gd name="T38" fmla="*/ 354 w 630"/>
                      <a:gd name="T39" fmla="*/ 342 h 2040"/>
                      <a:gd name="T40" fmla="*/ 402 w 630"/>
                      <a:gd name="T41" fmla="*/ 270 h 2040"/>
                      <a:gd name="T42" fmla="*/ 432 w 630"/>
                      <a:gd name="T43" fmla="*/ 234 h 2040"/>
                      <a:gd name="T44" fmla="*/ 456 w 630"/>
                      <a:gd name="T45" fmla="*/ 198 h 2040"/>
                      <a:gd name="T46" fmla="*/ 492 w 630"/>
                      <a:gd name="T47" fmla="*/ 150 h 2040"/>
                      <a:gd name="T48" fmla="*/ 546 w 630"/>
                      <a:gd name="T49" fmla="*/ 84 h 2040"/>
                      <a:gd name="T50" fmla="*/ 624 w 630"/>
                      <a:gd name="T51" fmla="*/ 0 h 2040"/>
                      <a:gd name="T52" fmla="*/ 624 w 630"/>
                      <a:gd name="T53" fmla="*/ 0 h 2040"/>
                      <a:gd name="T54" fmla="*/ 630 w 630"/>
                      <a:gd name="T55" fmla="*/ 0 h 2040"/>
                      <a:gd name="T56" fmla="*/ 630 w 630"/>
                      <a:gd name="T57" fmla="*/ 6 h 2040"/>
                      <a:gd name="T58" fmla="*/ 612 w 630"/>
                      <a:gd name="T59" fmla="*/ 24 h 2040"/>
                      <a:gd name="T60" fmla="*/ 570 w 630"/>
                      <a:gd name="T61" fmla="*/ 66 h 2040"/>
                      <a:gd name="T62" fmla="*/ 540 w 630"/>
                      <a:gd name="T63" fmla="*/ 108 h 2040"/>
                      <a:gd name="T64" fmla="*/ 504 w 630"/>
                      <a:gd name="T65" fmla="*/ 156 h 2040"/>
                      <a:gd name="T66" fmla="*/ 480 w 630"/>
                      <a:gd name="T67" fmla="*/ 192 h 2040"/>
                      <a:gd name="T68" fmla="*/ 456 w 630"/>
                      <a:gd name="T69" fmla="*/ 222 h 2040"/>
                      <a:gd name="T70" fmla="*/ 426 w 630"/>
                      <a:gd name="T71" fmla="*/ 276 h 2040"/>
                      <a:gd name="T72" fmla="*/ 402 w 630"/>
                      <a:gd name="T73" fmla="*/ 324 h 2040"/>
                      <a:gd name="T74" fmla="*/ 366 w 630"/>
                      <a:gd name="T75" fmla="*/ 408 h 2040"/>
                      <a:gd name="T76" fmla="*/ 342 w 630"/>
                      <a:gd name="T77" fmla="*/ 468 h 2040"/>
                      <a:gd name="T78" fmla="*/ 318 w 630"/>
                      <a:gd name="T79" fmla="*/ 528 h 2040"/>
                      <a:gd name="T80" fmla="*/ 300 w 630"/>
                      <a:gd name="T81" fmla="*/ 588 h 2040"/>
                      <a:gd name="T82" fmla="*/ 282 w 630"/>
                      <a:gd name="T83" fmla="*/ 654 h 2040"/>
                      <a:gd name="T84" fmla="*/ 270 w 630"/>
                      <a:gd name="T85" fmla="*/ 714 h 2040"/>
                      <a:gd name="T86" fmla="*/ 246 w 630"/>
                      <a:gd name="T87" fmla="*/ 786 h 2040"/>
                      <a:gd name="T88" fmla="*/ 240 w 630"/>
                      <a:gd name="T89" fmla="*/ 852 h 2040"/>
                      <a:gd name="T90" fmla="*/ 210 w 630"/>
                      <a:gd name="T91" fmla="*/ 972 h 2040"/>
                      <a:gd name="T92" fmla="*/ 174 w 630"/>
                      <a:gd name="T93" fmla="*/ 1140 h 2040"/>
                      <a:gd name="T94" fmla="*/ 156 w 630"/>
                      <a:gd name="T95" fmla="*/ 1218 h 2040"/>
                      <a:gd name="T96" fmla="*/ 150 w 630"/>
                      <a:gd name="T97" fmla="*/ 1278 h 2040"/>
                      <a:gd name="T98" fmla="*/ 132 w 630"/>
                      <a:gd name="T99" fmla="*/ 1332 h 2040"/>
                      <a:gd name="T100" fmla="*/ 120 w 630"/>
                      <a:gd name="T101" fmla="*/ 1398 h 2040"/>
                      <a:gd name="T102" fmla="*/ 102 w 630"/>
                      <a:gd name="T103" fmla="*/ 1464 h 2040"/>
                      <a:gd name="T104" fmla="*/ 90 w 630"/>
                      <a:gd name="T105" fmla="*/ 1536 h 2040"/>
                      <a:gd name="T106" fmla="*/ 78 w 630"/>
                      <a:gd name="T107" fmla="*/ 1596 h 2040"/>
                      <a:gd name="T108" fmla="*/ 48 w 630"/>
                      <a:gd name="T109" fmla="*/ 1770 h 2040"/>
                      <a:gd name="T110" fmla="*/ 30 w 630"/>
                      <a:gd name="T111" fmla="*/ 1866 h 2040"/>
                      <a:gd name="T112" fmla="*/ 18 w 630"/>
                      <a:gd name="T113" fmla="*/ 1932 h 2040"/>
                      <a:gd name="T114" fmla="*/ 6 w 630"/>
                      <a:gd name="T115" fmla="*/ 2004 h 2040"/>
                      <a:gd name="T116" fmla="*/ 6 w 630"/>
                      <a:gd name="T117" fmla="*/ 2034 h 2040"/>
                      <a:gd name="T118" fmla="*/ 6 w 630"/>
                      <a:gd name="T119" fmla="*/ 2034 h 2040"/>
                      <a:gd name="T120" fmla="*/ 0 w 630"/>
                      <a:gd name="T121" fmla="*/ 2040 h 2040"/>
                      <a:gd name="T122" fmla="*/ 0 w 630"/>
                      <a:gd name="T123" fmla="*/ 2034 h 2040"/>
                      <a:gd name="T124" fmla="*/ 0 w 630"/>
                      <a:gd name="T125" fmla="*/ 2034 h 204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0" y="2034"/>
                        </a:ln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86" name="Freeform 335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6 w 630"/>
                      <a:gd name="T1" fmla="*/ 2004 h 2040"/>
                      <a:gd name="T2" fmla="*/ 6 w 630"/>
                      <a:gd name="T3" fmla="*/ 1896 h 2040"/>
                      <a:gd name="T4" fmla="*/ 18 w 630"/>
                      <a:gd name="T5" fmla="*/ 1764 h 2040"/>
                      <a:gd name="T6" fmla="*/ 30 w 630"/>
                      <a:gd name="T7" fmla="*/ 1698 h 2040"/>
                      <a:gd name="T8" fmla="*/ 30 w 630"/>
                      <a:gd name="T9" fmla="*/ 1626 h 2040"/>
                      <a:gd name="T10" fmla="*/ 36 w 630"/>
                      <a:gd name="T11" fmla="*/ 1560 h 2040"/>
                      <a:gd name="T12" fmla="*/ 48 w 630"/>
                      <a:gd name="T13" fmla="*/ 1494 h 2040"/>
                      <a:gd name="T14" fmla="*/ 72 w 630"/>
                      <a:gd name="T15" fmla="*/ 1356 h 2040"/>
                      <a:gd name="T16" fmla="*/ 114 w 630"/>
                      <a:gd name="T17" fmla="*/ 1128 h 2040"/>
                      <a:gd name="T18" fmla="*/ 132 w 630"/>
                      <a:gd name="T19" fmla="*/ 1044 h 2040"/>
                      <a:gd name="T20" fmla="*/ 174 w 630"/>
                      <a:gd name="T21" fmla="*/ 876 h 2040"/>
                      <a:gd name="T22" fmla="*/ 180 w 630"/>
                      <a:gd name="T23" fmla="*/ 804 h 2040"/>
                      <a:gd name="T24" fmla="*/ 198 w 630"/>
                      <a:gd name="T25" fmla="*/ 732 h 2040"/>
                      <a:gd name="T26" fmla="*/ 216 w 630"/>
                      <a:gd name="T27" fmla="*/ 666 h 2040"/>
                      <a:gd name="T28" fmla="*/ 240 w 630"/>
                      <a:gd name="T29" fmla="*/ 606 h 2040"/>
                      <a:gd name="T30" fmla="*/ 258 w 630"/>
                      <a:gd name="T31" fmla="*/ 540 h 2040"/>
                      <a:gd name="T32" fmla="*/ 288 w 630"/>
                      <a:gd name="T33" fmla="*/ 486 h 2040"/>
                      <a:gd name="T34" fmla="*/ 312 w 630"/>
                      <a:gd name="T35" fmla="*/ 426 h 2040"/>
                      <a:gd name="T36" fmla="*/ 342 w 630"/>
                      <a:gd name="T37" fmla="*/ 372 h 2040"/>
                      <a:gd name="T38" fmla="*/ 372 w 630"/>
                      <a:gd name="T39" fmla="*/ 318 h 2040"/>
                      <a:gd name="T40" fmla="*/ 420 w 630"/>
                      <a:gd name="T41" fmla="*/ 246 h 2040"/>
                      <a:gd name="T42" fmla="*/ 438 w 630"/>
                      <a:gd name="T43" fmla="*/ 222 h 2040"/>
                      <a:gd name="T44" fmla="*/ 474 w 630"/>
                      <a:gd name="T45" fmla="*/ 174 h 2040"/>
                      <a:gd name="T46" fmla="*/ 510 w 630"/>
                      <a:gd name="T47" fmla="*/ 126 h 2040"/>
                      <a:gd name="T48" fmla="*/ 588 w 630"/>
                      <a:gd name="T49" fmla="*/ 42 h 2040"/>
                      <a:gd name="T50" fmla="*/ 630 w 630"/>
                      <a:gd name="T51" fmla="*/ 0 h 2040"/>
                      <a:gd name="T52" fmla="*/ 612 w 630"/>
                      <a:gd name="T53" fmla="*/ 24 h 2040"/>
                      <a:gd name="T54" fmla="*/ 570 w 630"/>
                      <a:gd name="T55" fmla="*/ 66 h 2040"/>
                      <a:gd name="T56" fmla="*/ 540 w 630"/>
                      <a:gd name="T57" fmla="*/ 108 h 2040"/>
                      <a:gd name="T58" fmla="*/ 504 w 630"/>
                      <a:gd name="T59" fmla="*/ 156 h 2040"/>
                      <a:gd name="T60" fmla="*/ 480 w 630"/>
                      <a:gd name="T61" fmla="*/ 192 h 2040"/>
                      <a:gd name="T62" fmla="*/ 456 w 630"/>
                      <a:gd name="T63" fmla="*/ 222 h 2040"/>
                      <a:gd name="T64" fmla="*/ 426 w 630"/>
                      <a:gd name="T65" fmla="*/ 276 h 2040"/>
                      <a:gd name="T66" fmla="*/ 402 w 630"/>
                      <a:gd name="T67" fmla="*/ 324 h 2040"/>
                      <a:gd name="T68" fmla="*/ 366 w 630"/>
                      <a:gd name="T69" fmla="*/ 408 h 2040"/>
                      <a:gd name="T70" fmla="*/ 342 w 630"/>
                      <a:gd name="T71" fmla="*/ 468 h 2040"/>
                      <a:gd name="T72" fmla="*/ 318 w 630"/>
                      <a:gd name="T73" fmla="*/ 528 h 2040"/>
                      <a:gd name="T74" fmla="*/ 300 w 630"/>
                      <a:gd name="T75" fmla="*/ 588 h 2040"/>
                      <a:gd name="T76" fmla="*/ 282 w 630"/>
                      <a:gd name="T77" fmla="*/ 654 h 2040"/>
                      <a:gd name="T78" fmla="*/ 270 w 630"/>
                      <a:gd name="T79" fmla="*/ 714 h 2040"/>
                      <a:gd name="T80" fmla="*/ 246 w 630"/>
                      <a:gd name="T81" fmla="*/ 786 h 2040"/>
                      <a:gd name="T82" fmla="*/ 240 w 630"/>
                      <a:gd name="T83" fmla="*/ 852 h 2040"/>
                      <a:gd name="T84" fmla="*/ 210 w 630"/>
                      <a:gd name="T85" fmla="*/ 972 h 2040"/>
                      <a:gd name="T86" fmla="*/ 174 w 630"/>
                      <a:gd name="T87" fmla="*/ 1140 h 2040"/>
                      <a:gd name="T88" fmla="*/ 156 w 630"/>
                      <a:gd name="T89" fmla="*/ 1218 h 2040"/>
                      <a:gd name="T90" fmla="*/ 150 w 630"/>
                      <a:gd name="T91" fmla="*/ 1278 h 2040"/>
                      <a:gd name="T92" fmla="*/ 132 w 630"/>
                      <a:gd name="T93" fmla="*/ 1332 h 2040"/>
                      <a:gd name="T94" fmla="*/ 120 w 630"/>
                      <a:gd name="T95" fmla="*/ 1398 h 2040"/>
                      <a:gd name="T96" fmla="*/ 102 w 630"/>
                      <a:gd name="T97" fmla="*/ 1464 h 2040"/>
                      <a:gd name="T98" fmla="*/ 90 w 630"/>
                      <a:gd name="T99" fmla="*/ 1536 h 2040"/>
                      <a:gd name="T100" fmla="*/ 78 w 630"/>
                      <a:gd name="T101" fmla="*/ 1596 h 2040"/>
                      <a:gd name="T102" fmla="*/ 48 w 630"/>
                      <a:gd name="T103" fmla="*/ 1770 h 2040"/>
                      <a:gd name="T104" fmla="*/ 30 w 630"/>
                      <a:gd name="T105" fmla="*/ 1866 h 2040"/>
                      <a:gd name="T106" fmla="*/ 18 w 630"/>
                      <a:gd name="T107" fmla="*/ 1932 h 2040"/>
                      <a:gd name="T108" fmla="*/ 6 w 630"/>
                      <a:gd name="T109" fmla="*/ 2004 h 2040"/>
                      <a:gd name="T110" fmla="*/ 6 w 630"/>
                      <a:gd name="T111" fmla="*/ 2040 h 2040"/>
                      <a:gd name="T112" fmla="*/ 0 w 630"/>
                      <a:gd name="T113" fmla="*/ 2034 h 204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7" name="Group 249"/>
              <p:cNvGrpSpPr>
                <a:grpSpLocks/>
              </p:cNvGrpSpPr>
              <p:nvPr/>
            </p:nvGrpSpPr>
            <p:grpSpPr bwMode="auto">
              <a:xfrm>
                <a:off x="5405198" y="4515813"/>
                <a:ext cx="416994" cy="741987"/>
                <a:chOff x="693" y="2640"/>
                <a:chExt cx="171" cy="47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1088" name="Freeform 250"/>
                <p:cNvSpPr>
                  <a:spLocks/>
                </p:cNvSpPr>
                <p:nvPr/>
              </p:nvSpPr>
              <p:spPr bwMode="auto">
                <a:xfrm rot="-4622116">
                  <a:off x="728" y="2829"/>
                  <a:ext cx="116" cy="47"/>
                </a:xfrm>
                <a:custGeom>
                  <a:avLst/>
                  <a:gdLst>
                    <a:gd name="T0" fmla="*/ 0 w 438"/>
                    <a:gd name="T1" fmla="*/ 0 h 135"/>
                    <a:gd name="T2" fmla="*/ 0 w 438"/>
                    <a:gd name="T3" fmla="*/ 0 h 135"/>
                    <a:gd name="T4" fmla="*/ 0 w 438"/>
                    <a:gd name="T5" fmla="*/ 0 h 135"/>
                    <a:gd name="T6" fmla="*/ 0 w 438"/>
                    <a:gd name="T7" fmla="*/ 0 h 135"/>
                    <a:gd name="T8" fmla="*/ 0 w 438"/>
                    <a:gd name="T9" fmla="*/ 0 h 135"/>
                    <a:gd name="T10" fmla="*/ 0 w 438"/>
                    <a:gd name="T11" fmla="*/ 0 h 135"/>
                    <a:gd name="T12" fmla="*/ 0 w 438"/>
                    <a:gd name="T13" fmla="*/ 0 h 135"/>
                    <a:gd name="T14" fmla="*/ 0 w 438"/>
                    <a:gd name="T15" fmla="*/ 0 h 135"/>
                    <a:gd name="T16" fmla="*/ 0 w 438"/>
                    <a:gd name="T17" fmla="*/ 0 h 135"/>
                    <a:gd name="T18" fmla="*/ 0 w 438"/>
                    <a:gd name="T19" fmla="*/ 0 h 135"/>
                    <a:gd name="T20" fmla="*/ 0 w 438"/>
                    <a:gd name="T21" fmla="*/ 0 h 135"/>
                    <a:gd name="T22" fmla="*/ 0 w 438"/>
                    <a:gd name="T23" fmla="*/ 0 h 135"/>
                    <a:gd name="T24" fmla="*/ 0 w 438"/>
                    <a:gd name="T25" fmla="*/ 0 h 135"/>
                    <a:gd name="T26" fmla="*/ 0 w 438"/>
                    <a:gd name="T27" fmla="*/ 0 h 135"/>
                    <a:gd name="T28" fmla="*/ 0 w 438"/>
                    <a:gd name="T29" fmla="*/ 0 h 135"/>
                    <a:gd name="T30" fmla="*/ 0 w 438"/>
                    <a:gd name="T31" fmla="*/ 0 h 135"/>
                    <a:gd name="T32" fmla="*/ 0 w 438"/>
                    <a:gd name="T33" fmla="*/ 0 h 135"/>
                    <a:gd name="T34" fmla="*/ 0 w 438"/>
                    <a:gd name="T35" fmla="*/ 0 h 135"/>
                    <a:gd name="T36" fmla="*/ 0 w 438"/>
                    <a:gd name="T37" fmla="*/ 0 h 135"/>
                    <a:gd name="T38" fmla="*/ 0 w 438"/>
                    <a:gd name="T39" fmla="*/ 0 h 135"/>
                    <a:gd name="T40" fmla="*/ 0 w 438"/>
                    <a:gd name="T41" fmla="*/ 0 h 135"/>
                    <a:gd name="T42" fmla="*/ 0 w 438"/>
                    <a:gd name="T43" fmla="*/ 0 h 135"/>
                    <a:gd name="T44" fmla="*/ 0 w 438"/>
                    <a:gd name="T45" fmla="*/ 0 h 135"/>
                    <a:gd name="T46" fmla="*/ 0 w 438"/>
                    <a:gd name="T47" fmla="*/ 0 h 135"/>
                    <a:gd name="T48" fmla="*/ 0 w 438"/>
                    <a:gd name="T49" fmla="*/ 0 h 135"/>
                    <a:gd name="T50" fmla="*/ 0 w 438"/>
                    <a:gd name="T51" fmla="*/ 0 h 135"/>
                    <a:gd name="T52" fmla="*/ 0 w 438"/>
                    <a:gd name="T53" fmla="*/ 0 h 135"/>
                    <a:gd name="T54" fmla="*/ 0 w 438"/>
                    <a:gd name="T55" fmla="*/ 0 h 135"/>
                    <a:gd name="T56" fmla="*/ 0 w 438"/>
                    <a:gd name="T57" fmla="*/ 0 h 135"/>
                    <a:gd name="T58" fmla="*/ 0 w 438"/>
                    <a:gd name="T59" fmla="*/ 0 h 135"/>
                    <a:gd name="T60" fmla="*/ 0 w 438"/>
                    <a:gd name="T61" fmla="*/ 0 h 135"/>
                    <a:gd name="T62" fmla="*/ 0 w 438"/>
                    <a:gd name="T63" fmla="*/ 0 h 135"/>
                    <a:gd name="T64" fmla="*/ 0 w 438"/>
                    <a:gd name="T65" fmla="*/ 0 h 135"/>
                    <a:gd name="T66" fmla="*/ 0 w 438"/>
                    <a:gd name="T67" fmla="*/ 0 h 135"/>
                    <a:gd name="T68" fmla="*/ 0 w 438"/>
                    <a:gd name="T69" fmla="*/ 0 h 135"/>
                    <a:gd name="T70" fmla="*/ 0 w 438"/>
                    <a:gd name="T71" fmla="*/ 0 h 135"/>
                    <a:gd name="T72" fmla="*/ 0 w 438"/>
                    <a:gd name="T73" fmla="*/ 0 h 135"/>
                    <a:gd name="T74" fmla="*/ 0 w 438"/>
                    <a:gd name="T75" fmla="*/ 0 h 135"/>
                    <a:gd name="T76" fmla="*/ 0 w 438"/>
                    <a:gd name="T77" fmla="*/ 0 h 135"/>
                    <a:gd name="T78" fmla="*/ 0 w 438"/>
                    <a:gd name="T79" fmla="*/ 0 h 135"/>
                    <a:gd name="T80" fmla="*/ 0 w 438"/>
                    <a:gd name="T81" fmla="*/ 0 h 135"/>
                    <a:gd name="T82" fmla="*/ 0 w 438"/>
                    <a:gd name="T83" fmla="*/ 0 h 135"/>
                    <a:gd name="T84" fmla="*/ 0 w 438"/>
                    <a:gd name="T85" fmla="*/ 0 h 135"/>
                    <a:gd name="T86" fmla="*/ 0 w 438"/>
                    <a:gd name="T87" fmla="*/ 0 h 135"/>
                    <a:gd name="T88" fmla="*/ 0 w 438"/>
                    <a:gd name="T89" fmla="*/ 0 h 135"/>
                    <a:gd name="T90" fmla="*/ 0 w 438"/>
                    <a:gd name="T91" fmla="*/ 0 h 135"/>
                    <a:gd name="T92" fmla="*/ 0 w 438"/>
                    <a:gd name="T93" fmla="*/ 0 h 135"/>
                    <a:gd name="T94" fmla="*/ 0 w 438"/>
                    <a:gd name="T95" fmla="*/ 0 h 135"/>
                    <a:gd name="T96" fmla="*/ 0 w 438"/>
                    <a:gd name="T97" fmla="*/ 0 h 135"/>
                    <a:gd name="T98" fmla="*/ 0 w 438"/>
                    <a:gd name="T99" fmla="*/ 0 h 135"/>
                    <a:gd name="T100" fmla="*/ 0 w 438"/>
                    <a:gd name="T101" fmla="*/ 0 h 135"/>
                    <a:gd name="T102" fmla="*/ 0 w 438"/>
                    <a:gd name="T103" fmla="*/ 0 h 135"/>
                    <a:gd name="T104" fmla="*/ 0 w 438"/>
                    <a:gd name="T105" fmla="*/ 0 h 135"/>
                    <a:gd name="T106" fmla="*/ 0 w 438"/>
                    <a:gd name="T107" fmla="*/ 0 h 135"/>
                    <a:gd name="T108" fmla="*/ 0 w 438"/>
                    <a:gd name="T109" fmla="*/ 0 h 135"/>
                    <a:gd name="T110" fmla="*/ 0 w 438"/>
                    <a:gd name="T111" fmla="*/ 0 h 13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438" h="135">
                      <a:moveTo>
                        <a:pt x="428" y="0"/>
                      </a:moveTo>
                      <a:lnTo>
                        <a:pt x="399" y="10"/>
                      </a:lnTo>
                      <a:lnTo>
                        <a:pt x="380" y="19"/>
                      </a:lnTo>
                      <a:lnTo>
                        <a:pt x="370" y="19"/>
                      </a:lnTo>
                      <a:lnTo>
                        <a:pt x="350" y="29"/>
                      </a:lnTo>
                      <a:lnTo>
                        <a:pt x="341" y="29"/>
                      </a:lnTo>
                      <a:lnTo>
                        <a:pt x="331" y="29"/>
                      </a:lnTo>
                      <a:lnTo>
                        <a:pt x="311" y="29"/>
                      </a:lnTo>
                      <a:lnTo>
                        <a:pt x="302" y="39"/>
                      </a:lnTo>
                      <a:lnTo>
                        <a:pt x="273" y="39"/>
                      </a:lnTo>
                      <a:lnTo>
                        <a:pt x="253" y="48"/>
                      </a:lnTo>
                      <a:lnTo>
                        <a:pt x="224" y="58"/>
                      </a:lnTo>
                      <a:lnTo>
                        <a:pt x="195" y="68"/>
                      </a:lnTo>
                      <a:lnTo>
                        <a:pt x="185" y="77"/>
                      </a:lnTo>
                      <a:lnTo>
                        <a:pt x="165" y="77"/>
                      </a:lnTo>
                      <a:lnTo>
                        <a:pt x="156" y="77"/>
                      </a:lnTo>
                      <a:lnTo>
                        <a:pt x="146" y="77"/>
                      </a:lnTo>
                      <a:lnTo>
                        <a:pt x="127" y="77"/>
                      </a:lnTo>
                      <a:lnTo>
                        <a:pt x="107" y="77"/>
                      </a:lnTo>
                      <a:lnTo>
                        <a:pt x="97" y="87"/>
                      </a:lnTo>
                      <a:lnTo>
                        <a:pt x="78" y="96"/>
                      </a:lnTo>
                      <a:lnTo>
                        <a:pt x="58" y="106"/>
                      </a:lnTo>
                      <a:lnTo>
                        <a:pt x="39" y="116"/>
                      </a:lnTo>
                      <a:lnTo>
                        <a:pt x="29" y="116"/>
                      </a:lnTo>
                      <a:lnTo>
                        <a:pt x="10" y="116"/>
                      </a:lnTo>
                      <a:lnTo>
                        <a:pt x="0" y="125"/>
                      </a:lnTo>
                      <a:lnTo>
                        <a:pt x="0" y="135"/>
                      </a:lnTo>
                      <a:lnTo>
                        <a:pt x="10" y="125"/>
                      </a:lnTo>
                      <a:lnTo>
                        <a:pt x="29" y="125"/>
                      </a:lnTo>
                      <a:lnTo>
                        <a:pt x="39" y="116"/>
                      </a:lnTo>
                      <a:lnTo>
                        <a:pt x="58" y="116"/>
                      </a:lnTo>
                      <a:lnTo>
                        <a:pt x="78" y="116"/>
                      </a:lnTo>
                      <a:lnTo>
                        <a:pt x="88" y="116"/>
                      </a:lnTo>
                      <a:lnTo>
                        <a:pt x="117" y="96"/>
                      </a:lnTo>
                      <a:lnTo>
                        <a:pt x="136" y="96"/>
                      </a:lnTo>
                      <a:lnTo>
                        <a:pt x="146" y="96"/>
                      </a:lnTo>
                      <a:lnTo>
                        <a:pt x="156" y="96"/>
                      </a:lnTo>
                      <a:lnTo>
                        <a:pt x="175" y="87"/>
                      </a:lnTo>
                      <a:lnTo>
                        <a:pt x="195" y="77"/>
                      </a:lnTo>
                      <a:lnTo>
                        <a:pt x="224" y="77"/>
                      </a:lnTo>
                      <a:lnTo>
                        <a:pt x="253" y="68"/>
                      </a:lnTo>
                      <a:lnTo>
                        <a:pt x="273" y="58"/>
                      </a:lnTo>
                      <a:lnTo>
                        <a:pt x="292" y="58"/>
                      </a:lnTo>
                      <a:lnTo>
                        <a:pt x="302" y="48"/>
                      </a:lnTo>
                      <a:lnTo>
                        <a:pt x="311" y="48"/>
                      </a:lnTo>
                      <a:lnTo>
                        <a:pt x="331" y="48"/>
                      </a:lnTo>
                      <a:lnTo>
                        <a:pt x="341" y="48"/>
                      </a:lnTo>
                      <a:lnTo>
                        <a:pt x="350" y="39"/>
                      </a:lnTo>
                      <a:lnTo>
                        <a:pt x="370" y="39"/>
                      </a:lnTo>
                      <a:lnTo>
                        <a:pt x="380" y="39"/>
                      </a:lnTo>
                      <a:lnTo>
                        <a:pt x="409" y="29"/>
                      </a:lnTo>
                      <a:lnTo>
                        <a:pt x="419" y="19"/>
                      </a:lnTo>
                      <a:lnTo>
                        <a:pt x="438" y="10"/>
                      </a:lnTo>
                      <a:lnTo>
                        <a:pt x="438" y="0"/>
                      </a:lnTo>
                      <a:lnTo>
                        <a:pt x="428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89" name="Freeform 251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0" name="Freeform 252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1" name="Freeform 253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w 126"/>
                    <a:gd name="T69" fmla="*/ 0 h 38"/>
                    <a:gd name="T70" fmla="*/ 0 w 126"/>
                    <a:gd name="T71" fmla="*/ 0 h 38"/>
                    <a:gd name="T72" fmla="*/ 0 w 126"/>
                    <a:gd name="T73" fmla="*/ 0 h 3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2" name="Freeform 254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3" name="Freeform 255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w 88"/>
                    <a:gd name="T63" fmla="*/ 0 h 96"/>
                    <a:gd name="T64" fmla="*/ 0 w 88"/>
                    <a:gd name="T65" fmla="*/ 0 h 96"/>
                    <a:gd name="T66" fmla="*/ 0 w 88"/>
                    <a:gd name="T67" fmla="*/ 0 h 96"/>
                    <a:gd name="T68" fmla="*/ 0 w 88"/>
                    <a:gd name="T69" fmla="*/ 0 h 96"/>
                    <a:gd name="T70" fmla="*/ 0 w 88"/>
                    <a:gd name="T71" fmla="*/ 0 h 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4" name="Freeform 256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5" name="Freeform 257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6" name="Freeform 258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7" name="Freeform 259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w 78"/>
                    <a:gd name="T57" fmla="*/ 0 h 77"/>
                    <a:gd name="T58" fmla="*/ 0 w 78"/>
                    <a:gd name="T59" fmla="*/ 0 h 77"/>
                    <a:gd name="T60" fmla="*/ 0 w 78"/>
                    <a:gd name="T61" fmla="*/ 0 h 77"/>
                    <a:gd name="T62" fmla="*/ 0 w 78"/>
                    <a:gd name="T63" fmla="*/ 0 h 77"/>
                    <a:gd name="T64" fmla="*/ 0 w 78"/>
                    <a:gd name="T65" fmla="*/ 0 h 77"/>
                    <a:gd name="T66" fmla="*/ 0 w 7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8" name="Freeform 260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99" name="Freeform 261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w 107"/>
                    <a:gd name="T69" fmla="*/ 0 h 58"/>
                    <a:gd name="T70" fmla="*/ 0 w 107"/>
                    <a:gd name="T71" fmla="*/ 0 h 58"/>
                    <a:gd name="T72" fmla="*/ 0 w 107"/>
                    <a:gd name="T73" fmla="*/ 0 h 58"/>
                    <a:gd name="T74" fmla="*/ 0 w 107"/>
                    <a:gd name="T75" fmla="*/ 0 h 58"/>
                    <a:gd name="T76" fmla="*/ 0 w 107"/>
                    <a:gd name="T77" fmla="*/ 0 h 58"/>
                    <a:gd name="T78" fmla="*/ 0 w 107"/>
                    <a:gd name="T79" fmla="*/ 0 h 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0" name="Freeform 262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1" name="Freeform 263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w 68"/>
                    <a:gd name="T59" fmla="*/ 0 h 87"/>
                    <a:gd name="T60" fmla="*/ 0 w 68"/>
                    <a:gd name="T61" fmla="*/ 0 h 87"/>
                    <a:gd name="T62" fmla="*/ 0 w 68"/>
                    <a:gd name="T63" fmla="*/ 0 h 87"/>
                    <a:gd name="T64" fmla="*/ 0 w 68"/>
                    <a:gd name="T65" fmla="*/ 0 h 87"/>
                    <a:gd name="T66" fmla="*/ 0 w 68"/>
                    <a:gd name="T67" fmla="*/ 0 h 87"/>
                    <a:gd name="T68" fmla="*/ 0 w 68"/>
                    <a:gd name="T69" fmla="*/ 0 h 87"/>
                    <a:gd name="T70" fmla="*/ 0 w 68"/>
                    <a:gd name="T71" fmla="*/ 0 h 87"/>
                    <a:gd name="T72" fmla="*/ 0 w 68"/>
                    <a:gd name="T73" fmla="*/ 0 h 87"/>
                    <a:gd name="T74" fmla="*/ 0 w 68"/>
                    <a:gd name="T75" fmla="*/ 0 h 87"/>
                    <a:gd name="T76" fmla="*/ 0 w 68"/>
                    <a:gd name="T77" fmla="*/ 0 h 87"/>
                    <a:gd name="T78" fmla="*/ 0 w 68"/>
                    <a:gd name="T79" fmla="*/ 0 h 87"/>
                    <a:gd name="T80" fmla="*/ 0 w 68"/>
                    <a:gd name="T81" fmla="*/ 0 h 87"/>
                    <a:gd name="T82" fmla="*/ 0 w 68"/>
                    <a:gd name="T83" fmla="*/ 0 h 8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2" name="Freeform 264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3" name="Freeform 265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w 98"/>
                    <a:gd name="T65" fmla="*/ 0 h 58"/>
                    <a:gd name="T66" fmla="*/ 0 w 98"/>
                    <a:gd name="T67" fmla="*/ 0 h 58"/>
                    <a:gd name="T68" fmla="*/ 0 w 98"/>
                    <a:gd name="T69" fmla="*/ 0 h 58"/>
                    <a:gd name="T70" fmla="*/ 0 w 98"/>
                    <a:gd name="T71" fmla="*/ 0 h 58"/>
                    <a:gd name="T72" fmla="*/ 0 w 98"/>
                    <a:gd name="T73" fmla="*/ 0 h 58"/>
                    <a:gd name="T74" fmla="*/ 0 w 98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4" name="Freeform 266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5" name="Freeform 267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6" name="Freeform 268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7" name="Freeform 269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w 88"/>
                    <a:gd name="T49" fmla="*/ 0 h 57"/>
                    <a:gd name="T50" fmla="*/ 0 w 88"/>
                    <a:gd name="T51" fmla="*/ 0 h 57"/>
                    <a:gd name="T52" fmla="*/ 0 w 88"/>
                    <a:gd name="T53" fmla="*/ 0 h 57"/>
                    <a:gd name="T54" fmla="*/ 0 w 88"/>
                    <a:gd name="T55" fmla="*/ 0 h 57"/>
                    <a:gd name="T56" fmla="*/ 0 w 88"/>
                    <a:gd name="T57" fmla="*/ 0 h 57"/>
                    <a:gd name="T58" fmla="*/ 0 w 88"/>
                    <a:gd name="T59" fmla="*/ 0 h 57"/>
                    <a:gd name="T60" fmla="*/ 0 w 88"/>
                    <a:gd name="T61" fmla="*/ 0 h 57"/>
                    <a:gd name="T62" fmla="*/ 0 w 88"/>
                    <a:gd name="T63" fmla="*/ 0 h 5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8" name="Freeform 270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09" name="Freeform 271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w 68"/>
                    <a:gd name="T69" fmla="*/ 0 h 77"/>
                    <a:gd name="T70" fmla="*/ 0 w 68"/>
                    <a:gd name="T71" fmla="*/ 0 h 77"/>
                    <a:gd name="T72" fmla="*/ 0 w 68"/>
                    <a:gd name="T73" fmla="*/ 0 h 77"/>
                    <a:gd name="T74" fmla="*/ 0 w 68"/>
                    <a:gd name="T75" fmla="*/ 0 h 77"/>
                    <a:gd name="T76" fmla="*/ 0 w 68"/>
                    <a:gd name="T77" fmla="*/ 0 h 77"/>
                    <a:gd name="T78" fmla="*/ 0 w 68"/>
                    <a:gd name="T79" fmla="*/ 0 h 77"/>
                    <a:gd name="T80" fmla="*/ 0 w 68"/>
                    <a:gd name="T81" fmla="*/ 0 h 77"/>
                    <a:gd name="T82" fmla="*/ 0 w 68"/>
                    <a:gd name="T83" fmla="*/ 0 h 77"/>
                    <a:gd name="T84" fmla="*/ 0 w 68"/>
                    <a:gd name="T85" fmla="*/ 0 h 77"/>
                    <a:gd name="T86" fmla="*/ 0 w 68"/>
                    <a:gd name="T87" fmla="*/ 0 h 77"/>
                    <a:gd name="T88" fmla="*/ 0 w 68"/>
                    <a:gd name="T89" fmla="*/ 0 h 77"/>
                    <a:gd name="T90" fmla="*/ 0 w 68"/>
                    <a:gd name="T91" fmla="*/ 0 h 7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0" name="Freeform 272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1" name="Freeform 273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w 87"/>
                    <a:gd name="T49" fmla="*/ 0 h 48"/>
                    <a:gd name="T50" fmla="*/ 0 w 87"/>
                    <a:gd name="T51" fmla="*/ 0 h 48"/>
                    <a:gd name="T52" fmla="*/ 0 w 87"/>
                    <a:gd name="T53" fmla="*/ 0 h 48"/>
                    <a:gd name="T54" fmla="*/ 0 w 87"/>
                    <a:gd name="T55" fmla="*/ 0 h 48"/>
                    <a:gd name="T56" fmla="*/ 0 w 87"/>
                    <a:gd name="T57" fmla="*/ 0 h 48"/>
                    <a:gd name="T58" fmla="*/ 0 w 87"/>
                    <a:gd name="T59" fmla="*/ 0 h 48"/>
                    <a:gd name="T60" fmla="*/ 0 w 87"/>
                    <a:gd name="T61" fmla="*/ 0 h 48"/>
                    <a:gd name="T62" fmla="*/ 0 w 87"/>
                    <a:gd name="T63" fmla="*/ 0 h 48"/>
                    <a:gd name="T64" fmla="*/ 0 w 87"/>
                    <a:gd name="T65" fmla="*/ 0 h 48"/>
                    <a:gd name="T66" fmla="*/ 0 w 87"/>
                    <a:gd name="T67" fmla="*/ 0 h 48"/>
                    <a:gd name="T68" fmla="*/ 0 w 87"/>
                    <a:gd name="T69" fmla="*/ 0 h 48"/>
                    <a:gd name="T70" fmla="*/ 0 w 87"/>
                    <a:gd name="T71" fmla="*/ 0 h 48"/>
                    <a:gd name="T72" fmla="*/ 0 w 87"/>
                    <a:gd name="T73" fmla="*/ 0 h 48"/>
                    <a:gd name="T74" fmla="*/ 0 w 87"/>
                    <a:gd name="T75" fmla="*/ 0 h 48"/>
                    <a:gd name="T76" fmla="*/ 0 w 87"/>
                    <a:gd name="T77" fmla="*/ 0 h 4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2" name="Freeform 274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3" name="Freeform 275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w 59"/>
                    <a:gd name="T51" fmla="*/ 0 h 77"/>
                    <a:gd name="T52" fmla="*/ 0 w 59"/>
                    <a:gd name="T53" fmla="*/ 0 h 77"/>
                    <a:gd name="T54" fmla="*/ 0 w 59"/>
                    <a:gd name="T55" fmla="*/ 0 h 77"/>
                    <a:gd name="T56" fmla="*/ 0 w 59"/>
                    <a:gd name="T57" fmla="*/ 0 h 77"/>
                    <a:gd name="T58" fmla="*/ 0 w 59"/>
                    <a:gd name="T59" fmla="*/ 0 h 77"/>
                    <a:gd name="T60" fmla="*/ 0 w 59"/>
                    <a:gd name="T61" fmla="*/ 0 h 77"/>
                    <a:gd name="T62" fmla="*/ 0 w 59"/>
                    <a:gd name="T63" fmla="*/ 0 h 77"/>
                    <a:gd name="T64" fmla="*/ 0 w 59"/>
                    <a:gd name="T65" fmla="*/ 0 h 77"/>
                    <a:gd name="T66" fmla="*/ 0 w 59"/>
                    <a:gd name="T67" fmla="*/ 0 h 77"/>
                    <a:gd name="T68" fmla="*/ 0 w 59"/>
                    <a:gd name="T69" fmla="*/ 0 h 77"/>
                    <a:gd name="T70" fmla="*/ 0 w 59"/>
                    <a:gd name="T71" fmla="*/ 0 h 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4" name="Freeform 276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5" name="Freeform 277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w 78"/>
                    <a:gd name="T57" fmla="*/ 0 h 49"/>
                    <a:gd name="T58" fmla="*/ 0 w 78"/>
                    <a:gd name="T59" fmla="*/ 0 h 49"/>
                    <a:gd name="T60" fmla="*/ 0 w 78"/>
                    <a:gd name="T61" fmla="*/ 0 h 49"/>
                    <a:gd name="T62" fmla="*/ 0 w 78"/>
                    <a:gd name="T63" fmla="*/ 0 h 49"/>
                    <a:gd name="T64" fmla="*/ 0 w 78"/>
                    <a:gd name="T65" fmla="*/ 0 h 49"/>
                    <a:gd name="T66" fmla="*/ 0 w 78"/>
                    <a:gd name="T67" fmla="*/ 0 h 49"/>
                    <a:gd name="T68" fmla="*/ 0 w 78"/>
                    <a:gd name="T69" fmla="*/ 0 h 49"/>
                    <a:gd name="T70" fmla="*/ 0 w 78"/>
                    <a:gd name="T71" fmla="*/ 0 h 49"/>
                    <a:gd name="T72" fmla="*/ 0 w 78"/>
                    <a:gd name="T73" fmla="*/ 0 h 49"/>
                    <a:gd name="T74" fmla="*/ 0 w 78"/>
                    <a:gd name="T75" fmla="*/ 0 h 49"/>
                    <a:gd name="T76" fmla="*/ 0 w 78"/>
                    <a:gd name="T77" fmla="*/ 0 h 49"/>
                    <a:gd name="T78" fmla="*/ 0 w 78"/>
                    <a:gd name="T79" fmla="*/ 0 h 49"/>
                    <a:gd name="T80" fmla="*/ 0 w 78"/>
                    <a:gd name="T81" fmla="*/ 0 h 49"/>
                    <a:gd name="T82" fmla="*/ 0 w 78"/>
                    <a:gd name="T83" fmla="*/ 0 h 49"/>
                    <a:gd name="T84" fmla="*/ 0 w 78"/>
                    <a:gd name="T85" fmla="*/ 0 h 4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6" name="Freeform 278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7" name="Freeform 279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w 59"/>
                    <a:gd name="T47" fmla="*/ 0 h 58"/>
                    <a:gd name="T48" fmla="*/ 0 w 59"/>
                    <a:gd name="T49" fmla="*/ 0 h 58"/>
                    <a:gd name="T50" fmla="*/ 0 w 59"/>
                    <a:gd name="T51" fmla="*/ 0 h 58"/>
                    <a:gd name="T52" fmla="*/ 0 w 59"/>
                    <a:gd name="T53" fmla="*/ 0 h 58"/>
                    <a:gd name="T54" fmla="*/ 0 w 59"/>
                    <a:gd name="T55" fmla="*/ 0 h 58"/>
                    <a:gd name="T56" fmla="*/ 0 w 59"/>
                    <a:gd name="T57" fmla="*/ 0 h 58"/>
                    <a:gd name="T58" fmla="*/ 0 w 59"/>
                    <a:gd name="T59" fmla="*/ 0 h 58"/>
                    <a:gd name="T60" fmla="*/ 0 w 59"/>
                    <a:gd name="T61" fmla="*/ 0 h 58"/>
                    <a:gd name="T62" fmla="*/ 0 w 59"/>
                    <a:gd name="T63" fmla="*/ 0 h 58"/>
                    <a:gd name="T64" fmla="*/ 0 w 59"/>
                    <a:gd name="T65" fmla="*/ 0 h 58"/>
                    <a:gd name="T66" fmla="*/ 0 w 59"/>
                    <a:gd name="T67" fmla="*/ 0 h 58"/>
                    <a:gd name="T68" fmla="*/ 0 w 59"/>
                    <a:gd name="T69" fmla="*/ 0 h 5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8" name="Freeform 280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9" name="Freeform 281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21" y="0"/>
                      </a:ln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0" name="Freeform 282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w 341"/>
                    <a:gd name="T75" fmla="*/ 0 h 308"/>
                    <a:gd name="T76" fmla="*/ 0 w 341"/>
                    <a:gd name="T77" fmla="*/ 0 h 308"/>
                    <a:gd name="T78" fmla="*/ 0 w 341"/>
                    <a:gd name="T79" fmla="*/ 0 h 308"/>
                    <a:gd name="T80" fmla="*/ 0 w 341"/>
                    <a:gd name="T81" fmla="*/ 0 h 308"/>
                    <a:gd name="T82" fmla="*/ 0 w 341"/>
                    <a:gd name="T83" fmla="*/ 0 h 308"/>
                    <a:gd name="T84" fmla="*/ 0 w 341"/>
                    <a:gd name="T85" fmla="*/ 0 h 308"/>
                    <a:gd name="T86" fmla="*/ 0 w 341"/>
                    <a:gd name="T87" fmla="*/ 0 h 308"/>
                    <a:gd name="T88" fmla="*/ 0 w 341"/>
                    <a:gd name="T89" fmla="*/ 0 h 308"/>
                    <a:gd name="T90" fmla="*/ 0 w 341"/>
                    <a:gd name="T91" fmla="*/ 0 h 308"/>
                    <a:gd name="T92" fmla="*/ 0 w 341"/>
                    <a:gd name="T93" fmla="*/ 0 h 308"/>
                    <a:gd name="T94" fmla="*/ 0 w 341"/>
                    <a:gd name="T95" fmla="*/ 0 h 308"/>
                    <a:gd name="T96" fmla="*/ 0 w 341"/>
                    <a:gd name="T97" fmla="*/ 0 h 308"/>
                    <a:gd name="T98" fmla="*/ 0 w 341"/>
                    <a:gd name="T99" fmla="*/ 0 h 308"/>
                    <a:gd name="T100" fmla="*/ 0 w 341"/>
                    <a:gd name="T101" fmla="*/ 0 h 308"/>
                    <a:gd name="T102" fmla="*/ 0 w 341"/>
                    <a:gd name="T103" fmla="*/ 0 h 308"/>
                    <a:gd name="T104" fmla="*/ 0 w 341"/>
                    <a:gd name="T105" fmla="*/ 0 h 308"/>
                    <a:gd name="T106" fmla="*/ 0 w 341"/>
                    <a:gd name="T107" fmla="*/ 0 h 308"/>
                    <a:gd name="T108" fmla="*/ 0 w 341"/>
                    <a:gd name="T109" fmla="*/ 0 h 308"/>
                    <a:gd name="T110" fmla="*/ 0 w 341"/>
                    <a:gd name="T111" fmla="*/ 0 h 308"/>
                    <a:gd name="T112" fmla="*/ 0 w 341"/>
                    <a:gd name="T113" fmla="*/ 0 h 308"/>
                    <a:gd name="T114" fmla="*/ 0 w 341"/>
                    <a:gd name="T115" fmla="*/ 0 h 308"/>
                    <a:gd name="T116" fmla="*/ 0 w 341"/>
                    <a:gd name="T117" fmla="*/ 0 h 30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1" name="Freeform 283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w 88"/>
                    <a:gd name="T69" fmla="*/ 0 h 86"/>
                    <a:gd name="T70" fmla="*/ 0 w 88"/>
                    <a:gd name="T71" fmla="*/ 0 h 86"/>
                    <a:gd name="T72" fmla="*/ 0 w 88"/>
                    <a:gd name="T73" fmla="*/ 0 h 86"/>
                    <a:gd name="T74" fmla="*/ 0 w 88"/>
                    <a:gd name="T75" fmla="*/ 0 h 86"/>
                    <a:gd name="T76" fmla="*/ 0 w 88"/>
                    <a:gd name="T77" fmla="*/ 0 h 86"/>
                    <a:gd name="T78" fmla="*/ 0 w 88"/>
                    <a:gd name="T79" fmla="*/ 0 h 86"/>
                    <a:gd name="T80" fmla="*/ 0 w 88"/>
                    <a:gd name="T81" fmla="*/ 0 h 86"/>
                    <a:gd name="T82" fmla="*/ 0 w 88"/>
                    <a:gd name="T83" fmla="*/ 0 h 86"/>
                    <a:gd name="T84" fmla="*/ 0 w 88"/>
                    <a:gd name="T85" fmla="*/ 0 h 86"/>
                    <a:gd name="T86" fmla="*/ 0 w 88"/>
                    <a:gd name="T87" fmla="*/ 0 h 86"/>
                    <a:gd name="T88" fmla="*/ 0 w 88"/>
                    <a:gd name="T89" fmla="*/ 0 h 86"/>
                    <a:gd name="T90" fmla="*/ 0 w 88"/>
                    <a:gd name="T91" fmla="*/ 0 h 86"/>
                    <a:gd name="T92" fmla="*/ 0 w 88"/>
                    <a:gd name="T93" fmla="*/ 0 h 86"/>
                    <a:gd name="T94" fmla="*/ 0 w 88"/>
                    <a:gd name="T95" fmla="*/ 0 h 8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2" name="Freeform 284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3" name="Freeform 285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4" name="Freeform 286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5" name="Freeform 287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w 48"/>
                    <a:gd name="T63" fmla="*/ 0 h 125"/>
                    <a:gd name="T64" fmla="*/ 0 w 48"/>
                    <a:gd name="T65" fmla="*/ 0 h 125"/>
                    <a:gd name="T66" fmla="*/ 0 w 48"/>
                    <a:gd name="T67" fmla="*/ 0 h 12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9" y="12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6" name="Freeform 288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7" name="Freeform 289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w 117"/>
                    <a:gd name="T67" fmla="*/ 0 h 67"/>
                    <a:gd name="T68" fmla="*/ 0 w 117"/>
                    <a:gd name="T69" fmla="*/ 0 h 67"/>
                    <a:gd name="T70" fmla="*/ 0 w 117"/>
                    <a:gd name="T71" fmla="*/ 0 h 67"/>
                    <a:gd name="T72" fmla="*/ 0 w 117"/>
                    <a:gd name="T73" fmla="*/ 0 h 67"/>
                    <a:gd name="T74" fmla="*/ 0 w 117"/>
                    <a:gd name="T75" fmla="*/ 0 h 67"/>
                    <a:gd name="T76" fmla="*/ 0 w 117"/>
                    <a:gd name="T77" fmla="*/ 0 h 67"/>
                    <a:gd name="T78" fmla="*/ 0 w 117"/>
                    <a:gd name="T79" fmla="*/ 0 h 67"/>
                    <a:gd name="T80" fmla="*/ 0 w 117"/>
                    <a:gd name="T81" fmla="*/ 0 h 67"/>
                    <a:gd name="T82" fmla="*/ 0 w 117"/>
                    <a:gd name="T83" fmla="*/ 0 h 67"/>
                    <a:gd name="T84" fmla="*/ 0 w 117"/>
                    <a:gd name="T85" fmla="*/ 0 h 67"/>
                    <a:gd name="T86" fmla="*/ 0 w 117"/>
                    <a:gd name="T87" fmla="*/ 0 h 67"/>
                    <a:gd name="T88" fmla="*/ 0 w 117"/>
                    <a:gd name="T89" fmla="*/ 0 h 67"/>
                    <a:gd name="T90" fmla="*/ 0 w 117"/>
                    <a:gd name="T91" fmla="*/ 0 h 67"/>
                    <a:gd name="T92" fmla="*/ 0 w 117"/>
                    <a:gd name="T93" fmla="*/ 0 h 6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8" name="Freeform 290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9" name="Freeform 291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w 58"/>
                    <a:gd name="T59" fmla="*/ 0 h 115"/>
                    <a:gd name="T60" fmla="*/ 0 w 58"/>
                    <a:gd name="T61" fmla="*/ 0 h 115"/>
                    <a:gd name="T62" fmla="*/ 0 w 58"/>
                    <a:gd name="T63" fmla="*/ 0 h 115"/>
                    <a:gd name="T64" fmla="*/ 0 w 58"/>
                    <a:gd name="T65" fmla="*/ 0 h 115"/>
                    <a:gd name="T66" fmla="*/ 0 w 58"/>
                    <a:gd name="T67" fmla="*/ 0 h 115"/>
                    <a:gd name="T68" fmla="*/ 0 w 58"/>
                    <a:gd name="T69" fmla="*/ 0 h 1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1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0" name="Freeform 292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1" name="Freeform 293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w 107"/>
                    <a:gd name="T63" fmla="*/ 0 h 67"/>
                    <a:gd name="T64" fmla="*/ 0 w 107"/>
                    <a:gd name="T65" fmla="*/ 0 h 67"/>
                    <a:gd name="T66" fmla="*/ 0 w 107"/>
                    <a:gd name="T67" fmla="*/ 0 h 67"/>
                    <a:gd name="T68" fmla="*/ 0 w 107"/>
                    <a:gd name="T69" fmla="*/ 0 h 6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2" name="Freeform 294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3" name="Freeform 295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w 48"/>
                    <a:gd name="T61" fmla="*/ 0 h 96"/>
                    <a:gd name="T62" fmla="*/ 0 w 48"/>
                    <a:gd name="T63" fmla="*/ 0 h 96"/>
                    <a:gd name="T64" fmla="*/ 0 w 48"/>
                    <a:gd name="T65" fmla="*/ 0 h 96"/>
                    <a:gd name="T66" fmla="*/ 0 w 48"/>
                    <a:gd name="T67" fmla="*/ 0 h 96"/>
                    <a:gd name="T68" fmla="*/ 0 w 48"/>
                    <a:gd name="T69" fmla="*/ 0 h 96"/>
                    <a:gd name="T70" fmla="*/ 0 w 48"/>
                    <a:gd name="T71" fmla="*/ 0 h 96"/>
                    <a:gd name="T72" fmla="*/ 0 w 48"/>
                    <a:gd name="T73" fmla="*/ 0 h 96"/>
                    <a:gd name="T74" fmla="*/ 0 w 48"/>
                    <a:gd name="T75" fmla="*/ 0 h 96"/>
                    <a:gd name="T76" fmla="*/ 0 w 48"/>
                    <a:gd name="T77" fmla="*/ 0 h 96"/>
                    <a:gd name="T78" fmla="*/ 0 w 48"/>
                    <a:gd name="T79" fmla="*/ 0 h 9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9" y="96"/>
                      </a:ln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4" name="Freeform 296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5" name="Freeform 297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w 107"/>
                    <a:gd name="T61" fmla="*/ 0 h 48"/>
                    <a:gd name="T62" fmla="*/ 0 w 107"/>
                    <a:gd name="T63" fmla="*/ 0 h 48"/>
                    <a:gd name="T64" fmla="*/ 0 w 107"/>
                    <a:gd name="T65" fmla="*/ 0 h 48"/>
                    <a:gd name="T66" fmla="*/ 0 w 107"/>
                    <a:gd name="T67" fmla="*/ 0 h 48"/>
                    <a:gd name="T68" fmla="*/ 0 w 107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6" name="Freeform 298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7" name="Freeform 299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w 49"/>
                    <a:gd name="T49" fmla="*/ 0 h 96"/>
                    <a:gd name="T50" fmla="*/ 0 w 49"/>
                    <a:gd name="T51" fmla="*/ 0 h 96"/>
                    <a:gd name="T52" fmla="*/ 0 w 49"/>
                    <a:gd name="T53" fmla="*/ 0 h 96"/>
                    <a:gd name="T54" fmla="*/ 0 w 49"/>
                    <a:gd name="T55" fmla="*/ 0 h 96"/>
                    <a:gd name="T56" fmla="*/ 0 w 49"/>
                    <a:gd name="T57" fmla="*/ 0 h 96"/>
                    <a:gd name="T58" fmla="*/ 0 w 49"/>
                    <a:gd name="T59" fmla="*/ 0 h 96"/>
                    <a:gd name="T60" fmla="*/ 0 w 49"/>
                    <a:gd name="T61" fmla="*/ 0 h 96"/>
                    <a:gd name="T62" fmla="*/ 0 w 49"/>
                    <a:gd name="T63" fmla="*/ 0 h 96"/>
                    <a:gd name="T64" fmla="*/ 0 w 49"/>
                    <a:gd name="T65" fmla="*/ 0 h 96"/>
                    <a:gd name="T66" fmla="*/ 0 w 49"/>
                    <a:gd name="T67" fmla="*/ 0 h 96"/>
                    <a:gd name="T68" fmla="*/ 0 w 49"/>
                    <a:gd name="T69" fmla="*/ 0 h 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8" name="Freeform 300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9" name="Freeform 301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0" y="39"/>
                      </a:ln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0" name="Freeform 302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1" name="Freeform 303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w 48"/>
                    <a:gd name="T59" fmla="*/ 0 h 106"/>
                    <a:gd name="T60" fmla="*/ 0 w 48"/>
                    <a:gd name="T61" fmla="*/ 0 h 106"/>
                    <a:gd name="T62" fmla="*/ 0 w 48"/>
                    <a:gd name="T63" fmla="*/ 0 h 106"/>
                    <a:gd name="T64" fmla="*/ 0 w 48"/>
                    <a:gd name="T65" fmla="*/ 0 h 106"/>
                    <a:gd name="T66" fmla="*/ 0 w 48"/>
                    <a:gd name="T67" fmla="*/ 0 h 106"/>
                    <a:gd name="T68" fmla="*/ 0 w 48"/>
                    <a:gd name="T69" fmla="*/ 0 h 106"/>
                    <a:gd name="T70" fmla="*/ 0 w 48"/>
                    <a:gd name="T71" fmla="*/ 0 h 106"/>
                    <a:gd name="T72" fmla="*/ 0 w 48"/>
                    <a:gd name="T73" fmla="*/ 0 h 106"/>
                    <a:gd name="T74" fmla="*/ 0 w 48"/>
                    <a:gd name="T75" fmla="*/ 0 h 106"/>
                    <a:gd name="T76" fmla="*/ 0 w 48"/>
                    <a:gd name="T77" fmla="*/ 0 h 106"/>
                    <a:gd name="T78" fmla="*/ 0 w 48"/>
                    <a:gd name="T79" fmla="*/ 0 h 106"/>
                    <a:gd name="T80" fmla="*/ 0 w 48"/>
                    <a:gd name="T81" fmla="*/ 0 h 106"/>
                    <a:gd name="T82" fmla="*/ 0 w 48"/>
                    <a:gd name="T83" fmla="*/ 0 h 106"/>
                    <a:gd name="T84" fmla="*/ 0 w 48"/>
                    <a:gd name="T85" fmla="*/ 0 h 10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2" name="Freeform 304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3" name="Freeform 305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4" name="Freeform 306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5" name="Freeform 307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w 39"/>
                    <a:gd name="T49" fmla="*/ 0 h 87"/>
                    <a:gd name="T50" fmla="*/ 0 w 39"/>
                    <a:gd name="T51" fmla="*/ 0 h 87"/>
                    <a:gd name="T52" fmla="*/ 0 w 39"/>
                    <a:gd name="T53" fmla="*/ 0 h 87"/>
                    <a:gd name="T54" fmla="*/ 0 w 39"/>
                    <a:gd name="T55" fmla="*/ 0 h 87"/>
                    <a:gd name="T56" fmla="*/ 0 w 39"/>
                    <a:gd name="T57" fmla="*/ 0 h 87"/>
                    <a:gd name="T58" fmla="*/ 0 w 39"/>
                    <a:gd name="T59" fmla="*/ 0 h 87"/>
                    <a:gd name="T60" fmla="*/ 0 w 39"/>
                    <a:gd name="T61" fmla="*/ 0 h 87"/>
                    <a:gd name="T62" fmla="*/ 0 w 39"/>
                    <a:gd name="T63" fmla="*/ 0 h 8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8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6" name="Freeform 308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7" name="Freeform 309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w 88"/>
                    <a:gd name="T77" fmla="*/ 0 h 48"/>
                    <a:gd name="T78" fmla="*/ 0 w 88"/>
                    <a:gd name="T79" fmla="*/ 0 h 48"/>
                    <a:gd name="T80" fmla="*/ 0 w 88"/>
                    <a:gd name="T81" fmla="*/ 0 h 48"/>
                    <a:gd name="T82" fmla="*/ 0 w 88"/>
                    <a:gd name="T83" fmla="*/ 0 h 48"/>
                    <a:gd name="T84" fmla="*/ 0 w 88"/>
                    <a:gd name="T85" fmla="*/ 0 h 48"/>
                    <a:gd name="T86" fmla="*/ 0 w 88"/>
                    <a:gd name="T87" fmla="*/ 0 h 48"/>
                    <a:gd name="T88" fmla="*/ 0 w 88"/>
                    <a:gd name="T89" fmla="*/ 0 h 48"/>
                    <a:gd name="T90" fmla="*/ 0 w 88"/>
                    <a:gd name="T91" fmla="*/ 0 h 48"/>
                    <a:gd name="T92" fmla="*/ 0 w 88"/>
                    <a:gd name="T93" fmla="*/ 0 h 4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8" name="Freeform 310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49" name="Freeform 311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w 39"/>
                    <a:gd name="T53" fmla="*/ 0 h 77"/>
                    <a:gd name="T54" fmla="*/ 0 w 39"/>
                    <a:gd name="T55" fmla="*/ 0 h 77"/>
                    <a:gd name="T56" fmla="*/ 0 w 39"/>
                    <a:gd name="T57" fmla="*/ 0 h 77"/>
                    <a:gd name="T58" fmla="*/ 0 w 39"/>
                    <a:gd name="T59" fmla="*/ 0 h 77"/>
                    <a:gd name="T60" fmla="*/ 0 w 39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20" y="7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50" name="Freeform 312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151" name="Group 313"/>
                <p:cNvGrpSpPr>
                  <a:grpSpLocks/>
                </p:cNvGrpSpPr>
                <p:nvPr/>
              </p:nvGrpSpPr>
              <p:grpSpPr bwMode="auto">
                <a:xfrm>
                  <a:off x="720" y="2832"/>
                  <a:ext cx="144" cy="281"/>
                  <a:chOff x="684" y="1020"/>
                  <a:chExt cx="1716" cy="2364"/>
                </a:xfrm>
                <a:grpFill/>
              </p:grpSpPr>
              <p:sp>
                <p:nvSpPr>
                  <p:cNvPr id="1152" name="Freeform 314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42 w 468"/>
                      <a:gd name="T1" fmla="*/ 24 h 2160"/>
                      <a:gd name="T2" fmla="*/ 138 w 468"/>
                      <a:gd name="T3" fmla="*/ 120 h 2160"/>
                      <a:gd name="T4" fmla="*/ 186 w 468"/>
                      <a:gd name="T5" fmla="*/ 168 h 2160"/>
                      <a:gd name="T6" fmla="*/ 216 w 468"/>
                      <a:gd name="T7" fmla="*/ 210 h 2160"/>
                      <a:gd name="T8" fmla="*/ 252 w 468"/>
                      <a:gd name="T9" fmla="*/ 264 h 2160"/>
                      <a:gd name="T10" fmla="*/ 282 w 468"/>
                      <a:gd name="T11" fmla="*/ 342 h 2160"/>
                      <a:gd name="T12" fmla="*/ 330 w 468"/>
                      <a:gd name="T13" fmla="*/ 480 h 2160"/>
                      <a:gd name="T14" fmla="*/ 360 w 468"/>
                      <a:gd name="T15" fmla="*/ 576 h 2160"/>
                      <a:gd name="T16" fmla="*/ 390 w 468"/>
                      <a:gd name="T17" fmla="*/ 678 h 2160"/>
                      <a:gd name="T18" fmla="*/ 426 w 468"/>
                      <a:gd name="T19" fmla="*/ 846 h 2160"/>
                      <a:gd name="T20" fmla="*/ 450 w 468"/>
                      <a:gd name="T21" fmla="*/ 1020 h 2160"/>
                      <a:gd name="T22" fmla="*/ 462 w 468"/>
                      <a:gd name="T23" fmla="*/ 1086 h 2160"/>
                      <a:gd name="T24" fmla="*/ 468 w 468"/>
                      <a:gd name="T25" fmla="*/ 1176 h 2160"/>
                      <a:gd name="T26" fmla="*/ 468 w 468"/>
                      <a:gd name="T27" fmla="*/ 1302 h 2160"/>
                      <a:gd name="T28" fmla="*/ 456 w 468"/>
                      <a:gd name="T29" fmla="*/ 1506 h 2160"/>
                      <a:gd name="T30" fmla="*/ 444 w 468"/>
                      <a:gd name="T31" fmla="*/ 1776 h 2160"/>
                      <a:gd name="T32" fmla="*/ 444 w 468"/>
                      <a:gd name="T33" fmla="*/ 1830 h 2160"/>
                      <a:gd name="T34" fmla="*/ 432 w 468"/>
                      <a:gd name="T35" fmla="*/ 1902 h 2160"/>
                      <a:gd name="T36" fmla="*/ 420 w 468"/>
                      <a:gd name="T37" fmla="*/ 1980 h 2160"/>
                      <a:gd name="T38" fmla="*/ 414 w 468"/>
                      <a:gd name="T39" fmla="*/ 2040 h 2160"/>
                      <a:gd name="T40" fmla="*/ 414 w 468"/>
                      <a:gd name="T41" fmla="*/ 2070 h 2160"/>
                      <a:gd name="T42" fmla="*/ 414 w 468"/>
                      <a:gd name="T43" fmla="*/ 2100 h 2160"/>
                      <a:gd name="T44" fmla="*/ 414 w 468"/>
                      <a:gd name="T45" fmla="*/ 2112 h 2160"/>
                      <a:gd name="T46" fmla="*/ 414 w 468"/>
                      <a:gd name="T47" fmla="*/ 2124 h 2160"/>
                      <a:gd name="T48" fmla="*/ 402 w 468"/>
                      <a:gd name="T49" fmla="*/ 2142 h 2160"/>
                      <a:gd name="T50" fmla="*/ 396 w 468"/>
                      <a:gd name="T51" fmla="*/ 2148 h 2160"/>
                      <a:gd name="T52" fmla="*/ 378 w 468"/>
                      <a:gd name="T53" fmla="*/ 2154 h 2160"/>
                      <a:gd name="T54" fmla="*/ 372 w 468"/>
                      <a:gd name="T55" fmla="*/ 2160 h 2160"/>
                      <a:gd name="T56" fmla="*/ 354 w 468"/>
                      <a:gd name="T57" fmla="*/ 2160 h 2160"/>
                      <a:gd name="T58" fmla="*/ 342 w 468"/>
                      <a:gd name="T59" fmla="*/ 2154 h 2160"/>
                      <a:gd name="T60" fmla="*/ 330 w 468"/>
                      <a:gd name="T61" fmla="*/ 2148 h 2160"/>
                      <a:gd name="T62" fmla="*/ 318 w 468"/>
                      <a:gd name="T63" fmla="*/ 2136 h 2160"/>
                      <a:gd name="T64" fmla="*/ 306 w 468"/>
                      <a:gd name="T65" fmla="*/ 2124 h 2160"/>
                      <a:gd name="T66" fmla="*/ 306 w 468"/>
                      <a:gd name="T67" fmla="*/ 2106 h 2160"/>
                      <a:gd name="T68" fmla="*/ 306 w 468"/>
                      <a:gd name="T69" fmla="*/ 2076 h 2160"/>
                      <a:gd name="T70" fmla="*/ 306 w 468"/>
                      <a:gd name="T71" fmla="*/ 2046 h 2160"/>
                      <a:gd name="T72" fmla="*/ 306 w 468"/>
                      <a:gd name="T73" fmla="*/ 2004 h 2160"/>
                      <a:gd name="T74" fmla="*/ 318 w 468"/>
                      <a:gd name="T75" fmla="*/ 1944 h 2160"/>
                      <a:gd name="T76" fmla="*/ 330 w 468"/>
                      <a:gd name="T77" fmla="*/ 1836 h 2160"/>
                      <a:gd name="T78" fmla="*/ 330 w 468"/>
                      <a:gd name="T79" fmla="*/ 1794 h 2160"/>
                      <a:gd name="T80" fmla="*/ 342 w 468"/>
                      <a:gd name="T81" fmla="*/ 1638 h 2160"/>
                      <a:gd name="T82" fmla="*/ 354 w 468"/>
                      <a:gd name="T83" fmla="*/ 1398 h 2160"/>
                      <a:gd name="T84" fmla="*/ 354 w 468"/>
                      <a:gd name="T85" fmla="*/ 1302 h 2160"/>
                      <a:gd name="T86" fmla="*/ 354 w 468"/>
                      <a:gd name="T87" fmla="*/ 1212 h 2160"/>
                      <a:gd name="T88" fmla="*/ 354 w 468"/>
                      <a:gd name="T89" fmla="*/ 1122 h 2160"/>
                      <a:gd name="T90" fmla="*/ 348 w 468"/>
                      <a:gd name="T91" fmla="*/ 1050 h 2160"/>
                      <a:gd name="T92" fmla="*/ 342 w 468"/>
                      <a:gd name="T93" fmla="*/ 1014 h 2160"/>
                      <a:gd name="T94" fmla="*/ 306 w 468"/>
                      <a:gd name="T95" fmla="*/ 804 h 2160"/>
                      <a:gd name="T96" fmla="*/ 276 w 468"/>
                      <a:gd name="T97" fmla="*/ 672 h 2160"/>
                      <a:gd name="T98" fmla="*/ 252 w 468"/>
                      <a:gd name="T99" fmla="*/ 576 h 2160"/>
                      <a:gd name="T100" fmla="*/ 216 w 468"/>
                      <a:gd name="T101" fmla="*/ 486 h 2160"/>
                      <a:gd name="T102" fmla="*/ 186 w 468"/>
                      <a:gd name="T103" fmla="*/ 384 h 2160"/>
                      <a:gd name="T104" fmla="*/ 150 w 468"/>
                      <a:gd name="T105" fmla="*/ 312 h 2160"/>
                      <a:gd name="T106" fmla="*/ 114 w 468"/>
                      <a:gd name="T107" fmla="*/ 240 h 2160"/>
                      <a:gd name="T108" fmla="*/ 78 w 468"/>
                      <a:gd name="T109" fmla="*/ 156 h 2160"/>
                      <a:gd name="T110" fmla="*/ 48 w 468"/>
                      <a:gd name="T111" fmla="*/ 90 h 2160"/>
                      <a:gd name="T112" fmla="*/ 18 w 468"/>
                      <a:gd name="T113" fmla="*/ 42 h 2160"/>
                      <a:gd name="T114" fmla="*/ 0 w 468"/>
                      <a:gd name="T115" fmla="*/ 24 h 2160"/>
                      <a:gd name="T116" fmla="*/ 0 w 468"/>
                      <a:gd name="T117" fmla="*/ 12 h 2160"/>
                      <a:gd name="T118" fmla="*/ 12 w 468"/>
                      <a:gd name="T119" fmla="*/ 0 h 2160"/>
                      <a:gd name="T120" fmla="*/ 18 w 468"/>
                      <a:gd name="T121" fmla="*/ 0 h 2160"/>
                      <a:gd name="T122" fmla="*/ 24 w 468"/>
                      <a:gd name="T123" fmla="*/ 0 h 216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30" y="6"/>
                        </a:ln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53" name="Freeform 315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60 w 468"/>
                      <a:gd name="T1" fmla="*/ 36 h 2160"/>
                      <a:gd name="T2" fmla="*/ 156 w 468"/>
                      <a:gd name="T3" fmla="*/ 132 h 2160"/>
                      <a:gd name="T4" fmla="*/ 192 w 468"/>
                      <a:gd name="T5" fmla="*/ 180 h 2160"/>
                      <a:gd name="T6" fmla="*/ 228 w 468"/>
                      <a:gd name="T7" fmla="*/ 222 h 2160"/>
                      <a:gd name="T8" fmla="*/ 258 w 468"/>
                      <a:gd name="T9" fmla="*/ 288 h 2160"/>
                      <a:gd name="T10" fmla="*/ 306 w 468"/>
                      <a:gd name="T11" fmla="*/ 390 h 2160"/>
                      <a:gd name="T12" fmla="*/ 342 w 468"/>
                      <a:gd name="T13" fmla="*/ 510 h 2160"/>
                      <a:gd name="T14" fmla="*/ 372 w 468"/>
                      <a:gd name="T15" fmla="*/ 606 h 2160"/>
                      <a:gd name="T16" fmla="*/ 396 w 468"/>
                      <a:gd name="T17" fmla="*/ 708 h 2160"/>
                      <a:gd name="T18" fmla="*/ 438 w 468"/>
                      <a:gd name="T19" fmla="*/ 918 h 2160"/>
                      <a:gd name="T20" fmla="*/ 456 w 468"/>
                      <a:gd name="T21" fmla="*/ 1038 h 2160"/>
                      <a:gd name="T22" fmla="*/ 462 w 468"/>
                      <a:gd name="T23" fmla="*/ 1110 h 2160"/>
                      <a:gd name="T24" fmla="*/ 468 w 468"/>
                      <a:gd name="T25" fmla="*/ 1236 h 2160"/>
                      <a:gd name="T26" fmla="*/ 468 w 468"/>
                      <a:gd name="T27" fmla="*/ 1368 h 2160"/>
                      <a:gd name="T28" fmla="*/ 450 w 468"/>
                      <a:gd name="T29" fmla="*/ 1644 h 2160"/>
                      <a:gd name="T30" fmla="*/ 444 w 468"/>
                      <a:gd name="T31" fmla="*/ 1794 h 2160"/>
                      <a:gd name="T32" fmla="*/ 438 w 468"/>
                      <a:gd name="T33" fmla="*/ 1836 h 2160"/>
                      <a:gd name="T34" fmla="*/ 426 w 468"/>
                      <a:gd name="T35" fmla="*/ 1938 h 2160"/>
                      <a:gd name="T36" fmla="*/ 420 w 468"/>
                      <a:gd name="T37" fmla="*/ 2004 h 2160"/>
                      <a:gd name="T38" fmla="*/ 414 w 468"/>
                      <a:gd name="T39" fmla="*/ 2052 h 2160"/>
                      <a:gd name="T40" fmla="*/ 414 w 468"/>
                      <a:gd name="T41" fmla="*/ 2076 h 2160"/>
                      <a:gd name="T42" fmla="*/ 414 w 468"/>
                      <a:gd name="T43" fmla="*/ 2106 h 2160"/>
                      <a:gd name="T44" fmla="*/ 414 w 468"/>
                      <a:gd name="T45" fmla="*/ 2124 h 2160"/>
                      <a:gd name="T46" fmla="*/ 408 w 468"/>
                      <a:gd name="T47" fmla="*/ 2136 h 2160"/>
                      <a:gd name="T48" fmla="*/ 402 w 468"/>
                      <a:gd name="T49" fmla="*/ 2148 h 2160"/>
                      <a:gd name="T50" fmla="*/ 384 w 468"/>
                      <a:gd name="T51" fmla="*/ 2154 h 2160"/>
                      <a:gd name="T52" fmla="*/ 372 w 468"/>
                      <a:gd name="T53" fmla="*/ 2160 h 2160"/>
                      <a:gd name="T54" fmla="*/ 354 w 468"/>
                      <a:gd name="T55" fmla="*/ 2160 h 2160"/>
                      <a:gd name="T56" fmla="*/ 342 w 468"/>
                      <a:gd name="T57" fmla="*/ 2154 h 2160"/>
                      <a:gd name="T58" fmla="*/ 330 w 468"/>
                      <a:gd name="T59" fmla="*/ 2148 h 2160"/>
                      <a:gd name="T60" fmla="*/ 318 w 468"/>
                      <a:gd name="T61" fmla="*/ 2136 h 2160"/>
                      <a:gd name="T62" fmla="*/ 306 w 468"/>
                      <a:gd name="T63" fmla="*/ 2124 h 2160"/>
                      <a:gd name="T64" fmla="*/ 306 w 468"/>
                      <a:gd name="T65" fmla="*/ 2100 h 2160"/>
                      <a:gd name="T66" fmla="*/ 306 w 468"/>
                      <a:gd name="T67" fmla="*/ 2064 h 2160"/>
                      <a:gd name="T68" fmla="*/ 306 w 468"/>
                      <a:gd name="T69" fmla="*/ 2034 h 2160"/>
                      <a:gd name="T70" fmla="*/ 312 w 468"/>
                      <a:gd name="T71" fmla="*/ 1980 h 2160"/>
                      <a:gd name="T72" fmla="*/ 324 w 468"/>
                      <a:gd name="T73" fmla="*/ 1902 h 2160"/>
                      <a:gd name="T74" fmla="*/ 330 w 468"/>
                      <a:gd name="T75" fmla="*/ 1812 h 2160"/>
                      <a:gd name="T76" fmla="*/ 336 w 468"/>
                      <a:gd name="T77" fmla="*/ 1770 h 2160"/>
                      <a:gd name="T78" fmla="*/ 354 w 468"/>
                      <a:gd name="T79" fmla="*/ 1506 h 2160"/>
                      <a:gd name="T80" fmla="*/ 354 w 468"/>
                      <a:gd name="T81" fmla="*/ 1368 h 2160"/>
                      <a:gd name="T82" fmla="*/ 354 w 468"/>
                      <a:gd name="T83" fmla="*/ 1272 h 2160"/>
                      <a:gd name="T84" fmla="*/ 354 w 468"/>
                      <a:gd name="T85" fmla="*/ 1182 h 2160"/>
                      <a:gd name="T86" fmla="*/ 354 w 468"/>
                      <a:gd name="T87" fmla="*/ 1092 h 2160"/>
                      <a:gd name="T88" fmla="*/ 348 w 468"/>
                      <a:gd name="T89" fmla="*/ 1038 h 2160"/>
                      <a:gd name="T90" fmla="*/ 330 w 468"/>
                      <a:gd name="T91" fmla="*/ 942 h 2160"/>
                      <a:gd name="T92" fmla="*/ 288 w 468"/>
                      <a:gd name="T93" fmla="*/ 738 h 2160"/>
                      <a:gd name="T94" fmla="*/ 264 w 468"/>
                      <a:gd name="T95" fmla="*/ 642 h 2160"/>
                      <a:gd name="T96" fmla="*/ 240 w 468"/>
                      <a:gd name="T97" fmla="*/ 546 h 2160"/>
                      <a:gd name="T98" fmla="*/ 204 w 468"/>
                      <a:gd name="T99" fmla="*/ 432 h 2160"/>
                      <a:gd name="T100" fmla="*/ 174 w 468"/>
                      <a:gd name="T101" fmla="*/ 360 h 2160"/>
                      <a:gd name="T102" fmla="*/ 138 w 468"/>
                      <a:gd name="T103" fmla="*/ 288 h 2160"/>
                      <a:gd name="T104" fmla="*/ 114 w 468"/>
                      <a:gd name="T105" fmla="*/ 222 h 2160"/>
                      <a:gd name="T106" fmla="*/ 66 w 468"/>
                      <a:gd name="T107" fmla="*/ 120 h 2160"/>
                      <a:gd name="T108" fmla="*/ 42 w 468"/>
                      <a:gd name="T109" fmla="*/ 72 h 2160"/>
                      <a:gd name="T110" fmla="*/ 6 w 468"/>
                      <a:gd name="T111" fmla="*/ 24 h 2160"/>
                      <a:gd name="T112" fmla="*/ 0 w 468"/>
                      <a:gd name="T113" fmla="*/ 18 h 2160"/>
                      <a:gd name="T114" fmla="*/ 12 w 468"/>
                      <a:gd name="T115" fmla="*/ 0 h 2160"/>
                      <a:gd name="T116" fmla="*/ 24 w 468"/>
                      <a:gd name="T117" fmla="*/ 0 h 216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54" name="Freeform 316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90 w 528"/>
                      <a:gd name="T1" fmla="*/ 1938 h 2028"/>
                      <a:gd name="T2" fmla="*/ 66 w 528"/>
                      <a:gd name="T3" fmla="*/ 1836 h 2028"/>
                      <a:gd name="T4" fmla="*/ 42 w 528"/>
                      <a:gd name="T5" fmla="*/ 1764 h 2028"/>
                      <a:gd name="T6" fmla="*/ 24 w 528"/>
                      <a:gd name="T7" fmla="*/ 1668 h 2028"/>
                      <a:gd name="T8" fmla="*/ 18 w 528"/>
                      <a:gd name="T9" fmla="*/ 1614 h 2028"/>
                      <a:gd name="T10" fmla="*/ 6 w 528"/>
                      <a:gd name="T11" fmla="*/ 1548 h 2028"/>
                      <a:gd name="T12" fmla="*/ 6 w 528"/>
                      <a:gd name="T13" fmla="*/ 1488 h 2028"/>
                      <a:gd name="T14" fmla="*/ 0 w 528"/>
                      <a:gd name="T15" fmla="*/ 1422 h 2028"/>
                      <a:gd name="T16" fmla="*/ 18 w 528"/>
                      <a:gd name="T17" fmla="*/ 1284 h 2028"/>
                      <a:gd name="T18" fmla="*/ 36 w 528"/>
                      <a:gd name="T19" fmla="*/ 1128 h 2028"/>
                      <a:gd name="T20" fmla="*/ 72 w 528"/>
                      <a:gd name="T21" fmla="*/ 888 h 2028"/>
                      <a:gd name="T22" fmla="*/ 144 w 528"/>
                      <a:gd name="T23" fmla="*/ 540 h 2028"/>
                      <a:gd name="T24" fmla="*/ 180 w 528"/>
                      <a:gd name="T25" fmla="*/ 408 h 2028"/>
                      <a:gd name="T26" fmla="*/ 210 w 528"/>
                      <a:gd name="T27" fmla="*/ 300 h 2028"/>
                      <a:gd name="T28" fmla="*/ 246 w 528"/>
                      <a:gd name="T29" fmla="*/ 222 h 2028"/>
                      <a:gd name="T30" fmla="*/ 276 w 528"/>
                      <a:gd name="T31" fmla="*/ 168 h 2028"/>
                      <a:gd name="T32" fmla="*/ 306 w 528"/>
                      <a:gd name="T33" fmla="*/ 120 h 2028"/>
                      <a:gd name="T34" fmla="*/ 330 w 528"/>
                      <a:gd name="T35" fmla="*/ 90 h 2028"/>
                      <a:gd name="T36" fmla="*/ 372 w 528"/>
                      <a:gd name="T37" fmla="*/ 48 h 2028"/>
                      <a:gd name="T38" fmla="*/ 414 w 528"/>
                      <a:gd name="T39" fmla="*/ 12 h 2028"/>
                      <a:gd name="T40" fmla="*/ 492 w 528"/>
                      <a:gd name="T41" fmla="*/ 0 h 2028"/>
                      <a:gd name="T42" fmla="*/ 510 w 528"/>
                      <a:gd name="T43" fmla="*/ 0 h 2028"/>
                      <a:gd name="T44" fmla="*/ 522 w 528"/>
                      <a:gd name="T45" fmla="*/ 6 h 2028"/>
                      <a:gd name="T46" fmla="*/ 528 w 528"/>
                      <a:gd name="T47" fmla="*/ 24 h 2028"/>
                      <a:gd name="T48" fmla="*/ 528 w 528"/>
                      <a:gd name="T49" fmla="*/ 36 h 2028"/>
                      <a:gd name="T50" fmla="*/ 516 w 528"/>
                      <a:gd name="T51" fmla="*/ 54 h 2028"/>
                      <a:gd name="T52" fmla="*/ 462 w 528"/>
                      <a:gd name="T53" fmla="*/ 114 h 2028"/>
                      <a:gd name="T54" fmla="*/ 426 w 528"/>
                      <a:gd name="T55" fmla="*/ 144 h 2028"/>
                      <a:gd name="T56" fmla="*/ 390 w 528"/>
                      <a:gd name="T57" fmla="*/ 186 h 2028"/>
                      <a:gd name="T58" fmla="*/ 366 w 528"/>
                      <a:gd name="T59" fmla="*/ 228 h 2028"/>
                      <a:gd name="T60" fmla="*/ 342 w 528"/>
                      <a:gd name="T61" fmla="*/ 276 h 2028"/>
                      <a:gd name="T62" fmla="*/ 312 w 528"/>
                      <a:gd name="T63" fmla="*/ 342 h 2028"/>
                      <a:gd name="T64" fmla="*/ 282 w 528"/>
                      <a:gd name="T65" fmla="*/ 450 h 2028"/>
                      <a:gd name="T66" fmla="*/ 252 w 528"/>
                      <a:gd name="T67" fmla="*/ 570 h 2028"/>
                      <a:gd name="T68" fmla="*/ 198 w 528"/>
                      <a:gd name="T69" fmla="*/ 804 h 2028"/>
                      <a:gd name="T70" fmla="*/ 156 w 528"/>
                      <a:gd name="T71" fmla="*/ 1038 h 2028"/>
                      <a:gd name="T72" fmla="*/ 138 w 528"/>
                      <a:gd name="T73" fmla="*/ 1188 h 2028"/>
                      <a:gd name="T74" fmla="*/ 114 w 528"/>
                      <a:gd name="T75" fmla="*/ 1344 h 2028"/>
                      <a:gd name="T76" fmla="*/ 114 w 528"/>
                      <a:gd name="T77" fmla="*/ 1530 h 2028"/>
                      <a:gd name="T78" fmla="*/ 114 w 528"/>
                      <a:gd name="T79" fmla="*/ 1644 h 2028"/>
                      <a:gd name="T80" fmla="*/ 114 w 528"/>
                      <a:gd name="T81" fmla="*/ 1740 h 2028"/>
                      <a:gd name="T82" fmla="*/ 120 w 528"/>
                      <a:gd name="T83" fmla="*/ 1788 h 2028"/>
                      <a:gd name="T84" fmla="*/ 132 w 528"/>
                      <a:gd name="T85" fmla="*/ 1836 h 2028"/>
                      <a:gd name="T86" fmla="*/ 138 w 528"/>
                      <a:gd name="T87" fmla="*/ 1890 h 2028"/>
                      <a:gd name="T88" fmla="*/ 156 w 528"/>
                      <a:gd name="T89" fmla="*/ 1956 h 2028"/>
                      <a:gd name="T90" fmla="*/ 162 w 528"/>
                      <a:gd name="T91" fmla="*/ 1992 h 2028"/>
                      <a:gd name="T92" fmla="*/ 162 w 528"/>
                      <a:gd name="T93" fmla="*/ 1998 h 2028"/>
                      <a:gd name="T94" fmla="*/ 162 w 528"/>
                      <a:gd name="T95" fmla="*/ 2004 h 2028"/>
                      <a:gd name="T96" fmla="*/ 162 w 528"/>
                      <a:gd name="T97" fmla="*/ 2010 h 2028"/>
                      <a:gd name="T98" fmla="*/ 156 w 528"/>
                      <a:gd name="T99" fmla="*/ 2022 h 2028"/>
                      <a:gd name="T100" fmla="*/ 144 w 528"/>
                      <a:gd name="T101" fmla="*/ 2028 h 2028"/>
                      <a:gd name="T102" fmla="*/ 138 w 528"/>
                      <a:gd name="T103" fmla="*/ 2028 h 2028"/>
                      <a:gd name="T104" fmla="*/ 132 w 528"/>
                      <a:gd name="T105" fmla="*/ 2022 h 2028"/>
                      <a:gd name="T106" fmla="*/ 120 w 528"/>
                      <a:gd name="T107" fmla="*/ 2022 h 2028"/>
                      <a:gd name="T108" fmla="*/ 114 w 528"/>
                      <a:gd name="T109" fmla="*/ 2010 h 202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114" y="2004"/>
                        </a:ln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55" name="Freeform 317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84 w 528"/>
                      <a:gd name="T1" fmla="*/ 1902 h 2028"/>
                      <a:gd name="T2" fmla="*/ 60 w 528"/>
                      <a:gd name="T3" fmla="*/ 1812 h 2028"/>
                      <a:gd name="T4" fmla="*/ 36 w 528"/>
                      <a:gd name="T5" fmla="*/ 1722 h 2028"/>
                      <a:gd name="T6" fmla="*/ 18 w 528"/>
                      <a:gd name="T7" fmla="*/ 1650 h 2028"/>
                      <a:gd name="T8" fmla="*/ 12 w 528"/>
                      <a:gd name="T9" fmla="*/ 1590 h 2028"/>
                      <a:gd name="T10" fmla="*/ 6 w 528"/>
                      <a:gd name="T11" fmla="*/ 1524 h 2028"/>
                      <a:gd name="T12" fmla="*/ 0 w 528"/>
                      <a:gd name="T13" fmla="*/ 1464 h 2028"/>
                      <a:gd name="T14" fmla="*/ 0 w 528"/>
                      <a:gd name="T15" fmla="*/ 1398 h 2028"/>
                      <a:gd name="T16" fmla="*/ 18 w 528"/>
                      <a:gd name="T17" fmla="*/ 1230 h 2028"/>
                      <a:gd name="T18" fmla="*/ 42 w 528"/>
                      <a:gd name="T19" fmla="*/ 1080 h 2028"/>
                      <a:gd name="T20" fmla="*/ 90 w 528"/>
                      <a:gd name="T21" fmla="*/ 792 h 2028"/>
                      <a:gd name="T22" fmla="*/ 156 w 528"/>
                      <a:gd name="T23" fmla="*/ 498 h 2028"/>
                      <a:gd name="T24" fmla="*/ 192 w 528"/>
                      <a:gd name="T25" fmla="*/ 366 h 2028"/>
                      <a:gd name="T26" fmla="*/ 222 w 528"/>
                      <a:gd name="T27" fmla="*/ 282 h 2028"/>
                      <a:gd name="T28" fmla="*/ 258 w 528"/>
                      <a:gd name="T29" fmla="*/ 204 h 2028"/>
                      <a:gd name="T30" fmla="*/ 282 w 528"/>
                      <a:gd name="T31" fmla="*/ 156 h 2028"/>
                      <a:gd name="T32" fmla="*/ 312 w 528"/>
                      <a:gd name="T33" fmla="*/ 114 h 2028"/>
                      <a:gd name="T34" fmla="*/ 342 w 528"/>
                      <a:gd name="T35" fmla="*/ 72 h 2028"/>
                      <a:gd name="T36" fmla="*/ 384 w 528"/>
                      <a:gd name="T37" fmla="*/ 36 h 2028"/>
                      <a:gd name="T38" fmla="*/ 426 w 528"/>
                      <a:gd name="T39" fmla="*/ 0 h 2028"/>
                      <a:gd name="T40" fmla="*/ 498 w 528"/>
                      <a:gd name="T41" fmla="*/ 0 h 2028"/>
                      <a:gd name="T42" fmla="*/ 516 w 528"/>
                      <a:gd name="T43" fmla="*/ 0 h 2028"/>
                      <a:gd name="T44" fmla="*/ 528 w 528"/>
                      <a:gd name="T45" fmla="*/ 18 h 2028"/>
                      <a:gd name="T46" fmla="*/ 528 w 528"/>
                      <a:gd name="T47" fmla="*/ 30 h 2028"/>
                      <a:gd name="T48" fmla="*/ 522 w 528"/>
                      <a:gd name="T49" fmla="*/ 48 h 2028"/>
                      <a:gd name="T50" fmla="*/ 474 w 528"/>
                      <a:gd name="T51" fmla="*/ 102 h 2028"/>
                      <a:gd name="T52" fmla="*/ 432 w 528"/>
                      <a:gd name="T53" fmla="*/ 138 h 2028"/>
                      <a:gd name="T54" fmla="*/ 402 w 528"/>
                      <a:gd name="T55" fmla="*/ 174 h 2028"/>
                      <a:gd name="T56" fmla="*/ 372 w 528"/>
                      <a:gd name="T57" fmla="*/ 216 h 2028"/>
                      <a:gd name="T58" fmla="*/ 348 w 528"/>
                      <a:gd name="T59" fmla="*/ 258 h 2028"/>
                      <a:gd name="T60" fmla="*/ 330 w 528"/>
                      <a:gd name="T61" fmla="*/ 306 h 2028"/>
                      <a:gd name="T62" fmla="*/ 288 w 528"/>
                      <a:gd name="T63" fmla="*/ 414 h 2028"/>
                      <a:gd name="T64" fmla="*/ 258 w 528"/>
                      <a:gd name="T65" fmla="*/ 534 h 2028"/>
                      <a:gd name="T66" fmla="*/ 222 w 528"/>
                      <a:gd name="T67" fmla="*/ 708 h 2028"/>
                      <a:gd name="T68" fmla="*/ 162 w 528"/>
                      <a:gd name="T69" fmla="*/ 996 h 2028"/>
                      <a:gd name="T70" fmla="*/ 138 w 528"/>
                      <a:gd name="T71" fmla="*/ 1140 h 2028"/>
                      <a:gd name="T72" fmla="*/ 120 w 528"/>
                      <a:gd name="T73" fmla="*/ 1290 h 2028"/>
                      <a:gd name="T74" fmla="*/ 114 w 528"/>
                      <a:gd name="T75" fmla="*/ 1488 h 2028"/>
                      <a:gd name="T76" fmla="*/ 114 w 528"/>
                      <a:gd name="T77" fmla="*/ 1608 h 2028"/>
                      <a:gd name="T78" fmla="*/ 114 w 528"/>
                      <a:gd name="T79" fmla="*/ 1716 h 2028"/>
                      <a:gd name="T80" fmla="*/ 120 w 528"/>
                      <a:gd name="T81" fmla="*/ 1770 h 2028"/>
                      <a:gd name="T82" fmla="*/ 126 w 528"/>
                      <a:gd name="T83" fmla="*/ 1824 h 2028"/>
                      <a:gd name="T84" fmla="*/ 138 w 528"/>
                      <a:gd name="T85" fmla="*/ 1872 h 2028"/>
                      <a:gd name="T86" fmla="*/ 150 w 528"/>
                      <a:gd name="T87" fmla="*/ 1938 h 2028"/>
                      <a:gd name="T88" fmla="*/ 162 w 528"/>
                      <a:gd name="T89" fmla="*/ 1974 h 2028"/>
                      <a:gd name="T90" fmla="*/ 162 w 528"/>
                      <a:gd name="T91" fmla="*/ 2004 h 2028"/>
                      <a:gd name="T92" fmla="*/ 162 w 528"/>
                      <a:gd name="T93" fmla="*/ 2016 h 2028"/>
                      <a:gd name="T94" fmla="*/ 144 w 528"/>
                      <a:gd name="T95" fmla="*/ 2028 h 2028"/>
                      <a:gd name="T96" fmla="*/ 132 w 528"/>
                      <a:gd name="T97" fmla="*/ 2028 h 2028"/>
                      <a:gd name="T98" fmla="*/ 120 w 528"/>
                      <a:gd name="T99" fmla="*/ 2022 h 2028"/>
                      <a:gd name="T100" fmla="*/ 114 w 528"/>
                      <a:gd name="T101" fmla="*/ 2004 h 2028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56" name="Freeform 318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86 h 1710"/>
                      <a:gd name="T2" fmla="*/ 0 w 816"/>
                      <a:gd name="T3" fmla="*/ 1632 h 1710"/>
                      <a:gd name="T4" fmla="*/ 6 w 816"/>
                      <a:gd name="T5" fmla="*/ 1578 h 1710"/>
                      <a:gd name="T6" fmla="*/ 12 w 816"/>
                      <a:gd name="T7" fmla="*/ 1524 h 1710"/>
                      <a:gd name="T8" fmla="*/ 18 w 816"/>
                      <a:gd name="T9" fmla="*/ 1458 h 1710"/>
                      <a:gd name="T10" fmla="*/ 42 w 816"/>
                      <a:gd name="T11" fmla="*/ 1350 h 1710"/>
                      <a:gd name="T12" fmla="*/ 60 w 816"/>
                      <a:gd name="T13" fmla="*/ 1260 h 1710"/>
                      <a:gd name="T14" fmla="*/ 66 w 816"/>
                      <a:gd name="T15" fmla="*/ 1188 h 1710"/>
                      <a:gd name="T16" fmla="*/ 78 w 816"/>
                      <a:gd name="T17" fmla="*/ 1128 h 1710"/>
                      <a:gd name="T18" fmla="*/ 114 w 816"/>
                      <a:gd name="T19" fmla="*/ 1020 h 1710"/>
                      <a:gd name="T20" fmla="*/ 132 w 816"/>
                      <a:gd name="T21" fmla="*/ 936 h 1710"/>
                      <a:gd name="T22" fmla="*/ 162 w 816"/>
                      <a:gd name="T23" fmla="*/ 816 h 1710"/>
                      <a:gd name="T24" fmla="*/ 216 w 816"/>
                      <a:gd name="T25" fmla="*/ 600 h 1710"/>
                      <a:gd name="T26" fmla="*/ 258 w 816"/>
                      <a:gd name="T27" fmla="*/ 474 h 1710"/>
                      <a:gd name="T28" fmla="*/ 306 w 816"/>
                      <a:gd name="T29" fmla="*/ 348 h 1710"/>
                      <a:gd name="T30" fmla="*/ 336 w 816"/>
                      <a:gd name="T31" fmla="*/ 276 h 1710"/>
                      <a:gd name="T32" fmla="*/ 396 w 816"/>
                      <a:gd name="T33" fmla="*/ 150 h 1710"/>
                      <a:gd name="T34" fmla="*/ 432 w 816"/>
                      <a:gd name="T35" fmla="*/ 78 h 1710"/>
                      <a:gd name="T36" fmla="*/ 456 w 816"/>
                      <a:gd name="T37" fmla="*/ 42 h 1710"/>
                      <a:gd name="T38" fmla="*/ 480 w 816"/>
                      <a:gd name="T39" fmla="*/ 18 h 1710"/>
                      <a:gd name="T40" fmla="*/ 504 w 816"/>
                      <a:gd name="T41" fmla="*/ 6 h 1710"/>
                      <a:gd name="T42" fmla="*/ 510 w 816"/>
                      <a:gd name="T43" fmla="*/ 0 h 1710"/>
                      <a:gd name="T44" fmla="*/ 528 w 816"/>
                      <a:gd name="T45" fmla="*/ 0 h 1710"/>
                      <a:gd name="T46" fmla="*/ 552 w 816"/>
                      <a:gd name="T47" fmla="*/ 6 h 1710"/>
                      <a:gd name="T48" fmla="*/ 576 w 816"/>
                      <a:gd name="T49" fmla="*/ 24 h 1710"/>
                      <a:gd name="T50" fmla="*/ 612 w 816"/>
                      <a:gd name="T51" fmla="*/ 54 h 1710"/>
                      <a:gd name="T52" fmla="*/ 636 w 816"/>
                      <a:gd name="T53" fmla="*/ 90 h 1710"/>
                      <a:gd name="T54" fmla="*/ 660 w 816"/>
                      <a:gd name="T55" fmla="*/ 138 h 1710"/>
                      <a:gd name="T56" fmla="*/ 684 w 816"/>
                      <a:gd name="T57" fmla="*/ 192 h 1710"/>
                      <a:gd name="T58" fmla="*/ 720 w 816"/>
                      <a:gd name="T59" fmla="*/ 282 h 1710"/>
                      <a:gd name="T60" fmla="*/ 762 w 816"/>
                      <a:gd name="T61" fmla="*/ 426 h 1710"/>
                      <a:gd name="T62" fmla="*/ 792 w 816"/>
                      <a:gd name="T63" fmla="*/ 516 h 1710"/>
                      <a:gd name="T64" fmla="*/ 816 w 816"/>
                      <a:gd name="T65" fmla="*/ 576 h 1710"/>
                      <a:gd name="T66" fmla="*/ 810 w 816"/>
                      <a:gd name="T67" fmla="*/ 576 h 1710"/>
                      <a:gd name="T68" fmla="*/ 756 w 816"/>
                      <a:gd name="T69" fmla="*/ 462 h 1710"/>
                      <a:gd name="T70" fmla="*/ 648 w 816"/>
                      <a:gd name="T71" fmla="*/ 246 h 1710"/>
                      <a:gd name="T72" fmla="*/ 576 w 816"/>
                      <a:gd name="T73" fmla="*/ 108 h 1710"/>
                      <a:gd name="T74" fmla="*/ 558 w 816"/>
                      <a:gd name="T75" fmla="*/ 72 h 1710"/>
                      <a:gd name="T76" fmla="*/ 546 w 816"/>
                      <a:gd name="T77" fmla="*/ 54 h 1710"/>
                      <a:gd name="T78" fmla="*/ 528 w 816"/>
                      <a:gd name="T79" fmla="*/ 48 h 1710"/>
                      <a:gd name="T80" fmla="*/ 516 w 816"/>
                      <a:gd name="T81" fmla="*/ 48 h 1710"/>
                      <a:gd name="T82" fmla="*/ 504 w 816"/>
                      <a:gd name="T83" fmla="*/ 66 h 1710"/>
                      <a:gd name="T84" fmla="*/ 480 w 816"/>
                      <a:gd name="T85" fmla="*/ 96 h 1710"/>
                      <a:gd name="T86" fmla="*/ 456 w 816"/>
                      <a:gd name="T87" fmla="*/ 138 h 1710"/>
                      <a:gd name="T88" fmla="*/ 426 w 816"/>
                      <a:gd name="T89" fmla="*/ 210 h 1710"/>
                      <a:gd name="T90" fmla="*/ 372 w 816"/>
                      <a:gd name="T91" fmla="*/ 336 h 1710"/>
                      <a:gd name="T92" fmla="*/ 324 w 816"/>
                      <a:gd name="T93" fmla="*/ 450 h 1710"/>
                      <a:gd name="T94" fmla="*/ 282 w 816"/>
                      <a:gd name="T95" fmla="*/ 576 h 1710"/>
                      <a:gd name="T96" fmla="*/ 246 w 816"/>
                      <a:gd name="T97" fmla="*/ 702 h 1710"/>
                      <a:gd name="T98" fmla="*/ 210 w 816"/>
                      <a:gd name="T99" fmla="*/ 834 h 1710"/>
                      <a:gd name="T100" fmla="*/ 180 w 816"/>
                      <a:gd name="T101" fmla="*/ 978 h 1710"/>
                      <a:gd name="T102" fmla="*/ 150 w 816"/>
                      <a:gd name="T103" fmla="*/ 1080 h 1710"/>
                      <a:gd name="T104" fmla="*/ 126 w 816"/>
                      <a:gd name="T105" fmla="*/ 1176 h 1710"/>
                      <a:gd name="T106" fmla="*/ 114 w 816"/>
                      <a:gd name="T107" fmla="*/ 1254 h 1710"/>
                      <a:gd name="T108" fmla="*/ 90 w 816"/>
                      <a:gd name="T109" fmla="*/ 1326 h 1710"/>
                      <a:gd name="T110" fmla="*/ 42 w 816"/>
                      <a:gd name="T111" fmla="*/ 1464 h 1710"/>
                      <a:gd name="T112" fmla="*/ 24 w 816"/>
                      <a:gd name="T113" fmla="*/ 1530 h 1710"/>
                      <a:gd name="T114" fmla="*/ 18 w 816"/>
                      <a:gd name="T115" fmla="*/ 1596 h 1710"/>
                      <a:gd name="T116" fmla="*/ 18 w 816"/>
                      <a:gd name="T117" fmla="*/ 1686 h 1710"/>
                      <a:gd name="T118" fmla="*/ 18 w 816"/>
                      <a:gd name="T119" fmla="*/ 1704 h 1710"/>
                      <a:gd name="T120" fmla="*/ 12 w 816"/>
                      <a:gd name="T121" fmla="*/ 1710 h 1710"/>
                      <a:gd name="T122" fmla="*/ 12 w 816"/>
                      <a:gd name="T123" fmla="*/ 1704 h 1710"/>
                      <a:gd name="T124" fmla="*/ 12 w 816"/>
                      <a:gd name="T125" fmla="*/ 1704 h 171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12" y="1704"/>
                        </a:ln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57" name="Freeform 319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62 h 1710"/>
                      <a:gd name="T2" fmla="*/ 0 w 816"/>
                      <a:gd name="T3" fmla="*/ 1614 h 1710"/>
                      <a:gd name="T4" fmla="*/ 6 w 816"/>
                      <a:gd name="T5" fmla="*/ 1560 h 1710"/>
                      <a:gd name="T6" fmla="*/ 12 w 816"/>
                      <a:gd name="T7" fmla="*/ 1512 h 1710"/>
                      <a:gd name="T8" fmla="*/ 24 w 816"/>
                      <a:gd name="T9" fmla="*/ 1422 h 1710"/>
                      <a:gd name="T10" fmla="*/ 48 w 816"/>
                      <a:gd name="T11" fmla="*/ 1320 h 1710"/>
                      <a:gd name="T12" fmla="*/ 66 w 816"/>
                      <a:gd name="T13" fmla="*/ 1248 h 1710"/>
                      <a:gd name="T14" fmla="*/ 72 w 816"/>
                      <a:gd name="T15" fmla="*/ 1170 h 1710"/>
                      <a:gd name="T16" fmla="*/ 96 w 816"/>
                      <a:gd name="T17" fmla="*/ 1074 h 1710"/>
                      <a:gd name="T18" fmla="*/ 114 w 816"/>
                      <a:gd name="T19" fmla="*/ 990 h 1710"/>
                      <a:gd name="T20" fmla="*/ 138 w 816"/>
                      <a:gd name="T21" fmla="*/ 900 h 1710"/>
                      <a:gd name="T22" fmla="*/ 180 w 816"/>
                      <a:gd name="T23" fmla="*/ 732 h 1710"/>
                      <a:gd name="T24" fmla="*/ 234 w 816"/>
                      <a:gd name="T25" fmla="*/ 552 h 1710"/>
                      <a:gd name="T26" fmla="*/ 276 w 816"/>
                      <a:gd name="T27" fmla="*/ 432 h 1710"/>
                      <a:gd name="T28" fmla="*/ 324 w 816"/>
                      <a:gd name="T29" fmla="*/ 312 h 1710"/>
                      <a:gd name="T30" fmla="*/ 354 w 816"/>
                      <a:gd name="T31" fmla="*/ 240 h 1710"/>
                      <a:gd name="T32" fmla="*/ 408 w 816"/>
                      <a:gd name="T33" fmla="*/ 120 h 1710"/>
                      <a:gd name="T34" fmla="*/ 438 w 816"/>
                      <a:gd name="T35" fmla="*/ 66 h 1710"/>
                      <a:gd name="T36" fmla="*/ 462 w 816"/>
                      <a:gd name="T37" fmla="*/ 30 h 1710"/>
                      <a:gd name="T38" fmla="*/ 486 w 816"/>
                      <a:gd name="T39" fmla="*/ 12 h 1710"/>
                      <a:gd name="T40" fmla="*/ 504 w 816"/>
                      <a:gd name="T41" fmla="*/ 0 h 1710"/>
                      <a:gd name="T42" fmla="*/ 522 w 816"/>
                      <a:gd name="T43" fmla="*/ 0 h 1710"/>
                      <a:gd name="T44" fmla="*/ 540 w 816"/>
                      <a:gd name="T45" fmla="*/ 0 h 1710"/>
                      <a:gd name="T46" fmla="*/ 558 w 816"/>
                      <a:gd name="T47" fmla="*/ 12 h 1710"/>
                      <a:gd name="T48" fmla="*/ 588 w 816"/>
                      <a:gd name="T49" fmla="*/ 36 h 1710"/>
                      <a:gd name="T50" fmla="*/ 624 w 816"/>
                      <a:gd name="T51" fmla="*/ 72 h 1710"/>
                      <a:gd name="T52" fmla="*/ 642 w 816"/>
                      <a:gd name="T53" fmla="*/ 102 h 1710"/>
                      <a:gd name="T54" fmla="*/ 672 w 816"/>
                      <a:gd name="T55" fmla="*/ 150 h 1710"/>
                      <a:gd name="T56" fmla="*/ 696 w 816"/>
                      <a:gd name="T57" fmla="*/ 222 h 1710"/>
                      <a:gd name="T58" fmla="*/ 732 w 816"/>
                      <a:gd name="T59" fmla="*/ 336 h 1710"/>
                      <a:gd name="T60" fmla="*/ 768 w 816"/>
                      <a:gd name="T61" fmla="*/ 456 h 1710"/>
                      <a:gd name="T62" fmla="*/ 798 w 816"/>
                      <a:gd name="T63" fmla="*/ 546 h 1710"/>
                      <a:gd name="T64" fmla="*/ 810 w 816"/>
                      <a:gd name="T65" fmla="*/ 576 h 1710"/>
                      <a:gd name="T66" fmla="*/ 702 w 816"/>
                      <a:gd name="T67" fmla="*/ 354 h 1710"/>
                      <a:gd name="T68" fmla="*/ 624 w 816"/>
                      <a:gd name="T69" fmla="*/ 192 h 1710"/>
                      <a:gd name="T70" fmla="*/ 570 w 816"/>
                      <a:gd name="T71" fmla="*/ 90 h 1710"/>
                      <a:gd name="T72" fmla="*/ 552 w 816"/>
                      <a:gd name="T73" fmla="*/ 66 h 1710"/>
                      <a:gd name="T74" fmla="*/ 534 w 816"/>
                      <a:gd name="T75" fmla="*/ 48 h 1710"/>
                      <a:gd name="T76" fmla="*/ 516 w 816"/>
                      <a:gd name="T77" fmla="*/ 48 h 1710"/>
                      <a:gd name="T78" fmla="*/ 492 w 816"/>
                      <a:gd name="T79" fmla="*/ 72 h 1710"/>
                      <a:gd name="T80" fmla="*/ 468 w 816"/>
                      <a:gd name="T81" fmla="*/ 114 h 1710"/>
                      <a:gd name="T82" fmla="*/ 450 w 816"/>
                      <a:gd name="T83" fmla="*/ 150 h 1710"/>
                      <a:gd name="T84" fmla="*/ 408 w 816"/>
                      <a:gd name="T85" fmla="*/ 264 h 1710"/>
                      <a:gd name="T86" fmla="*/ 354 w 816"/>
                      <a:gd name="T87" fmla="*/ 372 h 1710"/>
                      <a:gd name="T88" fmla="*/ 306 w 816"/>
                      <a:gd name="T89" fmla="*/ 492 h 1710"/>
                      <a:gd name="T90" fmla="*/ 270 w 816"/>
                      <a:gd name="T91" fmla="*/ 618 h 1710"/>
                      <a:gd name="T92" fmla="*/ 234 w 816"/>
                      <a:gd name="T93" fmla="*/ 744 h 1710"/>
                      <a:gd name="T94" fmla="*/ 198 w 816"/>
                      <a:gd name="T95" fmla="*/ 912 h 1710"/>
                      <a:gd name="T96" fmla="*/ 168 w 816"/>
                      <a:gd name="T97" fmla="*/ 1032 h 1710"/>
                      <a:gd name="T98" fmla="*/ 132 w 816"/>
                      <a:gd name="T99" fmla="*/ 1140 h 1710"/>
                      <a:gd name="T100" fmla="*/ 126 w 816"/>
                      <a:gd name="T101" fmla="*/ 1200 h 1710"/>
                      <a:gd name="T102" fmla="*/ 108 w 816"/>
                      <a:gd name="T103" fmla="*/ 1278 h 1710"/>
                      <a:gd name="T104" fmla="*/ 78 w 816"/>
                      <a:gd name="T105" fmla="*/ 1362 h 1710"/>
                      <a:gd name="T106" fmla="*/ 36 w 816"/>
                      <a:gd name="T107" fmla="*/ 1494 h 1710"/>
                      <a:gd name="T108" fmla="*/ 18 w 816"/>
                      <a:gd name="T109" fmla="*/ 1566 h 1710"/>
                      <a:gd name="T110" fmla="*/ 12 w 816"/>
                      <a:gd name="T111" fmla="*/ 1632 h 1710"/>
                      <a:gd name="T112" fmla="*/ 18 w 816"/>
                      <a:gd name="T113" fmla="*/ 1704 h 1710"/>
                      <a:gd name="T114" fmla="*/ 12 w 816"/>
                      <a:gd name="T115" fmla="*/ 1704 h 171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58" name="Freeform 320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8 w 1062"/>
                      <a:gd name="T1" fmla="*/ 2058 h 2118"/>
                      <a:gd name="T2" fmla="*/ 960 w 1062"/>
                      <a:gd name="T3" fmla="*/ 1962 h 2118"/>
                      <a:gd name="T4" fmla="*/ 876 w 1062"/>
                      <a:gd name="T5" fmla="*/ 1680 h 2118"/>
                      <a:gd name="T6" fmla="*/ 810 w 1062"/>
                      <a:gd name="T7" fmla="*/ 1452 h 2118"/>
                      <a:gd name="T8" fmla="*/ 756 w 1062"/>
                      <a:gd name="T9" fmla="*/ 1266 h 2118"/>
                      <a:gd name="T10" fmla="*/ 726 w 1062"/>
                      <a:gd name="T11" fmla="*/ 1170 h 2118"/>
                      <a:gd name="T12" fmla="*/ 690 w 1062"/>
                      <a:gd name="T13" fmla="*/ 1074 h 2118"/>
                      <a:gd name="T14" fmla="*/ 678 w 1062"/>
                      <a:gd name="T15" fmla="*/ 1026 h 2118"/>
                      <a:gd name="T16" fmla="*/ 630 w 1062"/>
                      <a:gd name="T17" fmla="*/ 858 h 2118"/>
                      <a:gd name="T18" fmla="*/ 570 w 1062"/>
                      <a:gd name="T19" fmla="*/ 654 h 2118"/>
                      <a:gd name="T20" fmla="*/ 528 w 1062"/>
                      <a:gd name="T21" fmla="*/ 534 h 2118"/>
                      <a:gd name="T22" fmla="*/ 480 w 1062"/>
                      <a:gd name="T23" fmla="*/ 426 h 2118"/>
                      <a:gd name="T24" fmla="*/ 444 w 1062"/>
                      <a:gd name="T25" fmla="*/ 348 h 2118"/>
                      <a:gd name="T26" fmla="*/ 408 w 1062"/>
                      <a:gd name="T27" fmla="*/ 288 h 2118"/>
                      <a:gd name="T28" fmla="*/ 366 w 1062"/>
                      <a:gd name="T29" fmla="*/ 228 h 2118"/>
                      <a:gd name="T30" fmla="*/ 318 w 1062"/>
                      <a:gd name="T31" fmla="*/ 168 h 2118"/>
                      <a:gd name="T32" fmla="*/ 282 w 1062"/>
                      <a:gd name="T33" fmla="*/ 132 h 2118"/>
                      <a:gd name="T34" fmla="*/ 240 w 1062"/>
                      <a:gd name="T35" fmla="*/ 96 h 2118"/>
                      <a:gd name="T36" fmla="*/ 192 w 1062"/>
                      <a:gd name="T37" fmla="*/ 66 h 2118"/>
                      <a:gd name="T38" fmla="*/ 132 w 1062"/>
                      <a:gd name="T39" fmla="*/ 36 h 2118"/>
                      <a:gd name="T40" fmla="*/ 72 w 1062"/>
                      <a:gd name="T41" fmla="*/ 18 h 2118"/>
                      <a:gd name="T42" fmla="*/ 6 w 1062"/>
                      <a:gd name="T43" fmla="*/ 6 h 2118"/>
                      <a:gd name="T44" fmla="*/ 0 w 1062"/>
                      <a:gd name="T45" fmla="*/ 0 h 2118"/>
                      <a:gd name="T46" fmla="*/ 6 w 1062"/>
                      <a:gd name="T47" fmla="*/ 0 h 2118"/>
                      <a:gd name="T48" fmla="*/ 54 w 1062"/>
                      <a:gd name="T49" fmla="*/ 12 h 2118"/>
                      <a:gd name="T50" fmla="*/ 144 w 1062"/>
                      <a:gd name="T51" fmla="*/ 30 h 2118"/>
                      <a:gd name="T52" fmla="*/ 216 w 1062"/>
                      <a:gd name="T53" fmla="*/ 54 h 2118"/>
                      <a:gd name="T54" fmla="*/ 270 w 1062"/>
                      <a:gd name="T55" fmla="*/ 78 h 2118"/>
                      <a:gd name="T56" fmla="*/ 336 w 1062"/>
                      <a:gd name="T57" fmla="*/ 114 h 2118"/>
                      <a:gd name="T58" fmla="*/ 384 w 1062"/>
                      <a:gd name="T59" fmla="*/ 150 h 2118"/>
                      <a:gd name="T60" fmla="*/ 432 w 1062"/>
                      <a:gd name="T61" fmla="*/ 186 h 2118"/>
                      <a:gd name="T62" fmla="*/ 462 w 1062"/>
                      <a:gd name="T63" fmla="*/ 228 h 2118"/>
                      <a:gd name="T64" fmla="*/ 504 w 1062"/>
                      <a:gd name="T65" fmla="*/ 276 h 2118"/>
                      <a:gd name="T66" fmla="*/ 534 w 1062"/>
                      <a:gd name="T67" fmla="*/ 324 h 2118"/>
                      <a:gd name="T68" fmla="*/ 576 w 1062"/>
                      <a:gd name="T69" fmla="*/ 420 h 2118"/>
                      <a:gd name="T70" fmla="*/ 630 w 1062"/>
                      <a:gd name="T71" fmla="*/ 534 h 2118"/>
                      <a:gd name="T72" fmla="*/ 702 w 1062"/>
                      <a:gd name="T73" fmla="*/ 738 h 2118"/>
                      <a:gd name="T74" fmla="*/ 786 w 1062"/>
                      <a:gd name="T75" fmla="*/ 1020 h 2118"/>
                      <a:gd name="T76" fmla="*/ 804 w 1062"/>
                      <a:gd name="T77" fmla="*/ 1068 h 2118"/>
                      <a:gd name="T78" fmla="*/ 834 w 1062"/>
                      <a:gd name="T79" fmla="*/ 1164 h 2118"/>
                      <a:gd name="T80" fmla="*/ 900 w 1062"/>
                      <a:gd name="T81" fmla="*/ 1374 h 2118"/>
                      <a:gd name="T82" fmla="*/ 1002 w 1062"/>
                      <a:gd name="T83" fmla="*/ 1752 h 2118"/>
                      <a:gd name="T84" fmla="*/ 1056 w 1062"/>
                      <a:gd name="T85" fmla="*/ 1950 h 2118"/>
                      <a:gd name="T86" fmla="*/ 1062 w 1062"/>
                      <a:gd name="T87" fmla="*/ 2040 h 2118"/>
                      <a:gd name="T88" fmla="*/ 1062 w 1062"/>
                      <a:gd name="T89" fmla="*/ 2082 h 2118"/>
                      <a:gd name="T90" fmla="*/ 1062 w 1062"/>
                      <a:gd name="T91" fmla="*/ 2088 h 2118"/>
                      <a:gd name="T92" fmla="*/ 1056 w 1062"/>
                      <a:gd name="T93" fmla="*/ 2106 h 2118"/>
                      <a:gd name="T94" fmla="*/ 1044 w 1062"/>
                      <a:gd name="T95" fmla="*/ 2112 h 2118"/>
                      <a:gd name="T96" fmla="*/ 1020 w 1062"/>
                      <a:gd name="T97" fmla="*/ 2118 h 2118"/>
                      <a:gd name="T98" fmla="*/ 1002 w 1062"/>
                      <a:gd name="T99" fmla="*/ 2112 h 2118"/>
                      <a:gd name="T100" fmla="*/ 990 w 1062"/>
                      <a:gd name="T101" fmla="*/ 2106 h 2118"/>
                      <a:gd name="T102" fmla="*/ 990 w 1062"/>
                      <a:gd name="T103" fmla="*/ 2094 h 2118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84" y="2088"/>
                        </a:ln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59" name="Freeform 321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2 w 1062"/>
                      <a:gd name="T1" fmla="*/ 2022 h 2118"/>
                      <a:gd name="T2" fmla="*/ 930 w 1062"/>
                      <a:gd name="T3" fmla="*/ 1866 h 2118"/>
                      <a:gd name="T4" fmla="*/ 852 w 1062"/>
                      <a:gd name="T5" fmla="*/ 1584 h 2118"/>
                      <a:gd name="T6" fmla="*/ 798 w 1062"/>
                      <a:gd name="T7" fmla="*/ 1404 h 2118"/>
                      <a:gd name="T8" fmla="*/ 744 w 1062"/>
                      <a:gd name="T9" fmla="*/ 1218 h 2118"/>
                      <a:gd name="T10" fmla="*/ 708 w 1062"/>
                      <a:gd name="T11" fmla="*/ 1122 h 2118"/>
                      <a:gd name="T12" fmla="*/ 684 w 1062"/>
                      <a:gd name="T13" fmla="*/ 1050 h 2118"/>
                      <a:gd name="T14" fmla="*/ 666 w 1062"/>
                      <a:gd name="T15" fmla="*/ 984 h 2118"/>
                      <a:gd name="T16" fmla="*/ 606 w 1062"/>
                      <a:gd name="T17" fmla="*/ 780 h 2118"/>
                      <a:gd name="T18" fmla="*/ 558 w 1062"/>
                      <a:gd name="T19" fmla="*/ 612 h 2118"/>
                      <a:gd name="T20" fmla="*/ 510 w 1062"/>
                      <a:gd name="T21" fmla="*/ 498 h 2118"/>
                      <a:gd name="T22" fmla="*/ 468 w 1062"/>
                      <a:gd name="T23" fmla="*/ 402 h 2118"/>
                      <a:gd name="T24" fmla="*/ 438 w 1062"/>
                      <a:gd name="T25" fmla="*/ 336 h 2118"/>
                      <a:gd name="T26" fmla="*/ 396 w 1062"/>
                      <a:gd name="T27" fmla="*/ 276 h 2118"/>
                      <a:gd name="T28" fmla="*/ 354 w 1062"/>
                      <a:gd name="T29" fmla="*/ 210 h 2118"/>
                      <a:gd name="T30" fmla="*/ 312 w 1062"/>
                      <a:gd name="T31" fmla="*/ 156 h 2118"/>
                      <a:gd name="T32" fmla="*/ 264 w 1062"/>
                      <a:gd name="T33" fmla="*/ 120 h 2118"/>
                      <a:gd name="T34" fmla="*/ 222 w 1062"/>
                      <a:gd name="T35" fmla="*/ 84 h 2118"/>
                      <a:gd name="T36" fmla="*/ 168 w 1062"/>
                      <a:gd name="T37" fmla="*/ 60 h 2118"/>
                      <a:gd name="T38" fmla="*/ 114 w 1062"/>
                      <a:gd name="T39" fmla="*/ 36 h 2118"/>
                      <a:gd name="T40" fmla="*/ 48 w 1062"/>
                      <a:gd name="T41" fmla="*/ 12 h 2118"/>
                      <a:gd name="T42" fmla="*/ 0 w 1062"/>
                      <a:gd name="T43" fmla="*/ 6 h 2118"/>
                      <a:gd name="T44" fmla="*/ 54 w 1062"/>
                      <a:gd name="T45" fmla="*/ 12 h 2118"/>
                      <a:gd name="T46" fmla="*/ 144 w 1062"/>
                      <a:gd name="T47" fmla="*/ 30 h 2118"/>
                      <a:gd name="T48" fmla="*/ 216 w 1062"/>
                      <a:gd name="T49" fmla="*/ 54 h 2118"/>
                      <a:gd name="T50" fmla="*/ 270 w 1062"/>
                      <a:gd name="T51" fmla="*/ 78 h 2118"/>
                      <a:gd name="T52" fmla="*/ 336 w 1062"/>
                      <a:gd name="T53" fmla="*/ 114 h 2118"/>
                      <a:gd name="T54" fmla="*/ 384 w 1062"/>
                      <a:gd name="T55" fmla="*/ 150 h 2118"/>
                      <a:gd name="T56" fmla="*/ 432 w 1062"/>
                      <a:gd name="T57" fmla="*/ 186 h 2118"/>
                      <a:gd name="T58" fmla="*/ 462 w 1062"/>
                      <a:gd name="T59" fmla="*/ 228 h 2118"/>
                      <a:gd name="T60" fmla="*/ 504 w 1062"/>
                      <a:gd name="T61" fmla="*/ 276 h 2118"/>
                      <a:gd name="T62" fmla="*/ 534 w 1062"/>
                      <a:gd name="T63" fmla="*/ 324 h 2118"/>
                      <a:gd name="T64" fmla="*/ 576 w 1062"/>
                      <a:gd name="T65" fmla="*/ 420 h 2118"/>
                      <a:gd name="T66" fmla="*/ 630 w 1062"/>
                      <a:gd name="T67" fmla="*/ 534 h 2118"/>
                      <a:gd name="T68" fmla="*/ 702 w 1062"/>
                      <a:gd name="T69" fmla="*/ 738 h 2118"/>
                      <a:gd name="T70" fmla="*/ 786 w 1062"/>
                      <a:gd name="T71" fmla="*/ 1020 h 2118"/>
                      <a:gd name="T72" fmla="*/ 804 w 1062"/>
                      <a:gd name="T73" fmla="*/ 1068 h 2118"/>
                      <a:gd name="T74" fmla="*/ 834 w 1062"/>
                      <a:gd name="T75" fmla="*/ 1164 h 2118"/>
                      <a:gd name="T76" fmla="*/ 900 w 1062"/>
                      <a:gd name="T77" fmla="*/ 1374 h 2118"/>
                      <a:gd name="T78" fmla="*/ 1002 w 1062"/>
                      <a:gd name="T79" fmla="*/ 1752 h 2118"/>
                      <a:gd name="T80" fmla="*/ 1056 w 1062"/>
                      <a:gd name="T81" fmla="*/ 1950 h 2118"/>
                      <a:gd name="T82" fmla="*/ 1062 w 1062"/>
                      <a:gd name="T83" fmla="*/ 2040 h 2118"/>
                      <a:gd name="T84" fmla="*/ 1062 w 1062"/>
                      <a:gd name="T85" fmla="*/ 2082 h 2118"/>
                      <a:gd name="T86" fmla="*/ 1062 w 1062"/>
                      <a:gd name="T87" fmla="*/ 2094 h 2118"/>
                      <a:gd name="T88" fmla="*/ 1056 w 1062"/>
                      <a:gd name="T89" fmla="*/ 2112 h 2118"/>
                      <a:gd name="T90" fmla="*/ 1038 w 1062"/>
                      <a:gd name="T91" fmla="*/ 2118 h 2118"/>
                      <a:gd name="T92" fmla="*/ 1014 w 1062"/>
                      <a:gd name="T93" fmla="*/ 2118 h 2118"/>
                      <a:gd name="T94" fmla="*/ 996 w 1062"/>
                      <a:gd name="T95" fmla="*/ 2112 h 2118"/>
                      <a:gd name="T96" fmla="*/ 990 w 1062"/>
                      <a:gd name="T97" fmla="*/ 2094 h 211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0" name="Freeform 322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20 h 2250"/>
                      <a:gd name="T2" fmla="*/ 54 w 186"/>
                      <a:gd name="T3" fmla="*/ 2172 h 2250"/>
                      <a:gd name="T4" fmla="*/ 54 w 186"/>
                      <a:gd name="T5" fmla="*/ 2136 h 2250"/>
                      <a:gd name="T6" fmla="*/ 54 w 186"/>
                      <a:gd name="T7" fmla="*/ 2076 h 2250"/>
                      <a:gd name="T8" fmla="*/ 48 w 186"/>
                      <a:gd name="T9" fmla="*/ 2004 h 2250"/>
                      <a:gd name="T10" fmla="*/ 30 w 186"/>
                      <a:gd name="T11" fmla="*/ 1890 h 2250"/>
                      <a:gd name="T12" fmla="*/ 18 w 186"/>
                      <a:gd name="T13" fmla="*/ 1788 h 2250"/>
                      <a:gd name="T14" fmla="*/ 6 w 186"/>
                      <a:gd name="T15" fmla="*/ 1674 h 2250"/>
                      <a:gd name="T16" fmla="*/ 0 w 186"/>
                      <a:gd name="T17" fmla="*/ 1524 h 2250"/>
                      <a:gd name="T18" fmla="*/ 0 w 186"/>
                      <a:gd name="T19" fmla="*/ 1416 h 2250"/>
                      <a:gd name="T20" fmla="*/ 0 w 186"/>
                      <a:gd name="T21" fmla="*/ 1302 h 2250"/>
                      <a:gd name="T22" fmla="*/ 6 w 186"/>
                      <a:gd name="T23" fmla="*/ 1194 h 2250"/>
                      <a:gd name="T24" fmla="*/ 6 w 186"/>
                      <a:gd name="T25" fmla="*/ 1086 h 2250"/>
                      <a:gd name="T26" fmla="*/ 12 w 186"/>
                      <a:gd name="T27" fmla="*/ 990 h 2250"/>
                      <a:gd name="T28" fmla="*/ 12 w 186"/>
                      <a:gd name="T29" fmla="*/ 840 h 2250"/>
                      <a:gd name="T30" fmla="*/ 18 w 186"/>
                      <a:gd name="T31" fmla="*/ 702 h 2250"/>
                      <a:gd name="T32" fmla="*/ 30 w 186"/>
                      <a:gd name="T33" fmla="*/ 606 h 2250"/>
                      <a:gd name="T34" fmla="*/ 42 w 186"/>
                      <a:gd name="T35" fmla="*/ 492 h 2250"/>
                      <a:gd name="T36" fmla="*/ 54 w 186"/>
                      <a:gd name="T37" fmla="*/ 396 h 2250"/>
                      <a:gd name="T38" fmla="*/ 66 w 186"/>
                      <a:gd name="T39" fmla="*/ 312 h 2250"/>
                      <a:gd name="T40" fmla="*/ 78 w 186"/>
                      <a:gd name="T41" fmla="*/ 246 h 2250"/>
                      <a:gd name="T42" fmla="*/ 102 w 186"/>
                      <a:gd name="T43" fmla="*/ 162 h 2250"/>
                      <a:gd name="T44" fmla="*/ 126 w 186"/>
                      <a:gd name="T45" fmla="*/ 96 h 2250"/>
                      <a:gd name="T46" fmla="*/ 156 w 186"/>
                      <a:gd name="T47" fmla="*/ 42 h 2250"/>
                      <a:gd name="T48" fmla="*/ 180 w 186"/>
                      <a:gd name="T49" fmla="*/ 0 h 2250"/>
                      <a:gd name="T50" fmla="*/ 186 w 186"/>
                      <a:gd name="T51" fmla="*/ 0 h 2250"/>
                      <a:gd name="T52" fmla="*/ 186 w 186"/>
                      <a:gd name="T53" fmla="*/ 6 h 2250"/>
                      <a:gd name="T54" fmla="*/ 168 w 186"/>
                      <a:gd name="T55" fmla="*/ 30 h 2250"/>
                      <a:gd name="T56" fmla="*/ 150 w 186"/>
                      <a:gd name="T57" fmla="*/ 72 h 2250"/>
                      <a:gd name="T58" fmla="*/ 144 w 186"/>
                      <a:gd name="T59" fmla="*/ 114 h 2250"/>
                      <a:gd name="T60" fmla="*/ 138 w 186"/>
                      <a:gd name="T61" fmla="*/ 168 h 2250"/>
                      <a:gd name="T62" fmla="*/ 132 w 186"/>
                      <a:gd name="T63" fmla="*/ 258 h 2250"/>
                      <a:gd name="T64" fmla="*/ 138 w 186"/>
                      <a:gd name="T65" fmla="*/ 408 h 2250"/>
                      <a:gd name="T66" fmla="*/ 126 w 186"/>
                      <a:gd name="T67" fmla="*/ 504 h 2250"/>
                      <a:gd name="T68" fmla="*/ 114 w 186"/>
                      <a:gd name="T69" fmla="*/ 570 h 2250"/>
                      <a:gd name="T70" fmla="*/ 102 w 186"/>
                      <a:gd name="T71" fmla="*/ 684 h 2250"/>
                      <a:gd name="T72" fmla="*/ 102 w 186"/>
                      <a:gd name="T73" fmla="*/ 804 h 2250"/>
                      <a:gd name="T74" fmla="*/ 102 w 186"/>
                      <a:gd name="T75" fmla="*/ 918 h 2250"/>
                      <a:gd name="T76" fmla="*/ 96 w 186"/>
                      <a:gd name="T77" fmla="*/ 1110 h 2250"/>
                      <a:gd name="T78" fmla="*/ 84 w 186"/>
                      <a:gd name="T79" fmla="*/ 1230 h 2250"/>
                      <a:gd name="T80" fmla="*/ 78 w 186"/>
                      <a:gd name="T81" fmla="*/ 1338 h 2250"/>
                      <a:gd name="T82" fmla="*/ 78 w 186"/>
                      <a:gd name="T83" fmla="*/ 1446 h 2250"/>
                      <a:gd name="T84" fmla="*/ 78 w 186"/>
                      <a:gd name="T85" fmla="*/ 1560 h 2250"/>
                      <a:gd name="T86" fmla="*/ 84 w 186"/>
                      <a:gd name="T87" fmla="*/ 1638 h 2250"/>
                      <a:gd name="T88" fmla="*/ 96 w 186"/>
                      <a:gd name="T89" fmla="*/ 1782 h 2250"/>
                      <a:gd name="T90" fmla="*/ 102 w 186"/>
                      <a:gd name="T91" fmla="*/ 1860 h 2250"/>
                      <a:gd name="T92" fmla="*/ 102 w 186"/>
                      <a:gd name="T93" fmla="*/ 1932 h 2250"/>
                      <a:gd name="T94" fmla="*/ 102 w 186"/>
                      <a:gd name="T95" fmla="*/ 2004 h 2250"/>
                      <a:gd name="T96" fmla="*/ 102 w 186"/>
                      <a:gd name="T97" fmla="*/ 2076 h 2250"/>
                      <a:gd name="T98" fmla="*/ 84 w 186"/>
                      <a:gd name="T99" fmla="*/ 2238 h 2250"/>
                      <a:gd name="T100" fmla="*/ 84 w 186"/>
                      <a:gd name="T101" fmla="*/ 2244 h 2250"/>
                      <a:gd name="T102" fmla="*/ 78 w 186"/>
                      <a:gd name="T103" fmla="*/ 2244 h 2250"/>
                      <a:gd name="T104" fmla="*/ 72 w 186"/>
                      <a:gd name="T105" fmla="*/ 2250 h 2250"/>
                      <a:gd name="T106" fmla="*/ 66 w 186"/>
                      <a:gd name="T107" fmla="*/ 2250 h 2250"/>
                      <a:gd name="T108" fmla="*/ 54 w 186"/>
                      <a:gd name="T109" fmla="*/ 2244 h 2250"/>
                      <a:gd name="T110" fmla="*/ 54 w 186"/>
                      <a:gd name="T111" fmla="*/ 2244 h 2250"/>
                      <a:gd name="T112" fmla="*/ 54 w 186"/>
                      <a:gd name="T113" fmla="*/ 2238 h 22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32"/>
                        </a:ln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1" name="Freeform 323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02 h 2250"/>
                      <a:gd name="T2" fmla="*/ 54 w 186"/>
                      <a:gd name="T3" fmla="*/ 2166 h 2250"/>
                      <a:gd name="T4" fmla="*/ 54 w 186"/>
                      <a:gd name="T5" fmla="*/ 2124 h 2250"/>
                      <a:gd name="T6" fmla="*/ 54 w 186"/>
                      <a:gd name="T7" fmla="*/ 2052 h 2250"/>
                      <a:gd name="T8" fmla="*/ 42 w 186"/>
                      <a:gd name="T9" fmla="*/ 1980 h 2250"/>
                      <a:gd name="T10" fmla="*/ 24 w 186"/>
                      <a:gd name="T11" fmla="*/ 1866 h 2250"/>
                      <a:gd name="T12" fmla="*/ 12 w 186"/>
                      <a:gd name="T13" fmla="*/ 1740 h 2250"/>
                      <a:gd name="T14" fmla="*/ 6 w 186"/>
                      <a:gd name="T15" fmla="*/ 1644 h 2250"/>
                      <a:gd name="T16" fmla="*/ 0 w 186"/>
                      <a:gd name="T17" fmla="*/ 1488 h 2250"/>
                      <a:gd name="T18" fmla="*/ 0 w 186"/>
                      <a:gd name="T19" fmla="*/ 1374 h 2250"/>
                      <a:gd name="T20" fmla="*/ 0 w 186"/>
                      <a:gd name="T21" fmla="*/ 1272 h 2250"/>
                      <a:gd name="T22" fmla="*/ 6 w 186"/>
                      <a:gd name="T23" fmla="*/ 1152 h 2250"/>
                      <a:gd name="T24" fmla="*/ 6 w 186"/>
                      <a:gd name="T25" fmla="*/ 1062 h 2250"/>
                      <a:gd name="T26" fmla="*/ 12 w 186"/>
                      <a:gd name="T27" fmla="*/ 948 h 2250"/>
                      <a:gd name="T28" fmla="*/ 12 w 186"/>
                      <a:gd name="T29" fmla="*/ 798 h 2250"/>
                      <a:gd name="T30" fmla="*/ 18 w 186"/>
                      <a:gd name="T31" fmla="*/ 678 h 2250"/>
                      <a:gd name="T32" fmla="*/ 30 w 186"/>
                      <a:gd name="T33" fmla="*/ 564 h 2250"/>
                      <a:gd name="T34" fmla="*/ 48 w 186"/>
                      <a:gd name="T35" fmla="*/ 456 h 2250"/>
                      <a:gd name="T36" fmla="*/ 54 w 186"/>
                      <a:gd name="T37" fmla="*/ 366 h 2250"/>
                      <a:gd name="T38" fmla="*/ 66 w 186"/>
                      <a:gd name="T39" fmla="*/ 294 h 2250"/>
                      <a:gd name="T40" fmla="*/ 84 w 186"/>
                      <a:gd name="T41" fmla="*/ 216 h 2250"/>
                      <a:gd name="T42" fmla="*/ 108 w 186"/>
                      <a:gd name="T43" fmla="*/ 132 h 2250"/>
                      <a:gd name="T44" fmla="*/ 132 w 186"/>
                      <a:gd name="T45" fmla="*/ 84 h 2250"/>
                      <a:gd name="T46" fmla="*/ 168 w 186"/>
                      <a:gd name="T47" fmla="*/ 24 h 2250"/>
                      <a:gd name="T48" fmla="*/ 186 w 186"/>
                      <a:gd name="T49" fmla="*/ 6 h 2250"/>
                      <a:gd name="T50" fmla="*/ 168 w 186"/>
                      <a:gd name="T51" fmla="*/ 30 h 2250"/>
                      <a:gd name="T52" fmla="*/ 150 w 186"/>
                      <a:gd name="T53" fmla="*/ 72 h 2250"/>
                      <a:gd name="T54" fmla="*/ 144 w 186"/>
                      <a:gd name="T55" fmla="*/ 114 h 2250"/>
                      <a:gd name="T56" fmla="*/ 138 w 186"/>
                      <a:gd name="T57" fmla="*/ 168 h 2250"/>
                      <a:gd name="T58" fmla="*/ 132 w 186"/>
                      <a:gd name="T59" fmla="*/ 258 h 2250"/>
                      <a:gd name="T60" fmla="*/ 138 w 186"/>
                      <a:gd name="T61" fmla="*/ 408 h 2250"/>
                      <a:gd name="T62" fmla="*/ 126 w 186"/>
                      <a:gd name="T63" fmla="*/ 504 h 2250"/>
                      <a:gd name="T64" fmla="*/ 114 w 186"/>
                      <a:gd name="T65" fmla="*/ 570 h 2250"/>
                      <a:gd name="T66" fmla="*/ 102 w 186"/>
                      <a:gd name="T67" fmla="*/ 684 h 2250"/>
                      <a:gd name="T68" fmla="*/ 102 w 186"/>
                      <a:gd name="T69" fmla="*/ 804 h 2250"/>
                      <a:gd name="T70" fmla="*/ 102 w 186"/>
                      <a:gd name="T71" fmla="*/ 918 h 2250"/>
                      <a:gd name="T72" fmla="*/ 96 w 186"/>
                      <a:gd name="T73" fmla="*/ 1110 h 2250"/>
                      <a:gd name="T74" fmla="*/ 84 w 186"/>
                      <a:gd name="T75" fmla="*/ 1230 h 2250"/>
                      <a:gd name="T76" fmla="*/ 78 w 186"/>
                      <a:gd name="T77" fmla="*/ 1338 h 2250"/>
                      <a:gd name="T78" fmla="*/ 78 w 186"/>
                      <a:gd name="T79" fmla="*/ 1446 h 2250"/>
                      <a:gd name="T80" fmla="*/ 78 w 186"/>
                      <a:gd name="T81" fmla="*/ 1560 h 2250"/>
                      <a:gd name="T82" fmla="*/ 84 w 186"/>
                      <a:gd name="T83" fmla="*/ 1638 h 2250"/>
                      <a:gd name="T84" fmla="*/ 96 w 186"/>
                      <a:gd name="T85" fmla="*/ 1782 h 2250"/>
                      <a:gd name="T86" fmla="*/ 102 w 186"/>
                      <a:gd name="T87" fmla="*/ 1860 h 2250"/>
                      <a:gd name="T88" fmla="*/ 102 w 186"/>
                      <a:gd name="T89" fmla="*/ 1932 h 2250"/>
                      <a:gd name="T90" fmla="*/ 102 w 186"/>
                      <a:gd name="T91" fmla="*/ 2004 h 2250"/>
                      <a:gd name="T92" fmla="*/ 102 w 186"/>
                      <a:gd name="T93" fmla="*/ 2076 h 2250"/>
                      <a:gd name="T94" fmla="*/ 84 w 186"/>
                      <a:gd name="T95" fmla="*/ 2238 h 2250"/>
                      <a:gd name="T96" fmla="*/ 78 w 186"/>
                      <a:gd name="T97" fmla="*/ 2244 h 2250"/>
                      <a:gd name="T98" fmla="*/ 66 w 186"/>
                      <a:gd name="T99" fmla="*/ 2250 h 2250"/>
                      <a:gd name="T100" fmla="*/ 54 w 186"/>
                      <a:gd name="T101" fmla="*/ 2244 h 225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2" name="Freeform 324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54 w 1014"/>
                      <a:gd name="T1" fmla="*/ 1662 h 1674"/>
                      <a:gd name="T2" fmla="*/ 930 w 1014"/>
                      <a:gd name="T3" fmla="*/ 1638 h 1674"/>
                      <a:gd name="T4" fmla="*/ 906 w 1014"/>
                      <a:gd name="T5" fmla="*/ 1608 h 1674"/>
                      <a:gd name="T6" fmla="*/ 882 w 1014"/>
                      <a:gd name="T7" fmla="*/ 1572 h 1674"/>
                      <a:gd name="T8" fmla="*/ 858 w 1014"/>
                      <a:gd name="T9" fmla="*/ 1542 h 1674"/>
                      <a:gd name="T10" fmla="*/ 804 w 1014"/>
                      <a:gd name="T11" fmla="*/ 1446 h 1674"/>
                      <a:gd name="T12" fmla="*/ 756 w 1014"/>
                      <a:gd name="T13" fmla="*/ 1344 h 1674"/>
                      <a:gd name="T14" fmla="*/ 726 w 1014"/>
                      <a:gd name="T15" fmla="*/ 1290 h 1674"/>
                      <a:gd name="T16" fmla="*/ 714 w 1014"/>
                      <a:gd name="T17" fmla="*/ 1254 h 1674"/>
                      <a:gd name="T18" fmla="*/ 696 w 1014"/>
                      <a:gd name="T19" fmla="*/ 1206 h 1674"/>
                      <a:gd name="T20" fmla="*/ 654 w 1014"/>
                      <a:gd name="T21" fmla="*/ 1098 h 1674"/>
                      <a:gd name="T22" fmla="*/ 624 w 1014"/>
                      <a:gd name="T23" fmla="*/ 990 h 1674"/>
                      <a:gd name="T24" fmla="*/ 594 w 1014"/>
                      <a:gd name="T25" fmla="*/ 918 h 1674"/>
                      <a:gd name="T26" fmla="*/ 564 w 1014"/>
                      <a:gd name="T27" fmla="*/ 846 h 1674"/>
                      <a:gd name="T28" fmla="*/ 492 w 1014"/>
                      <a:gd name="T29" fmla="*/ 702 h 1674"/>
                      <a:gd name="T30" fmla="*/ 426 w 1014"/>
                      <a:gd name="T31" fmla="*/ 564 h 1674"/>
                      <a:gd name="T32" fmla="*/ 330 w 1014"/>
                      <a:gd name="T33" fmla="*/ 378 h 1674"/>
                      <a:gd name="T34" fmla="*/ 264 w 1014"/>
                      <a:gd name="T35" fmla="*/ 270 h 1674"/>
                      <a:gd name="T36" fmla="*/ 204 w 1014"/>
                      <a:gd name="T37" fmla="*/ 180 h 1674"/>
                      <a:gd name="T38" fmla="*/ 162 w 1014"/>
                      <a:gd name="T39" fmla="*/ 132 h 1674"/>
                      <a:gd name="T40" fmla="*/ 120 w 1014"/>
                      <a:gd name="T41" fmla="*/ 90 h 1674"/>
                      <a:gd name="T42" fmla="*/ 72 w 1014"/>
                      <a:gd name="T43" fmla="*/ 54 h 1674"/>
                      <a:gd name="T44" fmla="*/ 24 w 1014"/>
                      <a:gd name="T45" fmla="*/ 18 h 1674"/>
                      <a:gd name="T46" fmla="*/ 0 w 1014"/>
                      <a:gd name="T47" fmla="*/ 0 h 1674"/>
                      <a:gd name="T48" fmla="*/ 0 w 1014"/>
                      <a:gd name="T49" fmla="*/ 0 h 1674"/>
                      <a:gd name="T50" fmla="*/ 24 w 1014"/>
                      <a:gd name="T51" fmla="*/ 12 h 1674"/>
                      <a:gd name="T52" fmla="*/ 96 w 1014"/>
                      <a:gd name="T53" fmla="*/ 54 h 1674"/>
                      <a:gd name="T54" fmla="*/ 156 w 1014"/>
                      <a:gd name="T55" fmla="*/ 90 h 1674"/>
                      <a:gd name="T56" fmla="*/ 228 w 1014"/>
                      <a:gd name="T57" fmla="*/ 144 h 1674"/>
                      <a:gd name="T58" fmla="*/ 288 w 1014"/>
                      <a:gd name="T59" fmla="*/ 204 h 1674"/>
                      <a:gd name="T60" fmla="*/ 354 w 1014"/>
                      <a:gd name="T61" fmla="*/ 270 h 1674"/>
                      <a:gd name="T62" fmla="*/ 408 w 1014"/>
                      <a:gd name="T63" fmla="*/ 336 h 1674"/>
                      <a:gd name="T64" fmla="*/ 444 w 1014"/>
                      <a:gd name="T65" fmla="*/ 390 h 1674"/>
                      <a:gd name="T66" fmla="*/ 480 w 1014"/>
                      <a:gd name="T67" fmla="*/ 438 h 1674"/>
                      <a:gd name="T68" fmla="*/ 522 w 1014"/>
                      <a:gd name="T69" fmla="*/ 516 h 1674"/>
                      <a:gd name="T70" fmla="*/ 594 w 1014"/>
                      <a:gd name="T71" fmla="*/ 654 h 1674"/>
                      <a:gd name="T72" fmla="*/ 660 w 1014"/>
                      <a:gd name="T73" fmla="*/ 798 h 1674"/>
                      <a:gd name="T74" fmla="*/ 696 w 1014"/>
                      <a:gd name="T75" fmla="*/ 870 h 1674"/>
                      <a:gd name="T76" fmla="*/ 726 w 1014"/>
                      <a:gd name="T77" fmla="*/ 948 h 1674"/>
                      <a:gd name="T78" fmla="*/ 756 w 1014"/>
                      <a:gd name="T79" fmla="*/ 1050 h 1674"/>
                      <a:gd name="T80" fmla="*/ 792 w 1014"/>
                      <a:gd name="T81" fmla="*/ 1152 h 1674"/>
                      <a:gd name="T82" fmla="*/ 822 w 1014"/>
                      <a:gd name="T83" fmla="*/ 1230 h 1674"/>
                      <a:gd name="T84" fmla="*/ 846 w 1014"/>
                      <a:gd name="T85" fmla="*/ 1272 h 1674"/>
                      <a:gd name="T86" fmla="*/ 864 w 1014"/>
                      <a:gd name="T87" fmla="*/ 1314 h 1674"/>
                      <a:gd name="T88" fmla="*/ 888 w 1014"/>
                      <a:gd name="T89" fmla="*/ 1392 h 1674"/>
                      <a:gd name="T90" fmla="*/ 918 w 1014"/>
                      <a:gd name="T91" fmla="*/ 1464 h 1674"/>
                      <a:gd name="T92" fmla="*/ 936 w 1014"/>
                      <a:gd name="T93" fmla="*/ 1512 h 1674"/>
                      <a:gd name="T94" fmla="*/ 942 w 1014"/>
                      <a:gd name="T95" fmla="*/ 1536 h 1674"/>
                      <a:gd name="T96" fmla="*/ 966 w 1014"/>
                      <a:gd name="T97" fmla="*/ 1572 h 1674"/>
                      <a:gd name="T98" fmla="*/ 978 w 1014"/>
                      <a:gd name="T99" fmla="*/ 1590 h 1674"/>
                      <a:gd name="T100" fmla="*/ 1002 w 1014"/>
                      <a:gd name="T101" fmla="*/ 1614 h 1674"/>
                      <a:gd name="T102" fmla="*/ 1014 w 1014"/>
                      <a:gd name="T103" fmla="*/ 1626 h 1674"/>
                      <a:gd name="T104" fmla="*/ 1014 w 1014"/>
                      <a:gd name="T105" fmla="*/ 1638 h 1674"/>
                      <a:gd name="T106" fmla="*/ 1014 w 1014"/>
                      <a:gd name="T107" fmla="*/ 1650 h 1674"/>
                      <a:gd name="T108" fmla="*/ 1002 w 1014"/>
                      <a:gd name="T109" fmla="*/ 1668 h 1674"/>
                      <a:gd name="T110" fmla="*/ 984 w 1014"/>
                      <a:gd name="T111" fmla="*/ 1674 h 1674"/>
                      <a:gd name="T112" fmla="*/ 966 w 1014"/>
                      <a:gd name="T113" fmla="*/ 1674 h 167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60" y="1668"/>
                        </a:ln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3" name="Freeform 325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48 w 1014"/>
                      <a:gd name="T1" fmla="*/ 1656 h 1674"/>
                      <a:gd name="T2" fmla="*/ 918 w 1014"/>
                      <a:gd name="T3" fmla="*/ 1626 h 1674"/>
                      <a:gd name="T4" fmla="*/ 894 w 1014"/>
                      <a:gd name="T5" fmla="*/ 1596 h 1674"/>
                      <a:gd name="T6" fmla="*/ 870 w 1014"/>
                      <a:gd name="T7" fmla="*/ 1566 h 1674"/>
                      <a:gd name="T8" fmla="*/ 846 w 1014"/>
                      <a:gd name="T9" fmla="*/ 1518 h 1674"/>
                      <a:gd name="T10" fmla="*/ 780 w 1014"/>
                      <a:gd name="T11" fmla="*/ 1392 h 1674"/>
                      <a:gd name="T12" fmla="*/ 750 w 1014"/>
                      <a:gd name="T13" fmla="*/ 1326 h 1674"/>
                      <a:gd name="T14" fmla="*/ 726 w 1014"/>
                      <a:gd name="T15" fmla="*/ 1278 h 1674"/>
                      <a:gd name="T16" fmla="*/ 708 w 1014"/>
                      <a:gd name="T17" fmla="*/ 1242 h 1674"/>
                      <a:gd name="T18" fmla="*/ 684 w 1014"/>
                      <a:gd name="T19" fmla="*/ 1176 h 1674"/>
                      <a:gd name="T20" fmla="*/ 642 w 1014"/>
                      <a:gd name="T21" fmla="*/ 1044 h 1674"/>
                      <a:gd name="T22" fmla="*/ 612 w 1014"/>
                      <a:gd name="T23" fmla="*/ 966 h 1674"/>
                      <a:gd name="T24" fmla="*/ 582 w 1014"/>
                      <a:gd name="T25" fmla="*/ 894 h 1674"/>
                      <a:gd name="T26" fmla="*/ 540 w 1014"/>
                      <a:gd name="T27" fmla="*/ 798 h 1674"/>
                      <a:gd name="T28" fmla="*/ 468 w 1014"/>
                      <a:gd name="T29" fmla="*/ 654 h 1674"/>
                      <a:gd name="T30" fmla="*/ 402 w 1014"/>
                      <a:gd name="T31" fmla="*/ 528 h 1674"/>
                      <a:gd name="T32" fmla="*/ 306 w 1014"/>
                      <a:gd name="T33" fmla="*/ 342 h 1674"/>
                      <a:gd name="T34" fmla="*/ 240 w 1014"/>
                      <a:gd name="T35" fmla="*/ 234 h 1674"/>
                      <a:gd name="T36" fmla="*/ 192 w 1014"/>
                      <a:gd name="T37" fmla="*/ 168 h 1674"/>
                      <a:gd name="T38" fmla="*/ 150 w 1014"/>
                      <a:gd name="T39" fmla="*/ 120 h 1674"/>
                      <a:gd name="T40" fmla="*/ 102 w 1014"/>
                      <a:gd name="T41" fmla="*/ 78 h 1674"/>
                      <a:gd name="T42" fmla="*/ 54 w 1014"/>
                      <a:gd name="T43" fmla="*/ 36 h 1674"/>
                      <a:gd name="T44" fmla="*/ 0 w 1014"/>
                      <a:gd name="T45" fmla="*/ 6 h 1674"/>
                      <a:gd name="T46" fmla="*/ 24 w 1014"/>
                      <a:gd name="T47" fmla="*/ 12 h 1674"/>
                      <a:gd name="T48" fmla="*/ 96 w 1014"/>
                      <a:gd name="T49" fmla="*/ 54 h 1674"/>
                      <a:gd name="T50" fmla="*/ 156 w 1014"/>
                      <a:gd name="T51" fmla="*/ 90 h 1674"/>
                      <a:gd name="T52" fmla="*/ 228 w 1014"/>
                      <a:gd name="T53" fmla="*/ 144 h 1674"/>
                      <a:gd name="T54" fmla="*/ 288 w 1014"/>
                      <a:gd name="T55" fmla="*/ 204 h 1674"/>
                      <a:gd name="T56" fmla="*/ 354 w 1014"/>
                      <a:gd name="T57" fmla="*/ 270 h 1674"/>
                      <a:gd name="T58" fmla="*/ 408 w 1014"/>
                      <a:gd name="T59" fmla="*/ 336 h 1674"/>
                      <a:gd name="T60" fmla="*/ 444 w 1014"/>
                      <a:gd name="T61" fmla="*/ 390 h 1674"/>
                      <a:gd name="T62" fmla="*/ 480 w 1014"/>
                      <a:gd name="T63" fmla="*/ 438 h 1674"/>
                      <a:gd name="T64" fmla="*/ 522 w 1014"/>
                      <a:gd name="T65" fmla="*/ 516 h 1674"/>
                      <a:gd name="T66" fmla="*/ 594 w 1014"/>
                      <a:gd name="T67" fmla="*/ 654 h 1674"/>
                      <a:gd name="T68" fmla="*/ 660 w 1014"/>
                      <a:gd name="T69" fmla="*/ 798 h 1674"/>
                      <a:gd name="T70" fmla="*/ 696 w 1014"/>
                      <a:gd name="T71" fmla="*/ 870 h 1674"/>
                      <a:gd name="T72" fmla="*/ 726 w 1014"/>
                      <a:gd name="T73" fmla="*/ 948 h 1674"/>
                      <a:gd name="T74" fmla="*/ 756 w 1014"/>
                      <a:gd name="T75" fmla="*/ 1050 h 1674"/>
                      <a:gd name="T76" fmla="*/ 792 w 1014"/>
                      <a:gd name="T77" fmla="*/ 1152 h 1674"/>
                      <a:gd name="T78" fmla="*/ 822 w 1014"/>
                      <a:gd name="T79" fmla="*/ 1230 h 1674"/>
                      <a:gd name="T80" fmla="*/ 846 w 1014"/>
                      <a:gd name="T81" fmla="*/ 1272 h 1674"/>
                      <a:gd name="T82" fmla="*/ 864 w 1014"/>
                      <a:gd name="T83" fmla="*/ 1314 h 1674"/>
                      <a:gd name="T84" fmla="*/ 888 w 1014"/>
                      <a:gd name="T85" fmla="*/ 1392 h 1674"/>
                      <a:gd name="T86" fmla="*/ 918 w 1014"/>
                      <a:gd name="T87" fmla="*/ 1464 h 1674"/>
                      <a:gd name="T88" fmla="*/ 936 w 1014"/>
                      <a:gd name="T89" fmla="*/ 1512 h 1674"/>
                      <a:gd name="T90" fmla="*/ 942 w 1014"/>
                      <a:gd name="T91" fmla="*/ 1536 h 1674"/>
                      <a:gd name="T92" fmla="*/ 966 w 1014"/>
                      <a:gd name="T93" fmla="*/ 1572 h 1674"/>
                      <a:gd name="T94" fmla="*/ 978 w 1014"/>
                      <a:gd name="T95" fmla="*/ 1590 h 1674"/>
                      <a:gd name="T96" fmla="*/ 1002 w 1014"/>
                      <a:gd name="T97" fmla="*/ 1614 h 1674"/>
                      <a:gd name="T98" fmla="*/ 1014 w 1014"/>
                      <a:gd name="T99" fmla="*/ 1626 h 1674"/>
                      <a:gd name="T100" fmla="*/ 1014 w 1014"/>
                      <a:gd name="T101" fmla="*/ 1638 h 1674"/>
                      <a:gd name="T102" fmla="*/ 1014 w 1014"/>
                      <a:gd name="T103" fmla="*/ 1650 h 1674"/>
                      <a:gd name="T104" fmla="*/ 1002 w 1014"/>
                      <a:gd name="T105" fmla="*/ 1668 h 1674"/>
                      <a:gd name="T106" fmla="*/ 984 w 1014"/>
                      <a:gd name="T107" fmla="*/ 1674 h 1674"/>
                      <a:gd name="T108" fmla="*/ 966 w 1014"/>
                      <a:gd name="T109" fmla="*/ 1674 h 167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4" name="Freeform 326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804 w 942"/>
                      <a:gd name="T1" fmla="*/ 1542 h 1692"/>
                      <a:gd name="T2" fmla="*/ 732 w 942"/>
                      <a:gd name="T3" fmla="*/ 1242 h 1692"/>
                      <a:gd name="T4" fmla="*/ 654 w 942"/>
                      <a:gd name="T5" fmla="*/ 906 h 1692"/>
                      <a:gd name="T6" fmla="*/ 600 w 942"/>
                      <a:gd name="T7" fmla="*/ 672 h 1692"/>
                      <a:gd name="T8" fmla="*/ 558 w 942"/>
                      <a:gd name="T9" fmla="*/ 462 h 1692"/>
                      <a:gd name="T10" fmla="*/ 534 w 942"/>
                      <a:gd name="T11" fmla="*/ 240 h 1692"/>
                      <a:gd name="T12" fmla="*/ 522 w 942"/>
                      <a:gd name="T13" fmla="*/ 162 h 1692"/>
                      <a:gd name="T14" fmla="*/ 510 w 942"/>
                      <a:gd name="T15" fmla="*/ 114 h 1692"/>
                      <a:gd name="T16" fmla="*/ 504 w 942"/>
                      <a:gd name="T17" fmla="*/ 90 h 1692"/>
                      <a:gd name="T18" fmla="*/ 492 w 942"/>
                      <a:gd name="T19" fmla="*/ 78 h 1692"/>
                      <a:gd name="T20" fmla="*/ 480 w 942"/>
                      <a:gd name="T21" fmla="*/ 72 h 1692"/>
                      <a:gd name="T22" fmla="*/ 462 w 942"/>
                      <a:gd name="T23" fmla="*/ 84 h 1692"/>
                      <a:gd name="T24" fmla="*/ 438 w 942"/>
                      <a:gd name="T25" fmla="*/ 96 h 1692"/>
                      <a:gd name="T26" fmla="*/ 378 w 942"/>
                      <a:gd name="T27" fmla="*/ 144 h 1692"/>
                      <a:gd name="T28" fmla="*/ 342 w 942"/>
                      <a:gd name="T29" fmla="*/ 174 h 1692"/>
                      <a:gd name="T30" fmla="*/ 264 w 942"/>
                      <a:gd name="T31" fmla="*/ 216 h 1692"/>
                      <a:gd name="T32" fmla="*/ 102 w 942"/>
                      <a:gd name="T33" fmla="*/ 288 h 1692"/>
                      <a:gd name="T34" fmla="*/ 48 w 942"/>
                      <a:gd name="T35" fmla="*/ 324 h 1692"/>
                      <a:gd name="T36" fmla="*/ 6 w 942"/>
                      <a:gd name="T37" fmla="*/ 348 h 1692"/>
                      <a:gd name="T38" fmla="*/ 0 w 942"/>
                      <a:gd name="T39" fmla="*/ 348 h 1692"/>
                      <a:gd name="T40" fmla="*/ 0 w 942"/>
                      <a:gd name="T41" fmla="*/ 342 h 1692"/>
                      <a:gd name="T42" fmla="*/ 72 w 942"/>
                      <a:gd name="T43" fmla="*/ 282 h 1692"/>
                      <a:gd name="T44" fmla="*/ 168 w 942"/>
                      <a:gd name="T45" fmla="*/ 198 h 1692"/>
                      <a:gd name="T46" fmla="*/ 222 w 942"/>
                      <a:gd name="T47" fmla="*/ 150 h 1692"/>
                      <a:gd name="T48" fmla="*/ 282 w 942"/>
                      <a:gd name="T49" fmla="*/ 114 h 1692"/>
                      <a:gd name="T50" fmla="*/ 360 w 942"/>
                      <a:gd name="T51" fmla="*/ 66 h 1692"/>
                      <a:gd name="T52" fmla="*/ 426 w 942"/>
                      <a:gd name="T53" fmla="*/ 36 h 1692"/>
                      <a:gd name="T54" fmla="*/ 486 w 942"/>
                      <a:gd name="T55" fmla="*/ 12 h 1692"/>
                      <a:gd name="T56" fmla="*/ 528 w 942"/>
                      <a:gd name="T57" fmla="*/ 0 h 1692"/>
                      <a:gd name="T58" fmla="*/ 558 w 942"/>
                      <a:gd name="T59" fmla="*/ 0 h 1692"/>
                      <a:gd name="T60" fmla="*/ 582 w 942"/>
                      <a:gd name="T61" fmla="*/ 12 h 1692"/>
                      <a:gd name="T62" fmla="*/ 594 w 942"/>
                      <a:gd name="T63" fmla="*/ 24 h 1692"/>
                      <a:gd name="T64" fmla="*/ 606 w 942"/>
                      <a:gd name="T65" fmla="*/ 48 h 1692"/>
                      <a:gd name="T66" fmla="*/ 618 w 942"/>
                      <a:gd name="T67" fmla="*/ 84 h 1692"/>
                      <a:gd name="T68" fmla="*/ 630 w 942"/>
                      <a:gd name="T69" fmla="*/ 150 h 1692"/>
                      <a:gd name="T70" fmla="*/ 654 w 942"/>
                      <a:gd name="T71" fmla="*/ 318 h 1692"/>
                      <a:gd name="T72" fmla="*/ 678 w 942"/>
                      <a:gd name="T73" fmla="*/ 492 h 1692"/>
                      <a:gd name="T74" fmla="*/ 726 w 942"/>
                      <a:gd name="T75" fmla="*/ 732 h 1692"/>
                      <a:gd name="T76" fmla="*/ 780 w 942"/>
                      <a:gd name="T77" fmla="*/ 966 h 1692"/>
                      <a:gd name="T78" fmla="*/ 864 w 942"/>
                      <a:gd name="T79" fmla="*/ 1314 h 1692"/>
                      <a:gd name="T80" fmla="*/ 936 w 942"/>
                      <a:gd name="T81" fmla="*/ 1626 h 1692"/>
                      <a:gd name="T82" fmla="*/ 942 w 942"/>
                      <a:gd name="T83" fmla="*/ 1638 h 1692"/>
                      <a:gd name="T84" fmla="*/ 936 w 942"/>
                      <a:gd name="T85" fmla="*/ 1650 h 1692"/>
                      <a:gd name="T86" fmla="*/ 936 w 942"/>
                      <a:gd name="T87" fmla="*/ 1662 h 1692"/>
                      <a:gd name="T88" fmla="*/ 924 w 942"/>
                      <a:gd name="T89" fmla="*/ 1674 h 1692"/>
                      <a:gd name="T90" fmla="*/ 912 w 942"/>
                      <a:gd name="T91" fmla="*/ 1686 h 1692"/>
                      <a:gd name="T92" fmla="*/ 900 w 942"/>
                      <a:gd name="T93" fmla="*/ 1692 h 1692"/>
                      <a:gd name="T94" fmla="*/ 882 w 942"/>
                      <a:gd name="T95" fmla="*/ 1692 h 1692"/>
                      <a:gd name="T96" fmla="*/ 870 w 942"/>
                      <a:gd name="T97" fmla="*/ 1692 h 1692"/>
                      <a:gd name="T98" fmla="*/ 852 w 942"/>
                      <a:gd name="T99" fmla="*/ 1686 h 1692"/>
                      <a:gd name="T100" fmla="*/ 846 w 942"/>
                      <a:gd name="T101" fmla="*/ 1680 h 1692"/>
                      <a:gd name="T102" fmla="*/ 834 w 942"/>
                      <a:gd name="T103" fmla="*/ 1662 h 1692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28" y="1650"/>
                        </a:ln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5" name="Freeform 327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780 w 942"/>
                      <a:gd name="T1" fmla="*/ 1434 h 1692"/>
                      <a:gd name="T2" fmla="*/ 690 w 942"/>
                      <a:gd name="T3" fmla="*/ 1068 h 1692"/>
                      <a:gd name="T4" fmla="*/ 630 w 942"/>
                      <a:gd name="T5" fmla="*/ 822 h 1692"/>
                      <a:gd name="T6" fmla="*/ 582 w 942"/>
                      <a:gd name="T7" fmla="*/ 588 h 1692"/>
                      <a:gd name="T8" fmla="*/ 558 w 942"/>
                      <a:gd name="T9" fmla="*/ 420 h 1692"/>
                      <a:gd name="T10" fmla="*/ 528 w 942"/>
                      <a:gd name="T11" fmla="*/ 204 h 1692"/>
                      <a:gd name="T12" fmla="*/ 522 w 942"/>
                      <a:gd name="T13" fmla="*/ 144 h 1692"/>
                      <a:gd name="T14" fmla="*/ 510 w 942"/>
                      <a:gd name="T15" fmla="*/ 102 h 1692"/>
                      <a:gd name="T16" fmla="*/ 504 w 942"/>
                      <a:gd name="T17" fmla="*/ 84 h 1692"/>
                      <a:gd name="T18" fmla="*/ 486 w 942"/>
                      <a:gd name="T19" fmla="*/ 78 h 1692"/>
                      <a:gd name="T20" fmla="*/ 474 w 942"/>
                      <a:gd name="T21" fmla="*/ 78 h 1692"/>
                      <a:gd name="T22" fmla="*/ 456 w 942"/>
                      <a:gd name="T23" fmla="*/ 84 h 1692"/>
                      <a:gd name="T24" fmla="*/ 426 w 942"/>
                      <a:gd name="T25" fmla="*/ 108 h 1692"/>
                      <a:gd name="T26" fmla="*/ 360 w 942"/>
                      <a:gd name="T27" fmla="*/ 168 h 1692"/>
                      <a:gd name="T28" fmla="*/ 324 w 942"/>
                      <a:gd name="T29" fmla="*/ 186 h 1692"/>
                      <a:gd name="T30" fmla="*/ 168 w 942"/>
                      <a:gd name="T31" fmla="*/ 258 h 1692"/>
                      <a:gd name="T32" fmla="*/ 84 w 942"/>
                      <a:gd name="T33" fmla="*/ 300 h 1692"/>
                      <a:gd name="T34" fmla="*/ 24 w 942"/>
                      <a:gd name="T35" fmla="*/ 336 h 1692"/>
                      <a:gd name="T36" fmla="*/ 0 w 942"/>
                      <a:gd name="T37" fmla="*/ 342 h 1692"/>
                      <a:gd name="T38" fmla="*/ 72 w 942"/>
                      <a:gd name="T39" fmla="*/ 282 h 1692"/>
                      <a:gd name="T40" fmla="*/ 168 w 942"/>
                      <a:gd name="T41" fmla="*/ 198 h 1692"/>
                      <a:gd name="T42" fmla="*/ 222 w 942"/>
                      <a:gd name="T43" fmla="*/ 150 h 1692"/>
                      <a:gd name="T44" fmla="*/ 282 w 942"/>
                      <a:gd name="T45" fmla="*/ 114 h 1692"/>
                      <a:gd name="T46" fmla="*/ 360 w 942"/>
                      <a:gd name="T47" fmla="*/ 66 h 1692"/>
                      <a:gd name="T48" fmla="*/ 426 w 942"/>
                      <a:gd name="T49" fmla="*/ 36 h 1692"/>
                      <a:gd name="T50" fmla="*/ 486 w 942"/>
                      <a:gd name="T51" fmla="*/ 12 h 1692"/>
                      <a:gd name="T52" fmla="*/ 528 w 942"/>
                      <a:gd name="T53" fmla="*/ 0 h 1692"/>
                      <a:gd name="T54" fmla="*/ 558 w 942"/>
                      <a:gd name="T55" fmla="*/ 0 h 1692"/>
                      <a:gd name="T56" fmla="*/ 582 w 942"/>
                      <a:gd name="T57" fmla="*/ 12 h 1692"/>
                      <a:gd name="T58" fmla="*/ 600 w 942"/>
                      <a:gd name="T59" fmla="*/ 30 h 1692"/>
                      <a:gd name="T60" fmla="*/ 612 w 942"/>
                      <a:gd name="T61" fmla="*/ 60 h 1692"/>
                      <a:gd name="T62" fmla="*/ 624 w 942"/>
                      <a:gd name="T63" fmla="*/ 96 h 1692"/>
                      <a:gd name="T64" fmla="*/ 630 w 942"/>
                      <a:gd name="T65" fmla="*/ 180 h 1692"/>
                      <a:gd name="T66" fmla="*/ 660 w 942"/>
                      <a:gd name="T67" fmla="*/ 408 h 1692"/>
                      <a:gd name="T68" fmla="*/ 690 w 942"/>
                      <a:gd name="T69" fmla="*/ 576 h 1692"/>
                      <a:gd name="T70" fmla="*/ 744 w 942"/>
                      <a:gd name="T71" fmla="*/ 810 h 1692"/>
                      <a:gd name="T72" fmla="*/ 798 w 942"/>
                      <a:gd name="T73" fmla="*/ 1050 h 1692"/>
                      <a:gd name="T74" fmla="*/ 888 w 942"/>
                      <a:gd name="T75" fmla="*/ 1416 h 1692"/>
                      <a:gd name="T76" fmla="*/ 936 w 942"/>
                      <a:gd name="T77" fmla="*/ 1632 h 1692"/>
                      <a:gd name="T78" fmla="*/ 942 w 942"/>
                      <a:gd name="T79" fmla="*/ 1644 h 1692"/>
                      <a:gd name="T80" fmla="*/ 936 w 942"/>
                      <a:gd name="T81" fmla="*/ 1662 h 1692"/>
                      <a:gd name="T82" fmla="*/ 924 w 942"/>
                      <a:gd name="T83" fmla="*/ 1674 h 1692"/>
                      <a:gd name="T84" fmla="*/ 912 w 942"/>
                      <a:gd name="T85" fmla="*/ 1686 h 1692"/>
                      <a:gd name="T86" fmla="*/ 894 w 942"/>
                      <a:gd name="T87" fmla="*/ 1692 h 1692"/>
                      <a:gd name="T88" fmla="*/ 876 w 942"/>
                      <a:gd name="T89" fmla="*/ 1692 h 1692"/>
                      <a:gd name="T90" fmla="*/ 864 w 942"/>
                      <a:gd name="T91" fmla="*/ 1692 h 1692"/>
                      <a:gd name="T92" fmla="*/ 846 w 942"/>
                      <a:gd name="T93" fmla="*/ 1686 h 1692"/>
                      <a:gd name="T94" fmla="*/ 840 w 942"/>
                      <a:gd name="T95" fmla="*/ 1674 h 1692"/>
                      <a:gd name="T96" fmla="*/ 828 w 942"/>
                      <a:gd name="T97" fmla="*/ 1656 h 1692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6" name="Freeform 328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0 w 480"/>
                      <a:gd name="T1" fmla="*/ 1332 h 1392"/>
                      <a:gd name="T2" fmla="*/ 30 w 480"/>
                      <a:gd name="T3" fmla="*/ 1128 h 1392"/>
                      <a:gd name="T4" fmla="*/ 60 w 480"/>
                      <a:gd name="T5" fmla="*/ 882 h 1392"/>
                      <a:gd name="T6" fmla="*/ 78 w 480"/>
                      <a:gd name="T7" fmla="*/ 756 h 1392"/>
                      <a:gd name="T8" fmla="*/ 90 w 480"/>
                      <a:gd name="T9" fmla="*/ 642 h 1392"/>
                      <a:gd name="T10" fmla="*/ 114 w 480"/>
                      <a:gd name="T11" fmla="*/ 564 h 1392"/>
                      <a:gd name="T12" fmla="*/ 132 w 480"/>
                      <a:gd name="T13" fmla="*/ 486 h 1392"/>
                      <a:gd name="T14" fmla="*/ 150 w 480"/>
                      <a:gd name="T15" fmla="*/ 408 h 1392"/>
                      <a:gd name="T16" fmla="*/ 180 w 480"/>
                      <a:gd name="T17" fmla="*/ 324 h 1392"/>
                      <a:gd name="T18" fmla="*/ 204 w 480"/>
                      <a:gd name="T19" fmla="*/ 258 h 1392"/>
                      <a:gd name="T20" fmla="*/ 240 w 480"/>
                      <a:gd name="T21" fmla="*/ 162 h 1392"/>
                      <a:gd name="T22" fmla="*/ 270 w 480"/>
                      <a:gd name="T23" fmla="*/ 96 h 1392"/>
                      <a:gd name="T24" fmla="*/ 282 w 480"/>
                      <a:gd name="T25" fmla="*/ 66 h 1392"/>
                      <a:gd name="T26" fmla="*/ 306 w 480"/>
                      <a:gd name="T27" fmla="*/ 36 h 1392"/>
                      <a:gd name="T28" fmla="*/ 324 w 480"/>
                      <a:gd name="T29" fmla="*/ 12 h 1392"/>
                      <a:gd name="T30" fmla="*/ 330 w 480"/>
                      <a:gd name="T31" fmla="*/ 6 h 1392"/>
                      <a:gd name="T32" fmla="*/ 336 w 480"/>
                      <a:gd name="T33" fmla="*/ 0 h 1392"/>
                      <a:gd name="T34" fmla="*/ 348 w 480"/>
                      <a:gd name="T35" fmla="*/ 0 h 1392"/>
                      <a:gd name="T36" fmla="*/ 372 w 480"/>
                      <a:gd name="T37" fmla="*/ 6 h 1392"/>
                      <a:gd name="T38" fmla="*/ 384 w 480"/>
                      <a:gd name="T39" fmla="*/ 6 h 1392"/>
                      <a:gd name="T40" fmla="*/ 408 w 480"/>
                      <a:gd name="T41" fmla="*/ 18 h 1392"/>
                      <a:gd name="T42" fmla="*/ 450 w 480"/>
                      <a:gd name="T43" fmla="*/ 48 h 1392"/>
                      <a:gd name="T44" fmla="*/ 474 w 480"/>
                      <a:gd name="T45" fmla="*/ 66 h 1392"/>
                      <a:gd name="T46" fmla="*/ 480 w 480"/>
                      <a:gd name="T47" fmla="*/ 66 h 1392"/>
                      <a:gd name="T48" fmla="*/ 480 w 480"/>
                      <a:gd name="T49" fmla="*/ 72 h 1392"/>
                      <a:gd name="T50" fmla="*/ 480 w 480"/>
                      <a:gd name="T51" fmla="*/ 72 h 1392"/>
                      <a:gd name="T52" fmla="*/ 474 w 480"/>
                      <a:gd name="T53" fmla="*/ 72 h 1392"/>
                      <a:gd name="T54" fmla="*/ 456 w 480"/>
                      <a:gd name="T55" fmla="*/ 66 h 1392"/>
                      <a:gd name="T56" fmla="*/ 432 w 480"/>
                      <a:gd name="T57" fmla="*/ 72 h 1392"/>
                      <a:gd name="T58" fmla="*/ 420 w 480"/>
                      <a:gd name="T59" fmla="*/ 72 h 1392"/>
                      <a:gd name="T60" fmla="*/ 408 w 480"/>
                      <a:gd name="T61" fmla="*/ 84 h 1392"/>
                      <a:gd name="T62" fmla="*/ 396 w 480"/>
                      <a:gd name="T63" fmla="*/ 90 h 1392"/>
                      <a:gd name="T64" fmla="*/ 384 w 480"/>
                      <a:gd name="T65" fmla="*/ 114 h 1392"/>
                      <a:gd name="T66" fmla="*/ 360 w 480"/>
                      <a:gd name="T67" fmla="*/ 162 h 1392"/>
                      <a:gd name="T68" fmla="*/ 348 w 480"/>
                      <a:gd name="T69" fmla="*/ 186 h 1392"/>
                      <a:gd name="T70" fmla="*/ 324 w 480"/>
                      <a:gd name="T71" fmla="*/ 246 h 1392"/>
                      <a:gd name="T72" fmla="*/ 282 w 480"/>
                      <a:gd name="T73" fmla="*/ 360 h 1392"/>
                      <a:gd name="T74" fmla="*/ 258 w 480"/>
                      <a:gd name="T75" fmla="*/ 444 h 1392"/>
                      <a:gd name="T76" fmla="*/ 234 w 480"/>
                      <a:gd name="T77" fmla="*/ 522 h 1392"/>
                      <a:gd name="T78" fmla="*/ 210 w 480"/>
                      <a:gd name="T79" fmla="*/ 618 h 1392"/>
                      <a:gd name="T80" fmla="*/ 186 w 480"/>
                      <a:gd name="T81" fmla="*/ 726 h 1392"/>
                      <a:gd name="T82" fmla="*/ 174 w 480"/>
                      <a:gd name="T83" fmla="*/ 840 h 1392"/>
                      <a:gd name="T84" fmla="*/ 138 w 480"/>
                      <a:gd name="T85" fmla="*/ 1146 h 1392"/>
                      <a:gd name="T86" fmla="*/ 114 w 480"/>
                      <a:gd name="T87" fmla="*/ 1344 h 1392"/>
                      <a:gd name="T88" fmla="*/ 108 w 480"/>
                      <a:gd name="T89" fmla="*/ 1356 h 1392"/>
                      <a:gd name="T90" fmla="*/ 102 w 480"/>
                      <a:gd name="T91" fmla="*/ 1368 h 1392"/>
                      <a:gd name="T92" fmla="*/ 96 w 480"/>
                      <a:gd name="T93" fmla="*/ 1374 h 1392"/>
                      <a:gd name="T94" fmla="*/ 90 w 480"/>
                      <a:gd name="T95" fmla="*/ 1386 h 1392"/>
                      <a:gd name="T96" fmla="*/ 78 w 480"/>
                      <a:gd name="T97" fmla="*/ 1392 h 1392"/>
                      <a:gd name="T98" fmla="*/ 66 w 480"/>
                      <a:gd name="T99" fmla="*/ 1392 h 1392"/>
                      <a:gd name="T100" fmla="*/ 60 w 480"/>
                      <a:gd name="T101" fmla="*/ 1392 h 1392"/>
                      <a:gd name="T102" fmla="*/ 48 w 480"/>
                      <a:gd name="T103" fmla="*/ 1392 h 1392"/>
                      <a:gd name="T104" fmla="*/ 36 w 480"/>
                      <a:gd name="T105" fmla="*/ 1392 h 1392"/>
                      <a:gd name="T106" fmla="*/ 24 w 480"/>
                      <a:gd name="T107" fmla="*/ 1386 h 1392"/>
                      <a:gd name="T108" fmla="*/ 18 w 480"/>
                      <a:gd name="T109" fmla="*/ 1374 h 1392"/>
                      <a:gd name="T110" fmla="*/ 6 w 480"/>
                      <a:gd name="T111" fmla="*/ 1362 h 1392"/>
                      <a:gd name="T112" fmla="*/ 6 w 480"/>
                      <a:gd name="T113" fmla="*/ 1350 h 1392"/>
                      <a:gd name="T114" fmla="*/ 0 w 480"/>
                      <a:gd name="T115" fmla="*/ 1338 h 139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0" y="1332"/>
                        </a:ln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7" name="Freeform 329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18 w 480"/>
                      <a:gd name="T1" fmla="*/ 1224 h 1392"/>
                      <a:gd name="T2" fmla="*/ 48 w 480"/>
                      <a:gd name="T3" fmla="*/ 960 h 1392"/>
                      <a:gd name="T4" fmla="*/ 66 w 480"/>
                      <a:gd name="T5" fmla="*/ 816 h 1392"/>
                      <a:gd name="T6" fmla="*/ 84 w 480"/>
                      <a:gd name="T7" fmla="*/ 696 h 1392"/>
                      <a:gd name="T8" fmla="*/ 102 w 480"/>
                      <a:gd name="T9" fmla="*/ 594 h 1392"/>
                      <a:gd name="T10" fmla="*/ 114 w 480"/>
                      <a:gd name="T11" fmla="*/ 540 h 1392"/>
                      <a:gd name="T12" fmla="*/ 144 w 480"/>
                      <a:gd name="T13" fmla="*/ 432 h 1392"/>
                      <a:gd name="T14" fmla="*/ 162 w 480"/>
                      <a:gd name="T15" fmla="*/ 378 h 1392"/>
                      <a:gd name="T16" fmla="*/ 192 w 480"/>
                      <a:gd name="T17" fmla="*/ 294 h 1392"/>
                      <a:gd name="T18" fmla="*/ 228 w 480"/>
                      <a:gd name="T19" fmla="*/ 204 h 1392"/>
                      <a:gd name="T20" fmla="*/ 258 w 480"/>
                      <a:gd name="T21" fmla="*/ 132 h 1392"/>
                      <a:gd name="T22" fmla="*/ 282 w 480"/>
                      <a:gd name="T23" fmla="*/ 78 h 1392"/>
                      <a:gd name="T24" fmla="*/ 294 w 480"/>
                      <a:gd name="T25" fmla="*/ 48 h 1392"/>
                      <a:gd name="T26" fmla="*/ 312 w 480"/>
                      <a:gd name="T27" fmla="*/ 18 h 1392"/>
                      <a:gd name="T28" fmla="*/ 324 w 480"/>
                      <a:gd name="T29" fmla="*/ 6 h 1392"/>
                      <a:gd name="T30" fmla="*/ 330 w 480"/>
                      <a:gd name="T31" fmla="*/ 0 h 1392"/>
                      <a:gd name="T32" fmla="*/ 342 w 480"/>
                      <a:gd name="T33" fmla="*/ 0 h 1392"/>
                      <a:gd name="T34" fmla="*/ 354 w 480"/>
                      <a:gd name="T35" fmla="*/ 0 h 1392"/>
                      <a:gd name="T36" fmla="*/ 378 w 480"/>
                      <a:gd name="T37" fmla="*/ 6 h 1392"/>
                      <a:gd name="T38" fmla="*/ 390 w 480"/>
                      <a:gd name="T39" fmla="*/ 18 h 1392"/>
                      <a:gd name="T40" fmla="*/ 432 w 480"/>
                      <a:gd name="T41" fmla="*/ 36 h 1392"/>
                      <a:gd name="T42" fmla="*/ 468 w 480"/>
                      <a:gd name="T43" fmla="*/ 60 h 1392"/>
                      <a:gd name="T44" fmla="*/ 480 w 480"/>
                      <a:gd name="T45" fmla="*/ 66 h 1392"/>
                      <a:gd name="T46" fmla="*/ 480 w 480"/>
                      <a:gd name="T47" fmla="*/ 72 h 1392"/>
                      <a:gd name="T48" fmla="*/ 474 w 480"/>
                      <a:gd name="T49" fmla="*/ 72 h 1392"/>
                      <a:gd name="T50" fmla="*/ 456 w 480"/>
                      <a:gd name="T51" fmla="*/ 66 h 1392"/>
                      <a:gd name="T52" fmla="*/ 432 w 480"/>
                      <a:gd name="T53" fmla="*/ 72 h 1392"/>
                      <a:gd name="T54" fmla="*/ 420 w 480"/>
                      <a:gd name="T55" fmla="*/ 72 h 1392"/>
                      <a:gd name="T56" fmla="*/ 408 w 480"/>
                      <a:gd name="T57" fmla="*/ 84 h 1392"/>
                      <a:gd name="T58" fmla="*/ 384 w 480"/>
                      <a:gd name="T59" fmla="*/ 108 h 1392"/>
                      <a:gd name="T60" fmla="*/ 372 w 480"/>
                      <a:gd name="T61" fmla="*/ 132 h 1392"/>
                      <a:gd name="T62" fmla="*/ 354 w 480"/>
                      <a:gd name="T63" fmla="*/ 174 h 1392"/>
                      <a:gd name="T64" fmla="*/ 336 w 480"/>
                      <a:gd name="T65" fmla="*/ 216 h 1392"/>
                      <a:gd name="T66" fmla="*/ 306 w 480"/>
                      <a:gd name="T67" fmla="*/ 300 h 1392"/>
                      <a:gd name="T68" fmla="*/ 264 w 480"/>
                      <a:gd name="T69" fmla="*/ 414 h 1392"/>
                      <a:gd name="T70" fmla="*/ 246 w 480"/>
                      <a:gd name="T71" fmla="*/ 474 h 1392"/>
                      <a:gd name="T72" fmla="*/ 222 w 480"/>
                      <a:gd name="T73" fmla="*/ 570 h 1392"/>
                      <a:gd name="T74" fmla="*/ 198 w 480"/>
                      <a:gd name="T75" fmla="*/ 672 h 1392"/>
                      <a:gd name="T76" fmla="*/ 186 w 480"/>
                      <a:gd name="T77" fmla="*/ 786 h 1392"/>
                      <a:gd name="T78" fmla="*/ 162 w 480"/>
                      <a:gd name="T79" fmla="*/ 978 h 1392"/>
                      <a:gd name="T80" fmla="*/ 126 w 480"/>
                      <a:gd name="T81" fmla="*/ 1242 h 1392"/>
                      <a:gd name="T82" fmla="*/ 114 w 480"/>
                      <a:gd name="T83" fmla="*/ 1350 h 1392"/>
                      <a:gd name="T84" fmla="*/ 108 w 480"/>
                      <a:gd name="T85" fmla="*/ 1362 h 1392"/>
                      <a:gd name="T86" fmla="*/ 102 w 480"/>
                      <a:gd name="T87" fmla="*/ 1368 h 1392"/>
                      <a:gd name="T88" fmla="*/ 90 w 480"/>
                      <a:gd name="T89" fmla="*/ 1380 h 1392"/>
                      <a:gd name="T90" fmla="*/ 84 w 480"/>
                      <a:gd name="T91" fmla="*/ 1386 h 1392"/>
                      <a:gd name="T92" fmla="*/ 72 w 480"/>
                      <a:gd name="T93" fmla="*/ 1392 h 1392"/>
                      <a:gd name="T94" fmla="*/ 66 w 480"/>
                      <a:gd name="T95" fmla="*/ 1392 h 1392"/>
                      <a:gd name="T96" fmla="*/ 54 w 480"/>
                      <a:gd name="T97" fmla="*/ 1392 h 1392"/>
                      <a:gd name="T98" fmla="*/ 42 w 480"/>
                      <a:gd name="T99" fmla="*/ 1392 h 1392"/>
                      <a:gd name="T100" fmla="*/ 30 w 480"/>
                      <a:gd name="T101" fmla="*/ 1386 h 1392"/>
                      <a:gd name="T102" fmla="*/ 18 w 480"/>
                      <a:gd name="T103" fmla="*/ 1380 h 1392"/>
                      <a:gd name="T104" fmla="*/ 12 w 480"/>
                      <a:gd name="T105" fmla="*/ 1368 h 1392"/>
                      <a:gd name="T106" fmla="*/ 6 w 480"/>
                      <a:gd name="T107" fmla="*/ 1356 h 1392"/>
                      <a:gd name="T108" fmla="*/ 0 w 480"/>
                      <a:gd name="T109" fmla="*/ 1344 h 1392"/>
                      <a:gd name="T110" fmla="*/ 0 w 480"/>
                      <a:gd name="T111" fmla="*/ 1332 h 1392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8" name="Freeform 330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40 h 1200"/>
                      <a:gd name="T2" fmla="*/ 414 w 510"/>
                      <a:gd name="T3" fmla="*/ 1128 h 1200"/>
                      <a:gd name="T4" fmla="*/ 414 w 510"/>
                      <a:gd name="T5" fmla="*/ 1116 h 1200"/>
                      <a:gd name="T6" fmla="*/ 408 w 510"/>
                      <a:gd name="T7" fmla="*/ 1092 h 1200"/>
                      <a:gd name="T8" fmla="*/ 408 w 510"/>
                      <a:gd name="T9" fmla="*/ 1074 h 1200"/>
                      <a:gd name="T10" fmla="*/ 402 w 510"/>
                      <a:gd name="T11" fmla="*/ 1032 h 1200"/>
                      <a:gd name="T12" fmla="*/ 390 w 510"/>
                      <a:gd name="T13" fmla="*/ 972 h 1200"/>
                      <a:gd name="T14" fmla="*/ 372 w 510"/>
                      <a:gd name="T15" fmla="*/ 888 h 1200"/>
                      <a:gd name="T16" fmla="*/ 342 w 510"/>
                      <a:gd name="T17" fmla="*/ 780 h 1200"/>
                      <a:gd name="T18" fmla="*/ 312 w 510"/>
                      <a:gd name="T19" fmla="*/ 672 h 1200"/>
                      <a:gd name="T20" fmla="*/ 288 w 510"/>
                      <a:gd name="T21" fmla="*/ 546 h 1200"/>
                      <a:gd name="T22" fmla="*/ 270 w 510"/>
                      <a:gd name="T23" fmla="*/ 450 h 1200"/>
                      <a:gd name="T24" fmla="*/ 258 w 510"/>
                      <a:gd name="T25" fmla="*/ 402 h 1200"/>
                      <a:gd name="T26" fmla="*/ 240 w 510"/>
                      <a:gd name="T27" fmla="*/ 354 h 1200"/>
                      <a:gd name="T28" fmla="*/ 222 w 510"/>
                      <a:gd name="T29" fmla="*/ 306 h 1200"/>
                      <a:gd name="T30" fmla="*/ 204 w 510"/>
                      <a:gd name="T31" fmla="*/ 258 h 1200"/>
                      <a:gd name="T32" fmla="*/ 180 w 510"/>
                      <a:gd name="T33" fmla="*/ 210 h 1200"/>
                      <a:gd name="T34" fmla="*/ 156 w 510"/>
                      <a:gd name="T35" fmla="*/ 186 h 1200"/>
                      <a:gd name="T36" fmla="*/ 138 w 510"/>
                      <a:gd name="T37" fmla="*/ 156 h 1200"/>
                      <a:gd name="T38" fmla="*/ 108 w 510"/>
                      <a:gd name="T39" fmla="*/ 138 h 1200"/>
                      <a:gd name="T40" fmla="*/ 84 w 510"/>
                      <a:gd name="T41" fmla="*/ 114 h 1200"/>
                      <a:gd name="T42" fmla="*/ 72 w 510"/>
                      <a:gd name="T43" fmla="*/ 108 h 1200"/>
                      <a:gd name="T44" fmla="*/ 60 w 510"/>
                      <a:gd name="T45" fmla="*/ 90 h 1200"/>
                      <a:gd name="T46" fmla="*/ 48 w 510"/>
                      <a:gd name="T47" fmla="*/ 66 h 1200"/>
                      <a:gd name="T48" fmla="*/ 36 w 510"/>
                      <a:gd name="T49" fmla="*/ 42 h 1200"/>
                      <a:gd name="T50" fmla="*/ 24 w 510"/>
                      <a:gd name="T51" fmla="*/ 30 h 1200"/>
                      <a:gd name="T52" fmla="*/ 12 w 510"/>
                      <a:gd name="T53" fmla="*/ 18 h 1200"/>
                      <a:gd name="T54" fmla="*/ 0 w 510"/>
                      <a:gd name="T55" fmla="*/ 12 h 1200"/>
                      <a:gd name="T56" fmla="*/ 0 w 510"/>
                      <a:gd name="T57" fmla="*/ 6 h 1200"/>
                      <a:gd name="T58" fmla="*/ 0 w 510"/>
                      <a:gd name="T59" fmla="*/ 0 h 1200"/>
                      <a:gd name="T60" fmla="*/ 6 w 510"/>
                      <a:gd name="T61" fmla="*/ 0 h 1200"/>
                      <a:gd name="T62" fmla="*/ 12 w 510"/>
                      <a:gd name="T63" fmla="*/ 0 h 1200"/>
                      <a:gd name="T64" fmla="*/ 30 w 510"/>
                      <a:gd name="T65" fmla="*/ 12 h 1200"/>
                      <a:gd name="T66" fmla="*/ 48 w 510"/>
                      <a:gd name="T67" fmla="*/ 18 h 1200"/>
                      <a:gd name="T68" fmla="*/ 72 w 510"/>
                      <a:gd name="T69" fmla="*/ 18 h 1200"/>
                      <a:gd name="T70" fmla="*/ 102 w 510"/>
                      <a:gd name="T71" fmla="*/ 18 h 1200"/>
                      <a:gd name="T72" fmla="*/ 120 w 510"/>
                      <a:gd name="T73" fmla="*/ 18 h 1200"/>
                      <a:gd name="T74" fmla="*/ 144 w 510"/>
                      <a:gd name="T75" fmla="*/ 24 h 1200"/>
                      <a:gd name="T76" fmla="*/ 168 w 510"/>
                      <a:gd name="T77" fmla="*/ 42 h 1200"/>
                      <a:gd name="T78" fmla="*/ 192 w 510"/>
                      <a:gd name="T79" fmla="*/ 66 h 1200"/>
                      <a:gd name="T80" fmla="*/ 228 w 510"/>
                      <a:gd name="T81" fmla="*/ 108 h 1200"/>
                      <a:gd name="T82" fmla="*/ 264 w 510"/>
                      <a:gd name="T83" fmla="*/ 150 h 1200"/>
                      <a:gd name="T84" fmla="*/ 288 w 510"/>
                      <a:gd name="T85" fmla="*/ 186 h 1200"/>
                      <a:gd name="T86" fmla="*/ 312 w 510"/>
                      <a:gd name="T87" fmla="*/ 234 h 1200"/>
                      <a:gd name="T88" fmla="*/ 336 w 510"/>
                      <a:gd name="T89" fmla="*/ 288 h 1200"/>
                      <a:gd name="T90" fmla="*/ 354 w 510"/>
                      <a:gd name="T91" fmla="*/ 354 h 1200"/>
                      <a:gd name="T92" fmla="*/ 366 w 510"/>
                      <a:gd name="T93" fmla="*/ 408 h 1200"/>
                      <a:gd name="T94" fmla="*/ 384 w 510"/>
                      <a:gd name="T95" fmla="*/ 492 h 1200"/>
                      <a:gd name="T96" fmla="*/ 402 w 510"/>
                      <a:gd name="T97" fmla="*/ 558 h 1200"/>
                      <a:gd name="T98" fmla="*/ 420 w 510"/>
                      <a:gd name="T99" fmla="*/ 654 h 1200"/>
                      <a:gd name="T100" fmla="*/ 462 w 510"/>
                      <a:gd name="T101" fmla="*/ 816 h 1200"/>
                      <a:gd name="T102" fmla="*/ 492 w 510"/>
                      <a:gd name="T103" fmla="*/ 930 h 1200"/>
                      <a:gd name="T104" fmla="*/ 504 w 510"/>
                      <a:gd name="T105" fmla="*/ 1014 h 1200"/>
                      <a:gd name="T106" fmla="*/ 510 w 510"/>
                      <a:gd name="T107" fmla="*/ 1062 h 1200"/>
                      <a:gd name="T108" fmla="*/ 510 w 510"/>
                      <a:gd name="T109" fmla="*/ 1104 h 1200"/>
                      <a:gd name="T110" fmla="*/ 498 w 510"/>
                      <a:gd name="T111" fmla="*/ 1170 h 1200"/>
                      <a:gd name="T112" fmla="*/ 486 w 510"/>
                      <a:gd name="T113" fmla="*/ 1182 h 1200"/>
                      <a:gd name="T114" fmla="*/ 474 w 510"/>
                      <a:gd name="T115" fmla="*/ 1194 h 1200"/>
                      <a:gd name="T116" fmla="*/ 456 w 510"/>
                      <a:gd name="T117" fmla="*/ 1200 h 1200"/>
                      <a:gd name="T118" fmla="*/ 432 w 510"/>
                      <a:gd name="T119" fmla="*/ 1194 h 1200"/>
                      <a:gd name="T120" fmla="*/ 420 w 510"/>
                      <a:gd name="T121" fmla="*/ 1176 h 1200"/>
                      <a:gd name="T122" fmla="*/ 414 w 510"/>
                      <a:gd name="T123" fmla="*/ 1164 h 1200"/>
                      <a:gd name="T124" fmla="*/ 414 w 510"/>
                      <a:gd name="T125" fmla="*/ 1152 h 120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52"/>
                        </a:ln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69" name="Freeform 331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34 h 1200"/>
                      <a:gd name="T2" fmla="*/ 414 w 510"/>
                      <a:gd name="T3" fmla="*/ 1122 h 1200"/>
                      <a:gd name="T4" fmla="*/ 414 w 510"/>
                      <a:gd name="T5" fmla="*/ 1104 h 1200"/>
                      <a:gd name="T6" fmla="*/ 408 w 510"/>
                      <a:gd name="T7" fmla="*/ 1080 h 1200"/>
                      <a:gd name="T8" fmla="*/ 402 w 510"/>
                      <a:gd name="T9" fmla="*/ 1044 h 1200"/>
                      <a:gd name="T10" fmla="*/ 396 w 510"/>
                      <a:gd name="T11" fmla="*/ 1002 h 1200"/>
                      <a:gd name="T12" fmla="*/ 378 w 510"/>
                      <a:gd name="T13" fmla="*/ 912 h 1200"/>
                      <a:gd name="T14" fmla="*/ 360 w 510"/>
                      <a:gd name="T15" fmla="*/ 834 h 1200"/>
                      <a:gd name="T16" fmla="*/ 318 w 510"/>
                      <a:gd name="T17" fmla="*/ 702 h 1200"/>
                      <a:gd name="T18" fmla="*/ 300 w 510"/>
                      <a:gd name="T19" fmla="*/ 618 h 1200"/>
                      <a:gd name="T20" fmla="*/ 270 w 510"/>
                      <a:gd name="T21" fmla="*/ 474 h 1200"/>
                      <a:gd name="T22" fmla="*/ 264 w 510"/>
                      <a:gd name="T23" fmla="*/ 420 h 1200"/>
                      <a:gd name="T24" fmla="*/ 246 w 510"/>
                      <a:gd name="T25" fmla="*/ 366 h 1200"/>
                      <a:gd name="T26" fmla="*/ 234 w 510"/>
                      <a:gd name="T27" fmla="*/ 318 h 1200"/>
                      <a:gd name="T28" fmla="*/ 216 w 510"/>
                      <a:gd name="T29" fmla="*/ 270 h 1200"/>
                      <a:gd name="T30" fmla="*/ 192 w 510"/>
                      <a:gd name="T31" fmla="*/ 228 h 1200"/>
                      <a:gd name="T32" fmla="*/ 162 w 510"/>
                      <a:gd name="T33" fmla="*/ 186 h 1200"/>
                      <a:gd name="T34" fmla="*/ 144 w 510"/>
                      <a:gd name="T35" fmla="*/ 162 h 1200"/>
                      <a:gd name="T36" fmla="*/ 120 w 510"/>
                      <a:gd name="T37" fmla="*/ 138 h 1200"/>
                      <a:gd name="T38" fmla="*/ 90 w 510"/>
                      <a:gd name="T39" fmla="*/ 114 h 1200"/>
                      <a:gd name="T40" fmla="*/ 72 w 510"/>
                      <a:gd name="T41" fmla="*/ 108 h 1200"/>
                      <a:gd name="T42" fmla="*/ 60 w 510"/>
                      <a:gd name="T43" fmla="*/ 90 h 1200"/>
                      <a:gd name="T44" fmla="*/ 48 w 510"/>
                      <a:gd name="T45" fmla="*/ 66 h 1200"/>
                      <a:gd name="T46" fmla="*/ 36 w 510"/>
                      <a:gd name="T47" fmla="*/ 42 h 1200"/>
                      <a:gd name="T48" fmla="*/ 24 w 510"/>
                      <a:gd name="T49" fmla="*/ 30 h 1200"/>
                      <a:gd name="T50" fmla="*/ 12 w 510"/>
                      <a:gd name="T51" fmla="*/ 18 h 1200"/>
                      <a:gd name="T52" fmla="*/ 0 w 510"/>
                      <a:gd name="T53" fmla="*/ 6 h 1200"/>
                      <a:gd name="T54" fmla="*/ 12 w 510"/>
                      <a:gd name="T55" fmla="*/ 0 h 1200"/>
                      <a:gd name="T56" fmla="*/ 30 w 510"/>
                      <a:gd name="T57" fmla="*/ 12 h 1200"/>
                      <a:gd name="T58" fmla="*/ 48 w 510"/>
                      <a:gd name="T59" fmla="*/ 18 h 1200"/>
                      <a:gd name="T60" fmla="*/ 72 w 510"/>
                      <a:gd name="T61" fmla="*/ 18 h 1200"/>
                      <a:gd name="T62" fmla="*/ 102 w 510"/>
                      <a:gd name="T63" fmla="*/ 18 h 1200"/>
                      <a:gd name="T64" fmla="*/ 120 w 510"/>
                      <a:gd name="T65" fmla="*/ 18 h 1200"/>
                      <a:gd name="T66" fmla="*/ 144 w 510"/>
                      <a:gd name="T67" fmla="*/ 24 h 1200"/>
                      <a:gd name="T68" fmla="*/ 168 w 510"/>
                      <a:gd name="T69" fmla="*/ 42 h 1200"/>
                      <a:gd name="T70" fmla="*/ 192 w 510"/>
                      <a:gd name="T71" fmla="*/ 66 h 1200"/>
                      <a:gd name="T72" fmla="*/ 228 w 510"/>
                      <a:gd name="T73" fmla="*/ 108 h 1200"/>
                      <a:gd name="T74" fmla="*/ 264 w 510"/>
                      <a:gd name="T75" fmla="*/ 150 h 1200"/>
                      <a:gd name="T76" fmla="*/ 288 w 510"/>
                      <a:gd name="T77" fmla="*/ 186 h 1200"/>
                      <a:gd name="T78" fmla="*/ 312 w 510"/>
                      <a:gd name="T79" fmla="*/ 234 h 1200"/>
                      <a:gd name="T80" fmla="*/ 336 w 510"/>
                      <a:gd name="T81" fmla="*/ 288 h 1200"/>
                      <a:gd name="T82" fmla="*/ 354 w 510"/>
                      <a:gd name="T83" fmla="*/ 354 h 1200"/>
                      <a:gd name="T84" fmla="*/ 366 w 510"/>
                      <a:gd name="T85" fmla="*/ 408 h 1200"/>
                      <a:gd name="T86" fmla="*/ 384 w 510"/>
                      <a:gd name="T87" fmla="*/ 492 h 1200"/>
                      <a:gd name="T88" fmla="*/ 402 w 510"/>
                      <a:gd name="T89" fmla="*/ 558 h 1200"/>
                      <a:gd name="T90" fmla="*/ 420 w 510"/>
                      <a:gd name="T91" fmla="*/ 654 h 1200"/>
                      <a:gd name="T92" fmla="*/ 462 w 510"/>
                      <a:gd name="T93" fmla="*/ 816 h 1200"/>
                      <a:gd name="T94" fmla="*/ 492 w 510"/>
                      <a:gd name="T95" fmla="*/ 930 h 1200"/>
                      <a:gd name="T96" fmla="*/ 504 w 510"/>
                      <a:gd name="T97" fmla="*/ 1014 h 1200"/>
                      <a:gd name="T98" fmla="*/ 510 w 510"/>
                      <a:gd name="T99" fmla="*/ 1062 h 1200"/>
                      <a:gd name="T100" fmla="*/ 510 w 510"/>
                      <a:gd name="T101" fmla="*/ 1104 h 1200"/>
                      <a:gd name="T102" fmla="*/ 498 w 510"/>
                      <a:gd name="T103" fmla="*/ 1170 h 1200"/>
                      <a:gd name="T104" fmla="*/ 486 w 510"/>
                      <a:gd name="T105" fmla="*/ 1182 h 1200"/>
                      <a:gd name="T106" fmla="*/ 474 w 510"/>
                      <a:gd name="T107" fmla="*/ 1194 h 1200"/>
                      <a:gd name="T108" fmla="*/ 456 w 510"/>
                      <a:gd name="T109" fmla="*/ 1200 h 1200"/>
                      <a:gd name="T110" fmla="*/ 432 w 510"/>
                      <a:gd name="T111" fmla="*/ 1194 h 1200"/>
                      <a:gd name="T112" fmla="*/ 420 w 510"/>
                      <a:gd name="T113" fmla="*/ 1176 h 1200"/>
                      <a:gd name="T114" fmla="*/ 414 w 510"/>
                      <a:gd name="T115" fmla="*/ 1164 h 1200"/>
                      <a:gd name="T116" fmla="*/ 414 w 510"/>
                      <a:gd name="T117" fmla="*/ 1152 h 120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70" name="Freeform 332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46 h 1464"/>
                      <a:gd name="T2" fmla="*/ 12 w 246"/>
                      <a:gd name="T3" fmla="*/ 1416 h 1464"/>
                      <a:gd name="T4" fmla="*/ 12 w 246"/>
                      <a:gd name="T5" fmla="*/ 1380 h 1464"/>
                      <a:gd name="T6" fmla="*/ 12 w 246"/>
                      <a:gd name="T7" fmla="*/ 1350 h 1464"/>
                      <a:gd name="T8" fmla="*/ 6 w 246"/>
                      <a:gd name="T9" fmla="*/ 1284 h 1464"/>
                      <a:gd name="T10" fmla="*/ 0 w 246"/>
                      <a:gd name="T11" fmla="*/ 1266 h 1464"/>
                      <a:gd name="T12" fmla="*/ 0 w 246"/>
                      <a:gd name="T13" fmla="*/ 1242 h 1464"/>
                      <a:gd name="T14" fmla="*/ 0 w 246"/>
                      <a:gd name="T15" fmla="*/ 1206 h 1464"/>
                      <a:gd name="T16" fmla="*/ 12 w 246"/>
                      <a:gd name="T17" fmla="*/ 1134 h 1464"/>
                      <a:gd name="T18" fmla="*/ 24 w 246"/>
                      <a:gd name="T19" fmla="*/ 984 h 1464"/>
                      <a:gd name="T20" fmla="*/ 42 w 246"/>
                      <a:gd name="T21" fmla="*/ 828 h 1464"/>
                      <a:gd name="T22" fmla="*/ 48 w 246"/>
                      <a:gd name="T23" fmla="*/ 726 h 1464"/>
                      <a:gd name="T24" fmla="*/ 66 w 246"/>
                      <a:gd name="T25" fmla="*/ 624 h 1464"/>
                      <a:gd name="T26" fmla="*/ 78 w 246"/>
                      <a:gd name="T27" fmla="*/ 528 h 1464"/>
                      <a:gd name="T28" fmla="*/ 96 w 246"/>
                      <a:gd name="T29" fmla="*/ 432 h 1464"/>
                      <a:gd name="T30" fmla="*/ 114 w 246"/>
                      <a:gd name="T31" fmla="*/ 384 h 1464"/>
                      <a:gd name="T32" fmla="*/ 120 w 246"/>
                      <a:gd name="T33" fmla="*/ 354 h 1464"/>
                      <a:gd name="T34" fmla="*/ 120 w 246"/>
                      <a:gd name="T35" fmla="*/ 324 h 1464"/>
                      <a:gd name="T36" fmla="*/ 132 w 246"/>
                      <a:gd name="T37" fmla="*/ 276 h 1464"/>
                      <a:gd name="T38" fmla="*/ 144 w 246"/>
                      <a:gd name="T39" fmla="*/ 228 h 1464"/>
                      <a:gd name="T40" fmla="*/ 186 w 246"/>
                      <a:gd name="T41" fmla="*/ 138 h 1464"/>
                      <a:gd name="T42" fmla="*/ 216 w 246"/>
                      <a:gd name="T43" fmla="*/ 72 h 1464"/>
                      <a:gd name="T44" fmla="*/ 234 w 246"/>
                      <a:gd name="T45" fmla="*/ 24 h 1464"/>
                      <a:gd name="T46" fmla="*/ 240 w 246"/>
                      <a:gd name="T47" fmla="*/ 0 h 1464"/>
                      <a:gd name="T48" fmla="*/ 240 w 246"/>
                      <a:gd name="T49" fmla="*/ 0 h 1464"/>
                      <a:gd name="T50" fmla="*/ 246 w 246"/>
                      <a:gd name="T51" fmla="*/ 0 h 1464"/>
                      <a:gd name="T52" fmla="*/ 246 w 246"/>
                      <a:gd name="T53" fmla="*/ 6 h 1464"/>
                      <a:gd name="T54" fmla="*/ 240 w 246"/>
                      <a:gd name="T55" fmla="*/ 30 h 1464"/>
                      <a:gd name="T56" fmla="*/ 228 w 246"/>
                      <a:gd name="T57" fmla="*/ 72 h 1464"/>
                      <a:gd name="T58" fmla="*/ 222 w 246"/>
                      <a:gd name="T59" fmla="*/ 120 h 1464"/>
                      <a:gd name="T60" fmla="*/ 222 w 246"/>
                      <a:gd name="T61" fmla="*/ 168 h 1464"/>
                      <a:gd name="T62" fmla="*/ 222 w 246"/>
                      <a:gd name="T63" fmla="*/ 240 h 1464"/>
                      <a:gd name="T64" fmla="*/ 222 w 246"/>
                      <a:gd name="T65" fmla="*/ 318 h 1464"/>
                      <a:gd name="T66" fmla="*/ 222 w 246"/>
                      <a:gd name="T67" fmla="*/ 372 h 1464"/>
                      <a:gd name="T68" fmla="*/ 210 w 246"/>
                      <a:gd name="T69" fmla="*/ 444 h 1464"/>
                      <a:gd name="T70" fmla="*/ 192 w 246"/>
                      <a:gd name="T71" fmla="*/ 546 h 1464"/>
                      <a:gd name="T72" fmla="*/ 168 w 246"/>
                      <a:gd name="T73" fmla="*/ 648 h 1464"/>
                      <a:gd name="T74" fmla="*/ 168 w 246"/>
                      <a:gd name="T75" fmla="*/ 696 h 1464"/>
                      <a:gd name="T76" fmla="*/ 156 w 246"/>
                      <a:gd name="T77" fmla="*/ 792 h 1464"/>
                      <a:gd name="T78" fmla="*/ 138 w 246"/>
                      <a:gd name="T79" fmla="*/ 996 h 1464"/>
                      <a:gd name="T80" fmla="*/ 126 w 246"/>
                      <a:gd name="T81" fmla="*/ 1098 h 1464"/>
                      <a:gd name="T82" fmla="*/ 114 w 246"/>
                      <a:gd name="T83" fmla="*/ 1200 h 1464"/>
                      <a:gd name="T84" fmla="*/ 108 w 246"/>
                      <a:gd name="T85" fmla="*/ 1236 h 1464"/>
                      <a:gd name="T86" fmla="*/ 96 w 246"/>
                      <a:gd name="T87" fmla="*/ 1266 h 1464"/>
                      <a:gd name="T88" fmla="*/ 90 w 246"/>
                      <a:gd name="T89" fmla="*/ 1296 h 1464"/>
                      <a:gd name="T90" fmla="*/ 60 w 246"/>
                      <a:gd name="T91" fmla="*/ 1350 h 1464"/>
                      <a:gd name="T92" fmla="*/ 48 w 246"/>
                      <a:gd name="T93" fmla="*/ 1380 h 1464"/>
                      <a:gd name="T94" fmla="*/ 42 w 246"/>
                      <a:gd name="T95" fmla="*/ 1416 h 1464"/>
                      <a:gd name="T96" fmla="*/ 36 w 246"/>
                      <a:gd name="T97" fmla="*/ 1452 h 1464"/>
                      <a:gd name="T98" fmla="*/ 36 w 246"/>
                      <a:gd name="T99" fmla="*/ 1458 h 1464"/>
                      <a:gd name="T100" fmla="*/ 30 w 246"/>
                      <a:gd name="T101" fmla="*/ 1464 h 1464"/>
                      <a:gd name="T102" fmla="*/ 24 w 246"/>
                      <a:gd name="T103" fmla="*/ 1464 h 1464"/>
                      <a:gd name="T104" fmla="*/ 24 w 246"/>
                      <a:gd name="T105" fmla="*/ 1464 h 1464"/>
                      <a:gd name="T106" fmla="*/ 18 w 246"/>
                      <a:gd name="T107" fmla="*/ 1464 h 1464"/>
                      <a:gd name="T108" fmla="*/ 18 w 246"/>
                      <a:gd name="T109" fmla="*/ 1458 h 1464"/>
                      <a:gd name="T110" fmla="*/ 12 w 246"/>
                      <a:gd name="T111" fmla="*/ 1452 h 1464"/>
                      <a:gd name="T112" fmla="*/ 12 w 246"/>
                      <a:gd name="T113" fmla="*/ 1446 h 146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46"/>
                        </a:ln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71" name="Freeform 333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28 h 1464"/>
                      <a:gd name="T2" fmla="*/ 12 w 246"/>
                      <a:gd name="T3" fmla="*/ 1398 h 1464"/>
                      <a:gd name="T4" fmla="*/ 12 w 246"/>
                      <a:gd name="T5" fmla="*/ 1362 h 1464"/>
                      <a:gd name="T6" fmla="*/ 6 w 246"/>
                      <a:gd name="T7" fmla="*/ 1320 h 1464"/>
                      <a:gd name="T8" fmla="*/ 0 w 246"/>
                      <a:gd name="T9" fmla="*/ 1272 h 1464"/>
                      <a:gd name="T10" fmla="*/ 0 w 246"/>
                      <a:gd name="T11" fmla="*/ 1254 h 1464"/>
                      <a:gd name="T12" fmla="*/ 0 w 246"/>
                      <a:gd name="T13" fmla="*/ 1224 h 1464"/>
                      <a:gd name="T14" fmla="*/ 0 w 246"/>
                      <a:gd name="T15" fmla="*/ 1188 h 1464"/>
                      <a:gd name="T16" fmla="*/ 18 w 246"/>
                      <a:gd name="T17" fmla="*/ 1086 h 1464"/>
                      <a:gd name="T18" fmla="*/ 36 w 246"/>
                      <a:gd name="T19" fmla="*/ 882 h 1464"/>
                      <a:gd name="T20" fmla="*/ 48 w 246"/>
                      <a:gd name="T21" fmla="*/ 780 h 1464"/>
                      <a:gd name="T22" fmla="*/ 60 w 246"/>
                      <a:gd name="T23" fmla="*/ 678 h 1464"/>
                      <a:gd name="T24" fmla="*/ 72 w 246"/>
                      <a:gd name="T25" fmla="*/ 576 h 1464"/>
                      <a:gd name="T26" fmla="*/ 90 w 246"/>
                      <a:gd name="T27" fmla="*/ 480 h 1464"/>
                      <a:gd name="T28" fmla="*/ 108 w 246"/>
                      <a:gd name="T29" fmla="*/ 408 h 1464"/>
                      <a:gd name="T30" fmla="*/ 114 w 246"/>
                      <a:gd name="T31" fmla="*/ 366 h 1464"/>
                      <a:gd name="T32" fmla="*/ 120 w 246"/>
                      <a:gd name="T33" fmla="*/ 336 h 1464"/>
                      <a:gd name="T34" fmla="*/ 126 w 246"/>
                      <a:gd name="T35" fmla="*/ 300 h 1464"/>
                      <a:gd name="T36" fmla="*/ 144 w 246"/>
                      <a:gd name="T37" fmla="*/ 252 h 1464"/>
                      <a:gd name="T38" fmla="*/ 168 w 246"/>
                      <a:gd name="T39" fmla="*/ 180 h 1464"/>
                      <a:gd name="T40" fmla="*/ 204 w 246"/>
                      <a:gd name="T41" fmla="*/ 96 h 1464"/>
                      <a:gd name="T42" fmla="*/ 222 w 246"/>
                      <a:gd name="T43" fmla="*/ 48 h 1464"/>
                      <a:gd name="T44" fmla="*/ 240 w 246"/>
                      <a:gd name="T45" fmla="*/ 6 h 1464"/>
                      <a:gd name="T46" fmla="*/ 246 w 246"/>
                      <a:gd name="T47" fmla="*/ 0 h 1464"/>
                      <a:gd name="T48" fmla="*/ 240 w 246"/>
                      <a:gd name="T49" fmla="*/ 18 h 1464"/>
                      <a:gd name="T50" fmla="*/ 234 w 246"/>
                      <a:gd name="T51" fmla="*/ 48 h 1464"/>
                      <a:gd name="T52" fmla="*/ 228 w 246"/>
                      <a:gd name="T53" fmla="*/ 96 h 1464"/>
                      <a:gd name="T54" fmla="*/ 222 w 246"/>
                      <a:gd name="T55" fmla="*/ 144 h 1464"/>
                      <a:gd name="T56" fmla="*/ 222 w 246"/>
                      <a:gd name="T57" fmla="*/ 192 h 1464"/>
                      <a:gd name="T58" fmla="*/ 222 w 246"/>
                      <a:gd name="T59" fmla="*/ 288 h 1464"/>
                      <a:gd name="T60" fmla="*/ 222 w 246"/>
                      <a:gd name="T61" fmla="*/ 342 h 1464"/>
                      <a:gd name="T62" fmla="*/ 216 w 246"/>
                      <a:gd name="T63" fmla="*/ 396 h 1464"/>
                      <a:gd name="T64" fmla="*/ 198 w 246"/>
                      <a:gd name="T65" fmla="*/ 498 h 1464"/>
                      <a:gd name="T66" fmla="*/ 180 w 246"/>
                      <a:gd name="T67" fmla="*/ 594 h 1464"/>
                      <a:gd name="T68" fmla="*/ 168 w 246"/>
                      <a:gd name="T69" fmla="*/ 672 h 1464"/>
                      <a:gd name="T70" fmla="*/ 162 w 246"/>
                      <a:gd name="T71" fmla="*/ 744 h 1464"/>
                      <a:gd name="T72" fmla="*/ 144 w 246"/>
                      <a:gd name="T73" fmla="*/ 894 h 1464"/>
                      <a:gd name="T74" fmla="*/ 132 w 246"/>
                      <a:gd name="T75" fmla="*/ 1050 h 1464"/>
                      <a:gd name="T76" fmla="*/ 120 w 246"/>
                      <a:gd name="T77" fmla="*/ 1152 h 1464"/>
                      <a:gd name="T78" fmla="*/ 114 w 246"/>
                      <a:gd name="T79" fmla="*/ 1218 h 1464"/>
                      <a:gd name="T80" fmla="*/ 102 w 246"/>
                      <a:gd name="T81" fmla="*/ 1254 h 1464"/>
                      <a:gd name="T82" fmla="*/ 96 w 246"/>
                      <a:gd name="T83" fmla="*/ 1278 h 1464"/>
                      <a:gd name="T84" fmla="*/ 72 w 246"/>
                      <a:gd name="T85" fmla="*/ 1326 h 1464"/>
                      <a:gd name="T86" fmla="*/ 54 w 246"/>
                      <a:gd name="T87" fmla="*/ 1368 h 1464"/>
                      <a:gd name="T88" fmla="*/ 48 w 246"/>
                      <a:gd name="T89" fmla="*/ 1398 h 1464"/>
                      <a:gd name="T90" fmla="*/ 36 w 246"/>
                      <a:gd name="T91" fmla="*/ 1434 h 1464"/>
                      <a:gd name="T92" fmla="*/ 36 w 246"/>
                      <a:gd name="T93" fmla="*/ 1458 h 1464"/>
                      <a:gd name="T94" fmla="*/ 30 w 246"/>
                      <a:gd name="T95" fmla="*/ 1464 h 1464"/>
                      <a:gd name="T96" fmla="*/ 24 w 246"/>
                      <a:gd name="T97" fmla="*/ 1464 h 1464"/>
                      <a:gd name="T98" fmla="*/ 18 w 246"/>
                      <a:gd name="T99" fmla="*/ 1458 h 1464"/>
                      <a:gd name="T100" fmla="*/ 12 w 246"/>
                      <a:gd name="T101" fmla="*/ 1452 h 1464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72" name="Freeform 334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0 w 630"/>
                      <a:gd name="T1" fmla="*/ 2034 h 2040"/>
                      <a:gd name="T2" fmla="*/ 6 w 630"/>
                      <a:gd name="T3" fmla="*/ 1962 h 2040"/>
                      <a:gd name="T4" fmla="*/ 12 w 630"/>
                      <a:gd name="T5" fmla="*/ 1830 h 2040"/>
                      <a:gd name="T6" fmla="*/ 24 w 630"/>
                      <a:gd name="T7" fmla="*/ 1728 h 2040"/>
                      <a:gd name="T8" fmla="*/ 30 w 630"/>
                      <a:gd name="T9" fmla="*/ 1662 h 2040"/>
                      <a:gd name="T10" fmla="*/ 36 w 630"/>
                      <a:gd name="T11" fmla="*/ 1596 h 2040"/>
                      <a:gd name="T12" fmla="*/ 42 w 630"/>
                      <a:gd name="T13" fmla="*/ 1524 h 2040"/>
                      <a:gd name="T14" fmla="*/ 60 w 630"/>
                      <a:gd name="T15" fmla="*/ 1428 h 2040"/>
                      <a:gd name="T16" fmla="*/ 102 w 630"/>
                      <a:gd name="T17" fmla="*/ 1212 h 2040"/>
                      <a:gd name="T18" fmla="*/ 126 w 630"/>
                      <a:gd name="T19" fmla="*/ 1086 h 2040"/>
                      <a:gd name="T20" fmla="*/ 150 w 630"/>
                      <a:gd name="T21" fmla="*/ 960 h 2040"/>
                      <a:gd name="T22" fmla="*/ 174 w 630"/>
                      <a:gd name="T23" fmla="*/ 840 h 2040"/>
                      <a:gd name="T24" fmla="*/ 192 w 630"/>
                      <a:gd name="T25" fmla="*/ 774 h 2040"/>
                      <a:gd name="T26" fmla="*/ 204 w 630"/>
                      <a:gd name="T27" fmla="*/ 702 h 2040"/>
                      <a:gd name="T28" fmla="*/ 222 w 630"/>
                      <a:gd name="T29" fmla="*/ 636 h 2040"/>
                      <a:gd name="T30" fmla="*/ 246 w 630"/>
                      <a:gd name="T31" fmla="*/ 570 h 2040"/>
                      <a:gd name="T32" fmla="*/ 270 w 630"/>
                      <a:gd name="T33" fmla="*/ 516 h 2040"/>
                      <a:gd name="T34" fmla="*/ 294 w 630"/>
                      <a:gd name="T35" fmla="*/ 456 h 2040"/>
                      <a:gd name="T36" fmla="*/ 324 w 630"/>
                      <a:gd name="T37" fmla="*/ 396 h 2040"/>
                      <a:gd name="T38" fmla="*/ 354 w 630"/>
                      <a:gd name="T39" fmla="*/ 342 h 2040"/>
                      <a:gd name="T40" fmla="*/ 402 w 630"/>
                      <a:gd name="T41" fmla="*/ 270 h 2040"/>
                      <a:gd name="T42" fmla="*/ 432 w 630"/>
                      <a:gd name="T43" fmla="*/ 234 h 2040"/>
                      <a:gd name="T44" fmla="*/ 456 w 630"/>
                      <a:gd name="T45" fmla="*/ 198 h 2040"/>
                      <a:gd name="T46" fmla="*/ 492 w 630"/>
                      <a:gd name="T47" fmla="*/ 150 h 2040"/>
                      <a:gd name="T48" fmla="*/ 546 w 630"/>
                      <a:gd name="T49" fmla="*/ 84 h 2040"/>
                      <a:gd name="T50" fmla="*/ 624 w 630"/>
                      <a:gd name="T51" fmla="*/ 0 h 2040"/>
                      <a:gd name="T52" fmla="*/ 624 w 630"/>
                      <a:gd name="T53" fmla="*/ 0 h 2040"/>
                      <a:gd name="T54" fmla="*/ 630 w 630"/>
                      <a:gd name="T55" fmla="*/ 0 h 2040"/>
                      <a:gd name="T56" fmla="*/ 630 w 630"/>
                      <a:gd name="T57" fmla="*/ 6 h 2040"/>
                      <a:gd name="T58" fmla="*/ 612 w 630"/>
                      <a:gd name="T59" fmla="*/ 24 h 2040"/>
                      <a:gd name="T60" fmla="*/ 570 w 630"/>
                      <a:gd name="T61" fmla="*/ 66 h 2040"/>
                      <a:gd name="T62" fmla="*/ 540 w 630"/>
                      <a:gd name="T63" fmla="*/ 108 h 2040"/>
                      <a:gd name="T64" fmla="*/ 504 w 630"/>
                      <a:gd name="T65" fmla="*/ 156 h 2040"/>
                      <a:gd name="T66" fmla="*/ 480 w 630"/>
                      <a:gd name="T67" fmla="*/ 192 h 2040"/>
                      <a:gd name="T68" fmla="*/ 456 w 630"/>
                      <a:gd name="T69" fmla="*/ 222 h 2040"/>
                      <a:gd name="T70" fmla="*/ 426 w 630"/>
                      <a:gd name="T71" fmla="*/ 276 h 2040"/>
                      <a:gd name="T72" fmla="*/ 402 w 630"/>
                      <a:gd name="T73" fmla="*/ 324 h 2040"/>
                      <a:gd name="T74" fmla="*/ 366 w 630"/>
                      <a:gd name="T75" fmla="*/ 408 h 2040"/>
                      <a:gd name="T76" fmla="*/ 342 w 630"/>
                      <a:gd name="T77" fmla="*/ 468 h 2040"/>
                      <a:gd name="T78" fmla="*/ 318 w 630"/>
                      <a:gd name="T79" fmla="*/ 528 h 2040"/>
                      <a:gd name="T80" fmla="*/ 300 w 630"/>
                      <a:gd name="T81" fmla="*/ 588 h 2040"/>
                      <a:gd name="T82" fmla="*/ 282 w 630"/>
                      <a:gd name="T83" fmla="*/ 654 h 2040"/>
                      <a:gd name="T84" fmla="*/ 270 w 630"/>
                      <a:gd name="T85" fmla="*/ 714 h 2040"/>
                      <a:gd name="T86" fmla="*/ 246 w 630"/>
                      <a:gd name="T87" fmla="*/ 786 h 2040"/>
                      <a:gd name="T88" fmla="*/ 240 w 630"/>
                      <a:gd name="T89" fmla="*/ 852 h 2040"/>
                      <a:gd name="T90" fmla="*/ 210 w 630"/>
                      <a:gd name="T91" fmla="*/ 972 h 2040"/>
                      <a:gd name="T92" fmla="*/ 174 w 630"/>
                      <a:gd name="T93" fmla="*/ 1140 h 2040"/>
                      <a:gd name="T94" fmla="*/ 156 w 630"/>
                      <a:gd name="T95" fmla="*/ 1218 h 2040"/>
                      <a:gd name="T96" fmla="*/ 150 w 630"/>
                      <a:gd name="T97" fmla="*/ 1278 h 2040"/>
                      <a:gd name="T98" fmla="*/ 132 w 630"/>
                      <a:gd name="T99" fmla="*/ 1332 h 2040"/>
                      <a:gd name="T100" fmla="*/ 120 w 630"/>
                      <a:gd name="T101" fmla="*/ 1398 h 2040"/>
                      <a:gd name="T102" fmla="*/ 102 w 630"/>
                      <a:gd name="T103" fmla="*/ 1464 h 2040"/>
                      <a:gd name="T104" fmla="*/ 90 w 630"/>
                      <a:gd name="T105" fmla="*/ 1536 h 2040"/>
                      <a:gd name="T106" fmla="*/ 78 w 630"/>
                      <a:gd name="T107" fmla="*/ 1596 h 2040"/>
                      <a:gd name="T108" fmla="*/ 48 w 630"/>
                      <a:gd name="T109" fmla="*/ 1770 h 2040"/>
                      <a:gd name="T110" fmla="*/ 30 w 630"/>
                      <a:gd name="T111" fmla="*/ 1866 h 2040"/>
                      <a:gd name="T112" fmla="*/ 18 w 630"/>
                      <a:gd name="T113" fmla="*/ 1932 h 2040"/>
                      <a:gd name="T114" fmla="*/ 6 w 630"/>
                      <a:gd name="T115" fmla="*/ 2004 h 2040"/>
                      <a:gd name="T116" fmla="*/ 6 w 630"/>
                      <a:gd name="T117" fmla="*/ 2034 h 2040"/>
                      <a:gd name="T118" fmla="*/ 6 w 630"/>
                      <a:gd name="T119" fmla="*/ 2034 h 2040"/>
                      <a:gd name="T120" fmla="*/ 0 w 630"/>
                      <a:gd name="T121" fmla="*/ 2040 h 2040"/>
                      <a:gd name="T122" fmla="*/ 0 w 630"/>
                      <a:gd name="T123" fmla="*/ 2034 h 2040"/>
                      <a:gd name="T124" fmla="*/ 0 w 630"/>
                      <a:gd name="T125" fmla="*/ 2034 h 204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0" y="2034"/>
                        </a:ln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173" name="Freeform 335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6 w 630"/>
                      <a:gd name="T1" fmla="*/ 2004 h 2040"/>
                      <a:gd name="T2" fmla="*/ 6 w 630"/>
                      <a:gd name="T3" fmla="*/ 1896 h 2040"/>
                      <a:gd name="T4" fmla="*/ 18 w 630"/>
                      <a:gd name="T5" fmla="*/ 1764 h 2040"/>
                      <a:gd name="T6" fmla="*/ 30 w 630"/>
                      <a:gd name="T7" fmla="*/ 1698 h 2040"/>
                      <a:gd name="T8" fmla="*/ 30 w 630"/>
                      <a:gd name="T9" fmla="*/ 1626 h 2040"/>
                      <a:gd name="T10" fmla="*/ 36 w 630"/>
                      <a:gd name="T11" fmla="*/ 1560 h 2040"/>
                      <a:gd name="T12" fmla="*/ 48 w 630"/>
                      <a:gd name="T13" fmla="*/ 1494 h 2040"/>
                      <a:gd name="T14" fmla="*/ 72 w 630"/>
                      <a:gd name="T15" fmla="*/ 1356 h 2040"/>
                      <a:gd name="T16" fmla="*/ 114 w 630"/>
                      <a:gd name="T17" fmla="*/ 1128 h 2040"/>
                      <a:gd name="T18" fmla="*/ 132 w 630"/>
                      <a:gd name="T19" fmla="*/ 1044 h 2040"/>
                      <a:gd name="T20" fmla="*/ 174 w 630"/>
                      <a:gd name="T21" fmla="*/ 876 h 2040"/>
                      <a:gd name="T22" fmla="*/ 180 w 630"/>
                      <a:gd name="T23" fmla="*/ 804 h 2040"/>
                      <a:gd name="T24" fmla="*/ 198 w 630"/>
                      <a:gd name="T25" fmla="*/ 732 h 2040"/>
                      <a:gd name="T26" fmla="*/ 216 w 630"/>
                      <a:gd name="T27" fmla="*/ 666 h 2040"/>
                      <a:gd name="T28" fmla="*/ 240 w 630"/>
                      <a:gd name="T29" fmla="*/ 606 h 2040"/>
                      <a:gd name="T30" fmla="*/ 258 w 630"/>
                      <a:gd name="T31" fmla="*/ 540 h 2040"/>
                      <a:gd name="T32" fmla="*/ 288 w 630"/>
                      <a:gd name="T33" fmla="*/ 486 h 2040"/>
                      <a:gd name="T34" fmla="*/ 312 w 630"/>
                      <a:gd name="T35" fmla="*/ 426 h 2040"/>
                      <a:gd name="T36" fmla="*/ 342 w 630"/>
                      <a:gd name="T37" fmla="*/ 372 h 2040"/>
                      <a:gd name="T38" fmla="*/ 372 w 630"/>
                      <a:gd name="T39" fmla="*/ 318 h 2040"/>
                      <a:gd name="T40" fmla="*/ 420 w 630"/>
                      <a:gd name="T41" fmla="*/ 246 h 2040"/>
                      <a:gd name="T42" fmla="*/ 438 w 630"/>
                      <a:gd name="T43" fmla="*/ 222 h 2040"/>
                      <a:gd name="T44" fmla="*/ 474 w 630"/>
                      <a:gd name="T45" fmla="*/ 174 h 2040"/>
                      <a:gd name="T46" fmla="*/ 510 w 630"/>
                      <a:gd name="T47" fmla="*/ 126 h 2040"/>
                      <a:gd name="T48" fmla="*/ 588 w 630"/>
                      <a:gd name="T49" fmla="*/ 42 h 2040"/>
                      <a:gd name="T50" fmla="*/ 630 w 630"/>
                      <a:gd name="T51" fmla="*/ 0 h 2040"/>
                      <a:gd name="T52" fmla="*/ 612 w 630"/>
                      <a:gd name="T53" fmla="*/ 24 h 2040"/>
                      <a:gd name="T54" fmla="*/ 570 w 630"/>
                      <a:gd name="T55" fmla="*/ 66 h 2040"/>
                      <a:gd name="T56" fmla="*/ 540 w 630"/>
                      <a:gd name="T57" fmla="*/ 108 h 2040"/>
                      <a:gd name="T58" fmla="*/ 504 w 630"/>
                      <a:gd name="T59" fmla="*/ 156 h 2040"/>
                      <a:gd name="T60" fmla="*/ 480 w 630"/>
                      <a:gd name="T61" fmla="*/ 192 h 2040"/>
                      <a:gd name="T62" fmla="*/ 456 w 630"/>
                      <a:gd name="T63" fmla="*/ 222 h 2040"/>
                      <a:gd name="T64" fmla="*/ 426 w 630"/>
                      <a:gd name="T65" fmla="*/ 276 h 2040"/>
                      <a:gd name="T66" fmla="*/ 402 w 630"/>
                      <a:gd name="T67" fmla="*/ 324 h 2040"/>
                      <a:gd name="T68" fmla="*/ 366 w 630"/>
                      <a:gd name="T69" fmla="*/ 408 h 2040"/>
                      <a:gd name="T70" fmla="*/ 342 w 630"/>
                      <a:gd name="T71" fmla="*/ 468 h 2040"/>
                      <a:gd name="T72" fmla="*/ 318 w 630"/>
                      <a:gd name="T73" fmla="*/ 528 h 2040"/>
                      <a:gd name="T74" fmla="*/ 300 w 630"/>
                      <a:gd name="T75" fmla="*/ 588 h 2040"/>
                      <a:gd name="T76" fmla="*/ 282 w 630"/>
                      <a:gd name="T77" fmla="*/ 654 h 2040"/>
                      <a:gd name="T78" fmla="*/ 270 w 630"/>
                      <a:gd name="T79" fmla="*/ 714 h 2040"/>
                      <a:gd name="T80" fmla="*/ 246 w 630"/>
                      <a:gd name="T81" fmla="*/ 786 h 2040"/>
                      <a:gd name="T82" fmla="*/ 240 w 630"/>
                      <a:gd name="T83" fmla="*/ 852 h 2040"/>
                      <a:gd name="T84" fmla="*/ 210 w 630"/>
                      <a:gd name="T85" fmla="*/ 972 h 2040"/>
                      <a:gd name="T86" fmla="*/ 174 w 630"/>
                      <a:gd name="T87" fmla="*/ 1140 h 2040"/>
                      <a:gd name="T88" fmla="*/ 156 w 630"/>
                      <a:gd name="T89" fmla="*/ 1218 h 2040"/>
                      <a:gd name="T90" fmla="*/ 150 w 630"/>
                      <a:gd name="T91" fmla="*/ 1278 h 2040"/>
                      <a:gd name="T92" fmla="*/ 132 w 630"/>
                      <a:gd name="T93" fmla="*/ 1332 h 2040"/>
                      <a:gd name="T94" fmla="*/ 120 w 630"/>
                      <a:gd name="T95" fmla="*/ 1398 h 2040"/>
                      <a:gd name="T96" fmla="*/ 102 w 630"/>
                      <a:gd name="T97" fmla="*/ 1464 h 2040"/>
                      <a:gd name="T98" fmla="*/ 90 w 630"/>
                      <a:gd name="T99" fmla="*/ 1536 h 2040"/>
                      <a:gd name="T100" fmla="*/ 78 w 630"/>
                      <a:gd name="T101" fmla="*/ 1596 h 2040"/>
                      <a:gd name="T102" fmla="*/ 48 w 630"/>
                      <a:gd name="T103" fmla="*/ 1770 h 2040"/>
                      <a:gd name="T104" fmla="*/ 30 w 630"/>
                      <a:gd name="T105" fmla="*/ 1866 h 2040"/>
                      <a:gd name="T106" fmla="*/ 18 w 630"/>
                      <a:gd name="T107" fmla="*/ 1932 h 2040"/>
                      <a:gd name="T108" fmla="*/ 6 w 630"/>
                      <a:gd name="T109" fmla="*/ 2004 h 2040"/>
                      <a:gd name="T110" fmla="*/ 6 w 630"/>
                      <a:gd name="T111" fmla="*/ 2040 h 2040"/>
                      <a:gd name="T112" fmla="*/ 0 w 630"/>
                      <a:gd name="T113" fmla="*/ 2034 h 204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74" name="Group 249"/>
              <p:cNvGrpSpPr>
                <a:grpSpLocks/>
              </p:cNvGrpSpPr>
              <p:nvPr/>
            </p:nvGrpSpPr>
            <p:grpSpPr bwMode="auto">
              <a:xfrm>
                <a:off x="5727519" y="4515813"/>
                <a:ext cx="416994" cy="741987"/>
                <a:chOff x="693" y="2640"/>
                <a:chExt cx="171" cy="473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1175" name="Freeform 250"/>
                <p:cNvSpPr>
                  <a:spLocks/>
                </p:cNvSpPr>
                <p:nvPr/>
              </p:nvSpPr>
              <p:spPr bwMode="auto">
                <a:xfrm rot="-4622116">
                  <a:off x="728" y="2829"/>
                  <a:ext cx="116" cy="47"/>
                </a:xfrm>
                <a:custGeom>
                  <a:avLst/>
                  <a:gdLst>
                    <a:gd name="T0" fmla="*/ 0 w 438"/>
                    <a:gd name="T1" fmla="*/ 0 h 135"/>
                    <a:gd name="T2" fmla="*/ 0 w 438"/>
                    <a:gd name="T3" fmla="*/ 0 h 135"/>
                    <a:gd name="T4" fmla="*/ 0 w 438"/>
                    <a:gd name="T5" fmla="*/ 0 h 135"/>
                    <a:gd name="T6" fmla="*/ 0 w 438"/>
                    <a:gd name="T7" fmla="*/ 0 h 135"/>
                    <a:gd name="T8" fmla="*/ 0 w 438"/>
                    <a:gd name="T9" fmla="*/ 0 h 135"/>
                    <a:gd name="T10" fmla="*/ 0 w 438"/>
                    <a:gd name="T11" fmla="*/ 0 h 135"/>
                    <a:gd name="T12" fmla="*/ 0 w 438"/>
                    <a:gd name="T13" fmla="*/ 0 h 135"/>
                    <a:gd name="T14" fmla="*/ 0 w 438"/>
                    <a:gd name="T15" fmla="*/ 0 h 135"/>
                    <a:gd name="T16" fmla="*/ 0 w 438"/>
                    <a:gd name="T17" fmla="*/ 0 h 135"/>
                    <a:gd name="T18" fmla="*/ 0 w 438"/>
                    <a:gd name="T19" fmla="*/ 0 h 135"/>
                    <a:gd name="T20" fmla="*/ 0 w 438"/>
                    <a:gd name="T21" fmla="*/ 0 h 135"/>
                    <a:gd name="T22" fmla="*/ 0 w 438"/>
                    <a:gd name="T23" fmla="*/ 0 h 135"/>
                    <a:gd name="T24" fmla="*/ 0 w 438"/>
                    <a:gd name="T25" fmla="*/ 0 h 135"/>
                    <a:gd name="T26" fmla="*/ 0 w 438"/>
                    <a:gd name="T27" fmla="*/ 0 h 135"/>
                    <a:gd name="T28" fmla="*/ 0 w 438"/>
                    <a:gd name="T29" fmla="*/ 0 h 135"/>
                    <a:gd name="T30" fmla="*/ 0 w 438"/>
                    <a:gd name="T31" fmla="*/ 0 h 135"/>
                    <a:gd name="T32" fmla="*/ 0 w 438"/>
                    <a:gd name="T33" fmla="*/ 0 h 135"/>
                    <a:gd name="T34" fmla="*/ 0 w 438"/>
                    <a:gd name="T35" fmla="*/ 0 h 135"/>
                    <a:gd name="T36" fmla="*/ 0 w 438"/>
                    <a:gd name="T37" fmla="*/ 0 h 135"/>
                    <a:gd name="T38" fmla="*/ 0 w 438"/>
                    <a:gd name="T39" fmla="*/ 0 h 135"/>
                    <a:gd name="T40" fmla="*/ 0 w 438"/>
                    <a:gd name="T41" fmla="*/ 0 h 135"/>
                    <a:gd name="T42" fmla="*/ 0 w 438"/>
                    <a:gd name="T43" fmla="*/ 0 h 135"/>
                    <a:gd name="T44" fmla="*/ 0 w 438"/>
                    <a:gd name="T45" fmla="*/ 0 h 135"/>
                    <a:gd name="T46" fmla="*/ 0 w 438"/>
                    <a:gd name="T47" fmla="*/ 0 h 135"/>
                    <a:gd name="T48" fmla="*/ 0 w 438"/>
                    <a:gd name="T49" fmla="*/ 0 h 135"/>
                    <a:gd name="T50" fmla="*/ 0 w 438"/>
                    <a:gd name="T51" fmla="*/ 0 h 135"/>
                    <a:gd name="T52" fmla="*/ 0 w 438"/>
                    <a:gd name="T53" fmla="*/ 0 h 135"/>
                    <a:gd name="T54" fmla="*/ 0 w 438"/>
                    <a:gd name="T55" fmla="*/ 0 h 135"/>
                    <a:gd name="T56" fmla="*/ 0 w 438"/>
                    <a:gd name="T57" fmla="*/ 0 h 135"/>
                    <a:gd name="T58" fmla="*/ 0 w 438"/>
                    <a:gd name="T59" fmla="*/ 0 h 135"/>
                    <a:gd name="T60" fmla="*/ 0 w 438"/>
                    <a:gd name="T61" fmla="*/ 0 h 135"/>
                    <a:gd name="T62" fmla="*/ 0 w 438"/>
                    <a:gd name="T63" fmla="*/ 0 h 135"/>
                    <a:gd name="T64" fmla="*/ 0 w 438"/>
                    <a:gd name="T65" fmla="*/ 0 h 135"/>
                    <a:gd name="T66" fmla="*/ 0 w 438"/>
                    <a:gd name="T67" fmla="*/ 0 h 135"/>
                    <a:gd name="T68" fmla="*/ 0 w 438"/>
                    <a:gd name="T69" fmla="*/ 0 h 135"/>
                    <a:gd name="T70" fmla="*/ 0 w 438"/>
                    <a:gd name="T71" fmla="*/ 0 h 135"/>
                    <a:gd name="T72" fmla="*/ 0 w 438"/>
                    <a:gd name="T73" fmla="*/ 0 h 135"/>
                    <a:gd name="T74" fmla="*/ 0 w 438"/>
                    <a:gd name="T75" fmla="*/ 0 h 135"/>
                    <a:gd name="T76" fmla="*/ 0 w 438"/>
                    <a:gd name="T77" fmla="*/ 0 h 135"/>
                    <a:gd name="T78" fmla="*/ 0 w 438"/>
                    <a:gd name="T79" fmla="*/ 0 h 135"/>
                    <a:gd name="T80" fmla="*/ 0 w 438"/>
                    <a:gd name="T81" fmla="*/ 0 h 135"/>
                    <a:gd name="T82" fmla="*/ 0 w 438"/>
                    <a:gd name="T83" fmla="*/ 0 h 135"/>
                    <a:gd name="T84" fmla="*/ 0 w 438"/>
                    <a:gd name="T85" fmla="*/ 0 h 135"/>
                    <a:gd name="T86" fmla="*/ 0 w 438"/>
                    <a:gd name="T87" fmla="*/ 0 h 135"/>
                    <a:gd name="T88" fmla="*/ 0 w 438"/>
                    <a:gd name="T89" fmla="*/ 0 h 135"/>
                    <a:gd name="T90" fmla="*/ 0 w 438"/>
                    <a:gd name="T91" fmla="*/ 0 h 135"/>
                    <a:gd name="T92" fmla="*/ 0 w 438"/>
                    <a:gd name="T93" fmla="*/ 0 h 135"/>
                    <a:gd name="T94" fmla="*/ 0 w 438"/>
                    <a:gd name="T95" fmla="*/ 0 h 135"/>
                    <a:gd name="T96" fmla="*/ 0 w 438"/>
                    <a:gd name="T97" fmla="*/ 0 h 135"/>
                    <a:gd name="T98" fmla="*/ 0 w 438"/>
                    <a:gd name="T99" fmla="*/ 0 h 135"/>
                    <a:gd name="T100" fmla="*/ 0 w 438"/>
                    <a:gd name="T101" fmla="*/ 0 h 135"/>
                    <a:gd name="T102" fmla="*/ 0 w 438"/>
                    <a:gd name="T103" fmla="*/ 0 h 135"/>
                    <a:gd name="T104" fmla="*/ 0 w 438"/>
                    <a:gd name="T105" fmla="*/ 0 h 135"/>
                    <a:gd name="T106" fmla="*/ 0 w 438"/>
                    <a:gd name="T107" fmla="*/ 0 h 135"/>
                    <a:gd name="T108" fmla="*/ 0 w 438"/>
                    <a:gd name="T109" fmla="*/ 0 h 135"/>
                    <a:gd name="T110" fmla="*/ 0 w 438"/>
                    <a:gd name="T111" fmla="*/ 0 h 13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438" h="135">
                      <a:moveTo>
                        <a:pt x="428" y="0"/>
                      </a:moveTo>
                      <a:lnTo>
                        <a:pt x="399" y="10"/>
                      </a:lnTo>
                      <a:lnTo>
                        <a:pt x="380" y="19"/>
                      </a:lnTo>
                      <a:lnTo>
                        <a:pt x="370" y="19"/>
                      </a:lnTo>
                      <a:lnTo>
                        <a:pt x="350" y="29"/>
                      </a:lnTo>
                      <a:lnTo>
                        <a:pt x="341" y="29"/>
                      </a:lnTo>
                      <a:lnTo>
                        <a:pt x="331" y="29"/>
                      </a:lnTo>
                      <a:lnTo>
                        <a:pt x="311" y="29"/>
                      </a:lnTo>
                      <a:lnTo>
                        <a:pt x="302" y="39"/>
                      </a:lnTo>
                      <a:lnTo>
                        <a:pt x="273" y="39"/>
                      </a:lnTo>
                      <a:lnTo>
                        <a:pt x="253" y="48"/>
                      </a:lnTo>
                      <a:lnTo>
                        <a:pt x="224" y="58"/>
                      </a:lnTo>
                      <a:lnTo>
                        <a:pt x="195" y="68"/>
                      </a:lnTo>
                      <a:lnTo>
                        <a:pt x="185" y="77"/>
                      </a:lnTo>
                      <a:lnTo>
                        <a:pt x="165" y="77"/>
                      </a:lnTo>
                      <a:lnTo>
                        <a:pt x="156" y="77"/>
                      </a:lnTo>
                      <a:lnTo>
                        <a:pt x="146" y="77"/>
                      </a:lnTo>
                      <a:lnTo>
                        <a:pt x="127" y="77"/>
                      </a:lnTo>
                      <a:lnTo>
                        <a:pt x="107" y="77"/>
                      </a:lnTo>
                      <a:lnTo>
                        <a:pt x="97" y="87"/>
                      </a:lnTo>
                      <a:lnTo>
                        <a:pt x="78" y="96"/>
                      </a:lnTo>
                      <a:lnTo>
                        <a:pt x="58" y="106"/>
                      </a:lnTo>
                      <a:lnTo>
                        <a:pt x="39" y="116"/>
                      </a:lnTo>
                      <a:lnTo>
                        <a:pt x="29" y="116"/>
                      </a:lnTo>
                      <a:lnTo>
                        <a:pt x="10" y="116"/>
                      </a:lnTo>
                      <a:lnTo>
                        <a:pt x="0" y="125"/>
                      </a:lnTo>
                      <a:lnTo>
                        <a:pt x="0" y="135"/>
                      </a:lnTo>
                      <a:lnTo>
                        <a:pt x="10" y="125"/>
                      </a:lnTo>
                      <a:lnTo>
                        <a:pt x="29" y="125"/>
                      </a:lnTo>
                      <a:lnTo>
                        <a:pt x="39" y="116"/>
                      </a:lnTo>
                      <a:lnTo>
                        <a:pt x="58" y="116"/>
                      </a:lnTo>
                      <a:lnTo>
                        <a:pt x="78" y="116"/>
                      </a:lnTo>
                      <a:lnTo>
                        <a:pt x="88" y="116"/>
                      </a:lnTo>
                      <a:lnTo>
                        <a:pt x="117" y="96"/>
                      </a:lnTo>
                      <a:lnTo>
                        <a:pt x="136" y="96"/>
                      </a:lnTo>
                      <a:lnTo>
                        <a:pt x="146" y="96"/>
                      </a:lnTo>
                      <a:lnTo>
                        <a:pt x="156" y="96"/>
                      </a:lnTo>
                      <a:lnTo>
                        <a:pt x="175" y="87"/>
                      </a:lnTo>
                      <a:lnTo>
                        <a:pt x="195" y="77"/>
                      </a:lnTo>
                      <a:lnTo>
                        <a:pt x="224" y="77"/>
                      </a:lnTo>
                      <a:lnTo>
                        <a:pt x="253" y="68"/>
                      </a:lnTo>
                      <a:lnTo>
                        <a:pt x="273" y="58"/>
                      </a:lnTo>
                      <a:lnTo>
                        <a:pt x="292" y="58"/>
                      </a:lnTo>
                      <a:lnTo>
                        <a:pt x="302" y="48"/>
                      </a:lnTo>
                      <a:lnTo>
                        <a:pt x="311" y="48"/>
                      </a:lnTo>
                      <a:lnTo>
                        <a:pt x="331" y="48"/>
                      </a:lnTo>
                      <a:lnTo>
                        <a:pt x="341" y="48"/>
                      </a:lnTo>
                      <a:lnTo>
                        <a:pt x="350" y="39"/>
                      </a:lnTo>
                      <a:lnTo>
                        <a:pt x="370" y="39"/>
                      </a:lnTo>
                      <a:lnTo>
                        <a:pt x="380" y="39"/>
                      </a:lnTo>
                      <a:lnTo>
                        <a:pt x="409" y="29"/>
                      </a:lnTo>
                      <a:lnTo>
                        <a:pt x="419" y="19"/>
                      </a:lnTo>
                      <a:lnTo>
                        <a:pt x="438" y="10"/>
                      </a:lnTo>
                      <a:lnTo>
                        <a:pt x="438" y="0"/>
                      </a:lnTo>
                      <a:lnTo>
                        <a:pt x="428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76" name="Freeform 251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77" name="Freeform 252"/>
                <p:cNvSpPr>
                  <a:spLocks/>
                </p:cNvSpPr>
                <p:nvPr/>
              </p:nvSpPr>
              <p:spPr bwMode="auto">
                <a:xfrm rot="-3438596">
                  <a:off x="776" y="2671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17" h="58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97" y="5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17" y="29"/>
                      </a:lnTo>
                      <a:lnTo>
                        <a:pt x="117" y="19"/>
                      </a:lnTo>
                      <a:lnTo>
                        <a:pt x="117" y="9"/>
                      </a:lnTo>
                      <a:lnTo>
                        <a:pt x="107" y="9"/>
                      </a:lnTo>
                      <a:lnTo>
                        <a:pt x="97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1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78" name="Freeform 253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w 126"/>
                    <a:gd name="T69" fmla="*/ 0 h 38"/>
                    <a:gd name="T70" fmla="*/ 0 w 126"/>
                    <a:gd name="T71" fmla="*/ 0 h 38"/>
                    <a:gd name="T72" fmla="*/ 0 w 126"/>
                    <a:gd name="T73" fmla="*/ 0 h 3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79" name="Freeform 254"/>
                <p:cNvSpPr>
                  <a:spLocks/>
                </p:cNvSpPr>
                <p:nvPr/>
              </p:nvSpPr>
              <p:spPr bwMode="auto">
                <a:xfrm rot="-3438596">
                  <a:off x="786" y="2688"/>
                  <a:ext cx="34" cy="13"/>
                </a:xfrm>
                <a:custGeom>
                  <a:avLst/>
                  <a:gdLst>
                    <a:gd name="T0" fmla="*/ 0 w 126"/>
                    <a:gd name="T1" fmla="*/ 0 h 38"/>
                    <a:gd name="T2" fmla="*/ 0 w 126"/>
                    <a:gd name="T3" fmla="*/ 0 h 38"/>
                    <a:gd name="T4" fmla="*/ 0 w 126"/>
                    <a:gd name="T5" fmla="*/ 0 h 38"/>
                    <a:gd name="T6" fmla="*/ 0 w 126"/>
                    <a:gd name="T7" fmla="*/ 0 h 38"/>
                    <a:gd name="T8" fmla="*/ 0 w 126"/>
                    <a:gd name="T9" fmla="*/ 0 h 38"/>
                    <a:gd name="T10" fmla="*/ 0 w 126"/>
                    <a:gd name="T11" fmla="*/ 0 h 38"/>
                    <a:gd name="T12" fmla="*/ 0 w 126"/>
                    <a:gd name="T13" fmla="*/ 0 h 38"/>
                    <a:gd name="T14" fmla="*/ 0 w 126"/>
                    <a:gd name="T15" fmla="*/ 0 h 38"/>
                    <a:gd name="T16" fmla="*/ 0 w 126"/>
                    <a:gd name="T17" fmla="*/ 0 h 38"/>
                    <a:gd name="T18" fmla="*/ 0 w 126"/>
                    <a:gd name="T19" fmla="*/ 0 h 38"/>
                    <a:gd name="T20" fmla="*/ 0 w 126"/>
                    <a:gd name="T21" fmla="*/ 0 h 38"/>
                    <a:gd name="T22" fmla="*/ 0 w 126"/>
                    <a:gd name="T23" fmla="*/ 0 h 38"/>
                    <a:gd name="T24" fmla="*/ 0 w 126"/>
                    <a:gd name="T25" fmla="*/ 0 h 38"/>
                    <a:gd name="T26" fmla="*/ 0 w 126"/>
                    <a:gd name="T27" fmla="*/ 0 h 38"/>
                    <a:gd name="T28" fmla="*/ 0 w 126"/>
                    <a:gd name="T29" fmla="*/ 0 h 38"/>
                    <a:gd name="T30" fmla="*/ 0 w 126"/>
                    <a:gd name="T31" fmla="*/ 0 h 38"/>
                    <a:gd name="T32" fmla="*/ 0 w 126"/>
                    <a:gd name="T33" fmla="*/ 0 h 38"/>
                    <a:gd name="T34" fmla="*/ 0 w 126"/>
                    <a:gd name="T35" fmla="*/ 0 h 38"/>
                    <a:gd name="T36" fmla="*/ 0 w 126"/>
                    <a:gd name="T37" fmla="*/ 0 h 38"/>
                    <a:gd name="T38" fmla="*/ 0 w 126"/>
                    <a:gd name="T39" fmla="*/ 0 h 38"/>
                    <a:gd name="T40" fmla="*/ 0 w 126"/>
                    <a:gd name="T41" fmla="*/ 0 h 38"/>
                    <a:gd name="T42" fmla="*/ 0 w 126"/>
                    <a:gd name="T43" fmla="*/ 0 h 38"/>
                    <a:gd name="T44" fmla="*/ 0 w 126"/>
                    <a:gd name="T45" fmla="*/ 0 h 38"/>
                    <a:gd name="T46" fmla="*/ 0 w 126"/>
                    <a:gd name="T47" fmla="*/ 0 h 38"/>
                    <a:gd name="T48" fmla="*/ 0 w 126"/>
                    <a:gd name="T49" fmla="*/ 0 h 38"/>
                    <a:gd name="T50" fmla="*/ 0 w 126"/>
                    <a:gd name="T51" fmla="*/ 0 h 38"/>
                    <a:gd name="T52" fmla="*/ 0 w 126"/>
                    <a:gd name="T53" fmla="*/ 0 h 38"/>
                    <a:gd name="T54" fmla="*/ 0 w 126"/>
                    <a:gd name="T55" fmla="*/ 0 h 38"/>
                    <a:gd name="T56" fmla="*/ 0 w 126"/>
                    <a:gd name="T57" fmla="*/ 0 h 38"/>
                    <a:gd name="T58" fmla="*/ 0 w 126"/>
                    <a:gd name="T59" fmla="*/ 0 h 38"/>
                    <a:gd name="T60" fmla="*/ 0 w 126"/>
                    <a:gd name="T61" fmla="*/ 0 h 38"/>
                    <a:gd name="T62" fmla="*/ 0 w 126"/>
                    <a:gd name="T63" fmla="*/ 0 h 38"/>
                    <a:gd name="T64" fmla="*/ 0 w 126"/>
                    <a:gd name="T65" fmla="*/ 0 h 38"/>
                    <a:gd name="T66" fmla="*/ 0 w 126"/>
                    <a:gd name="T67" fmla="*/ 0 h 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26" h="38">
                      <a:moveTo>
                        <a:pt x="0" y="19"/>
                      </a:move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9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117" y="28"/>
                      </a:lnTo>
                      <a:lnTo>
                        <a:pt x="117" y="19"/>
                      </a:lnTo>
                      <a:lnTo>
                        <a:pt x="126" y="9"/>
                      </a:lnTo>
                      <a:lnTo>
                        <a:pt x="117" y="9"/>
                      </a:lnTo>
                      <a:lnTo>
                        <a:pt x="107" y="0"/>
                      </a:lnTo>
                      <a:lnTo>
                        <a:pt x="97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9"/>
                      </a:lnTo>
                      <a:lnTo>
                        <a:pt x="0" y="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0" name="Freeform 255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w 88"/>
                    <a:gd name="T63" fmla="*/ 0 h 96"/>
                    <a:gd name="T64" fmla="*/ 0 w 88"/>
                    <a:gd name="T65" fmla="*/ 0 h 96"/>
                    <a:gd name="T66" fmla="*/ 0 w 88"/>
                    <a:gd name="T67" fmla="*/ 0 h 96"/>
                    <a:gd name="T68" fmla="*/ 0 w 88"/>
                    <a:gd name="T69" fmla="*/ 0 h 96"/>
                    <a:gd name="T70" fmla="*/ 0 w 88"/>
                    <a:gd name="T71" fmla="*/ 0 h 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1" name="Freeform 256"/>
                <p:cNvSpPr>
                  <a:spLocks/>
                </p:cNvSpPr>
                <p:nvPr/>
              </p:nvSpPr>
              <p:spPr bwMode="auto">
                <a:xfrm rot="-3438596">
                  <a:off x="773" y="2680"/>
                  <a:ext cx="23" cy="34"/>
                </a:xfrm>
                <a:custGeom>
                  <a:avLst/>
                  <a:gdLst>
                    <a:gd name="T0" fmla="*/ 0 w 88"/>
                    <a:gd name="T1" fmla="*/ 0 h 96"/>
                    <a:gd name="T2" fmla="*/ 0 w 88"/>
                    <a:gd name="T3" fmla="*/ 0 h 96"/>
                    <a:gd name="T4" fmla="*/ 0 w 88"/>
                    <a:gd name="T5" fmla="*/ 0 h 96"/>
                    <a:gd name="T6" fmla="*/ 0 w 88"/>
                    <a:gd name="T7" fmla="*/ 0 h 96"/>
                    <a:gd name="T8" fmla="*/ 0 w 88"/>
                    <a:gd name="T9" fmla="*/ 0 h 96"/>
                    <a:gd name="T10" fmla="*/ 0 w 88"/>
                    <a:gd name="T11" fmla="*/ 0 h 96"/>
                    <a:gd name="T12" fmla="*/ 0 w 88"/>
                    <a:gd name="T13" fmla="*/ 0 h 96"/>
                    <a:gd name="T14" fmla="*/ 0 w 88"/>
                    <a:gd name="T15" fmla="*/ 0 h 96"/>
                    <a:gd name="T16" fmla="*/ 0 w 88"/>
                    <a:gd name="T17" fmla="*/ 0 h 96"/>
                    <a:gd name="T18" fmla="*/ 0 w 88"/>
                    <a:gd name="T19" fmla="*/ 0 h 96"/>
                    <a:gd name="T20" fmla="*/ 0 w 88"/>
                    <a:gd name="T21" fmla="*/ 0 h 96"/>
                    <a:gd name="T22" fmla="*/ 0 w 88"/>
                    <a:gd name="T23" fmla="*/ 0 h 96"/>
                    <a:gd name="T24" fmla="*/ 0 w 88"/>
                    <a:gd name="T25" fmla="*/ 0 h 96"/>
                    <a:gd name="T26" fmla="*/ 0 w 88"/>
                    <a:gd name="T27" fmla="*/ 0 h 96"/>
                    <a:gd name="T28" fmla="*/ 0 w 88"/>
                    <a:gd name="T29" fmla="*/ 0 h 96"/>
                    <a:gd name="T30" fmla="*/ 0 w 88"/>
                    <a:gd name="T31" fmla="*/ 0 h 96"/>
                    <a:gd name="T32" fmla="*/ 0 w 88"/>
                    <a:gd name="T33" fmla="*/ 0 h 96"/>
                    <a:gd name="T34" fmla="*/ 0 w 88"/>
                    <a:gd name="T35" fmla="*/ 0 h 96"/>
                    <a:gd name="T36" fmla="*/ 0 w 88"/>
                    <a:gd name="T37" fmla="*/ 0 h 96"/>
                    <a:gd name="T38" fmla="*/ 0 w 88"/>
                    <a:gd name="T39" fmla="*/ 0 h 96"/>
                    <a:gd name="T40" fmla="*/ 0 w 88"/>
                    <a:gd name="T41" fmla="*/ 0 h 96"/>
                    <a:gd name="T42" fmla="*/ 0 w 88"/>
                    <a:gd name="T43" fmla="*/ 0 h 96"/>
                    <a:gd name="T44" fmla="*/ 0 w 88"/>
                    <a:gd name="T45" fmla="*/ 0 h 96"/>
                    <a:gd name="T46" fmla="*/ 0 w 88"/>
                    <a:gd name="T47" fmla="*/ 0 h 96"/>
                    <a:gd name="T48" fmla="*/ 0 w 88"/>
                    <a:gd name="T49" fmla="*/ 0 h 96"/>
                    <a:gd name="T50" fmla="*/ 0 w 88"/>
                    <a:gd name="T51" fmla="*/ 0 h 96"/>
                    <a:gd name="T52" fmla="*/ 0 w 88"/>
                    <a:gd name="T53" fmla="*/ 0 h 96"/>
                    <a:gd name="T54" fmla="*/ 0 w 88"/>
                    <a:gd name="T55" fmla="*/ 0 h 96"/>
                    <a:gd name="T56" fmla="*/ 0 w 88"/>
                    <a:gd name="T57" fmla="*/ 0 h 96"/>
                    <a:gd name="T58" fmla="*/ 0 w 88"/>
                    <a:gd name="T59" fmla="*/ 0 h 96"/>
                    <a:gd name="T60" fmla="*/ 0 w 88"/>
                    <a:gd name="T61" fmla="*/ 0 h 9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8" h="96">
                      <a:moveTo>
                        <a:pt x="0" y="96"/>
                      </a:move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68"/>
                      </a:lnTo>
                      <a:lnTo>
                        <a:pt x="59" y="68"/>
                      </a:lnTo>
                      <a:lnTo>
                        <a:pt x="59" y="58"/>
                      </a:lnTo>
                      <a:lnTo>
                        <a:pt x="69" y="48"/>
                      </a:lnTo>
                      <a:lnTo>
                        <a:pt x="69" y="39"/>
                      </a:lnTo>
                      <a:lnTo>
                        <a:pt x="7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69" y="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49" y="19"/>
                      </a:lnTo>
                      <a:lnTo>
                        <a:pt x="39" y="19"/>
                      </a:lnTo>
                      <a:lnTo>
                        <a:pt x="30" y="29"/>
                      </a:lnTo>
                      <a:lnTo>
                        <a:pt x="20" y="29"/>
                      </a:lnTo>
                      <a:lnTo>
                        <a:pt x="20" y="39"/>
                      </a:lnTo>
                      <a:lnTo>
                        <a:pt x="20" y="48"/>
                      </a:lnTo>
                      <a:lnTo>
                        <a:pt x="20" y="58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2" name="Freeform 257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w 117"/>
                    <a:gd name="T77" fmla="*/ 0 h 58"/>
                    <a:gd name="T78" fmla="*/ 0 w 117"/>
                    <a:gd name="T79" fmla="*/ 0 h 58"/>
                    <a:gd name="T80" fmla="*/ 0 w 117"/>
                    <a:gd name="T81" fmla="*/ 0 h 58"/>
                    <a:gd name="T82" fmla="*/ 0 w 117"/>
                    <a:gd name="T83" fmla="*/ 0 h 58"/>
                    <a:gd name="T84" fmla="*/ 0 w 117"/>
                    <a:gd name="T85" fmla="*/ 0 h 58"/>
                    <a:gd name="T86" fmla="*/ 0 w 117"/>
                    <a:gd name="T87" fmla="*/ 0 h 58"/>
                    <a:gd name="T88" fmla="*/ 0 w 117"/>
                    <a:gd name="T89" fmla="*/ 0 h 58"/>
                    <a:gd name="T90" fmla="*/ 0 w 117"/>
                    <a:gd name="T91" fmla="*/ 0 h 5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3" name="Freeform 258"/>
                <p:cNvSpPr>
                  <a:spLocks/>
                </p:cNvSpPr>
                <p:nvPr/>
              </p:nvSpPr>
              <p:spPr bwMode="auto">
                <a:xfrm rot="-3438596">
                  <a:off x="787" y="2703"/>
                  <a:ext cx="31" cy="20"/>
                </a:xfrm>
                <a:custGeom>
                  <a:avLst/>
                  <a:gdLst>
                    <a:gd name="T0" fmla="*/ 0 w 117"/>
                    <a:gd name="T1" fmla="*/ 0 h 58"/>
                    <a:gd name="T2" fmla="*/ 0 w 117"/>
                    <a:gd name="T3" fmla="*/ 0 h 58"/>
                    <a:gd name="T4" fmla="*/ 0 w 117"/>
                    <a:gd name="T5" fmla="*/ 0 h 58"/>
                    <a:gd name="T6" fmla="*/ 0 w 117"/>
                    <a:gd name="T7" fmla="*/ 0 h 58"/>
                    <a:gd name="T8" fmla="*/ 0 w 117"/>
                    <a:gd name="T9" fmla="*/ 0 h 58"/>
                    <a:gd name="T10" fmla="*/ 0 w 117"/>
                    <a:gd name="T11" fmla="*/ 0 h 58"/>
                    <a:gd name="T12" fmla="*/ 0 w 117"/>
                    <a:gd name="T13" fmla="*/ 0 h 58"/>
                    <a:gd name="T14" fmla="*/ 0 w 117"/>
                    <a:gd name="T15" fmla="*/ 0 h 58"/>
                    <a:gd name="T16" fmla="*/ 0 w 117"/>
                    <a:gd name="T17" fmla="*/ 0 h 58"/>
                    <a:gd name="T18" fmla="*/ 0 w 117"/>
                    <a:gd name="T19" fmla="*/ 0 h 58"/>
                    <a:gd name="T20" fmla="*/ 0 w 117"/>
                    <a:gd name="T21" fmla="*/ 0 h 58"/>
                    <a:gd name="T22" fmla="*/ 0 w 117"/>
                    <a:gd name="T23" fmla="*/ 0 h 58"/>
                    <a:gd name="T24" fmla="*/ 0 w 117"/>
                    <a:gd name="T25" fmla="*/ 0 h 58"/>
                    <a:gd name="T26" fmla="*/ 0 w 117"/>
                    <a:gd name="T27" fmla="*/ 0 h 58"/>
                    <a:gd name="T28" fmla="*/ 0 w 117"/>
                    <a:gd name="T29" fmla="*/ 0 h 58"/>
                    <a:gd name="T30" fmla="*/ 0 w 117"/>
                    <a:gd name="T31" fmla="*/ 0 h 58"/>
                    <a:gd name="T32" fmla="*/ 0 w 117"/>
                    <a:gd name="T33" fmla="*/ 0 h 58"/>
                    <a:gd name="T34" fmla="*/ 0 w 117"/>
                    <a:gd name="T35" fmla="*/ 0 h 58"/>
                    <a:gd name="T36" fmla="*/ 0 w 117"/>
                    <a:gd name="T37" fmla="*/ 0 h 58"/>
                    <a:gd name="T38" fmla="*/ 0 w 117"/>
                    <a:gd name="T39" fmla="*/ 0 h 58"/>
                    <a:gd name="T40" fmla="*/ 0 w 117"/>
                    <a:gd name="T41" fmla="*/ 0 h 58"/>
                    <a:gd name="T42" fmla="*/ 0 w 117"/>
                    <a:gd name="T43" fmla="*/ 0 h 58"/>
                    <a:gd name="T44" fmla="*/ 0 w 117"/>
                    <a:gd name="T45" fmla="*/ 0 h 58"/>
                    <a:gd name="T46" fmla="*/ 0 w 117"/>
                    <a:gd name="T47" fmla="*/ 0 h 58"/>
                    <a:gd name="T48" fmla="*/ 0 w 117"/>
                    <a:gd name="T49" fmla="*/ 0 h 58"/>
                    <a:gd name="T50" fmla="*/ 0 w 117"/>
                    <a:gd name="T51" fmla="*/ 0 h 58"/>
                    <a:gd name="T52" fmla="*/ 0 w 117"/>
                    <a:gd name="T53" fmla="*/ 0 h 58"/>
                    <a:gd name="T54" fmla="*/ 0 w 117"/>
                    <a:gd name="T55" fmla="*/ 0 h 58"/>
                    <a:gd name="T56" fmla="*/ 0 w 117"/>
                    <a:gd name="T57" fmla="*/ 0 h 58"/>
                    <a:gd name="T58" fmla="*/ 0 w 117"/>
                    <a:gd name="T59" fmla="*/ 0 h 58"/>
                    <a:gd name="T60" fmla="*/ 0 w 117"/>
                    <a:gd name="T61" fmla="*/ 0 h 58"/>
                    <a:gd name="T62" fmla="*/ 0 w 117"/>
                    <a:gd name="T63" fmla="*/ 0 h 58"/>
                    <a:gd name="T64" fmla="*/ 0 w 117"/>
                    <a:gd name="T65" fmla="*/ 0 h 58"/>
                    <a:gd name="T66" fmla="*/ 0 w 117"/>
                    <a:gd name="T67" fmla="*/ 0 h 58"/>
                    <a:gd name="T68" fmla="*/ 0 w 117"/>
                    <a:gd name="T69" fmla="*/ 0 h 58"/>
                    <a:gd name="T70" fmla="*/ 0 w 117"/>
                    <a:gd name="T71" fmla="*/ 0 h 58"/>
                    <a:gd name="T72" fmla="*/ 0 w 117"/>
                    <a:gd name="T73" fmla="*/ 0 h 58"/>
                    <a:gd name="T74" fmla="*/ 0 w 117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" h="58">
                      <a:moveTo>
                        <a:pt x="0" y="19"/>
                      </a:move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10" y="38"/>
                      </a:lnTo>
                      <a:lnTo>
                        <a:pt x="20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58"/>
                      </a:lnTo>
                      <a:lnTo>
                        <a:pt x="107" y="58"/>
                      </a:lnTo>
                      <a:lnTo>
                        <a:pt x="107" y="48"/>
                      </a:lnTo>
                      <a:lnTo>
                        <a:pt x="117" y="48"/>
                      </a:lnTo>
                      <a:lnTo>
                        <a:pt x="11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98" y="1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0" y="19"/>
                      </a:lnTo>
                      <a:lnTo>
                        <a:pt x="0" y="1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4" name="Freeform 259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w 78"/>
                    <a:gd name="T57" fmla="*/ 0 h 77"/>
                    <a:gd name="T58" fmla="*/ 0 w 78"/>
                    <a:gd name="T59" fmla="*/ 0 h 77"/>
                    <a:gd name="T60" fmla="*/ 0 w 78"/>
                    <a:gd name="T61" fmla="*/ 0 h 77"/>
                    <a:gd name="T62" fmla="*/ 0 w 78"/>
                    <a:gd name="T63" fmla="*/ 0 h 77"/>
                    <a:gd name="T64" fmla="*/ 0 w 78"/>
                    <a:gd name="T65" fmla="*/ 0 h 77"/>
                    <a:gd name="T66" fmla="*/ 0 w 7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5" name="Freeform 260"/>
                <p:cNvSpPr>
                  <a:spLocks/>
                </p:cNvSpPr>
                <p:nvPr/>
              </p:nvSpPr>
              <p:spPr bwMode="auto">
                <a:xfrm rot="-3438596">
                  <a:off x="773" y="2698"/>
                  <a:ext cx="20" cy="27"/>
                </a:xfrm>
                <a:custGeom>
                  <a:avLst/>
                  <a:gdLst>
                    <a:gd name="T0" fmla="*/ 0 w 78"/>
                    <a:gd name="T1" fmla="*/ 0 h 77"/>
                    <a:gd name="T2" fmla="*/ 0 w 78"/>
                    <a:gd name="T3" fmla="*/ 0 h 77"/>
                    <a:gd name="T4" fmla="*/ 0 w 78"/>
                    <a:gd name="T5" fmla="*/ 0 h 77"/>
                    <a:gd name="T6" fmla="*/ 0 w 78"/>
                    <a:gd name="T7" fmla="*/ 0 h 77"/>
                    <a:gd name="T8" fmla="*/ 0 w 78"/>
                    <a:gd name="T9" fmla="*/ 0 h 77"/>
                    <a:gd name="T10" fmla="*/ 0 w 78"/>
                    <a:gd name="T11" fmla="*/ 0 h 77"/>
                    <a:gd name="T12" fmla="*/ 0 w 78"/>
                    <a:gd name="T13" fmla="*/ 0 h 77"/>
                    <a:gd name="T14" fmla="*/ 0 w 78"/>
                    <a:gd name="T15" fmla="*/ 0 h 77"/>
                    <a:gd name="T16" fmla="*/ 0 w 78"/>
                    <a:gd name="T17" fmla="*/ 0 h 77"/>
                    <a:gd name="T18" fmla="*/ 0 w 78"/>
                    <a:gd name="T19" fmla="*/ 0 h 77"/>
                    <a:gd name="T20" fmla="*/ 0 w 78"/>
                    <a:gd name="T21" fmla="*/ 0 h 77"/>
                    <a:gd name="T22" fmla="*/ 0 w 78"/>
                    <a:gd name="T23" fmla="*/ 0 h 77"/>
                    <a:gd name="T24" fmla="*/ 0 w 78"/>
                    <a:gd name="T25" fmla="*/ 0 h 77"/>
                    <a:gd name="T26" fmla="*/ 0 w 78"/>
                    <a:gd name="T27" fmla="*/ 0 h 77"/>
                    <a:gd name="T28" fmla="*/ 0 w 78"/>
                    <a:gd name="T29" fmla="*/ 0 h 77"/>
                    <a:gd name="T30" fmla="*/ 0 w 78"/>
                    <a:gd name="T31" fmla="*/ 0 h 77"/>
                    <a:gd name="T32" fmla="*/ 0 w 78"/>
                    <a:gd name="T33" fmla="*/ 0 h 77"/>
                    <a:gd name="T34" fmla="*/ 0 w 78"/>
                    <a:gd name="T35" fmla="*/ 0 h 77"/>
                    <a:gd name="T36" fmla="*/ 0 w 78"/>
                    <a:gd name="T37" fmla="*/ 0 h 77"/>
                    <a:gd name="T38" fmla="*/ 0 w 78"/>
                    <a:gd name="T39" fmla="*/ 0 h 77"/>
                    <a:gd name="T40" fmla="*/ 0 w 78"/>
                    <a:gd name="T41" fmla="*/ 0 h 77"/>
                    <a:gd name="T42" fmla="*/ 0 w 78"/>
                    <a:gd name="T43" fmla="*/ 0 h 77"/>
                    <a:gd name="T44" fmla="*/ 0 w 78"/>
                    <a:gd name="T45" fmla="*/ 0 h 77"/>
                    <a:gd name="T46" fmla="*/ 0 w 78"/>
                    <a:gd name="T47" fmla="*/ 0 h 77"/>
                    <a:gd name="T48" fmla="*/ 0 w 78"/>
                    <a:gd name="T49" fmla="*/ 0 h 77"/>
                    <a:gd name="T50" fmla="*/ 0 w 78"/>
                    <a:gd name="T51" fmla="*/ 0 h 77"/>
                    <a:gd name="T52" fmla="*/ 0 w 78"/>
                    <a:gd name="T53" fmla="*/ 0 h 77"/>
                    <a:gd name="T54" fmla="*/ 0 w 78"/>
                    <a:gd name="T55" fmla="*/ 0 h 7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77">
                      <a:moveTo>
                        <a:pt x="0" y="77"/>
                      </a:move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6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68" y="48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78" y="19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9" y="3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6" name="Freeform 261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w 107"/>
                    <a:gd name="T69" fmla="*/ 0 h 58"/>
                    <a:gd name="T70" fmla="*/ 0 w 107"/>
                    <a:gd name="T71" fmla="*/ 0 h 58"/>
                    <a:gd name="T72" fmla="*/ 0 w 107"/>
                    <a:gd name="T73" fmla="*/ 0 h 58"/>
                    <a:gd name="T74" fmla="*/ 0 w 107"/>
                    <a:gd name="T75" fmla="*/ 0 h 58"/>
                    <a:gd name="T76" fmla="*/ 0 w 107"/>
                    <a:gd name="T77" fmla="*/ 0 h 58"/>
                    <a:gd name="T78" fmla="*/ 0 w 107"/>
                    <a:gd name="T79" fmla="*/ 0 h 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7" name="Freeform 262"/>
                <p:cNvSpPr>
                  <a:spLocks/>
                </p:cNvSpPr>
                <p:nvPr/>
              </p:nvSpPr>
              <p:spPr bwMode="auto">
                <a:xfrm rot="-3438596">
                  <a:off x="786" y="2719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58">
                      <a:moveTo>
                        <a:pt x="0" y="10"/>
                      </a:moveTo>
                      <a:lnTo>
                        <a:pt x="10" y="29"/>
                      </a:lnTo>
                      <a:lnTo>
                        <a:pt x="19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7" y="5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97" y="29"/>
                      </a:lnTo>
                      <a:lnTo>
                        <a:pt x="97" y="19"/>
                      </a:lnTo>
                      <a:lnTo>
                        <a:pt x="87" y="1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8" name="Freeform 263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w 68"/>
                    <a:gd name="T59" fmla="*/ 0 h 87"/>
                    <a:gd name="T60" fmla="*/ 0 w 68"/>
                    <a:gd name="T61" fmla="*/ 0 h 87"/>
                    <a:gd name="T62" fmla="*/ 0 w 68"/>
                    <a:gd name="T63" fmla="*/ 0 h 87"/>
                    <a:gd name="T64" fmla="*/ 0 w 68"/>
                    <a:gd name="T65" fmla="*/ 0 h 87"/>
                    <a:gd name="T66" fmla="*/ 0 w 68"/>
                    <a:gd name="T67" fmla="*/ 0 h 87"/>
                    <a:gd name="T68" fmla="*/ 0 w 68"/>
                    <a:gd name="T69" fmla="*/ 0 h 87"/>
                    <a:gd name="T70" fmla="*/ 0 w 68"/>
                    <a:gd name="T71" fmla="*/ 0 h 87"/>
                    <a:gd name="T72" fmla="*/ 0 w 68"/>
                    <a:gd name="T73" fmla="*/ 0 h 87"/>
                    <a:gd name="T74" fmla="*/ 0 w 68"/>
                    <a:gd name="T75" fmla="*/ 0 h 87"/>
                    <a:gd name="T76" fmla="*/ 0 w 68"/>
                    <a:gd name="T77" fmla="*/ 0 h 87"/>
                    <a:gd name="T78" fmla="*/ 0 w 68"/>
                    <a:gd name="T79" fmla="*/ 0 h 87"/>
                    <a:gd name="T80" fmla="*/ 0 w 68"/>
                    <a:gd name="T81" fmla="*/ 0 h 87"/>
                    <a:gd name="T82" fmla="*/ 0 w 68"/>
                    <a:gd name="T83" fmla="*/ 0 h 8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89" name="Freeform 264"/>
                <p:cNvSpPr>
                  <a:spLocks/>
                </p:cNvSpPr>
                <p:nvPr/>
              </p:nvSpPr>
              <p:spPr bwMode="auto">
                <a:xfrm rot="-3438596">
                  <a:off x="773" y="2714"/>
                  <a:ext cx="18" cy="30"/>
                </a:xfrm>
                <a:custGeom>
                  <a:avLst/>
                  <a:gdLst>
                    <a:gd name="T0" fmla="*/ 0 w 68"/>
                    <a:gd name="T1" fmla="*/ 0 h 87"/>
                    <a:gd name="T2" fmla="*/ 0 w 68"/>
                    <a:gd name="T3" fmla="*/ 0 h 87"/>
                    <a:gd name="T4" fmla="*/ 0 w 68"/>
                    <a:gd name="T5" fmla="*/ 0 h 87"/>
                    <a:gd name="T6" fmla="*/ 0 w 68"/>
                    <a:gd name="T7" fmla="*/ 0 h 87"/>
                    <a:gd name="T8" fmla="*/ 0 w 68"/>
                    <a:gd name="T9" fmla="*/ 0 h 87"/>
                    <a:gd name="T10" fmla="*/ 0 w 68"/>
                    <a:gd name="T11" fmla="*/ 0 h 87"/>
                    <a:gd name="T12" fmla="*/ 0 w 68"/>
                    <a:gd name="T13" fmla="*/ 0 h 87"/>
                    <a:gd name="T14" fmla="*/ 0 w 68"/>
                    <a:gd name="T15" fmla="*/ 0 h 87"/>
                    <a:gd name="T16" fmla="*/ 0 w 68"/>
                    <a:gd name="T17" fmla="*/ 0 h 87"/>
                    <a:gd name="T18" fmla="*/ 0 w 68"/>
                    <a:gd name="T19" fmla="*/ 0 h 87"/>
                    <a:gd name="T20" fmla="*/ 0 w 68"/>
                    <a:gd name="T21" fmla="*/ 0 h 87"/>
                    <a:gd name="T22" fmla="*/ 0 w 68"/>
                    <a:gd name="T23" fmla="*/ 0 h 87"/>
                    <a:gd name="T24" fmla="*/ 0 w 68"/>
                    <a:gd name="T25" fmla="*/ 0 h 87"/>
                    <a:gd name="T26" fmla="*/ 0 w 68"/>
                    <a:gd name="T27" fmla="*/ 0 h 87"/>
                    <a:gd name="T28" fmla="*/ 0 w 68"/>
                    <a:gd name="T29" fmla="*/ 0 h 87"/>
                    <a:gd name="T30" fmla="*/ 0 w 68"/>
                    <a:gd name="T31" fmla="*/ 0 h 87"/>
                    <a:gd name="T32" fmla="*/ 0 w 68"/>
                    <a:gd name="T33" fmla="*/ 0 h 87"/>
                    <a:gd name="T34" fmla="*/ 0 w 68"/>
                    <a:gd name="T35" fmla="*/ 0 h 87"/>
                    <a:gd name="T36" fmla="*/ 0 w 68"/>
                    <a:gd name="T37" fmla="*/ 0 h 87"/>
                    <a:gd name="T38" fmla="*/ 0 w 68"/>
                    <a:gd name="T39" fmla="*/ 0 h 87"/>
                    <a:gd name="T40" fmla="*/ 0 w 68"/>
                    <a:gd name="T41" fmla="*/ 0 h 87"/>
                    <a:gd name="T42" fmla="*/ 0 w 68"/>
                    <a:gd name="T43" fmla="*/ 0 h 87"/>
                    <a:gd name="T44" fmla="*/ 0 w 68"/>
                    <a:gd name="T45" fmla="*/ 0 h 87"/>
                    <a:gd name="T46" fmla="*/ 0 w 68"/>
                    <a:gd name="T47" fmla="*/ 0 h 87"/>
                    <a:gd name="T48" fmla="*/ 0 w 68"/>
                    <a:gd name="T49" fmla="*/ 0 h 87"/>
                    <a:gd name="T50" fmla="*/ 0 w 68"/>
                    <a:gd name="T51" fmla="*/ 0 h 87"/>
                    <a:gd name="T52" fmla="*/ 0 w 68"/>
                    <a:gd name="T53" fmla="*/ 0 h 87"/>
                    <a:gd name="T54" fmla="*/ 0 w 68"/>
                    <a:gd name="T55" fmla="*/ 0 h 87"/>
                    <a:gd name="T56" fmla="*/ 0 w 68"/>
                    <a:gd name="T57" fmla="*/ 0 h 8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68" h="8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9" y="48"/>
                      </a:lnTo>
                      <a:lnTo>
                        <a:pt x="59" y="39"/>
                      </a:lnTo>
                      <a:lnTo>
                        <a:pt x="59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20"/>
                      </a:lnTo>
                      <a:lnTo>
                        <a:pt x="29" y="20"/>
                      </a:lnTo>
                      <a:lnTo>
                        <a:pt x="20" y="20"/>
                      </a:lnTo>
                      <a:lnTo>
                        <a:pt x="1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0" name="Freeform 265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w 98"/>
                    <a:gd name="T65" fmla="*/ 0 h 58"/>
                    <a:gd name="T66" fmla="*/ 0 w 98"/>
                    <a:gd name="T67" fmla="*/ 0 h 58"/>
                    <a:gd name="T68" fmla="*/ 0 w 98"/>
                    <a:gd name="T69" fmla="*/ 0 h 58"/>
                    <a:gd name="T70" fmla="*/ 0 w 98"/>
                    <a:gd name="T71" fmla="*/ 0 h 58"/>
                    <a:gd name="T72" fmla="*/ 0 w 98"/>
                    <a:gd name="T73" fmla="*/ 0 h 58"/>
                    <a:gd name="T74" fmla="*/ 0 w 98"/>
                    <a:gd name="T75" fmla="*/ 0 h 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1" name="Freeform 266"/>
                <p:cNvSpPr>
                  <a:spLocks/>
                </p:cNvSpPr>
                <p:nvPr/>
              </p:nvSpPr>
              <p:spPr bwMode="auto">
                <a:xfrm rot="-3438596">
                  <a:off x="784" y="2735"/>
                  <a:ext cx="26" cy="20"/>
                </a:xfrm>
                <a:custGeom>
                  <a:avLst/>
                  <a:gdLst>
                    <a:gd name="T0" fmla="*/ 0 w 98"/>
                    <a:gd name="T1" fmla="*/ 0 h 58"/>
                    <a:gd name="T2" fmla="*/ 0 w 98"/>
                    <a:gd name="T3" fmla="*/ 0 h 58"/>
                    <a:gd name="T4" fmla="*/ 0 w 98"/>
                    <a:gd name="T5" fmla="*/ 0 h 58"/>
                    <a:gd name="T6" fmla="*/ 0 w 98"/>
                    <a:gd name="T7" fmla="*/ 0 h 58"/>
                    <a:gd name="T8" fmla="*/ 0 w 98"/>
                    <a:gd name="T9" fmla="*/ 0 h 58"/>
                    <a:gd name="T10" fmla="*/ 0 w 98"/>
                    <a:gd name="T11" fmla="*/ 0 h 58"/>
                    <a:gd name="T12" fmla="*/ 0 w 98"/>
                    <a:gd name="T13" fmla="*/ 0 h 58"/>
                    <a:gd name="T14" fmla="*/ 0 w 98"/>
                    <a:gd name="T15" fmla="*/ 0 h 58"/>
                    <a:gd name="T16" fmla="*/ 0 w 98"/>
                    <a:gd name="T17" fmla="*/ 0 h 58"/>
                    <a:gd name="T18" fmla="*/ 0 w 98"/>
                    <a:gd name="T19" fmla="*/ 0 h 58"/>
                    <a:gd name="T20" fmla="*/ 0 w 98"/>
                    <a:gd name="T21" fmla="*/ 0 h 58"/>
                    <a:gd name="T22" fmla="*/ 0 w 98"/>
                    <a:gd name="T23" fmla="*/ 0 h 58"/>
                    <a:gd name="T24" fmla="*/ 0 w 98"/>
                    <a:gd name="T25" fmla="*/ 0 h 58"/>
                    <a:gd name="T26" fmla="*/ 0 w 98"/>
                    <a:gd name="T27" fmla="*/ 0 h 58"/>
                    <a:gd name="T28" fmla="*/ 0 w 98"/>
                    <a:gd name="T29" fmla="*/ 0 h 58"/>
                    <a:gd name="T30" fmla="*/ 0 w 98"/>
                    <a:gd name="T31" fmla="*/ 0 h 58"/>
                    <a:gd name="T32" fmla="*/ 0 w 98"/>
                    <a:gd name="T33" fmla="*/ 0 h 58"/>
                    <a:gd name="T34" fmla="*/ 0 w 98"/>
                    <a:gd name="T35" fmla="*/ 0 h 58"/>
                    <a:gd name="T36" fmla="*/ 0 w 98"/>
                    <a:gd name="T37" fmla="*/ 0 h 58"/>
                    <a:gd name="T38" fmla="*/ 0 w 98"/>
                    <a:gd name="T39" fmla="*/ 0 h 58"/>
                    <a:gd name="T40" fmla="*/ 0 w 98"/>
                    <a:gd name="T41" fmla="*/ 0 h 58"/>
                    <a:gd name="T42" fmla="*/ 0 w 98"/>
                    <a:gd name="T43" fmla="*/ 0 h 58"/>
                    <a:gd name="T44" fmla="*/ 0 w 98"/>
                    <a:gd name="T45" fmla="*/ 0 h 58"/>
                    <a:gd name="T46" fmla="*/ 0 w 98"/>
                    <a:gd name="T47" fmla="*/ 0 h 58"/>
                    <a:gd name="T48" fmla="*/ 0 w 98"/>
                    <a:gd name="T49" fmla="*/ 0 h 58"/>
                    <a:gd name="T50" fmla="*/ 0 w 98"/>
                    <a:gd name="T51" fmla="*/ 0 h 58"/>
                    <a:gd name="T52" fmla="*/ 0 w 98"/>
                    <a:gd name="T53" fmla="*/ 0 h 58"/>
                    <a:gd name="T54" fmla="*/ 0 w 98"/>
                    <a:gd name="T55" fmla="*/ 0 h 58"/>
                    <a:gd name="T56" fmla="*/ 0 w 98"/>
                    <a:gd name="T57" fmla="*/ 0 h 58"/>
                    <a:gd name="T58" fmla="*/ 0 w 98"/>
                    <a:gd name="T59" fmla="*/ 0 h 58"/>
                    <a:gd name="T60" fmla="*/ 0 w 98"/>
                    <a:gd name="T61" fmla="*/ 0 h 58"/>
                    <a:gd name="T62" fmla="*/ 0 w 98"/>
                    <a:gd name="T63" fmla="*/ 0 h 5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98" h="58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58"/>
                      </a:lnTo>
                      <a:lnTo>
                        <a:pt x="59" y="58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98" y="48"/>
                      </a:lnTo>
                      <a:lnTo>
                        <a:pt x="98" y="39"/>
                      </a:lnTo>
                      <a:lnTo>
                        <a:pt x="88" y="29"/>
                      </a:lnTo>
                      <a:lnTo>
                        <a:pt x="88" y="20"/>
                      </a:lnTo>
                      <a:lnTo>
                        <a:pt x="78" y="20"/>
                      </a:lnTo>
                      <a:lnTo>
                        <a:pt x="78" y="1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2" name="Freeform 267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3" name="Freeform 268"/>
                <p:cNvSpPr>
                  <a:spLocks/>
                </p:cNvSpPr>
                <p:nvPr/>
              </p:nvSpPr>
              <p:spPr bwMode="auto">
                <a:xfrm rot="-3438596">
                  <a:off x="769" y="2730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77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58" y="77"/>
                      </a:lnTo>
                      <a:lnTo>
                        <a:pt x="58" y="67"/>
                      </a:lnTo>
                      <a:lnTo>
                        <a:pt x="58" y="57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68" y="38"/>
                      </a:lnTo>
                      <a:lnTo>
                        <a:pt x="68" y="28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58" y="9"/>
                      </a:lnTo>
                      <a:lnTo>
                        <a:pt x="48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8"/>
                      </a:lnTo>
                      <a:lnTo>
                        <a:pt x="19" y="38"/>
                      </a:lnTo>
                      <a:lnTo>
                        <a:pt x="9" y="48"/>
                      </a:lnTo>
                      <a:lnTo>
                        <a:pt x="9" y="57"/>
                      </a:lnTo>
                      <a:lnTo>
                        <a:pt x="9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4" name="Freeform 269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w 88"/>
                    <a:gd name="T49" fmla="*/ 0 h 57"/>
                    <a:gd name="T50" fmla="*/ 0 w 88"/>
                    <a:gd name="T51" fmla="*/ 0 h 57"/>
                    <a:gd name="T52" fmla="*/ 0 w 88"/>
                    <a:gd name="T53" fmla="*/ 0 h 57"/>
                    <a:gd name="T54" fmla="*/ 0 w 88"/>
                    <a:gd name="T55" fmla="*/ 0 h 57"/>
                    <a:gd name="T56" fmla="*/ 0 w 88"/>
                    <a:gd name="T57" fmla="*/ 0 h 57"/>
                    <a:gd name="T58" fmla="*/ 0 w 88"/>
                    <a:gd name="T59" fmla="*/ 0 h 57"/>
                    <a:gd name="T60" fmla="*/ 0 w 88"/>
                    <a:gd name="T61" fmla="*/ 0 h 57"/>
                    <a:gd name="T62" fmla="*/ 0 w 88"/>
                    <a:gd name="T63" fmla="*/ 0 h 5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5" name="Freeform 270"/>
                <p:cNvSpPr>
                  <a:spLocks/>
                </p:cNvSpPr>
                <p:nvPr/>
              </p:nvSpPr>
              <p:spPr bwMode="auto">
                <a:xfrm rot="-3438596">
                  <a:off x="784" y="2749"/>
                  <a:ext cx="23" cy="20"/>
                </a:xfrm>
                <a:custGeom>
                  <a:avLst/>
                  <a:gdLst>
                    <a:gd name="T0" fmla="*/ 0 w 88"/>
                    <a:gd name="T1" fmla="*/ 0 h 57"/>
                    <a:gd name="T2" fmla="*/ 0 w 88"/>
                    <a:gd name="T3" fmla="*/ 0 h 57"/>
                    <a:gd name="T4" fmla="*/ 0 w 88"/>
                    <a:gd name="T5" fmla="*/ 0 h 57"/>
                    <a:gd name="T6" fmla="*/ 0 w 88"/>
                    <a:gd name="T7" fmla="*/ 0 h 57"/>
                    <a:gd name="T8" fmla="*/ 0 w 88"/>
                    <a:gd name="T9" fmla="*/ 0 h 57"/>
                    <a:gd name="T10" fmla="*/ 0 w 88"/>
                    <a:gd name="T11" fmla="*/ 0 h 57"/>
                    <a:gd name="T12" fmla="*/ 0 w 88"/>
                    <a:gd name="T13" fmla="*/ 0 h 57"/>
                    <a:gd name="T14" fmla="*/ 0 w 88"/>
                    <a:gd name="T15" fmla="*/ 0 h 57"/>
                    <a:gd name="T16" fmla="*/ 0 w 88"/>
                    <a:gd name="T17" fmla="*/ 0 h 57"/>
                    <a:gd name="T18" fmla="*/ 0 w 88"/>
                    <a:gd name="T19" fmla="*/ 0 h 57"/>
                    <a:gd name="T20" fmla="*/ 0 w 88"/>
                    <a:gd name="T21" fmla="*/ 0 h 57"/>
                    <a:gd name="T22" fmla="*/ 0 w 88"/>
                    <a:gd name="T23" fmla="*/ 0 h 57"/>
                    <a:gd name="T24" fmla="*/ 0 w 88"/>
                    <a:gd name="T25" fmla="*/ 0 h 57"/>
                    <a:gd name="T26" fmla="*/ 0 w 88"/>
                    <a:gd name="T27" fmla="*/ 0 h 57"/>
                    <a:gd name="T28" fmla="*/ 0 w 88"/>
                    <a:gd name="T29" fmla="*/ 0 h 57"/>
                    <a:gd name="T30" fmla="*/ 0 w 88"/>
                    <a:gd name="T31" fmla="*/ 0 h 57"/>
                    <a:gd name="T32" fmla="*/ 0 w 88"/>
                    <a:gd name="T33" fmla="*/ 0 h 57"/>
                    <a:gd name="T34" fmla="*/ 0 w 88"/>
                    <a:gd name="T35" fmla="*/ 0 h 57"/>
                    <a:gd name="T36" fmla="*/ 0 w 88"/>
                    <a:gd name="T37" fmla="*/ 0 h 57"/>
                    <a:gd name="T38" fmla="*/ 0 w 88"/>
                    <a:gd name="T39" fmla="*/ 0 h 57"/>
                    <a:gd name="T40" fmla="*/ 0 w 88"/>
                    <a:gd name="T41" fmla="*/ 0 h 57"/>
                    <a:gd name="T42" fmla="*/ 0 w 88"/>
                    <a:gd name="T43" fmla="*/ 0 h 57"/>
                    <a:gd name="T44" fmla="*/ 0 w 88"/>
                    <a:gd name="T45" fmla="*/ 0 h 57"/>
                    <a:gd name="T46" fmla="*/ 0 w 88"/>
                    <a:gd name="T47" fmla="*/ 0 h 5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57">
                      <a:moveTo>
                        <a:pt x="0" y="9"/>
                      </a:moveTo>
                      <a:lnTo>
                        <a:pt x="0" y="28"/>
                      </a:lnTo>
                      <a:lnTo>
                        <a:pt x="10" y="38"/>
                      </a:lnTo>
                      <a:lnTo>
                        <a:pt x="20" y="38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39" y="57"/>
                      </a:lnTo>
                      <a:lnTo>
                        <a:pt x="49" y="57"/>
                      </a:lnTo>
                      <a:lnTo>
                        <a:pt x="59" y="57"/>
                      </a:lnTo>
                      <a:lnTo>
                        <a:pt x="68" y="5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78" y="28"/>
                      </a:lnTo>
                      <a:lnTo>
                        <a:pt x="78" y="19"/>
                      </a:lnTo>
                      <a:lnTo>
                        <a:pt x="68" y="9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6" name="Freeform 271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w 68"/>
                    <a:gd name="T63" fmla="*/ 0 h 77"/>
                    <a:gd name="T64" fmla="*/ 0 w 68"/>
                    <a:gd name="T65" fmla="*/ 0 h 77"/>
                    <a:gd name="T66" fmla="*/ 0 w 68"/>
                    <a:gd name="T67" fmla="*/ 0 h 77"/>
                    <a:gd name="T68" fmla="*/ 0 w 68"/>
                    <a:gd name="T69" fmla="*/ 0 h 77"/>
                    <a:gd name="T70" fmla="*/ 0 w 68"/>
                    <a:gd name="T71" fmla="*/ 0 h 77"/>
                    <a:gd name="T72" fmla="*/ 0 w 68"/>
                    <a:gd name="T73" fmla="*/ 0 h 77"/>
                    <a:gd name="T74" fmla="*/ 0 w 68"/>
                    <a:gd name="T75" fmla="*/ 0 h 77"/>
                    <a:gd name="T76" fmla="*/ 0 w 68"/>
                    <a:gd name="T77" fmla="*/ 0 h 77"/>
                    <a:gd name="T78" fmla="*/ 0 w 68"/>
                    <a:gd name="T79" fmla="*/ 0 h 77"/>
                    <a:gd name="T80" fmla="*/ 0 w 68"/>
                    <a:gd name="T81" fmla="*/ 0 h 77"/>
                    <a:gd name="T82" fmla="*/ 0 w 68"/>
                    <a:gd name="T83" fmla="*/ 0 h 77"/>
                    <a:gd name="T84" fmla="*/ 0 w 68"/>
                    <a:gd name="T85" fmla="*/ 0 h 77"/>
                    <a:gd name="T86" fmla="*/ 0 w 68"/>
                    <a:gd name="T87" fmla="*/ 0 h 77"/>
                    <a:gd name="T88" fmla="*/ 0 w 68"/>
                    <a:gd name="T89" fmla="*/ 0 h 77"/>
                    <a:gd name="T90" fmla="*/ 0 w 68"/>
                    <a:gd name="T91" fmla="*/ 0 h 7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7" name="Freeform 272"/>
                <p:cNvSpPr>
                  <a:spLocks/>
                </p:cNvSpPr>
                <p:nvPr/>
              </p:nvSpPr>
              <p:spPr bwMode="auto">
                <a:xfrm rot="-3438596">
                  <a:off x="768" y="2745"/>
                  <a:ext cx="18" cy="27"/>
                </a:xfrm>
                <a:custGeom>
                  <a:avLst/>
                  <a:gdLst>
                    <a:gd name="T0" fmla="*/ 0 w 68"/>
                    <a:gd name="T1" fmla="*/ 0 h 77"/>
                    <a:gd name="T2" fmla="*/ 0 w 68"/>
                    <a:gd name="T3" fmla="*/ 0 h 77"/>
                    <a:gd name="T4" fmla="*/ 0 w 68"/>
                    <a:gd name="T5" fmla="*/ 0 h 77"/>
                    <a:gd name="T6" fmla="*/ 0 w 68"/>
                    <a:gd name="T7" fmla="*/ 0 h 77"/>
                    <a:gd name="T8" fmla="*/ 0 w 68"/>
                    <a:gd name="T9" fmla="*/ 0 h 77"/>
                    <a:gd name="T10" fmla="*/ 0 w 68"/>
                    <a:gd name="T11" fmla="*/ 0 h 77"/>
                    <a:gd name="T12" fmla="*/ 0 w 68"/>
                    <a:gd name="T13" fmla="*/ 0 h 77"/>
                    <a:gd name="T14" fmla="*/ 0 w 68"/>
                    <a:gd name="T15" fmla="*/ 0 h 77"/>
                    <a:gd name="T16" fmla="*/ 0 w 68"/>
                    <a:gd name="T17" fmla="*/ 0 h 77"/>
                    <a:gd name="T18" fmla="*/ 0 w 68"/>
                    <a:gd name="T19" fmla="*/ 0 h 77"/>
                    <a:gd name="T20" fmla="*/ 0 w 68"/>
                    <a:gd name="T21" fmla="*/ 0 h 77"/>
                    <a:gd name="T22" fmla="*/ 0 w 68"/>
                    <a:gd name="T23" fmla="*/ 0 h 77"/>
                    <a:gd name="T24" fmla="*/ 0 w 68"/>
                    <a:gd name="T25" fmla="*/ 0 h 77"/>
                    <a:gd name="T26" fmla="*/ 0 w 68"/>
                    <a:gd name="T27" fmla="*/ 0 h 77"/>
                    <a:gd name="T28" fmla="*/ 0 w 68"/>
                    <a:gd name="T29" fmla="*/ 0 h 77"/>
                    <a:gd name="T30" fmla="*/ 0 w 68"/>
                    <a:gd name="T31" fmla="*/ 0 h 77"/>
                    <a:gd name="T32" fmla="*/ 0 w 68"/>
                    <a:gd name="T33" fmla="*/ 0 h 77"/>
                    <a:gd name="T34" fmla="*/ 0 w 68"/>
                    <a:gd name="T35" fmla="*/ 0 h 77"/>
                    <a:gd name="T36" fmla="*/ 0 w 68"/>
                    <a:gd name="T37" fmla="*/ 0 h 77"/>
                    <a:gd name="T38" fmla="*/ 0 w 68"/>
                    <a:gd name="T39" fmla="*/ 0 h 77"/>
                    <a:gd name="T40" fmla="*/ 0 w 68"/>
                    <a:gd name="T41" fmla="*/ 0 h 77"/>
                    <a:gd name="T42" fmla="*/ 0 w 68"/>
                    <a:gd name="T43" fmla="*/ 0 h 77"/>
                    <a:gd name="T44" fmla="*/ 0 w 68"/>
                    <a:gd name="T45" fmla="*/ 0 h 77"/>
                    <a:gd name="T46" fmla="*/ 0 w 68"/>
                    <a:gd name="T47" fmla="*/ 0 h 77"/>
                    <a:gd name="T48" fmla="*/ 0 w 68"/>
                    <a:gd name="T49" fmla="*/ 0 h 77"/>
                    <a:gd name="T50" fmla="*/ 0 w 68"/>
                    <a:gd name="T51" fmla="*/ 0 h 77"/>
                    <a:gd name="T52" fmla="*/ 0 w 68"/>
                    <a:gd name="T53" fmla="*/ 0 h 77"/>
                    <a:gd name="T54" fmla="*/ 0 w 68"/>
                    <a:gd name="T55" fmla="*/ 0 h 77"/>
                    <a:gd name="T56" fmla="*/ 0 w 68"/>
                    <a:gd name="T57" fmla="*/ 0 h 77"/>
                    <a:gd name="T58" fmla="*/ 0 w 68"/>
                    <a:gd name="T59" fmla="*/ 0 h 77"/>
                    <a:gd name="T60" fmla="*/ 0 w 68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68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77"/>
                      </a:lnTo>
                      <a:lnTo>
                        <a:pt x="29" y="67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8" name="Freeform 273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w 87"/>
                    <a:gd name="T49" fmla="*/ 0 h 48"/>
                    <a:gd name="T50" fmla="*/ 0 w 87"/>
                    <a:gd name="T51" fmla="*/ 0 h 48"/>
                    <a:gd name="T52" fmla="*/ 0 w 87"/>
                    <a:gd name="T53" fmla="*/ 0 h 48"/>
                    <a:gd name="T54" fmla="*/ 0 w 87"/>
                    <a:gd name="T55" fmla="*/ 0 h 48"/>
                    <a:gd name="T56" fmla="*/ 0 w 87"/>
                    <a:gd name="T57" fmla="*/ 0 h 48"/>
                    <a:gd name="T58" fmla="*/ 0 w 87"/>
                    <a:gd name="T59" fmla="*/ 0 h 48"/>
                    <a:gd name="T60" fmla="*/ 0 w 87"/>
                    <a:gd name="T61" fmla="*/ 0 h 48"/>
                    <a:gd name="T62" fmla="*/ 0 w 87"/>
                    <a:gd name="T63" fmla="*/ 0 h 48"/>
                    <a:gd name="T64" fmla="*/ 0 w 87"/>
                    <a:gd name="T65" fmla="*/ 0 h 48"/>
                    <a:gd name="T66" fmla="*/ 0 w 87"/>
                    <a:gd name="T67" fmla="*/ 0 h 48"/>
                    <a:gd name="T68" fmla="*/ 0 w 87"/>
                    <a:gd name="T69" fmla="*/ 0 h 48"/>
                    <a:gd name="T70" fmla="*/ 0 w 87"/>
                    <a:gd name="T71" fmla="*/ 0 h 48"/>
                    <a:gd name="T72" fmla="*/ 0 w 87"/>
                    <a:gd name="T73" fmla="*/ 0 h 48"/>
                    <a:gd name="T74" fmla="*/ 0 w 87"/>
                    <a:gd name="T75" fmla="*/ 0 h 48"/>
                    <a:gd name="T76" fmla="*/ 0 w 87"/>
                    <a:gd name="T77" fmla="*/ 0 h 4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99" name="Freeform 274"/>
                <p:cNvSpPr>
                  <a:spLocks/>
                </p:cNvSpPr>
                <p:nvPr/>
              </p:nvSpPr>
              <p:spPr bwMode="auto">
                <a:xfrm rot="-3438596">
                  <a:off x="780" y="2766"/>
                  <a:ext cx="23" cy="17"/>
                </a:xfrm>
                <a:custGeom>
                  <a:avLst/>
                  <a:gdLst>
                    <a:gd name="T0" fmla="*/ 0 w 87"/>
                    <a:gd name="T1" fmla="*/ 0 h 48"/>
                    <a:gd name="T2" fmla="*/ 0 w 87"/>
                    <a:gd name="T3" fmla="*/ 0 h 48"/>
                    <a:gd name="T4" fmla="*/ 0 w 87"/>
                    <a:gd name="T5" fmla="*/ 0 h 48"/>
                    <a:gd name="T6" fmla="*/ 0 w 87"/>
                    <a:gd name="T7" fmla="*/ 0 h 48"/>
                    <a:gd name="T8" fmla="*/ 0 w 87"/>
                    <a:gd name="T9" fmla="*/ 0 h 48"/>
                    <a:gd name="T10" fmla="*/ 0 w 87"/>
                    <a:gd name="T11" fmla="*/ 0 h 48"/>
                    <a:gd name="T12" fmla="*/ 0 w 87"/>
                    <a:gd name="T13" fmla="*/ 0 h 48"/>
                    <a:gd name="T14" fmla="*/ 0 w 87"/>
                    <a:gd name="T15" fmla="*/ 0 h 48"/>
                    <a:gd name="T16" fmla="*/ 0 w 87"/>
                    <a:gd name="T17" fmla="*/ 0 h 48"/>
                    <a:gd name="T18" fmla="*/ 0 w 87"/>
                    <a:gd name="T19" fmla="*/ 0 h 48"/>
                    <a:gd name="T20" fmla="*/ 0 w 87"/>
                    <a:gd name="T21" fmla="*/ 0 h 48"/>
                    <a:gd name="T22" fmla="*/ 0 w 87"/>
                    <a:gd name="T23" fmla="*/ 0 h 48"/>
                    <a:gd name="T24" fmla="*/ 0 w 87"/>
                    <a:gd name="T25" fmla="*/ 0 h 48"/>
                    <a:gd name="T26" fmla="*/ 0 w 87"/>
                    <a:gd name="T27" fmla="*/ 0 h 48"/>
                    <a:gd name="T28" fmla="*/ 0 w 87"/>
                    <a:gd name="T29" fmla="*/ 0 h 48"/>
                    <a:gd name="T30" fmla="*/ 0 w 87"/>
                    <a:gd name="T31" fmla="*/ 0 h 48"/>
                    <a:gd name="T32" fmla="*/ 0 w 87"/>
                    <a:gd name="T33" fmla="*/ 0 h 48"/>
                    <a:gd name="T34" fmla="*/ 0 w 87"/>
                    <a:gd name="T35" fmla="*/ 0 h 48"/>
                    <a:gd name="T36" fmla="*/ 0 w 87"/>
                    <a:gd name="T37" fmla="*/ 0 h 48"/>
                    <a:gd name="T38" fmla="*/ 0 w 87"/>
                    <a:gd name="T39" fmla="*/ 0 h 48"/>
                    <a:gd name="T40" fmla="*/ 0 w 87"/>
                    <a:gd name="T41" fmla="*/ 0 h 48"/>
                    <a:gd name="T42" fmla="*/ 0 w 87"/>
                    <a:gd name="T43" fmla="*/ 0 h 48"/>
                    <a:gd name="T44" fmla="*/ 0 w 87"/>
                    <a:gd name="T45" fmla="*/ 0 h 48"/>
                    <a:gd name="T46" fmla="*/ 0 w 87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48">
                      <a:moveTo>
                        <a:pt x="0" y="9"/>
                      </a:moveTo>
                      <a:lnTo>
                        <a:pt x="19" y="19"/>
                      </a:lnTo>
                      <a:lnTo>
                        <a:pt x="29" y="29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7" y="38"/>
                      </a:lnTo>
                      <a:lnTo>
                        <a:pt x="87" y="2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0" name="Freeform 275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w 59"/>
                    <a:gd name="T51" fmla="*/ 0 h 77"/>
                    <a:gd name="T52" fmla="*/ 0 w 59"/>
                    <a:gd name="T53" fmla="*/ 0 h 77"/>
                    <a:gd name="T54" fmla="*/ 0 w 59"/>
                    <a:gd name="T55" fmla="*/ 0 h 77"/>
                    <a:gd name="T56" fmla="*/ 0 w 59"/>
                    <a:gd name="T57" fmla="*/ 0 h 77"/>
                    <a:gd name="T58" fmla="*/ 0 w 59"/>
                    <a:gd name="T59" fmla="*/ 0 h 77"/>
                    <a:gd name="T60" fmla="*/ 0 w 59"/>
                    <a:gd name="T61" fmla="*/ 0 h 77"/>
                    <a:gd name="T62" fmla="*/ 0 w 59"/>
                    <a:gd name="T63" fmla="*/ 0 h 77"/>
                    <a:gd name="T64" fmla="*/ 0 w 59"/>
                    <a:gd name="T65" fmla="*/ 0 h 77"/>
                    <a:gd name="T66" fmla="*/ 0 w 59"/>
                    <a:gd name="T67" fmla="*/ 0 h 77"/>
                    <a:gd name="T68" fmla="*/ 0 w 59"/>
                    <a:gd name="T69" fmla="*/ 0 h 77"/>
                    <a:gd name="T70" fmla="*/ 0 w 59"/>
                    <a:gd name="T71" fmla="*/ 0 h 7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1" name="Freeform 276"/>
                <p:cNvSpPr>
                  <a:spLocks/>
                </p:cNvSpPr>
                <p:nvPr/>
              </p:nvSpPr>
              <p:spPr bwMode="auto">
                <a:xfrm rot="-3438596">
                  <a:off x="766" y="2760"/>
                  <a:ext cx="16" cy="27"/>
                </a:xfrm>
                <a:custGeom>
                  <a:avLst/>
                  <a:gdLst>
                    <a:gd name="T0" fmla="*/ 0 w 59"/>
                    <a:gd name="T1" fmla="*/ 0 h 77"/>
                    <a:gd name="T2" fmla="*/ 0 w 59"/>
                    <a:gd name="T3" fmla="*/ 0 h 77"/>
                    <a:gd name="T4" fmla="*/ 0 w 59"/>
                    <a:gd name="T5" fmla="*/ 0 h 77"/>
                    <a:gd name="T6" fmla="*/ 0 w 59"/>
                    <a:gd name="T7" fmla="*/ 0 h 77"/>
                    <a:gd name="T8" fmla="*/ 0 w 59"/>
                    <a:gd name="T9" fmla="*/ 0 h 77"/>
                    <a:gd name="T10" fmla="*/ 0 w 59"/>
                    <a:gd name="T11" fmla="*/ 0 h 77"/>
                    <a:gd name="T12" fmla="*/ 0 w 59"/>
                    <a:gd name="T13" fmla="*/ 0 h 77"/>
                    <a:gd name="T14" fmla="*/ 0 w 59"/>
                    <a:gd name="T15" fmla="*/ 0 h 77"/>
                    <a:gd name="T16" fmla="*/ 0 w 59"/>
                    <a:gd name="T17" fmla="*/ 0 h 77"/>
                    <a:gd name="T18" fmla="*/ 0 w 59"/>
                    <a:gd name="T19" fmla="*/ 0 h 77"/>
                    <a:gd name="T20" fmla="*/ 0 w 59"/>
                    <a:gd name="T21" fmla="*/ 0 h 77"/>
                    <a:gd name="T22" fmla="*/ 0 w 59"/>
                    <a:gd name="T23" fmla="*/ 0 h 77"/>
                    <a:gd name="T24" fmla="*/ 0 w 59"/>
                    <a:gd name="T25" fmla="*/ 0 h 77"/>
                    <a:gd name="T26" fmla="*/ 0 w 59"/>
                    <a:gd name="T27" fmla="*/ 0 h 77"/>
                    <a:gd name="T28" fmla="*/ 0 w 59"/>
                    <a:gd name="T29" fmla="*/ 0 h 77"/>
                    <a:gd name="T30" fmla="*/ 0 w 59"/>
                    <a:gd name="T31" fmla="*/ 0 h 77"/>
                    <a:gd name="T32" fmla="*/ 0 w 59"/>
                    <a:gd name="T33" fmla="*/ 0 h 77"/>
                    <a:gd name="T34" fmla="*/ 0 w 59"/>
                    <a:gd name="T35" fmla="*/ 0 h 77"/>
                    <a:gd name="T36" fmla="*/ 0 w 59"/>
                    <a:gd name="T37" fmla="*/ 0 h 77"/>
                    <a:gd name="T38" fmla="*/ 0 w 59"/>
                    <a:gd name="T39" fmla="*/ 0 h 77"/>
                    <a:gd name="T40" fmla="*/ 0 w 59"/>
                    <a:gd name="T41" fmla="*/ 0 h 77"/>
                    <a:gd name="T42" fmla="*/ 0 w 59"/>
                    <a:gd name="T43" fmla="*/ 0 h 77"/>
                    <a:gd name="T44" fmla="*/ 0 w 59"/>
                    <a:gd name="T45" fmla="*/ 0 h 77"/>
                    <a:gd name="T46" fmla="*/ 0 w 59"/>
                    <a:gd name="T47" fmla="*/ 0 h 77"/>
                    <a:gd name="T48" fmla="*/ 0 w 59"/>
                    <a:gd name="T49" fmla="*/ 0 h 7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59" h="77">
                      <a:moveTo>
                        <a:pt x="0" y="77"/>
                      </a:moveTo>
                      <a:lnTo>
                        <a:pt x="10" y="77"/>
                      </a:lnTo>
                      <a:lnTo>
                        <a:pt x="20" y="6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59" y="39"/>
                      </a:lnTo>
                      <a:lnTo>
                        <a:pt x="59" y="29"/>
                      </a:lnTo>
                      <a:lnTo>
                        <a:pt x="59" y="19"/>
                      </a:lnTo>
                      <a:lnTo>
                        <a:pt x="59" y="0"/>
                      </a:lnTo>
                      <a:lnTo>
                        <a:pt x="49" y="1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29"/>
                      </a:lnTo>
                      <a:lnTo>
                        <a:pt x="1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2" name="Freeform 277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w 78"/>
                    <a:gd name="T57" fmla="*/ 0 h 49"/>
                    <a:gd name="T58" fmla="*/ 0 w 78"/>
                    <a:gd name="T59" fmla="*/ 0 h 49"/>
                    <a:gd name="T60" fmla="*/ 0 w 78"/>
                    <a:gd name="T61" fmla="*/ 0 h 49"/>
                    <a:gd name="T62" fmla="*/ 0 w 78"/>
                    <a:gd name="T63" fmla="*/ 0 h 49"/>
                    <a:gd name="T64" fmla="*/ 0 w 78"/>
                    <a:gd name="T65" fmla="*/ 0 h 49"/>
                    <a:gd name="T66" fmla="*/ 0 w 78"/>
                    <a:gd name="T67" fmla="*/ 0 h 49"/>
                    <a:gd name="T68" fmla="*/ 0 w 78"/>
                    <a:gd name="T69" fmla="*/ 0 h 49"/>
                    <a:gd name="T70" fmla="*/ 0 w 78"/>
                    <a:gd name="T71" fmla="*/ 0 h 49"/>
                    <a:gd name="T72" fmla="*/ 0 w 78"/>
                    <a:gd name="T73" fmla="*/ 0 h 49"/>
                    <a:gd name="T74" fmla="*/ 0 w 78"/>
                    <a:gd name="T75" fmla="*/ 0 h 49"/>
                    <a:gd name="T76" fmla="*/ 0 w 78"/>
                    <a:gd name="T77" fmla="*/ 0 h 49"/>
                    <a:gd name="T78" fmla="*/ 0 w 78"/>
                    <a:gd name="T79" fmla="*/ 0 h 49"/>
                    <a:gd name="T80" fmla="*/ 0 w 78"/>
                    <a:gd name="T81" fmla="*/ 0 h 49"/>
                    <a:gd name="T82" fmla="*/ 0 w 78"/>
                    <a:gd name="T83" fmla="*/ 0 h 49"/>
                    <a:gd name="T84" fmla="*/ 0 w 78"/>
                    <a:gd name="T85" fmla="*/ 0 h 4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3" name="Freeform 278"/>
                <p:cNvSpPr>
                  <a:spLocks/>
                </p:cNvSpPr>
                <p:nvPr/>
              </p:nvSpPr>
              <p:spPr bwMode="auto">
                <a:xfrm rot="-3438596">
                  <a:off x="776" y="2780"/>
                  <a:ext cx="21" cy="17"/>
                </a:xfrm>
                <a:custGeom>
                  <a:avLst/>
                  <a:gdLst>
                    <a:gd name="T0" fmla="*/ 0 w 78"/>
                    <a:gd name="T1" fmla="*/ 0 h 49"/>
                    <a:gd name="T2" fmla="*/ 0 w 78"/>
                    <a:gd name="T3" fmla="*/ 0 h 49"/>
                    <a:gd name="T4" fmla="*/ 0 w 78"/>
                    <a:gd name="T5" fmla="*/ 0 h 49"/>
                    <a:gd name="T6" fmla="*/ 0 w 78"/>
                    <a:gd name="T7" fmla="*/ 0 h 49"/>
                    <a:gd name="T8" fmla="*/ 0 w 78"/>
                    <a:gd name="T9" fmla="*/ 0 h 49"/>
                    <a:gd name="T10" fmla="*/ 0 w 78"/>
                    <a:gd name="T11" fmla="*/ 0 h 49"/>
                    <a:gd name="T12" fmla="*/ 0 w 78"/>
                    <a:gd name="T13" fmla="*/ 0 h 49"/>
                    <a:gd name="T14" fmla="*/ 0 w 78"/>
                    <a:gd name="T15" fmla="*/ 0 h 49"/>
                    <a:gd name="T16" fmla="*/ 0 w 78"/>
                    <a:gd name="T17" fmla="*/ 0 h 49"/>
                    <a:gd name="T18" fmla="*/ 0 w 78"/>
                    <a:gd name="T19" fmla="*/ 0 h 49"/>
                    <a:gd name="T20" fmla="*/ 0 w 78"/>
                    <a:gd name="T21" fmla="*/ 0 h 49"/>
                    <a:gd name="T22" fmla="*/ 0 w 78"/>
                    <a:gd name="T23" fmla="*/ 0 h 49"/>
                    <a:gd name="T24" fmla="*/ 0 w 78"/>
                    <a:gd name="T25" fmla="*/ 0 h 49"/>
                    <a:gd name="T26" fmla="*/ 0 w 78"/>
                    <a:gd name="T27" fmla="*/ 0 h 49"/>
                    <a:gd name="T28" fmla="*/ 0 w 78"/>
                    <a:gd name="T29" fmla="*/ 0 h 49"/>
                    <a:gd name="T30" fmla="*/ 0 w 78"/>
                    <a:gd name="T31" fmla="*/ 0 h 49"/>
                    <a:gd name="T32" fmla="*/ 0 w 78"/>
                    <a:gd name="T33" fmla="*/ 0 h 49"/>
                    <a:gd name="T34" fmla="*/ 0 w 78"/>
                    <a:gd name="T35" fmla="*/ 0 h 49"/>
                    <a:gd name="T36" fmla="*/ 0 w 78"/>
                    <a:gd name="T37" fmla="*/ 0 h 49"/>
                    <a:gd name="T38" fmla="*/ 0 w 78"/>
                    <a:gd name="T39" fmla="*/ 0 h 49"/>
                    <a:gd name="T40" fmla="*/ 0 w 78"/>
                    <a:gd name="T41" fmla="*/ 0 h 49"/>
                    <a:gd name="T42" fmla="*/ 0 w 78"/>
                    <a:gd name="T43" fmla="*/ 0 h 49"/>
                    <a:gd name="T44" fmla="*/ 0 w 78"/>
                    <a:gd name="T45" fmla="*/ 0 h 49"/>
                    <a:gd name="T46" fmla="*/ 0 w 78"/>
                    <a:gd name="T47" fmla="*/ 0 h 49"/>
                    <a:gd name="T48" fmla="*/ 0 w 78"/>
                    <a:gd name="T49" fmla="*/ 0 h 49"/>
                    <a:gd name="T50" fmla="*/ 0 w 78"/>
                    <a:gd name="T51" fmla="*/ 0 h 49"/>
                    <a:gd name="T52" fmla="*/ 0 w 78"/>
                    <a:gd name="T53" fmla="*/ 0 h 49"/>
                    <a:gd name="T54" fmla="*/ 0 w 78"/>
                    <a:gd name="T55" fmla="*/ 0 h 4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78" h="49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0" y="29"/>
                      </a:lnTo>
                      <a:lnTo>
                        <a:pt x="20" y="39"/>
                      </a:lnTo>
                      <a:lnTo>
                        <a:pt x="29" y="49"/>
                      </a:lnTo>
                      <a:lnTo>
                        <a:pt x="39" y="49"/>
                      </a:lnTo>
                      <a:lnTo>
                        <a:pt x="59" y="49"/>
                      </a:lnTo>
                      <a:lnTo>
                        <a:pt x="68" y="49"/>
                      </a:lnTo>
                      <a:lnTo>
                        <a:pt x="78" y="49"/>
                      </a:lnTo>
                      <a:lnTo>
                        <a:pt x="78" y="39"/>
                      </a:lnTo>
                      <a:lnTo>
                        <a:pt x="78" y="29"/>
                      </a:lnTo>
                      <a:lnTo>
                        <a:pt x="78" y="20"/>
                      </a:lnTo>
                      <a:lnTo>
                        <a:pt x="68" y="20"/>
                      </a:lnTo>
                      <a:lnTo>
                        <a:pt x="68" y="10"/>
                      </a:lnTo>
                      <a:lnTo>
                        <a:pt x="59" y="10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4" name="Freeform 279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w 59"/>
                    <a:gd name="T47" fmla="*/ 0 h 58"/>
                    <a:gd name="T48" fmla="*/ 0 w 59"/>
                    <a:gd name="T49" fmla="*/ 0 h 58"/>
                    <a:gd name="T50" fmla="*/ 0 w 59"/>
                    <a:gd name="T51" fmla="*/ 0 h 58"/>
                    <a:gd name="T52" fmla="*/ 0 w 59"/>
                    <a:gd name="T53" fmla="*/ 0 h 58"/>
                    <a:gd name="T54" fmla="*/ 0 w 59"/>
                    <a:gd name="T55" fmla="*/ 0 h 58"/>
                    <a:gd name="T56" fmla="*/ 0 w 59"/>
                    <a:gd name="T57" fmla="*/ 0 h 58"/>
                    <a:gd name="T58" fmla="*/ 0 w 59"/>
                    <a:gd name="T59" fmla="*/ 0 h 58"/>
                    <a:gd name="T60" fmla="*/ 0 w 59"/>
                    <a:gd name="T61" fmla="*/ 0 h 58"/>
                    <a:gd name="T62" fmla="*/ 0 w 59"/>
                    <a:gd name="T63" fmla="*/ 0 h 58"/>
                    <a:gd name="T64" fmla="*/ 0 w 59"/>
                    <a:gd name="T65" fmla="*/ 0 h 58"/>
                    <a:gd name="T66" fmla="*/ 0 w 59"/>
                    <a:gd name="T67" fmla="*/ 0 h 58"/>
                    <a:gd name="T68" fmla="*/ 0 w 59"/>
                    <a:gd name="T69" fmla="*/ 0 h 5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5" name="Freeform 280"/>
                <p:cNvSpPr>
                  <a:spLocks/>
                </p:cNvSpPr>
                <p:nvPr/>
              </p:nvSpPr>
              <p:spPr bwMode="auto">
                <a:xfrm rot="-3438596">
                  <a:off x="764" y="2772"/>
                  <a:ext cx="16" cy="20"/>
                </a:xfrm>
                <a:custGeom>
                  <a:avLst/>
                  <a:gdLst>
                    <a:gd name="T0" fmla="*/ 0 w 59"/>
                    <a:gd name="T1" fmla="*/ 0 h 58"/>
                    <a:gd name="T2" fmla="*/ 0 w 59"/>
                    <a:gd name="T3" fmla="*/ 0 h 58"/>
                    <a:gd name="T4" fmla="*/ 0 w 59"/>
                    <a:gd name="T5" fmla="*/ 0 h 58"/>
                    <a:gd name="T6" fmla="*/ 0 w 59"/>
                    <a:gd name="T7" fmla="*/ 0 h 58"/>
                    <a:gd name="T8" fmla="*/ 0 w 59"/>
                    <a:gd name="T9" fmla="*/ 0 h 58"/>
                    <a:gd name="T10" fmla="*/ 0 w 59"/>
                    <a:gd name="T11" fmla="*/ 0 h 58"/>
                    <a:gd name="T12" fmla="*/ 0 w 59"/>
                    <a:gd name="T13" fmla="*/ 0 h 58"/>
                    <a:gd name="T14" fmla="*/ 0 w 59"/>
                    <a:gd name="T15" fmla="*/ 0 h 58"/>
                    <a:gd name="T16" fmla="*/ 0 w 59"/>
                    <a:gd name="T17" fmla="*/ 0 h 58"/>
                    <a:gd name="T18" fmla="*/ 0 w 59"/>
                    <a:gd name="T19" fmla="*/ 0 h 58"/>
                    <a:gd name="T20" fmla="*/ 0 w 59"/>
                    <a:gd name="T21" fmla="*/ 0 h 58"/>
                    <a:gd name="T22" fmla="*/ 0 w 59"/>
                    <a:gd name="T23" fmla="*/ 0 h 58"/>
                    <a:gd name="T24" fmla="*/ 0 w 59"/>
                    <a:gd name="T25" fmla="*/ 0 h 58"/>
                    <a:gd name="T26" fmla="*/ 0 w 59"/>
                    <a:gd name="T27" fmla="*/ 0 h 58"/>
                    <a:gd name="T28" fmla="*/ 0 w 59"/>
                    <a:gd name="T29" fmla="*/ 0 h 58"/>
                    <a:gd name="T30" fmla="*/ 0 w 59"/>
                    <a:gd name="T31" fmla="*/ 0 h 58"/>
                    <a:gd name="T32" fmla="*/ 0 w 59"/>
                    <a:gd name="T33" fmla="*/ 0 h 58"/>
                    <a:gd name="T34" fmla="*/ 0 w 59"/>
                    <a:gd name="T35" fmla="*/ 0 h 58"/>
                    <a:gd name="T36" fmla="*/ 0 w 59"/>
                    <a:gd name="T37" fmla="*/ 0 h 58"/>
                    <a:gd name="T38" fmla="*/ 0 w 59"/>
                    <a:gd name="T39" fmla="*/ 0 h 58"/>
                    <a:gd name="T40" fmla="*/ 0 w 59"/>
                    <a:gd name="T41" fmla="*/ 0 h 58"/>
                    <a:gd name="T42" fmla="*/ 0 w 59"/>
                    <a:gd name="T43" fmla="*/ 0 h 58"/>
                    <a:gd name="T44" fmla="*/ 0 w 59"/>
                    <a:gd name="T45" fmla="*/ 0 h 5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59" y="2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6" name="Freeform 281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21" y="0"/>
                      </a:ln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7" name="Freeform 282"/>
                <p:cNvSpPr>
                  <a:spLocks/>
                </p:cNvSpPr>
                <p:nvPr/>
              </p:nvSpPr>
              <p:spPr bwMode="auto">
                <a:xfrm rot="-3438596">
                  <a:off x="738" y="2778"/>
                  <a:ext cx="90" cy="109"/>
                </a:xfrm>
                <a:custGeom>
                  <a:avLst/>
                  <a:gdLst>
                    <a:gd name="T0" fmla="*/ 0 w 341"/>
                    <a:gd name="T1" fmla="*/ 0 h 308"/>
                    <a:gd name="T2" fmla="*/ 0 w 341"/>
                    <a:gd name="T3" fmla="*/ 0 h 308"/>
                    <a:gd name="T4" fmla="*/ 0 w 341"/>
                    <a:gd name="T5" fmla="*/ 0 h 308"/>
                    <a:gd name="T6" fmla="*/ 0 w 341"/>
                    <a:gd name="T7" fmla="*/ 0 h 308"/>
                    <a:gd name="T8" fmla="*/ 0 w 341"/>
                    <a:gd name="T9" fmla="*/ 0 h 308"/>
                    <a:gd name="T10" fmla="*/ 0 w 341"/>
                    <a:gd name="T11" fmla="*/ 0 h 308"/>
                    <a:gd name="T12" fmla="*/ 0 w 341"/>
                    <a:gd name="T13" fmla="*/ 0 h 308"/>
                    <a:gd name="T14" fmla="*/ 0 w 341"/>
                    <a:gd name="T15" fmla="*/ 0 h 308"/>
                    <a:gd name="T16" fmla="*/ 0 w 341"/>
                    <a:gd name="T17" fmla="*/ 0 h 308"/>
                    <a:gd name="T18" fmla="*/ 0 w 341"/>
                    <a:gd name="T19" fmla="*/ 0 h 308"/>
                    <a:gd name="T20" fmla="*/ 0 w 341"/>
                    <a:gd name="T21" fmla="*/ 0 h 308"/>
                    <a:gd name="T22" fmla="*/ 0 w 341"/>
                    <a:gd name="T23" fmla="*/ 0 h 308"/>
                    <a:gd name="T24" fmla="*/ 0 w 341"/>
                    <a:gd name="T25" fmla="*/ 0 h 308"/>
                    <a:gd name="T26" fmla="*/ 0 w 341"/>
                    <a:gd name="T27" fmla="*/ 0 h 308"/>
                    <a:gd name="T28" fmla="*/ 0 w 341"/>
                    <a:gd name="T29" fmla="*/ 0 h 308"/>
                    <a:gd name="T30" fmla="*/ 0 w 341"/>
                    <a:gd name="T31" fmla="*/ 0 h 308"/>
                    <a:gd name="T32" fmla="*/ 0 w 341"/>
                    <a:gd name="T33" fmla="*/ 0 h 308"/>
                    <a:gd name="T34" fmla="*/ 0 w 341"/>
                    <a:gd name="T35" fmla="*/ 0 h 308"/>
                    <a:gd name="T36" fmla="*/ 0 w 341"/>
                    <a:gd name="T37" fmla="*/ 0 h 308"/>
                    <a:gd name="T38" fmla="*/ 0 w 341"/>
                    <a:gd name="T39" fmla="*/ 0 h 308"/>
                    <a:gd name="T40" fmla="*/ 0 w 341"/>
                    <a:gd name="T41" fmla="*/ 0 h 308"/>
                    <a:gd name="T42" fmla="*/ 0 w 341"/>
                    <a:gd name="T43" fmla="*/ 0 h 308"/>
                    <a:gd name="T44" fmla="*/ 0 w 341"/>
                    <a:gd name="T45" fmla="*/ 0 h 308"/>
                    <a:gd name="T46" fmla="*/ 0 w 341"/>
                    <a:gd name="T47" fmla="*/ 0 h 308"/>
                    <a:gd name="T48" fmla="*/ 0 w 341"/>
                    <a:gd name="T49" fmla="*/ 0 h 308"/>
                    <a:gd name="T50" fmla="*/ 0 w 341"/>
                    <a:gd name="T51" fmla="*/ 0 h 308"/>
                    <a:gd name="T52" fmla="*/ 0 w 341"/>
                    <a:gd name="T53" fmla="*/ 0 h 308"/>
                    <a:gd name="T54" fmla="*/ 0 w 341"/>
                    <a:gd name="T55" fmla="*/ 0 h 308"/>
                    <a:gd name="T56" fmla="*/ 0 w 341"/>
                    <a:gd name="T57" fmla="*/ 0 h 308"/>
                    <a:gd name="T58" fmla="*/ 0 w 341"/>
                    <a:gd name="T59" fmla="*/ 0 h 308"/>
                    <a:gd name="T60" fmla="*/ 0 w 341"/>
                    <a:gd name="T61" fmla="*/ 0 h 308"/>
                    <a:gd name="T62" fmla="*/ 0 w 341"/>
                    <a:gd name="T63" fmla="*/ 0 h 308"/>
                    <a:gd name="T64" fmla="*/ 0 w 341"/>
                    <a:gd name="T65" fmla="*/ 0 h 308"/>
                    <a:gd name="T66" fmla="*/ 0 w 341"/>
                    <a:gd name="T67" fmla="*/ 0 h 308"/>
                    <a:gd name="T68" fmla="*/ 0 w 341"/>
                    <a:gd name="T69" fmla="*/ 0 h 308"/>
                    <a:gd name="T70" fmla="*/ 0 w 341"/>
                    <a:gd name="T71" fmla="*/ 0 h 308"/>
                    <a:gd name="T72" fmla="*/ 0 w 341"/>
                    <a:gd name="T73" fmla="*/ 0 h 308"/>
                    <a:gd name="T74" fmla="*/ 0 w 341"/>
                    <a:gd name="T75" fmla="*/ 0 h 308"/>
                    <a:gd name="T76" fmla="*/ 0 w 341"/>
                    <a:gd name="T77" fmla="*/ 0 h 308"/>
                    <a:gd name="T78" fmla="*/ 0 w 341"/>
                    <a:gd name="T79" fmla="*/ 0 h 308"/>
                    <a:gd name="T80" fmla="*/ 0 w 341"/>
                    <a:gd name="T81" fmla="*/ 0 h 308"/>
                    <a:gd name="T82" fmla="*/ 0 w 341"/>
                    <a:gd name="T83" fmla="*/ 0 h 308"/>
                    <a:gd name="T84" fmla="*/ 0 w 341"/>
                    <a:gd name="T85" fmla="*/ 0 h 308"/>
                    <a:gd name="T86" fmla="*/ 0 w 341"/>
                    <a:gd name="T87" fmla="*/ 0 h 308"/>
                    <a:gd name="T88" fmla="*/ 0 w 341"/>
                    <a:gd name="T89" fmla="*/ 0 h 308"/>
                    <a:gd name="T90" fmla="*/ 0 w 341"/>
                    <a:gd name="T91" fmla="*/ 0 h 308"/>
                    <a:gd name="T92" fmla="*/ 0 w 341"/>
                    <a:gd name="T93" fmla="*/ 0 h 308"/>
                    <a:gd name="T94" fmla="*/ 0 w 341"/>
                    <a:gd name="T95" fmla="*/ 0 h 308"/>
                    <a:gd name="T96" fmla="*/ 0 w 341"/>
                    <a:gd name="T97" fmla="*/ 0 h 308"/>
                    <a:gd name="T98" fmla="*/ 0 w 341"/>
                    <a:gd name="T99" fmla="*/ 0 h 308"/>
                    <a:gd name="T100" fmla="*/ 0 w 341"/>
                    <a:gd name="T101" fmla="*/ 0 h 308"/>
                    <a:gd name="T102" fmla="*/ 0 w 341"/>
                    <a:gd name="T103" fmla="*/ 0 h 308"/>
                    <a:gd name="T104" fmla="*/ 0 w 341"/>
                    <a:gd name="T105" fmla="*/ 0 h 308"/>
                    <a:gd name="T106" fmla="*/ 0 w 341"/>
                    <a:gd name="T107" fmla="*/ 0 h 308"/>
                    <a:gd name="T108" fmla="*/ 0 w 341"/>
                    <a:gd name="T109" fmla="*/ 0 h 308"/>
                    <a:gd name="T110" fmla="*/ 0 w 341"/>
                    <a:gd name="T111" fmla="*/ 0 h 308"/>
                    <a:gd name="T112" fmla="*/ 0 w 341"/>
                    <a:gd name="T113" fmla="*/ 0 h 308"/>
                    <a:gd name="T114" fmla="*/ 0 w 341"/>
                    <a:gd name="T115" fmla="*/ 0 h 308"/>
                    <a:gd name="T116" fmla="*/ 0 w 341"/>
                    <a:gd name="T117" fmla="*/ 0 h 30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41" h="308">
                      <a:moveTo>
                        <a:pt x="321" y="0"/>
                      </a:moveTo>
                      <a:lnTo>
                        <a:pt x="311" y="19"/>
                      </a:lnTo>
                      <a:lnTo>
                        <a:pt x="282" y="39"/>
                      </a:lnTo>
                      <a:lnTo>
                        <a:pt x="273" y="48"/>
                      </a:lnTo>
                      <a:lnTo>
                        <a:pt x="273" y="58"/>
                      </a:lnTo>
                      <a:lnTo>
                        <a:pt x="253" y="67"/>
                      </a:lnTo>
                      <a:lnTo>
                        <a:pt x="243" y="77"/>
                      </a:lnTo>
                      <a:lnTo>
                        <a:pt x="234" y="77"/>
                      </a:lnTo>
                      <a:lnTo>
                        <a:pt x="224" y="87"/>
                      </a:lnTo>
                      <a:lnTo>
                        <a:pt x="214" y="96"/>
                      </a:lnTo>
                      <a:lnTo>
                        <a:pt x="204" y="106"/>
                      </a:lnTo>
                      <a:lnTo>
                        <a:pt x="195" y="116"/>
                      </a:lnTo>
                      <a:lnTo>
                        <a:pt x="185" y="125"/>
                      </a:lnTo>
                      <a:lnTo>
                        <a:pt x="165" y="145"/>
                      </a:lnTo>
                      <a:lnTo>
                        <a:pt x="146" y="164"/>
                      </a:lnTo>
                      <a:lnTo>
                        <a:pt x="127" y="183"/>
                      </a:lnTo>
                      <a:lnTo>
                        <a:pt x="117" y="193"/>
                      </a:lnTo>
                      <a:lnTo>
                        <a:pt x="107" y="202"/>
                      </a:lnTo>
                      <a:lnTo>
                        <a:pt x="97" y="212"/>
                      </a:lnTo>
                      <a:lnTo>
                        <a:pt x="78" y="222"/>
                      </a:lnTo>
                      <a:lnTo>
                        <a:pt x="78" y="231"/>
                      </a:lnTo>
                      <a:lnTo>
                        <a:pt x="58" y="241"/>
                      </a:lnTo>
                      <a:lnTo>
                        <a:pt x="39" y="270"/>
                      </a:lnTo>
                      <a:lnTo>
                        <a:pt x="29" y="270"/>
                      </a:lnTo>
                      <a:lnTo>
                        <a:pt x="19" y="289"/>
                      </a:lnTo>
                      <a:lnTo>
                        <a:pt x="10" y="299"/>
                      </a:lnTo>
                      <a:lnTo>
                        <a:pt x="0" y="308"/>
                      </a:lnTo>
                      <a:lnTo>
                        <a:pt x="10" y="308"/>
                      </a:lnTo>
                      <a:lnTo>
                        <a:pt x="29" y="299"/>
                      </a:lnTo>
                      <a:lnTo>
                        <a:pt x="39" y="270"/>
                      </a:lnTo>
                      <a:lnTo>
                        <a:pt x="68" y="250"/>
                      </a:lnTo>
                      <a:lnTo>
                        <a:pt x="88" y="231"/>
                      </a:lnTo>
                      <a:lnTo>
                        <a:pt x="107" y="222"/>
                      </a:lnTo>
                      <a:lnTo>
                        <a:pt x="117" y="212"/>
                      </a:lnTo>
                      <a:lnTo>
                        <a:pt x="127" y="202"/>
                      </a:lnTo>
                      <a:lnTo>
                        <a:pt x="136" y="193"/>
                      </a:lnTo>
                      <a:lnTo>
                        <a:pt x="156" y="183"/>
                      </a:lnTo>
                      <a:lnTo>
                        <a:pt x="175" y="154"/>
                      </a:lnTo>
                      <a:lnTo>
                        <a:pt x="195" y="145"/>
                      </a:lnTo>
                      <a:lnTo>
                        <a:pt x="214" y="116"/>
                      </a:lnTo>
                      <a:lnTo>
                        <a:pt x="224" y="116"/>
                      </a:lnTo>
                      <a:lnTo>
                        <a:pt x="234" y="106"/>
                      </a:lnTo>
                      <a:lnTo>
                        <a:pt x="243" y="96"/>
                      </a:lnTo>
                      <a:lnTo>
                        <a:pt x="263" y="87"/>
                      </a:lnTo>
                      <a:lnTo>
                        <a:pt x="263" y="77"/>
                      </a:lnTo>
                      <a:lnTo>
                        <a:pt x="273" y="77"/>
                      </a:lnTo>
                      <a:lnTo>
                        <a:pt x="282" y="67"/>
                      </a:lnTo>
                      <a:lnTo>
                        <a:pt x="302" y="58"/>
                      </a:lnTo>
                      <a:lnTo>
                        <a:pt x="311" y="39"/>
                      </a:lnTo>
                      <a:lnTo>
                        <a:pt x="321" y="19"/>
                      </a:lnTo>
                      <a:lnTo>
                        <a:pt x="341" y="10"/>
                      </a:lnTo>
                      <a:lnTo>
                        <a:pt x="341" y="0"/>
                      </a:lnTo>
                      <a:lnTo>
                        <a:pt x="331" y="0"/>
                      </a:lnTo>
                      <a:lnTo>
                        <a:pt x="321" y="0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8" name="Freeform 283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w 88"/>
                    <a:gd name="T69" fmla="*/ 0 h 86"/>
                    <a:gd name="T70" fmla="*/ 0 w 88"/>
                    <a:gd name="T71" fmla="*/ 0 h 86"/>
                    <a:gd name="T72" fmla="*/ 0 w 88"/>
                    <a:gd name="T73" fmla="*/ 0 h 86"/>
                    <a:gd name="T74" fmla="*/ 0 w 88"/>
                    <a:gd name="T75" fmla="*/ 0 h 86"/>
                    <a:gd name="T76" fmla="*/ 0 w 88"/>
                    <a:gd name="T77" fmla="*/ 0 h 86"/>
                    <a:gd name="T78" fmla="*/ 0 w 88"/>
                    <a:gd name="T79" fmla="*/ 0 h 86"/>
                    <a:gd name="T80" fmla="*/ 0 w 88"/>
                    <a:gd name="T81" fmla="*/ 0 h 86"/>
                    <a:gd name="T82" fmla="*/ 0 w 88"/>
                    <a:gd name="T83" fmla="*/ 0 h 86"/>
                    <a:gd name="T84" fmla="*/ 0 w 88"/>
                    <a:gd name="T85" fmla="*/ 0 h 86"/>
                    <a:gd name="T86" fmla="*/ 0 w 88"/>
                    <a:gd name="T87" fmla="*/ 0 h 86"/>
                    <a:gd name="T88" fmla="*/ 0 w 88"/>
                    <a:gd name="T89" fmla="*/ 0 h 86"/>
                    <a:gd name="T90" fmla="*/ 0 w 88"/>
                    <a:gd name="T91" fmla="*/ 0 h 86"/>
                    <a:gd name="T92" fmla="*/ 0 w 88"/>
                    <a:gd name="T93" fmla="*/ 0 h 86"/>
                    <a:gd name="T94" fmla="*/ 0 w 88"/>
                    <a:gd name="T95" fmla="*/ 0 h 8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0" y="77"/>
                      </a:ln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09" name="Freeform 284"/>
                <p:cNvSpPr>
                  <a:spLocks/>
                </p:cNvSpPr>
                <p:nvPr/>
              </p:nvSpPr>
              <p:spPr bwMode="auto">
                <a:xfrm rot="-3438596">
                  <a:off x="701" y="2636"/>
                  <a:ext cx="23" cy="31"/>
                </a:xfrm>
                <a:custGeom>
                  <a:avLst/>
                  <a:gdLst>
                    <a:gd name="T0" fmla="*/ 0 w 88"/>
                    <a:gd name="T1" fmla="*/ 0 h 86"/>
                    <a:gd name="T2" fmla="*/ 0 w 88"/>
                    <a:gd name="T3" fmla="*/ 0 h 86"/>
                    <a:gd name="T4" fmla="*/ 0 w 88"/>
                    <a:gd name="T5" fmla="*/ 0 h 86"/>
                    <a:gd name="T6" fmla="*/ 0 w 88"/>
                    <a:gd name="T7" fmla="*/ 0 h 86"/>
                    <a:gd name="T8" fmla="*/ 0 w 88"/>
                    <a:gd name="T9" fmla="*/ 0 h 86"/>
                    <a:gd name="T10" fmla="*/ 0 w 88"/>
                    <a:gd name="T11" fmla="*/ 0 h 86"/>
                    <a:gd name="T12" fmla="*/ 0 w 88"/>
                    <a:gd name="T13" fmla="*/ 0 h 86"/>
                    <a:gd name="T14" fmla="*/ 0 w 88"/>
                    <a:gd name="T15" fmla="*/ 0 h 86"/>
                    <a:gd name="T16" fmla="*/ 0 w 88"/>
                    <a:gd name="T17" fmla="*/ 0 h 86"/>
                    <a:gd name="T18" fmla="*/ 0 w 88"/>
                    <a:gd name="T19" fmla="*/ 0 h 86"/>
                    <a:gd name="T20" fmla="*/ 0 w 88"/>
                    <a:gd name="T21" fmla="*/ 0 h 86"/>
                    <a:gd name="T22" fmla="*/ 0 w 88"/>
                    <a:gd name="T23" fmla="*/ 0 h 86"/>
                    <a:gd name="T24" fmla="*/ 0 w 88"/>
                    <a:gd name="T25" fmla="*/ 0 h 86"/>
                    <a:gd name="T26" fmla="*/ 0 w 88"/>
                    <a:gd name="T27" fmla="*/ 0 h 86"/>
                    <a:gd name="T28" fmla="*/ 0 w 88"/>
                    <a:gd name="T29" fmla="*/ 0 h 86"/>
                    <a:gd name="T30" fmla="*/ 0 w 88"/>
                    <a:gd name="T31" fmla="*/ 0 h 86"/>
                    <a:gd name="T32" fmla="*/ 0 w 88"/>
                    <a:gd name="T33" fmla="*/ 0 h 86"/>
                    <a:gd name="T34" fmla="*/ 0 w 88"/>
                    <a:gd name="T35" fmla="*/ 0 h 86"/>
                    <a:gd name="T36" fmla="*/ 0 w 88"/>
                    <a:gd name="T37" fmla="*/ 0 h 86"/>
                    <a:gd name="T38" fmla="*/ 0 w 88"/>
                    <a:gd name="T39" fmla="*/ 0 h 86"/>
                    <a:gd name="T40" fmla="*/ 0 w 88"/>
                    <a:gd name="T41" fmla="*/ 0 h 86"/>
                    <a:gd name="T42" fmla="*/ 0 w 88"/>
                    <a:gd name="T43" fmla="*/ 0 h 86"/>
                    <a:gd name="T44" fmla="*/ 0 w 88"/>
                    <a:gd name="T45" fmla="*/ 0 h 86"/>
                    <a:gd name="T46" fmla="*/ 0 w 88"/>
                    <a:gd name="T47" fmla="*/ 0 h 86"/>
                    <a:gd name="T48" fmla="*/ 0 w 88"/>
                    <a:gd name="T49" fmla="*/ 0 h 86"/>
                    <a:gd name="T50" fmla="*/ 0 w 88"/>
                    <a:gd name="T51" fmla="*/ 0 h 86"/>
                    <a:gd name="T52" fmla="*/ 0 w 88"/>
                    <a:gd name="T53" fmla="*/ 0 h 86"/>
                    <a:gd name="T54" fmla="*/ 0 w 88"/>
                    <a:gd name="T55" fmla="*/ 0 h 86"/>
                    <a:gd name="T56" fmla="*/ 0 w 88"/>
                    <a:gd name="T57" fmla="*/ 0 h 86"/>
                    <a:gd name="T58" fmla="*/ 0 w 88"/>
                    <a:gd name="T59" fmla="*/ 0 h 86"/>
                    <a:gd name="T60" fmla="*/ 0 w 88"/>
                    <a:gd name="T61" fmla="*/ 0 h 86"/>
                    <a:gd name="T62" fmla="*/ 0 w 88"/>
                    <a:gd name="T63" fmla="*/ 0 h 86"/>
                    <a:gd name="T64" fmla="*/ 0 w 88"/>
                    <a:gd name="T65" fmla="*/ 0 h 86"/>
                    <a:gd name="T66" fmla="*/ 0 w 88"/>
                    <a:gd name="T67" fmla="*/ 0 h 8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8" h="86">
                      <a:moveTo>
                        <a:pt x="0" y="77"/>
                      </a:moveTo>
                      <a:lnTo>
                        <a:pt x="10" y="86"/>
                      </a:lnTo>
                      <a:lnTo>
                        <a:pt x="20" y="86"/>
                      </a:lnTo>
                      <a:lnTo>
                        <a:pt x="30" y="77"/>
                      </a:lnTo>
                      <a:lnTo>
                        <a:pt x="39" y="77"/>
                      </a:lnTo>
                      <a:lnTo>
                        <a:pt x="49" y="77"/>
                      </a:lnTo>
                      <a:lnTo>
                        <a:pt x="49" y="67"/>
                      </a:lnTo>
                      <a:lnTo>
                        <a:pt x="69" y="67"/>
                      </a:lnTo>
                      <a:lnTo>
                        <a:pt x="78" y="57"/>
                      </a:lnTo>
                      <a:lnTo>
                        <a:pt x="88" y="48"/>
                      </a:lnTo>
                      <a:lnTo>
                        <a:pt x="88" y="38"/>
                      </a:lnTo>
                      <a:lnTo>
                        <a:pt x="88" y="28"/>
                      </a:lnTo>
                      <a:lnTo>
                        <a:pt x="88" y="19"/>
                      </a:lnTo>
                      <a:lnTo>
                        <a:pt x="88" y="9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9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9" y="19"/>
                      </a:lnTo>
                      <a:lnTo>
                        <a:pt x="30" y="19"/>
                      </a:lnTo>
                      <a:lnTo>
                        <a:pt x="20" y="19"/>
                      </a:lnTo>
                      <a:lnTo>
                        <a:pt x="20" y="28"/>
                      </a:lnTo>
                      <a:lnTo>
                        <a:pt x="10" y="38"/>
                      </a:lnTo>
                      <a:lnTo>
                        <a:pt x="0" y="48"/>
                      </a:lnTo>
                      <a:lnTo>
                        <a:pt x="0" y="57"/>
                      </a:lnTo>
                      <a:lnTo>
                        <a:pt x="0" y="67"/>
                      </a:lnTo>
                      <a:lnTo>
                        <a:pt x="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0" name="Freeform 285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1" name="Freeform 286"/>
                <p:cNvSpPr>
                  <a:spLocks/>
                </p:cNvSpPr>
                <p:nvPr/>
              </p:nvSpPr>
              <p:spPr bwMode="auto">
                <a:xfrm rot="-3438596">
                  <a:off x="712" y="2653"/>
                  <a:ext cx="29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58">
                      <a:moveTo>
                        <a:pt x="0" y="58"/>
                      </a:moveTo>
                      <a:lnTo>
                        <a:pt x="10" y="5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68" y="58"/>
                      </a:lnTo>
                      <a:lnTo>
                        <a:pt x="68" y="48"/>
                      </a:lnTo>
                      <a:lnTo>
                        <a:pt x="78" y="38"/>
                      </a:lnTo>
                      <a:lnTo>
                        <a:pt x="88" y="38"/>
                      </a:lnTo>
                      <a:lnTo>
                        <a:pt x="97" y="38"/>
                      </a:lnTo>
                      <a:lnTo>
                        <a:pt x="107" y="29"/>
                      </a:lnTo>
                      <a:lnTo>
                        <a:pt x="107" y="19"/>
                      </a:lnTo>
                      <a:lnTo>
                        <a:pt x="107" y="1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29" y="19"/>
                      </a:lnTo>
                      <a:lnTo>
                        <a:pt x="19" y="29"/>
                      </a:lnTo>
                      <a:lnTo>
                        <a:pt x="10" y="38"/>
                      </a:lnTo>
                      <a:lnTo>
                        <a:pt x="0" y="5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2" name="Freeform 287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w 48"/>
                    <a:gd name="T63" fmla="*/ 0 h 125"/>
                    <a:gd name="T64" fmla="*/ 0 w 48"/>
                    <a:gd name="T65" fmla="*/ 0 h 125"/>
                    <a:gd name="T66" fmla="*/ 0 w 48"/>
                    <a:gd name="T67" fmla="*/ 0 h 12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9" y="12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3" name="Freeform 288"/>
                <p:cNvSpPr>
                  <a:spLocks/>
                </p:cNvSpPr>
                <p:nvPr/>
              </p:nvSpPr>
              <p:spPr bwMode="auto">
                <a:xfrm rot="-3438596">
                  <a:off x="708" y="2650"/>
                  <a:ext cx="13" cy="44"/>
                </a:xfrm>
                <a:custGeom>
                  <a:avLst/>
                  <a:gdLst>
                    <a:gd name="T0" fmla="*/ 0 w 48"/>
                    <a:gd name="T1" fmla="*/ 0 h 125"/>
                    <a:gd name="T2" fmla="*/ 0 w 48"/>
                    <a:gd name="T3" fmla="*/ 0 h 125"/>
                    <a:gd name="T4" fmla="*/ 0 w 48"/>
                    <a:gd name="T5" fmla="*/ 0 h 125"/>
                    <a:gd name="T6" fmla="*/ 0 w 48"/>
                    <a:gd name="T7" fmla="*/ 0 h 125"/>
                    <a:gd name="T8" fmla="*/ 0 w 48"/>
                    <a:gd name="T9" fmla="*/ 0 h 125"/>
                    <a:gd name="T10" fmla="*/ 0 w 48"/>
                    <a:gd name="T11" fmla="*/ 0 h 125"/>
                    <a:gd name="T12" fmla="*/ 0 w 48"/>
                    <a:gd name="T13" fmla="*/ 0 h 125"/>
                    <a:gd name="T14" fmla="*/ 0 w 48"/>
                    <a:gd name="T15" fmla="*/ 0 h 125"/>
                    <a:gd name="T16" fmla="*/ 0 w 48"/>
                    <a:gd name="T17" fmla="*/ 0 h 125"/>
                    <a:gd name="T18" fmla="*/ 0 w 48"/>
                    <a:gd name="T19" fmla="*/ 0 h 125"/>
                    <a:gd name="T20" fmla="*/ 0 w 48"/>
                    <a:gd name="T21" fmla="*/ 0 h 125"/>
                    <a:gd name="T22" fmla="*/ 0 w 48"/>
                    <a:gd name="T23" fmla="*/ 0 h 125"/>
                    <a:gd name="T24" fmla="*/ 0 w 48"/>
                    <a:gd name="T25" fmla="*/ 0 h 125"/>
                    <a:gd name="T26" fmla="*/ 0 w 48"/>
                    <a:gd name="T27" fmla="*/ 0 h 125"/>
                    <a:gd name="T28" fmla="*/ 0 w 48"/>
                    <a:gd name="T29" fmla="*/ 0 h 125"/>
                    <a:gd name="T30" fmla="*/ 0 w 48"/>
                    <a:gd name="T31" fmla="*/ 0 h 125"/>
                    <a:gd name="T32" fmla="*/ 0 w 48"/>
                    <a:gd name="T33" fmla="*/ 0 h 125"/>
                    <a:gd name="T34" fmla="*/ 0 w 48"/>
                    <a:gd name="T35" fmla="*/ 0 h 125"/>
                    <a:gd name="T36" fmla="*/ 0 w 48"/>
                    <a:gd name="T37" fmla="*/ 0 h 125"/>
                    <a:gd name="T38" fmla="*/ 0 w 48"/>
                    <a:gd name="T39" fmla="*/ 0 h 125"/>
                    <a:gd name="T40" fmla="*/ 0 w 48"/>
                    <a:gd name="T41" fmla="*/ 0 h 125"/>
                    <a:gd name="T42" fmla="*/ 0 w 48"/>
                    <a:gd name="T43" fmla="*/ 0 h 125"/>
                    <a:gd name="T44" fmla="*/ 0 w 48"/>
                    <a:gd name="T45" fmla="*/ 0 h 125"/>
                    <a:gd name="T46" fmla="*/ 0 w 48"/>
                    <a:gd name="T47" fmla="*/ 0 h 125"/>
                    <a:gd name="T48" fmla="*/ 0 w 48"/>
                    <a:gd name="T49" fmla="*/ 0 h 125"/>
                    <a:gd name="T50" fmla="*/ 0 w 48"/>
                    <a:gd name="T51" fmla="*/ 0 h 125"/>
                    <a:gd name="T52" fmla="*/ 0 w 48"/>
                    <a:gd name="T53" fmla="*/ 0 h 125"/>
                    <a:gd name="T54" fmla="*/ 0 w 48"/>
                    <a:gd name="T55" fmla="*/ 0 h 125"/>
                    <a:gd name="T56" fmla="*/ 0 w 48"/>
                    <a:gd name="T57" fmla="*/ 0 h 125"/>
                    <a:gd name="T58" fmla="*/ 0 w 48"/>
                    <a:gd name="T59" fmla="*/ 0 h 125"/>
                    <a:gd name="T60" fmla="*/ 0 w 48"/>
                    <a:gd name="T61" fmla="*/ 0 h 12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48" h="125">
                      <a:moveTo>
                        <a:pt x="9" y="12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29" y="86"/>
                      </a:lnTo>
                      <a:lnTo>
                        <a:pt x="38" y="86"/>
                      </a:lnTo>
                      <a:lnTo>
                        <a:pt x="38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8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48" y="9"/>
                      </a:lnTo>
                      <a:lnTo>
                        <a:pt x="38" y="0"/>
                      </a:lnTo>
                      <a:lnTo>
                        <a:pt x="29" y="9"/>
                      </a:lnTo>
                      <a:lnTo>
                        <a:pt x="19" y="9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38"/>
                      </a:lnTo>
                      <a:lnTo>
                        <a:pt x="9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9" y="12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4" name="Freeform 289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w 117"/>
                    <a:gd name="T67" fmla="*/ 0 h 67"/>
                    <a:gd name="T68" fmla="*/ 0 w 117"/>
                    <a:gd name="T69" fmla="*/ 0 h 67"/>
                    <a:gd name="T70" fmla="*/ 0 w 117"/>
                    <a:gd name="T71" fmla="*/ 0 h 67"/>
                    <a:gd name="T72" fmla="*/ 0 w 117"/>
                    <a:gd name="T73" fmla="*/ 0 h 67"/>
                    <a:gd name="T74" fmla="*/ 0 w 117"/>
                    <a:gd name="T75" fmla="*/ 0 h 67"/>
                    <a:gd name="T76" fmla="*/ 0 w 117"/>
                    <a:gd name="T77" fmla="*/ 0 h 67"/>
                    <a:gd name="T78" fmla="*/ 0 w 117"/>
                    <a:gd name="T79" fmla="*/ 0 h 67"/>
                    <a:gd name="T80" fmla="*/ 0 w 117"/>
                    <a:gd name="T81" fmla="*/ 0 h 67"/>
                    <a:gd name="T82" fmla="*/ 0 w 117"/>
                    <a:gd name="T83" fmla="*/ 0 h 67"/>
                    <a:gd name="T84" fmla="*/ 0 w 117"/>
                    <a:gd name="T85" fmla="*/ 0 h 67"/>
                    <a:gd name="T86" fmla="*/ 0 w 117"/>
                    <a:gd name="T87" fmla="*/ 0 h 67"/>
                    <a:gd name="T88" fmla="*/ 0 w 117"/>
                    <a:gd name="T89" fmla="*/ 0 h 67"/>
                    <a:gd name="T90" fmla="*/ 0 w 117"/>
                    <a:gd name="T91" fmla="*/ 0 h 67"/>
                    <a:gd name="T92" fmla="*/ 0 w 117"/>
                    <a:gd name="T93" fmla="*/ 0 h 6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5" name="Freeform 290"/>
                <p:cNvSpPr>
                  <a:spLocks/>
                </p:cNvSpPr>
                <p:nvPr/>
              </p:nvSpPr>
              <p:spPr bwMode="auto">
                <a:xfrm rot="-3438596">
                  <a:off x="722" y="2669"/>
                  <a:ext cx="31" cy="23"/>
                </a:xfrm>
                <a:custGeom>
                  <a:avLst/>
                  <a:gdLst>
                    <a:gd name="T0" fmla="*/ 0 w 117"/>
                    <a:gd name="T1" fmla="*/ 0 h 67"/>
                    <a:gd name="T2" fmla="*/ 0 w 117"/>
                    <a:gd name="T3" fmla="*/ 0 h 67"/>
                    <a:gd name="T4" fmla="*/ 0 w 117"/>
                    <a:gd name="T5" fmla="*/ 0 h 67"/>
                    <a:gd name="T6" fmla="*/ 0 w 117"/>
                    <a:gd name="T7" fmla="*/ 0 h 67"/>
                    <a:gd name="T8" fmla="*/ 0 w 117"/>
                    <a:gd name="T9" fmla="*/ 0 h 67"/>
                    <a:gd name="T10" fmla="*/ 0 w 117"/>
                    <a:gd name="T11" fmla="*/ 0 h 67"/>
                    <a:gd name="T12" fmla="*/ 0 w 117"/>
                    <a:gd name="T13" fmla="*/ 0 h 67"/>
                    <a:gd name="T14" fmla="*/ 0 w 117"/>
                    <a:gd name="T15" fmla="*/ 0 h 67"/>
                    <a:gd name="T16" fmla="*/ 0 w 117"/>
                    <a:gd name="T17" fmla="*/ 0 h 67"/>
                    <a:gd name="T18" fmla="*/ 0 w 117"/>
                    <a:gd name="T19" fmla="*/ 0 h 67"/>
                    <a:gd name="T20" fmla="*/ 0 w 117"/>
                    <a:gd name="T21" fmla="*/ 0 h 67"/>
                    <a:gd name="T22" fmla="*/ 0 w 117"/>
                    <a:gd name="T23" fmla="*/ 0 h 67"/>
                    <a:gd name="T24" fmla="*/ 0 w 117"/>
                    <a:gd name="T25" fmla="*/ 0 h 67"/>
                    <a:gd name="T26" fmla="*/ 0 w 117"/>
                    <a:gd name="T27" fmla="*/ 0 h 67"/>
                    <a:gd name="T28" fmla="*/ 0 w 117"/>
                    <a:gd name="T29" fmla="*/ 0 h 67"/>
                    <a:gd name="T30" fmla="*/ 0 w 117"/>
                    <a:gd name="T31" fmla="*/ 0 h 67"/>
                    <a:gd name="T32" fmla="*/ 0 w 117"/>
                    <a:gd name="T33" fmla="*/ 0 h 67"/>
                    <a:gd name="T34" fmla="*/ 0 w 117"/>
                    <a:gd name="T35" fmla="*/ 0 h 67"/>
                    <a:gd name="T36" fmla="*/ 0 w 117"/>
                    <a:gd name="T37" fmla="*/ 0 h 67"/>
                    <a:gd name="T38" fmla="*/ 0 w 117"/>
                    <a:gd name="T39" fmla="*/ 0 h 67"/>
                    <a:gd name="T40" fmla="*/ 0 w 117"/>
                    <a:gd name="T41" fmla="*/ 0 h 67"/>
                    <a:gd name="T42" fmla="*/ 0 w 117"/>
                    <a:gd name="T43" fmla="*/ 0 h 67"/>
                    <a:gd name="T44" fmla="*/ 0 w 117"/>
                    <a:gd name="T45" fmla="*/ 0 h 67"/>
                    <a:gd name="T46" fmla="*/ 0 w 117"/>
                    <a:gd name="T47" fmla="*/ 0 h 67"/>
                    <a:gd name="T48" fmla="*/ 0 w 117"/>
                    <a:gd name="T49" fmla="*/ 0 h 67"/>
                    <a:gd name="T50" fmla="*/ 0 w 117"/>
                    <a:gd name="T51" fmla="*/ 0 h 67"/>
                    <a:gd name="T52" fmla="*/ 0 w 117"/>
                    <a:gd name="T53" fmla="*/ 0 h 67"/>
                    <a:gd name="T54" fmla="*/ 0 w 117"/>
                    <a:gd name="T55" fmla="*/ 0 h 67"/>
                    <a:gd name="T56" fmla="*/ 0 w 117"/>
                    <a:gd name="T57" fmla="*/ 0 h 67"/>
                    <a:gd name="T58" fmla="*/ 0 w 117"/>
                    <a:gd name="T59" fmla="*/ 0 h 67"/>
                    <a:gd name="T60" fmla="*/ 0 w 117"/>
                    <a:gd name="T61" fmla="*/ 0 h 67"/>
                    <a:gd name="T62" fmla="*/ 0 w 117"/>
                    <a:gd name="T63" fmla="*/ 0 h 67"/>
                    <a:gd name="T64" fmla="*/ 0 w 117"/>
                    <a:gd name="T65" fmla="*/ 0 h 6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7" h="67">
                      <a:moveTo>
                        <a:pt x="0" y="48"/>
                      </a:moveTo>
                      <a:lnTo>
                        <a:pt x="10" y="58"/>
                      </a:lnTo>
                      <a:lnTo>
                        <a:pt x="20" y="58"/>
                      </a:lnTo>
                      <a:lnTo>
                        <a:pt x="29" y="58"/>
                      </a:lnTo>
                      <a:lnTo>
                        <a:pt x="39" y="67"/>
                      </a:lnTo>
                      <a:lnTo>
                        <a:pt x="58" y="67"/>
                      </a:lnTo>
                      <a:lnTo>
                        <a:pt x="68" y="58"/>
                      </a:lnTo>
                      <a:lnTo>
                        <a:pt x="78" y="58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9"/>
                      </a:lnTo>
                      <a:lnTo>
                        <a:pt x="107" y="29"/>
                      </a:lnTo>
                      <a:lnTo>
                        <a:pt x="117" y="29"/>
                      </a:lnTo>
                      <a:lnTo>
                        <a:pt x="107" y="10"/>
                      </a:lnTo>
                      <a:lnTo>
                        <a:pt x="97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6" name="Freeform 291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w 58"/>
                    <a:gd name="T59" fmla="*/ 0 h 115"/>
                    <a:gd name="T60" fmla="*/ 0 w 58"/>
                    <a:gd name="T61" fmla="*/ 0 h 115"/>
                    <a:gd name="T62" fmla="*/ 0 w 58"/>
                    <a:gd name="T63" fmla="*/ 0 h 115"/>
                    <a:gd name="T64" fmla="*/ 0 w 58"/>
                    <a:gd name="T65" fmla="*/ 0 h 115"/>
                    <a:gd name="T66" fmla="*/ 0 w 58"/>
                    <a:gd name="T67" fmla="*/ 0 h 115"/>
                    <a:gd name="T68" fmla="*/ 0 w 58"/>
                    <a:gd name="T69" fmla="*/ 0 h 1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15"/>
                      </a:ln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7" name="Freeform 292"/>
                <p:cNvSpPr>
                  <a:spLocks/>
                </p:cNvSpPr>
                <p:nvPr/>
              </p:nvSpPr>
              <p:spPr bwMode="auto">
                <a:xfrm rot="-3438596">
                  <a:off x="715" y="2667"/>
                  <a:ext cx="15" cy="41"/>
                </a:xfrm>
                <a:custGeom>
                  <a:avLst/>
                  <a:gdLst>
                    <a:gd name="T0" fmla="*/ 0 w 58"/>
                    <a:gd name="T1" fmla="*/ 0 h 115"/>
                    <a:gd name="T2" fmla="*/ 0 w 58"/>
                    <a:gd name="T3" fmla="*/ 0 h 115"/>
                    <a:gd name="T4" fmla="*/ 0 w 58"/>
                    <a:gd name="T5" fmla="*/ 0 h 115"/>
                    <a:gd name="T6" fmla="*/ 0 w 58"/>
                    <a:gd name="T7" fmla="*/ 0 h 115"/>
                    <a:gd name="T8" fmla="*/ 0 w 58"/>
                    <a:gd name="T9" fmla="*/ 0 h 115"/>
                    <a:gd name="T10" fmla="*/ 0 w 58"/>
                    <a:gd name="T11" fmla="*/ 0 h 115"/>
                    <a:gd name="T12" fmla="*/ 0 w 58"/>
                    <a:gd name="T13" fmla="*/ 0 h 115"/>
                    <a:gd name="T14" fmla="*/ 0 w 58"/>
                    <a:gd name="T15" fmla="*/ 0 h 115"/>
                    <a:gd name="T16" fmla="*/ 0 w 58"/>
                    <a:gd name="T17" fmla="*/ 0 h 115"/>
                    <a:gd name="T18" fmla="*/ 0 w 58"/>
                    <a:gd name="T19" fmla="*/ 0 h 115"/>
                    <a:gd name="T20" fmla="*/ 0 w 58"/>
                    <a:gd name="T21" fmla="*/ 0 h 115"/>
                    <a:gd name="T22" fmla="*/ 0 w 58"/>
                    <a:gd name="T23" fmla="*/ 0 h 115"/>
                    <a:gd name="T24" fmla="*/ 0 w 58"/>
                    <a:gd name="T25" fmla="*/ 0 h 115"/>
                    <a:gd name="T26" fmla="*/ 0 w 58"/>
                    <a:gd name="T27" fmla="*/ 0 h 115"/>
                    <a:gd name="T28" fmla="*/ 0 w 58"/>
                    <a:gd name="T29" fmla="*/ 0 h 115"/>
                    <a:gd name="T30" fmla="*/ 0 w 58"/>
                    <a:gd name="T31" fmla="*/ 0 h 115"/>
                    <a:gd name="T32" fmla="*/ 0 w 58"/>
                    <a:gd name="T33" fmla="*/ 0 h 115"/>
                    <a:gd name="T34" fmla="*/ 0 w 58"/>
                    <a:gd name="T35" fmla="*/ 0 h 115"/>
                    <a:gd name="T36" fmla="*/ 0 w 58"/>
                    <a:gd name="T37" fmla="*/ 0 h 115"/>
                    <a:gd name="T38" fmla="*/ 0 w 58"/>
                    <a:gd name="T39" fmla="*/ 0 h 115"/>
                    <a:gd name="T40" fmla="*/ 0 w 58"/>
                    <a:gd name="T41" fmla="*/ 0 h 115"/>
                    <a:gd name="T42" fmla="*/ 0 w 58"/>
                    <a:gd name="T43" fmla="*/ 0 h 115"/>
                    <a:gd name="T44" fmla="*/ 0 w 58"/>
                    <a:gd name="T45" fmla="*/ 0 h 115"/>
                    <a:gd name="T46" fmla="*/ 0 w 58"/>
                    <a:gd name="T47" fmla="*/ 0 h 115"/>
                    <a:gd name="T48" fmla="*/ 0 w 58"/>
                    <a:gd name="T49" fmla="*/ 0 h 115"/>
                    <a:gd name="T50" fmla="*/ 0 w 58"/>
                    <a:gd name="T51" fmla="*/ 0 h 115"/>
                    <a:gd name="T52" fmla="*/ 0 w 58"/>
                    <a:gd name="T53" fmla="*/ 0 h 115"/>
                    <a:gd name="T54" fmla="*/ 0 w 58"/>
                    <a:gd name="T55" fmla="*/ 0 h 115"/>
                    <a:gd name="T56" fmla="*/ 0 w 58"/>
                    <a:gd name="T57" fmla="*/ 0 h 11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58" h="115">
                      <a:moveTo>
                        <a:pt x="19" y="115"/>
                      </a:moveTo>
                      <a:lnTo>
                        <a:pt x="19" y="106"/>
                      </a:lnTo>
                      <a:lnTo>
                        <a:pt x="29" y="96"/>
                      </a:lnTo>
                      <a:lnTo>
                        <a:pt x="39" y="77"/>
                      </a:lnTo>
                      <a:lnTo>
                        <a:pt x="48" y="77"/>
                      </a:lnTo>
                      <a:lnTo>
                        <a:pt x="48" y="67"/>
                      </a:lnTo>
                      <a:lnTo>
                        <a:pt x="58" y="58"/>
                      </a:lnTo>
                      <a:lnTo>
                        <a:pt x="58" y="48"/>
                      </a:lnTo>
                      <a:lnTo>
                        <a:pt x="58" y="38"/>
                      </a:lnTo>
                      <a:lnTo>
                        <a:pt x="58" y="29"/>
                      </a:lnTo>
                      <a:lnTo>
                        <a:pt x="58" y="19"/>
                      </a:lnTo>
                      <a:lnTo>
                        <a:pt x="48" y="1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19" y="0"/>
                      </a:lnTo>
                      <a:lnTo>
                        <a:pt x="19" y="19"/>
                      </a:lnTo>
                      <a:lnTo>
                        <a:pt x="19" y="38"/>
                      </a:lnTo>
                      <a:lnTo>
                        <a:pt x="9" y="38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6"/>
                      </a:lnTo>
                      <a:lnTo>
                        <a:pt x="9" y="96"/>
                      </a:lnTo>
                      <a:lnTo>
                        <a:pt x="9" y="106"/>
                      </a:lnTo>
                      <a:lnTo>
                        <a:pt x="19" y="115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8" name="Freeform 293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w 107"/>
                    <a:gd name="T63" fmla="*/ 0 h 67"/>
                    <a:gd name="T64" fmla="*/ 0 w 107"/>
                    <a:gd name="T65" fmla="*/ 0 h 67"/>
                    <a:gd name="T66" fmla="*/ 0 w 107"/>
                    <a:gd name="T67" fmla="*/ 0 h 67"/>
                    <a:gd name="T68" fmla="*/ 0 w 107"/>
                    <a:gd name="T69" fmla="*/ 0 h 6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19" name="Freeform 294"/>
                <p:cNvSpPr>
                  <a:spLocks/>
                </p:cNvSpPr>
                <p:nvPr/>
              </p:nvSpPr>
              <p:spPr bwMode="auto">
                <a:xfrm rot="-3438596">
                  <a:off x="727" y="2686"/>
                  <a:ext cx="29" cy="24"/>
                </a:xfrm>
                <a:custGeom>
                  <a:avLst/>
                  <a:gdLst>
                    <a:gd name="T0" fmla="*/ 0 w 107"/>
                    <a:gd name="T1" fmla="*/ 0 h 67"/>
                    <a:gd name="T2" fmla="*/ 0 w 107"/>
                    <a:gd name="T3" fmla="*/ 0 h 67"/>
                    <a:gd name="T4" fmla="*/ 0 w 107"/>
                    <a:gd name="T5" fmla="*/ 0 h 67"/>
                    <a:gd name="T6" fmla="*/ 0 w 107"/>
                    <a:gd name="T7" fmla="*/ 0 h 67"/>
                    <a:gd name="T8" fmla="*/ 0 w 107"/>
                    <a:gd name="T9" fmla="*/ 0 h 67"/>
                    <a:gd name="T10" fmla="*/ 0 w 107"/>
                    <a:gd name="T11" fmla="*/ 0 h 67"/>
                    <a:gd name="T12" fmla="*/ 0 w 107"/>
                    <a:gd name="T13" fmla="*/ 0 h 67"/>
                    <a:gd name="T14" fmla="*/ 0 w 107"/>
                    <a:gd name="T15" fmla="*/ 0 h 67"/>
                    <a:gd name="T16" fmla="*/ 0 w 107"/>
                    <a:gd name="T17" fmla="*/ 0 h 67"/>
                    <a:gd name="T18" fmla="*/ 0 w 107"/>
                    <a:gd name="T19" fmla="*/ 0 h 67"/>
                    <a:gd name="T20" fmla="*/ 0 w 107"/>
                    <a:gd name="T21" fmla="*/ 0 h 67"/>
                    <a:gd name="T22" fmla="*/ 0 w 107"/>
                    <a:gd name="T23" fmla="*/ 0 h 67"/>
                    <a:gd name="T24" fmla="*/ 0 w 107"/>
                    <a:gd name="T25" fmla="*/ 0 h 67"/>
                    <a:gd name="T26" fmla="*/ 0 w 107"/>
                    <a:gd name="T27" fmla="*/ 0 h 67"/>
                    <a:gd name="T28" fmla="*/ 0 w 107"/>
                    <a:gd name="T29" fmla="*/ 0 h 67"/>
                    <a:gd name="T30" fmla="*/ 0 w 107"/>
                    <a:gd name="T31" fmla="*/ 0 h 67"/>
                    <a:gd name="T32" fmla="*/ 0 w 107"/>
                    <a:gd name="T33" fmla="*/ 0 h 67"/>
                    <a:gd name="T34" fmla="*/ 0 w 107"/>
                    <a:gd name="T35" fmla="*/ 0 h 67"/>
                    <a:gd name="T36" fmla="*/ 0 w 107"/>
                    <a:gd name="T37" fmla="*/ 0 h 67"/>
                    <a:gd name="T38" fmla="*/ 0 w 107"/>
                    <a:gd name="T39" fmla="*/ 0 h 67"/>
                    <a:gd name="T40" fmla="*/ 0 w 107"/>
                    <a:gd name="T41" fmla="*/ 0 h 67"/>
                    <a:gd name="T42" fmla="*/ 0 w 107"/>
                    <a:gd name="T43" fmla="*/ 0 h 67"/>
                    <a:gd name="T44" fmla="*/ 0 w 107"/>
                    <a:gd name="T45" fmla="*/ 0 h 67"/>
                    <a:gd name="T46" fmla="*/ 0 w 107"/>
                    <a:gd name="T47" fmla="*/ 0 h 67"/>
                    <a:gd name="T48" fmla="*/ 0 w 107"/>
                    <a:gd name="T49" fmla="*/ 0 h 67"/>
                    <a:gd name="T50" fmla="*/ 0 w 107"/>
                    <a:gd name="T51" fmla="*/ 0 h 67"/>
                    <a:gd name="T52" fmla="*/ 0 w 107"/>
                    <a:gd name="T53" fmla="*/ 0 h 67"/>
                    <a:gd name="T54" fmla="*/ 0 w 107"/>
                    <a:gd name="T55" fmla="*/ 0 h 67"/>
                    <a:gd name="T56" fmla="*/ 0 w 107"/>
                    <a:gd name="T57" fmla="*/ 0 h 67"/>
                    <a:gd name="T58" fmla="*/ 0 w 107"/>
                    <a:gd name="T59" fmla="*/ 0 h 67"/>
                    <a:gd name="T60" fmla="*/ 0 w 107"/>
                    <a:gd name="T61" fmla="*/ 0 h 6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67">
                      <a:moveTo>
                        <a:pt x="0" y="48"/>
                      </a:moveTo>
                      <a:lnTo>
                        <a:pt x="10" y="57"/>
                      </a:lnTo>
                      <a:lnTo>
                        <a:pt x="29" y="57"/>
                      </a:lnTo>
                      <a:lnTo>
                        <a:pt x="39" y="57"/>
                      </a:lnTo>
                      <a:lnTo>
                        <a:pt x="39" y="67"/>
                      </a:lnTo>
                      <a:lnTo>
                        <a:pt x="49" y="67"/>
                      </a:lnTo>
                      <a:lnTo>
                        <a:pt x="59" y="67"/>
                      </a:lnTo>
                      <a:lnTo>
                        <a:pt x="68" y="67"/>
                      </a:lnTo>
                      <a:lnTo>
                        <a:pt x="78" y="57"/>
                      </a:lnTo>
                      <a:lnTo>
                        <a:pt x="88" y="57"/>
                      </a:lnTo>
                      <a:lnTo>
                        <a:pt x="88" y="48"/>
                      </a:lnTo>
                      <a:lnTo>
                        <a:pt x="97" y="48"/>
                      </a:lnTo>
                      <a:lnTo>
                        <a:pt x="107" y="38"/>
                      </a:lnTo>
                      <a:lnTo>
                        <a:pt x="107" y="28"/>
                      </a:lnTo>
                      <a:lnTo>
                        <a:pt x="97" y="19"/>
                      </a:lnTo>
                      <a:lnTo>
                        <a:pt x="88" y="9"/>
                      </a:lnTo>
                      <a:lnTo>
                        <a:pt x="78" y="9"/>
                      </a:lnTo>
                      <a:lnTo>
                        <a:pt x="68" y="9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8"/>
                      </a:lnTo>
                      <a:lnTo>
                        <a:pt x="0" y="38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0" name="Freeform 295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w 48"/>
                    <a:gd name="T61" fmla="*/ 0 h 96"/>
                    <a:gd name="T62" fmla="*/ 0 w 48"/>
                    <a:gd name="T63" fmla="*/ 0 h 96"/>
                    <a:gd name="T64" fmla="*/ 0 w 48"/>
                    <a:gd name="T65" fmla="*/ 0 h 96"/>
                    <a:gd name="T66" fmla="*/ 0 w 48"/>
                    <a:gd name="T67" fmla="*/ 0 h 96"/>
                    <a:gd name="T68" fmla="*/ 0 w 48"/>
                    <a:gd name="T69" fmla="*/ 0 h 96"/>
                    <a:gd name="T70" fmla="*/ 0 w 48"/>
                    <a:gd name="T71" fmla="*/ 0 h 96"/>
                    <a:gd name="T72" fmla="*/ 0 w 48"/>
                    <a:gd name="T73" fmla="*/ 0 h 96"/>
                    <a:gd name="T74" fmla="*/ 0 w 48"/>
                    <a:gd name="T75" fmla="*/ 0 h 96"/>
                    <a:gd name="T76" fmla="*/ 0 w 48"/>
                    <a:gd name="T77" fmla="*/ 0 h 96"/>
                    <a:gd name="T78" fmla="*/ 0 w 48"/>
                    <a:gd name="T79" fmla="*/ 0 h 9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9" y="96"/>
                      </a:ln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1" name="Freeform 296"/>
                <p:cNvSpPr>
                  <a:spLocks/>
                </p:cNvSpPr>
                <p:nvPr/>
              </p:nvSpPr>
              <p:spPr bwMode="auto">
                <a:xfrm rot="-3438596">
                  <a:off x="721" y="2688"/>
                  <a:ext cx="13" cy="34"/>
                </a:xfrm>
                <a:custGeom>
                  <a:avLst/>
                  <a:gdLst>
                    <a:gd name="T0" fmla="*/ 0 w 48"/>
                    <a:gd name="T1" fmla="*/ 0 h 96"/>
                    <a:gd name="T2" fmla="*/ 0 w 48"/>
                    <a:gd name="T3" fmla="*/ 0 h 96"/>
                    <a:gd name="T4" fmla="*/ 0 w 48"/>
                    <a:gd name="T5" fmla="*/ 0 h 96"/>
                    <a:gd name="T6" fmla="*/ 0 w 48"/>
                    <a:gd name="T7" fmla="*/ 0 h 96"/>
                    <a:gd name="T8" fmla="*/ 0 w 48"/>
                    <a:gd name="T9" fmla="*/ 0 h 96"/>
                    <a:gd name="T10" fmla="*/ 0 w 48"/>
                    <a:gd name="T11" fmla="*/ 0 h 96"/>
                    <a:gd name="T12" fmla="*/ 0 w 48"/>
                    <a:gd name="T13" fmla="*/ 0 h 96"/>
                    <a:gd name="T14" fmla="*/ 0 w 48"/>
                    <a:gd name="T15" fmla="*/ 0 h 96"/>
                    <a:gd name="T16" fmla="*/ 0 w 48"/>
                    <a:gd name="T17" fmla="*/ 0 h 96"/>
                    <a:gd name="T18" fmla="*/ 0 w 48"/>
                    <a:gd name="T19" fmla="*/ 0 h 96"/>
                    <a:gd name="T20" fmla="*/ 0 w 48"/>
                    <a:gd name="T21" fmla="*/ 0 h 96"/>
                    <a:gd name="T22" fmla="*/ 0 w 48"/>
                    <a:gd name="T23" fmla="*/ 0 h 96"/>
                    <a:gd name="T24" fmla="*/ 0 w 48"/>
                    <a:gd name="T25" fmla="*/ 0 h 96"/>
                    <a:gd name="T26" fmla="*/ 0 w 48"/>
                    <a:gd name="T27" fmla="*/ 0 h 96"/>
                    <a:gd name="T28" fmla="*/ 0 w 48"/>
                    <a:gd name="T29" fmla="*/ 0 h 96"/>
                    <a:gd name="T30" fmla="*/ 0 w 48"/>
                    <a:gd name="T31" fmla="*/ 0 h 96"/>
                    <a:gd name="T32" fmla="*/ 0 w 48"/>
                    <a:gd name="T33" fmla="*/ 0 h 96"/>
                    <a:gd name="T34" fmla="*/ 0 w 48"/>
                    <a:gd name="T35" fmla="*/ 0 h 96"/>
                    <a:gd name="T36" fmla="*/ 0 w 48"/>
                    <a:gd name="T37" fmla="*/ 0 h 96"/>
                    <a:gd name="T38" fmla="*/ 0 w 48"/>
                    <a:gd name="T39" fmla="*/ 0 h 96"/>
                    <a:gd name="T40" fmla="*/ 0 w 48"/>
                    <a:gd name="T41" fmla="*/ 0 h 96"/>
                    <a:gd name="T42" fmla="*/ 0 w 48"/>
                    <a:gd name="T43" fmla="*/ 0 h 96"/>
                    <a:gd name="T44" fmla="*/ 0 w 48"/>
                    <a:gd name="T45" fmla="*/ 0 h 96"/>
                    <a:gd name="T46" fmla="*/ 0 w 48"/>
                    <a:gd name="T47" fmla="*/ 0 h 96"/>
                    <a:gd name="T48" fmla="*/ 0 w 48"/>
                    <a:gd name="T49" fmla="*/ 0 h 96"/>
                    <a:gd name="T50" fmla="*/ 0 w 48"/>
                    <a:gd name="T51" fmla="*/ 0 h 96"/>
                    <a:gd name="T52" fmla="*/ 0 w 48"/>
                    <a:gd name="T53" fmla="*/ 0 h 96"/>
                    <a:gd name="T54" fmla="*/ 0 w 48"/>
                    <a:gd name="T55" fmla="*/ 0 h 96"/>
                    <a:gd name="T56" fmla="*/ 0 w 48"/>
                    <a:gd name="T57" fmla="*/ 0 h 96"/>
                    <a:gd name="T58" fmla="*/ 0 w 48"/>
                    <a:gd name="T59" fmla="*/ 0 h 9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8" h="96">
                      <a:moveTo>
                        <a:pt x="9" y="96"/>
                      </a:moveTo>
                      <a:lnTo>
                        <a:pt x="19" y="96"/>
                      </a:lnTo>
                      <a:lnTo>
                        <a:pt x="29" y="96"/>
                      </a:lnTo>
                      <a:lnTo>
                        <a:pt x="29" y="87"/>
                      </a:lnTo>
                      <a:lnTo>
                        <a:pt x="39" y="87"/>
                      </a:lnTo>
                      <a:lnTo>
                        <a:pt x="39" y="77"/>
                      </a:lnTo>
                      <a:lnTo>
                        <a:pt x="4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9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2" name="Freeform 297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w 107"/>
                    <a:gd name="T61" fmla="*/ 0 h 48"/>
                    <a:gd name="T62" fmla="*/ 0 w 107"/>
                    <a:gd name="T63" fmla="*/ 0 h 48"/>
                    <a:gd name="T64" fmla="*/ 0 w 107"/>
                    <a:gd name="T65" fmla="*/ 0 h 48"/>
                    <a:gd name="T66" fmla="*/ 0 w 107"/>
                    <a:gd name="T67" fmla="*/ 0 h 48"/>
                    <a:gd name="T68" fmla="*/ 0 w 107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3" name="Freeform 298"/>
                <p:cNvSpPr>
                  <a:spLocks/>
                </p:cNvSpPr>
                <p:nvPr/>
              </p:nvSpPr>
              <p:spPr bwMode="auto">
                <a:xfrm rot="-3438596">
                  <a:off x="737" y="2706"/>
                  <a:ext cx="28" cy="17"/>
                </a:xfrm>
                <a:custGeom>
                  <a:avLst/>
                  <a:gdLst>
                    <a:gd name="T0" fmla="*/ 0 w 107"/>
                    <a:gd name="T1" fmla="*/ 0 h 48"/>
                    <a:gd name="T2" fmla="*/ 0 w 107"/>
                    <a:gd name="T3" fmla="*/ 0 h 48"/>
                    <a:gd name="T4" fmla="*/ 0 w 107"/>
                    <a:gd name="T5" fmla="*/ 0 h 48"/>
                    <a:gd name="T6" fmla="*/ 0 w 107"/>
                    <a:gd name="T7" fmla="*/ 0 h 48"/>
                    <a:gd name="T8" fmla="*/ 0 w 107"/>
                    <a:gd name="T9" fmla="*/ 0 h 48"/>
                    <a:gd name="T10" fmla="*/ 0 w 107"/>
                    <a:gd name="T11" fmla="*/ 0 h 48"/>
                    <a:gd name="T12" fmla="*/ 0 w 107"/>
                    <a:gd name="T13" fmla="*/ 0 h 48"/>
                    <a:gd name="T14" fmla="*/ 0 w 107"/>
                    <a:gd name="T15" fmla="*/ 0 h 48"/>
                    <a:gd name="T16" fmla="*/ 0 w 107"/>
                    <a:gd name="T17" fmla="*/ 0 h 48"/>
                    <a:gd name="T18" fmla="*/ 0 w 107"/>
                    <a:gd name="T19" fmla="*/ 0 h 48"/>
                    <a:gd name="T20" fmla="*/ 0 w 107"/>
                    <a:gd name="T21" fmla="*/ 0 h 48"/>
                    <a:gd name="T22" fmla="*/ 0 w 107"/>
                    <a:gd name="T23" fmla="*/ 0 h 48"/>
                    <a:gd name="T24" fmla="*/ 0 w 107"/>
                    <a:gd name="T25" fmla="*/ 0 h 48"/>
                    <a:gd name="T26" fmla="*/ 0 w 107"/>
                    <a:gd name="T27" fmla="*/ 0 h 48"/>
                    <a:gd name="T28" fmla="*/ 0 w 107"/>
                    <a:gd name="T29" fmla="*/ 0 h 48"/>
                    <a:gd name="T30" fmla="*/ 0 w 107"/>
                    <a:gd name="T31" fmla="*/ 0 h 48"/>
                    <a:gd name="T32" fmla="*/ 0 w 107"/>
                    <a:gd name="T33" fmla="*/ 0 h 48"/>
                    <a:gd name="T34" fmla="*/ 0 w 107"/>
                    <a:gd name="T35" fmla="*/ 0 h 48"/>
                    <a:gd name="T36" fmla="*/ 0 w 107"/>
                    <a:gd name="T37" fmla="*/ 0 h 48"/>
                    <a:gd name="T38" fmla="*/ 0 w 107"/>
                    <a:gd name="T39" fmla="*/ 0 h 48"/>
                    <a:gd name="T40" fmla="*/ 0 w 107"/>
                    <a:gd name="T41" fmla="*/ 0 h 48"/>
                    <a:gd name="T42" fmla="*/ 0 w 107"/>
                    <a:gd name="T43" fmla="*/ 0 h 48"/>
                    <a:gd name="T44" fmla="*/ 0 w 107"/>
                    <a:gd name="T45" fmla="*/ 0 h 48"/>
                    <a:gd name="T46" fmla="*/ 0 w 107"/>
                    <a:gd name="T47" fmla="*/ 0 h 48"/>
                    <a:gd name="T48" fmla="*/ 0 w 107"/>
                    <a:gd name="T49" fmla="*/ 0 h 48"/>
                    <a:gd name="T50" fmla="*/ 0 w 107"/>
                    <a:gd name="T51" fmla="*/ 0 h 48"/>
                    <a:gd name="T52" fmla="*/ 0 w 107"/>
                    <a:gd name="T53" fmla="*/ 0 h 48"/>
                    <a:gd name="T54" fmla="*/ 0 w 107"/>
                    <a:gd name="T55" fmla="*/ 0 h 48"/>
                    <a:gd name="T56" fmla="*/ 0 w 107"/>
                    <a:gd name="T57" fmla="*/ 0 h 48"/>
                    <a:gd name="T58" fmla="*/ 0 w 107"/>
                    <a:gd name="T59" fmla="*/ 0 h 4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7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48"/>
                      </a:lnTo>
                      <a:lnTo>
                        <a:pt x="68" y="39"/>
                      </a:lnTo>
                      <a:lnTo>
                        <a:pt x="78" y="39"/>
                      </a:lnTo>
                      <a:lnTo>
                        <a:pt x="88" y="29"/>
                      </a:lnTo>
                      <a:lnTo>
                        <a:pt x="98" y="20"/>
                      </a:lnTo>
                      <a:lnTo>
                        <a:pt x="107" y="20"/>
                      </a:lnTo>
                      <a:lnTo>
                        <a:pt x="98" y="10"/>
                      </a:lnTo>
                      <a:lnTo>
                        <a:pt x="88" y="10"/>
                      </a:lnTo>
                      <a:lnTo>
                        <a:pt x="88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20" y="20"/>
                      </a:lnTo>
                      <a:lnTo>
                        <a:pt x="10" y="20"/>
                      </a:lnTo>
                      <a:lnTo>
                        <a:pt x="0" y="20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4" name="Freeform 299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w 49"/>
                    <a:gd name="T49" fmla="*/ 0 h 96"/>
                    <a:gd name="T50" fmla="*/ 0 w 49"/>
                    <a:gd name="T51" fmla="*/ 0 h 96"/>
                    <a:gd name="T52" fmla="*/ 0 w 49"/>
                    <a:gd name="T53" fmla="*/ 0 h 96"/>
                    <a:gd name="T54" fmla="*/ 0 w 49"/>
                    <a:gd name="T55" fmla="*/ 0 h 96"/>
                    <a:gd name="T56" fmla="*/ 0 w 49"/>
                    <a:gd name="T57" fmla="*/ 0 h 96"/>
                    <a:gd name="T58" fmla="*/ 0 w 49"/>
                    <a:gd name="T59" fmla="*/ 0 h 96"/>
                    <a:gd name="T60" fmla="*/ 0 w 49"/>
                    <a:gd name="T61" fmla="*/ 0 h 96"/>
                    <a:gd name="T62" fmla="*/ 0 w 49"/>
                    <a:gd name="T63" fmla="*/ 0 h 96"/>
                    <a:gd name="T64" fmla="*/ 0 w 49"/>
                    <a:gd name="T65" fmla="*/ 0 h 96"/>
                    <a:gd name="T66" fmla="*/ 0 w 49"/>
                    <a:gd name="T67" fmla="*/ 0 h 96"/>
                    <a:gd name="T68" fmla="*/ 0 w 49"/>
                    <a:gd name="T69" fmla="*/ 0 h 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0" y="96"/>
                      </a:ln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5" name="Freeform 300"/>
                <p:cNvSpPr>
                  <a:spLocks/>
                </p:cNvSpPr>
                <p:nvPr/>
              </p:nvSpPr>
              <p:spPr bwMode="auto">
                <a:xfrm rot="-3438596">
                  <a:off x="731" y="2703"/>
                  <a:ext cx="13" cy="33"/>
                </a:xfrm>
                <a:custGeom>
                  <a:avLst/>
                  <a:gdLst>
                    <a:gd name="T0" fmla="*/ 0 w 49"/>
                    <a:gd name="T1" fmla="*/ 0 h 96"/>
                    <a:gd name="T2" fmla="*/ 0 w 49"/>
                    <a:gd name="T3" fmla="*/ 0 h 96"/>
                    <a:gd name="T4" fmla="*/ 0 w 49"/>
                    <a:gd name="T5" fmla="*/ 0 h 96"/>
                    <a:gd name="T6" fmla="*/ 0 w 49"/>
                    <a:gd name="T7" fmla="*/ 0 h 96"/>
                    <a:gd name="T8" fmla="*/ 0 w 49"/>
                    <a:gd name="T9" fmla="*/ 0 h 96"/>
                    <a:gd name="T10" fmla="*/ 0 w 49"/>
                    <a:gd name="T11" fmla="*/ 0 h 96"/>
                    <a:gd name="T12" fmla="*/ 0 w 49"/>
                    <a:gd name="T13" fmla="*/ 0 h 96"/>
                    <a:gd name="T14" fmla="*/ 0 w 49"/>
                    <a:gd name="T15" fmla="*/ 0 h 96"/>
                    <a:gd name="T16" fmla="*/ 0 w 49"/>
                    <a:gd name="T17" fmla="*/ 0 h 96"/>
                    <a:gd name="T18" fmla="*/ 0 w 49"/>
                    <a:gd name="T19" fmla="*/ 0 h 96"/>
                    <a:gd name="T20" fmla="*/ 0 w 49"/>
                    <a:gd name="T21" fmla="*/ 0 h 96"/>
                    <a:gd name="T22" fmla="*/ 0 w 49"/>
                    <a:gd name="T23" fmla="*/ 0 h 96"/>
                    <a:gd name="T24" fmla="*/ 0 w 49"/>
                    <a:gd name="T25" fmla="*/ 0 h 96"/>
                    <a:gd name="T26" fmla="*/ 0 w 49"/>
                    <a:gd name="T27" fmla="*/ 0 h 96"/>
                    <a:gd name="T28" fmla="*/ 0 w 49"/>
                    <a:gd name="T29" fmla="*/ 0 h 96"/>
                    <a:gd name="T30" fmla="*/ 0 w 49"/>
                    <a:gd name="T31" fmla="*/ 0 h 96"/>
                    <a:gd name="T32" fmla="*/ 0 w 49"/>
                    <a:gd name="T33" fmla="*/ 0 h 96"/>
                    <a:gd name="T34" fmla="*/ 0 w 49"/>
                    <a:gd name="T35" fmla="*/ 0 h 96"/>
                    <a:gd name="T36" fmla="*/ 0 w 49"/>
                    <a:gd name="T37" fmla="*/ 0 h 96"/>
                    <a:gd name="T38" fmla="*/ 0 w 49"/>
                    <a:gd name="T39" fmla="*/ 0 h 96"/>
                    <a:gd name="T40" fmla="*/ 0 w 49"/>
                    <a:gd name="T41" fmla="*/ 0 h 96"/>
                    <a:gd name="T42" fmla="*/ 0 w 49"/>
                    <a:gd name="T43" fmla="*/ 0 h 96"/>
                    <a:gd name="T44" fmla="*/ 0 w 49"/>
                    <a:gd name="T45" fmla="*/ 0 h 96"/>
                    <a:gd name="T46" fmla="*/ 0 w 49"/>
                    <a:gd name="T47" fmla="*/ 0 h 9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9" h="96">
                      <a:moveTo>
                        <a:pt x="0" y="96"/>
                      </a:moveTo>
                      <a:lnTo>
                        <a:pt x="10" y="87"/>
                      </a:lnTo>
                      <a:lnTo>
                        <a:pt x="20" y="87"/>
                      </a:lnTo>
                      <a:lnTo>
                        <a:pt x="30" y="77"/>
                      </a:lnTo>
                      <a:lnTo>
                        <a:pt x="39" y="68"/>
                      </a:lnTo>
                      <a:lnTo>
                        <a:pt x="49" y="68"/>
                      </a:lnTo>
                      <a:lnTo>
                        <a:pt x="49" y="58"/>
                      </a:lnTo>
                      <a:lnTo>
                        <a:pt x="49" y="48"/>
                      </a:lnTo>
                      <a:lnTo>
                        <a:pt x="49" y="39"/>
                      </a:lnTo>
                      <a:lnTo>
                        <a:pt x="49" y="29"/>
                      </a:lnTo>
                      <a:lnTo>
                        <a:pt x="39" y="19"/>
                      </a:lnTo>
                      <a:lnTo>
                        <a:pt x="30" y="10"/>
                      </a:lnTo>
                      <a:lnTo>
                        <a:pt x="20" y="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68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6" name="Freeform 301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w 107"/>
                    <a:gd name="T57" fmla="*/ 0 h 58"/>
                    <a:gd name="T58" fmla="*/ 0 w 107"/>
                    <a:gd name="T59" fmla="*/ 0 h 58"/>
                    <a:gd name="T60" fmla="*/ 0 w 107"/>
                    <a:gd name="T61" fmla="*/ 0 h 58"/>
                    <a:gd name="T62" fmla="*/ 0 w 107"/>
                    <a:gd name="T63" fmla="*/ 0 h 58"/>
                    <a:gd name="T64" fmla="*/ 0 w 107"/>
                    <a:gd name="T65" fmla="*/ 0 h 58"/>
                    <a:gd name="T66" fmla="*/ 0 w 107"/>
                    <a:gd name="T67" fmla="*/ 0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0" y="39"/>
                      </a:ln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7" name="Freeform 302"/>
                <p:cNvSpPr>
                  <a:spLocks/>
                </p:cNvSpPr>
                <p:nvPr/>
              </p:nvSpPr>
              <p:spPr bwMode="auto">
                <a:xfrm rot="-3438596">
                  <a:off x="743" y="2717"/>
                  <a:ext cx="28" cy="21"/>
                </a:xfrm>
                <a:custGeom>
                  <a:avLst/>
                  <a:gdLst>
                    <a:gd name="T0" fmla="*/ 0 w 107"/>
                    <a:gd name="T1" fmla="*/ 0 h 58"/>
                    <a:gd name="T2" fmla="*/ 0 w 107"/>
                    <a:gd name="T3" fmla="*/ 0 h 58"/>
                    <a:gd name="T4" fmla="*/ 0 w 107"/>
                    <a:gd name="T5" fmla="*/ 0 h 58"/>
                    <a:gd name="T6" fmla="*/ 0 w 107"/>
                    <a:gd name="T7" fmla="*/ 0 h 58"/>
                    <a:gd name="T8" fmla="*/ 0 w 107"/>
                    <a:gd name="T9" fmla="*/ 0 h 58"/>
                    <a:gd name="T10" fmla="*/ 0 w 107"/>
                    <a:gd name="T11" fmla="*/ 0 h 58"/>
                    <a:gd name="T12" fmla="*/ 0 w 107"/>
                    <a:gd name="T13" fmla="*/ 0 h 58"/>
                    <a:gd name="T14" fmla="*/ 0 w 107"/>
                    <a:gd name="T15" fmla="*/ 0 h 58"/>
                    <a:gd name="T16" fmla="*/ 0 w 107"/>
                    <a:gd name="T17" fmla="*/ 0 h 58"/>
                    <a:gd name="T18" fmla="*/ 0 w 107"/>
                    <a:gd name="T19" fmla="*/ 0 h 58"/>
                    <a:gd name="T20" fmla="*/ 0 w 107"/>
                    <a:gd name="T21" fmla="*/ 0 h 58"/>
                    <a:gd name="T22" fmla="*/ 0 w 107"/>
                    <a:gd name="T23" fmla="*/ 0 h 58"/>
                    <a:gd name="T24" fmla="*/ 0 w 107"/>
                    <a:gd name="T25" fmla="*/ 0 h 58"/>
                    <a:gd name="T26" fmla="*/ 0 w 107"/>
                    <a:gd name="T27" fmla="*/ 0 h 58"/>
                    <a:gd name="T28" fmla="*/ 0 w 107"/>
                    <a:gd name="T29" fmla="*/ 0 h 58"/>
                    <a:gd name="T30" fmla="*/ 0 w 107"/>
                    <a:gd name="T31" fmla="*/ 0 h 58"/>
                    <a:gd name="T32" fmla="*/ 0 w 107"/>
                    <a:gd name="T33" fmla="*/ 0 h 58"/>
                    <a:gd name="T34" fmla="*/ 0 w 107"/>
                    <a:gd name="T35" fmla="*/ 0 h 58"/>
                    <a:gd name="T36" fmla="*/ 0 w 107"/>
                    <a:gd name="T37" fmla="*/ 0 h 58"/>
                    <a:gd name="T38" fmla="*/ 0 w 107"/>
                    <a:gd name="T39" fmla="*/ 0 h 58"/>
                    <a:gd name="T40" fmla="*/ 0 w 107"/>
                    <a:gd name="T41" fmla="*/ 0 h 58"/>
                    <a:gd name="T42" fmla="*/ 0 w 107"/>
                    <a:gd name="T43" fmla="*/ 0 h 58"/>
                    <a:gd name="T44" fmla="*/ 0 w 107"/>
                    <a:gd name="T45" fmla="*/ 0 h 58"/>
                    <a:gd name="T46" fmla="*/ 0 w 107"/>
                    <a:gd name="T47" fmla="*/ 0 h 58"/>
                    <a:gd name="T48" fmla="*/ 0 w 107"/>
                    <a:gd name="T49" fmla="*/ 0 h 58"/>
                    <a:gd name="T50" fmla="*/ 0 w 107"/>
                    <a:gd name="T51" fmla="*/ 0 h 58"/>
                    <a:gd name="T52" fmla="*/ 0 w 107"/>
                    <a:gd name="T53" fmla="*/ 0 h 58"/>
                    <a:gd name="T54" fmla="*/ 0 w 107"/>
                    <a:gd name="T55" fmla="*/ 0 h 5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07" h="58">
                      <a:moveTo>
                        <a:pt x="0" y="39"/>
                      </a:moveTo>
                      <a:lnTo>
                        <a:pt x="10" y="39"/>
                      </a:lnTo>
                      <a:lnTo>
                        <a:pt x="19" y="48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39" y="58"/>
                      </a:lnTo>
                      <a:lnTo>
                        <a:pt x="49" y="58"/>
                      </a:lnTo>
                      <a:lnTo>
                        <a:pt x="58" y="58"/>
                      </a:lnTo>
                      <a:lnTo>
                        <a:pt x="68" y="58"/>
                      </a:lnTo>
                      <a:lnTo>
                        <a:pt x="78" y="48"/>
                      </a:lnTo>
                      <a:lnTo>
                        <a:pt x="88" y="48"/>
                      </a:lnTo>
                      <a:lnTo>
                        <a:pt x="88" y="39"/>
                      </a:lnTo>
                      <a:lnTo>
                        <a:pt x="97" y="39"/>
                      </a:lnTo>
                      <a:lnTo>
                        <a:pt x="107" y="29"/>
                      </a:lnTo>
                      <a:lnTo>
                        <a:pt x="88" y="10"/>
                      </a:lnTo>
                      <a:lnTo>
                        <a:pt x="68" y="1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0" y="19"/>
                      </a:lnTo>
                      <a:lnTo>
                        <a:pt x="0" y="29"/>
                      </a:lnTo>
                      <a:lnTo>
                        <a:pt x="0" y="3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8" name="Freeform 303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w 48"/>
                    <a:gd name="T59" fmla="*/ 0 h 106"/>
                    <a:gd name="T60" fmla="*/ 0 w 48"/>
                    <a:gd name="T61" fmla="*/ 0 h 106"/>
                    <a:gd name="T62" fmla="*/ 0 w 48"/>
                    <a:gd name="T63" fmla="*/ 0 h 106"/>
                    <a:gd name="T64" fmla="*/ 0 w 48"/>
                    <a:gd name="T65" fmla="*/ 0 h 106"/>
                    <a:gd name="T66" fmla="*/ 0 w 48"/>
                    <a:gd name="T67" fmla="*/ 0 h 106"/>
                    <a:gd name="T68" fmla="*/ 0 w 48"/>
                    <a:gd name="T69" fmla="*/ 0 h 106"/>
                    <a:gd name="T70" fmla="*/ 0 w 48"/>
                    <a:gd name="T71" fmla="*/ 0 h 106"/>
                    <a:gd name="T72" fmla="*/ 0 w 48"/>
                    <a:gd name="T73" fmla="*/ 0 h 106"/>
                    <a:gd name="T74" fmla="*/ 0 w 48"/>
                    <a:gd name="T75" fmla="*/ 0 h 106"/>
                    <a:gd name="T76" fmla="*/ 0 w 48"/>
                    <a:gd name="T77" fmla="*/ 0 h 106"/>
                    <a:gd name="T78" fmla="*/ 0 w 48"/>
                    <a:gd name="T79" fmla="*/ 0 h 106"/>
                    <a:gd name="T80" fmla="*/ 0 w 48"/>
                    <a:gd name="T81" fmla="*/ 0 h 106"/>
                    <a:gd name="T82" fmla="*/ 0 w 48"/>
                    <a:gd name="T83" fmla="*/ 0 h 106"/>
                    <a:gd name="T84" fmla="*/ 0 w 48"/>
                    <a:gd name="T85" fmla="*/ 0 h 10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29" name="Freeform 304"/>
                <p:cNvSpPr>
                  <a:spLocks/>
                </p:cNvSpPr>
                <p:nvPr/>
              </p:nvSpPr>
              <p:spPr bwMode="auto">
                <a:xfrm rot="-3438596">
                  <a:off x="735" y="2716"/>
                  <a:ext cx="13" cy="37"/>
                </a:xfrm>
                <a:custGeom>
                  <a:avLst/>
                  <a:gdLst>
                    <a:gd name="T0" fmla="*/ 0 w 48"/>
                    <a:gd name="T1" fmla="*/ 0 h 106"/>
                    <a:gd name="T2" fmla="*/ 0 w 48"/>
                    <a:gd name="T3" fmla="*/ 0 h 106"/>
                    <a:gd name="T4" fmla="*/ 0 w 48"/>
                    <a:gd name="T5" fmla="*/ 0 h 106"/>
                    <a:gd name="T6" fmla="*/ 0 w 48"/>
                    <a:gd name="T7" fmla="*/ 0 h 106"/>
                    <a:gd name="T8" fmla="*/ 0 w 48"/>
                    <a:gd name="T9" fmla="*/ 0 h 106"/>
                    <a:gd name="T10" fmla="*/ 0 w 48"/>
                    <a:gd name="T11" fmla="*/ 0 h 106"/>
                    <a:gd name="T12" fmla="*/ 0 w 48"/>
                    <a:gd name="T13" fmla="*/ 0 h 106"/>
                    <a:gd name="T14" fmla="*/ 0 w 48"/>
                    <a:gd name="T15" fmla="*/ 0 h 106"/>
                    <a:gd name="T16" fmla="*/ 0 w 48"/>
                    <a:gd name="T17" fmla="*/ 0 h 106"/>
                    <a:gd name="T18" fmla="*/ 0 w 48"/>
                    <a:gd name="T19" fmla="*/ 0 h 106"/>
                    <a:gd name="T20" fmla="*/ 0 w 48"/>
                    <a:gd name="T21" fmla="*/ 0 h 106"/>
                    <a:gd name="T22" fmla="*/ 0 w 48"/>
                    <a:gd name="T23" fmla="*/ 0 h 106"/>
                    <a:gd name="T24" fmla="*/ 0 w 48"/>
                    <a:gd name="T25" fmla="*/ 0 h 106"/>
                    <a:gd name="T26" fmla="*/ 0 w 48"/>
                    <a:gd name="T27" fmla="*/ 0 h 106"/>
                    <a:gd name="T28" fmla="*/ 0 w 48"/>
                    <a:gd name="T29" fmla="*/ 0 h 106"/>
                    <a:gd name="T30" fmla="*/ 0 w 48"/>
                    <a:gd name="T31" fmla="*/ 0 h 106"/>
                    <a:gd name="T32" fmla="*/ 0 w 48"/>
                    <a:gd name="T33" fmla="*/ 0 h 106"/>
                    <a:gd name="T34" fmla="*/ 0 w 48"/>
                    <a:gd name="T35" fmla="*/ 0 h 106"/>
                    <a:gd name="T36" fmla="*/ 0 w 48"/>
                    <a:gd name="T37" fmla="*/ 0 h 106"/>
                    <a:gd name="T38" fmla="*/ 0 w 48"/>
                    <a:gd name="T39" fmla="*/ 0 h 106"/>
                    <a:gd name="T40" fmla="*/ 0 w 48"/>
                    <a:gd name="T41" fmla="*/ 0 h 106"/>
                    <a:gd name="T42" fmla="*/ 0 w 48"/>
                    <a:gd name="T43" fmla="*/ 0 h 106"/>
                    <a:gd name="T44" fmla="*/ 0 w 48"/>
                    <a:gd name="T45" fmla="*/ 0 h 106"/>
                    <a:gd name="T46" fmla="*/ 0 w 48"/>
                    <a:gd name="T47" fmla="*/ 0 h 106"/>
                    <a:gd name="T48" fmla="*/ 0 w 48"/>
                    <a:gd name="T49" fmla="*/ 0 h 106"/>
                    <a:gd name="T50" fmla="*/ 0 w 48"/>
                    <a:gd name="T51" fmla="*/ 0 h 106"/>
                    <a:gd name="T52" fmla="*/ 0 w 48"/>
                    <a:gd name="T53" fmla="*/ 0 h 106"/>
                    <a:gd name="T54" fmla="*/ 0 w 48"/>
                    <a:gd name="T55" fmla="*/ 0 h 106"/>
                    <a:gd name="T56" fmla="*/ 0 w 48"/>
                    <a:gd name="T57" fmla="*/ 0 h 10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8" h="106">
                      <a:moveTo>
                        <a:pt x="9" y="106"/>
                      </a:moveTo>
                      <a:lnTo>
                        <a:pt x="9" y="106"/>
                      </a:lnTo>
                      <a:lnTo>
                        <a:pt x="9" y="96"/>
                      </a:lnTo>
                      <a:lnTo>
                        <a:pt x="19" y="87"/>
                      </a:lnTo>
                      <a:lnTo>
                        <a:pt x="29" y="77"/>
                      </a:lnTo>
                      <a:lnTo>
                        <a:pt x="38" y="77"/>
                      </a:lnTo>
                      <a:lnTo>
                        <a:pt x="38" y="67"/>
                      </a:lnTo>
                      <a:lnTo>
                        <a:pt x="48" y="58"/>
                      </a:lnTo>
                      <a:lnTo>
                        <a:pt x="48" y="48"/>
                      </a:lnTo>
                      <a:lnTo>
                        <a:pt x="48" y="39"/>
                      </a:lnTo>
                      <a:lnTo>
                        <a:pt x="48" y="29"/>
                      </a:lnTo>
                      <a:lnTo>
                        <a:pt x="48" y="19"/>
                      </a:lnTo>
                      <a:lnTo>
                        <a:pt x="38" y="19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9" y="87"/>
                      </a:lnTo>
                      <a:lnTo>
                        <a:pt x="9" y="96"/>
                      </a:lnTo>
                      <a:lnTo>
                        <a:pt x="9" y="106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30" name="Freeform 305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31" name="Freeform 306"/>
                <p:cNvSpPr>
                  <a:spLocks/>
                </p:cNvSpPr>
                <p:nvPr/>
              </p:nvSpPr>
              <p:spPr bwMode="auto">
                <a:xfrm rot="-3438596">
                  <a:off x="747" y="2736"/>
                  <a:ext cx="24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8" h="48">
                      <a:moveTo>
                        <a:pt x="0" y="38"/>
                      </a:moveTo>
                      <a:lnTo>
                        <a:pt x="29" y="3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8" y="48"/>
                      </a:lnTo>
                      <a:lnTo>
                        <a:pt x="68" y="48"/>
                      </a:lnTo>
                      <a:lnTo>
                        <a:pt x="68" y="38"/>
                      </a:lnTo>
                      <a:lnTo>
                        <a:pt x="78" y="38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78" y="9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9" y="0"/>
                      </a:lnTo>
                      <a:lnTo>
                        <a:pt x="39" y="9"/>
                      </a:lnTo>
                      <a:lnTo>
                        <a:pt x="29" y="9"/>
                      </a:lnTo>
                      <a:lnTo>
                        <a:pt x="20" y="19"/>
                      </a:lnTo>
                      <a:lnTo>
                        <a:pt x="10" y="29"/>
                      </a:lnTo>
                      <a:lnTo>
                        <a:pt x="0" y="38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32" name="Freeform 307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w 39"/>
                    <a:gd name="T49" fmla="*/ 0 h 87"/>
                    <a:gd name="T50" fmla="*/ 0 w 39"/>
                    <a:gd name="T51" fmla="*/ 0 h 87"/>
                    <a:gd name="T52" fmla="*/ 0 w 39"/>
                    <a:gd name="T53" fmla="*/ 0 h 87"/>
                    <a:gd name="T54" fmla="*/ 0 w 39"/>
                    <a:gd name="T55" fmla="*/ 0 h 87"/>
                    <a:gd name="T56" fmla="*/ 0 w 39"/>
                    <a:gd name="T57" fmla="*/ 0 h 87"/>
                    <a:gd name="T58" fmla="*/ 0 w 39"/>
                    <a:gd name="T59" fmla="*/ 0 h 87"/>
                    <a:gd name="T60" fmla="*/ 0 w 39"/>
                    <a:gd name="T61" fmla="*/ 0 h 87"/>
                    <a:gd name="T62" fmla="*/ 0 w 39"/>
                    <a:gd name="T63" fmla="*/ 0 h 8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87"/>
                      </a:ln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33" name="Freeform 308"/>
                <p:cNvSpPr>
                  <a:spLocks/>
                </p:cNvSpPr>
                <p:nvPr/>
              </p:nvSpPr>
              <p:spPr bwMode="auto">
                <a:xfrm rot="-3438596">
                  <a:off x="742" y="2736"/>
                  <a:ext cx="10" cy="30"/>
                </a:xfrm>
                <a:custGeom>
                  <a:avLst/>
                  <a:gdLst>
                    <a:gd name="T0" fmla="*/ 0 w 39"/>
                    <a:gd name="T1" fmla="*/ 0 h 87"/>
                    <a:gd name="T2" fmla="*/ 0 w 39"/>
                    <a:gd name="T3" fmla="*/ 0 h 87"/>
                    <a:gd name="T4" fmla="*/ 0 w 39"/>
                    <a:gd name="T5" fmla="*/ 0 h 87"/>
                    <a:gd name="T6" fmla="*/ 0 w 39"/>
                    <a:gd name="T7" fmla="*/ 0 h 87"/>
                    <a:gd name="T8" fmla="*/ 0 w 39"/>
                    <a:gd name="T9" fmla="*/ 0 h 87"/>
                    <a:gd name="T10" fmla="*/ 0 w 39"/>
                    <a:gd name="T11" fmla="*/ 0 h 87"/>
                    <a:gd name="T12" fmla="*/ 0 w 39"/>
                    <a:gd name="T13" fmla="*/ 0 h 87"/>
                    <a:gd name="T14" fmla="*/ 0 w 39"/>
                    <a:gd name="T15" fmla="*/ 0 h 87"/>
                    <a:gd name="T16" fmla="*/ 0 w 39"/>
                    <a:gd name="T17" fmla="*/ 0 h 87"/>
                    <a:gd name="T18" fmla="*/ 0 w 39"/>
                    <a:gd name="T19" fmla="*/ 0 h 87"/>
                    <a:gd name="T20" fmla="*/ 0 w 39"/>
                    <a:gd name="T21" fmla="*/ 0 h 87"/>
                    <a:gd name="T22" fmla="*/ 0 w 39"/>
                    <a:gd name="T23" fmla="*/ 0 h 87"/>
                    <a:gd name="T24" fmla="*/ 0 w 39"/>
                    <a:gd name="T25" fmla="*/ 0 h 87"/>
                    <a:gd name="T26" fmla="*/ 0 w 39"/>
                    <a:gd name="T27" fmla="*/ 0 h 87"/>
                    <a:gd name="T28" fmla="*/ 0 w 39"/>
                    <a:gd name="T29" fmla="*/ 0 h 87"/>
                    <a:gd name="T30" fmla="*/ 0 w 39"/>
                    <a:gd name="T31" fmla="*/ 0 h 87"/>
                    <a:gd name="T32" fmla="*/ 0 w 39"/>
                    <a:gd name="T33" fmla="*/ 0 h 87"/>
                    <a:gd name="T34" fmla="*/ 0 w 39"/>
                    <a:gd name="T35" fmla="*/ 0 h 87"/>
                    <a:gd name="T36" fmla="*/ 0 w 39"/>
                    <a:gd name="T37" fmla="*/ 0 h 87"/>
                    <a:gd name="T38" fmla="*/ 0 w 39"/>
                    <a:gd name="T39" fmla="*/ 0 h 87"/>
                    <a:gd name="T40" fmla="*/ 0 w 39"/>
                    <a:gd name="T41" fmla="*/ 0 h 87"/>
                    <a:gd name="T42" fmla="*/ 0 w 39"/>
                    <a:gd name="T43" fmla="*/ 0 h 87"/>
                    <a:gd name="T44" fmla="*/ 0 w 39"/>
                    <a:gd name="T45" fmla="*/ 0 h 87"/>
                    <a:gd name="T46" fmla="*/ 0 w 39"/>
                    <a:gd name="T47" fmla="*/ 0 h 8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9" h="87">
                      <a:moveTo>
                        <a:pt x="9" y="87"/>
                      </a:moveTo>
                      <a:lnTo>
                        <a:pt x="9" y="77"/>
                      </a:lnTo>
                      <a:lnTo>
                        <a:pt x="19" y="77"/>
                      </a:lnTo>
                      <a:lnTo>
                        <a:pt x="29" y="68"/>
                      </a:lnTo>
                      <a:lnTo>
                        <a:pt x="39" y="68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29" y="0"/>
                      </a:lnTo>
                      <a:lnTo>
                        <a:pt x="19" y="10"/>
                      </a:lnTo>
                      <a:lnTo>
                        <a:pt x="9" y="19"/>
                      </a:lnTo>
                      <a:lnTo>
                        <a:pt x="9" y="2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34" name="Freeform 309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w 88"/>
                    <a:gd name="T55" fmla="*/ 0 h 48"/>
                    <a:gd name="T56" fmla="*/ 0 w 88"/>
                    <a:gd name="T57" fmla="*/ 0 h 48"/>
                    <a:gd name="T58" fmla="*/ 0 w 88"/>
                    <a:gd name="T59" fmla="*/ 0 h 48"/>
                    <a:gd name="T60" fmla="*/ 0 w 88"/>
                    <a:gd name="T61" fmla="*/ 0 h 48"/>
                    <a:gd name="T62" fmla="*/ 0 w 88"/>
                    <a:gd name="T63" fmla="*/ 0 h 48"/>
                    <a:gd name="T64" fmla="*/ 0 w 88"/>
                    <a:gd name="T65" fmla="*/ 0 h 48"/>
                    <a:gd name="T66" fmla="*/ 0 w 88"/>
                    <a:gd name="T67" fmla="*/ 0 h 48"/>
                    <a:gd name="T68" fmla="*/ 0 w 88"/>
                    <a:gd name="T69" fmla="*/ 0 h 48"/>
                    <a:gd name="T70" fmla="*/ 0 w 88"/>
                    <a:gd name="T71" fmla="*/ 0 h 48"/>
                    <a:gd name="T72" fmla="*/ 0 w 88"/>
                    <a:gd name="T73" fmla="*/ 0 h 48"/>
                    <a:gd name="T74" fmla="*/ 0 w 88"/>
                    <a:gd name="T75" fmla="*/ 0 h 48"/>
                    <a:gd name="T76" fmla="*/ 0 w 88"/>
                    <a:gd name="T77" fmla="*/ 0 h 48"/>
                    <a:gd name="T78" fmla="*/ 0 w 88"/>
                    <a:gd name="T79" fmla="*/ 0 h 48"/>
                    <a:gd name="T80" fmla="*/ 0 w 88"/>
                    <a:gd name="T81" fmla="*/ 0 h 48"/>
                    <a:gd name="T82" fmla="*/ 0 w 88"/>
                    <a:gd name="T83" fmla="*/ 0 h 48"/>
                    <a:gd name="T84" fmla="*/ 0 w 88"/>
                    <a:gd name="T85" fmla="*/ 0 h 48"/>
                    <a:gd name="T86" fmla="*/ 0 w 88"/>
                    <a:gd name="T87" fmla="*/ 0 h 48"/>
                    <a:gd name="T88" fmla="*/ 0 w 88"/>
                    <a:gd name="T89" fmla="*/ 0 h 48"/>
                    <a:gd name="T90" fmla="*/ 0 w 88"/>
                    <a:gd name="T91" fmla="*/ 0 h 48"/>
                    <a:gd name="T92" fmla="*/ 0 w 88"/>
                    <a:gd name="T93" fmla="*/ 0 h 4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35" name="Freeform 310"/>
                <p:cNvSpPr>
                  <a:spLocks/>
                </p:cNvSpPr>
                <p:nvPr/>
              </p:nvSpPr>
              <p:spPr bwMode="auto">
                <a:xfrm rot="-3438596">
                  <a:off x="753" y="2752"/>
                  <a:ext cx="23" cy="17"/>
                </a:xfrm>
                <a:custGeom>
                  <a:avLst/>
                  <a:gdLst>
                    <a:gd name="T0" fmla="*/ 0 w 88"/>
                    <a:gd name="T1" fmla="*/ 0 h 48"/>
                    <a:gd name="T2" fmla="*/ 0 w 88"/>
                    <a:gd name="T3" fmla="*/ 0 h 48"/>
                    <a:gd name="T4" fmla="*/ 0 w 88"/>
                    <a:gd name="T5" fmla="*/ 0 h 48"/>
                    <a:gd name="T6" fmla="*/ 0 w 88"/>
                    <a:gd name="T7" fmla="*/ 0 h 48"/>
                    <a:gd name="T8" fmla="*/ 0 w 88"/>
                    <a:gd name="T9" fmla="*/ 0 h 48"/>
                    <a:gd name="T10" fmla="*/ 0 w 88"/>
                    <a:gd name="T11" fmla="*/ 0 h 48"/>
                    <a:gd name="T12" fmla="*/ 0 w 88"/>
                    <a:gd name="T13" fmla="*/ 0 h 48"/>
                    <a:gd name="T14" fmla="*/ 0 w 88"/>
                    <a:gd name="T15" fmla="*/ 0 h 48"/>
                    <a:gd name="T16" fmla="*/ 0 w 88"/>
                    <a:gd name="T17" fmla="*/ 0 h 48"/>
                    <a:gd name="T18" fmla="*/ 0 w 88"/>
                    <a:gd name="T19" fmla="*/ 0 h 48"/>
                    <a:gd name="T20" fmla="*/ 0 w 88"/>
                    <a:gd name="T21" fmla="*/ 0 h 48"/>
                    <a:gd name="T22" fmla="*/ 0 w 88"/>
                    <a:gd name="T23" fmla="*/ 0 h 48"/>
                    <a:gd name="T24" fmla="*/ 0 w 88"/>
                    <a:gd name="T25" fmla="*/ 0 h 48"/>
                    <a:gd name="T26" fmla="*/ 0 w 88"/>
                    <a:gd name="T27" fmla="*/ 0 h 48"/>
                    <a:gd name="T28" fmla="*/ 0 w 88"/>
                    <a:gd name="T29" fmla="*/ 0 h 48"/>
                    <a:gd name="T30" fmla="*/ 0 w 88"/>
                    <a:gd name="T31" fmla="*/ 0 h 48"/>
                    <a:gd name="T32" fmla="*/ 0 w 88"/>
                    <a:gd name="T33" fmla="*/ 0 h 48"/>
                    <a:gd name="T34" fmla="*/ 0 w 88"/>
                    <a:gd name="T35" fmla="*/ 0 h 48"/>
                    <a:gd name="T36" fmla="*/ 0 w 88"/>
                    <a:gd name="T37" fmla="*/ 0 h 48"/>
                    <a:gd name="T38" fmla="*/ 0 w 88"/>
                    <a:gd name="T39" fmla="*/ 0 h 48"/>
                    <a:gd name="T40" fmla="*/ 0 w 88"/>
                    <a:gd name="T41" fmla="*/ 0 h 48"/>
                    <a:gd name="T42" fmla="*/ 0 w 88"/>
                    <a:gd name="T43" fmla="*/ 0 h 48"/>
                    <a:gd name="T44" fmla="*/ 0 w 88"/>
                    <a:gd name="T45" fmla="*/ 0 h 48"/>
                    <a:gd name="T46" fmla="*/ 0 w 88"/>
                    <a:gd name="T47" fmla="*/ 0 h 48"/>
                    <a:gd name="T48" fmla="*/ 0 w 88"/>
                    <a:gd name="T49" fmla="*/ 0 h 48"/>
                    <a:gd name="T50" fmla="*/ 0 w 88"/>
                    <a:gd name="T51" fmla="*/ 0 h 48"/>
                    <a:gd name="T52" fmla="*/ 0 w 88"/>
                    <a:gd name="T53" fmla="*/ 0 h 4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88" h="48">
                      <a:moveTo>
                        <a:pt x="0" y="29"/>
                      </a:moveTo>
                      <a:lnTo>
                        <a:pt x="10" y="39"/>
                      </a:lnTo>
                      <a:lnTo>
                        <a:pt x="20" y="39"/>
                      </a:lnTo>
                      <a:lnTo>
                        <a:pt x="29" y="48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9" y="39"/>
                      </a:lnTo>
                      <a:lnTo>
                        <a:pt x="68" y="39"/>
                      </a:lnTo>
                      <a:lnTo>
                        <a:pt x="78" y="29"/>
                      </a:lnTo>
                      <a:lnTo>
                        <a:pt x="88" y="29"/>
                      </a:lnTo>
                      <a:lnTo>
                        <a:pt x="88" y="19"/>
                      </a:lnTo>
                      <a:lnTo>
                        <a:pt x="88" y="10"/>
                      </a:lnTo>
                      <a:lnTo>
                        <a:pt x="78" y="10"/>
                      </a:lnTo>
                      <a:lnTo>
                        <a:pt x="68" y="0"/>
                      </a:lnTo>
                      <a:lnTo>
                        <a:pt x="59" y="0"/>
                      </a:lnTo>
                      <a:lnTo>
                        <a:pt x="49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9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0" y="29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36" name="Freeform 311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w 39"/>
                    <a:gd name="T53" fmla="*/ 0 h 77"/>
                    <a:gd name="T54" fmla="*/ 0 w 39"/>
                    <a:gd name="T55" fmla="*/ 0 h 77"/>
                    <a:gd name="T56" fmla="*/ 0 w 39"/>
                    <a:gd name="T57" fmla="*/ 0 h 77"/>
                    <a:gd name="T58" fmla="*/ 0 w 39"/>
                    <a:gd name="T59" fmla="*/ 0 h 77"/>
                    <a:gd name="T60" fmla="*/ 0 w 39"/>
                    <a:gd name="T61" fmla="*/ 0 h 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20" y="77"/>
                      </a:ln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37" name="Freeform 312"/>
                <p:cNvSpPr>
                  <a:spLocks/>
                </p:cNvSpPr>
                <p:nvPr/>
              </p:nvSpPr>
              <p:spPr bwMode="auto">
                <a:xfrm rot="-3438596">
                  <a:off x="745" y="2748"/>
                  <a:ext cx="10" cy="27"/>
                </a:xfrm>
                <a:custGeom>
                  <a:avLst/>
                  <a:gdLst>
                    <a:gd name="T0" fmla="*/ 0 w 39"/>
                    <a:gd name="T1" fmla="*/ 0 h 77"/>
                    <a:gd name="T2" fmla="*/ 0 w 39"/>
                    <a:gd name="T3" fmla="*/ 0 h 77"/>
                    <a:gd name="T4" fmla="*/ 0 w 39"/>
                    <a:gd name="T5" fmla="*/ 0 h 77"/>
                    <a:gd name="T6" fmla="*/ 0 w 39"/>
                    <a:gd name="T7" fmla="*/ 0 h 77"/>
                    <a:gd name="T8" fmla="*/ 0 w 39"/>
                    <a:gd name="T9" fmla="*/ 0 h 77"/>
                    <a:gd name="T10" fmla="*/ 0 w 39"/>
                    <a:gd name="T11" fmla="*/ 0 h 77"/>
                    <a:gd name="T12" fmla="*/ 0 w 39"/>
                    <a:gd name="T13" fmla="*/ 0 h 77"/>
                    <a:gd name="T14" fmla="*/ 0 w 39"/>
                    <a:gd name="T15" fmla="*/ 0 h 77"/>
                    <a:gd name="T16" fmla="*/ 0 w 39"/>
                    <a:gd name="T17" fmla="*/ 0 h 77"/>
                    <a:gd name="T18" fmla="*/ 0 w 39"/>
                    <a:gd name="T19" fmla="*/ 0 h 77"/>
                    <a:gd name="T20" fmla="*/ 0 w 39"/>
                    <a:gd name="T21" fmla="*/ 0 h 77"/>
                    <a:gd name="T22" fmla="*/ 0 w 39"/>
                    <a:gd name="T23" fmla="*/ 0 h 77"/>
                    <a:gd name="T24" fmla="*/ 0 w 39"/>
                    <a:gd name="T25" fmla="*/ 0 h 77"/>
                    <a:gd name="T26" fmla="*/ 0 w 39"/>
                    <a:gd name="T27" fmla="*/ 0 h 77"/>
                    <a:gd name="T28" fmla="*/ 0 w 39"/>
                    <a:gd name="T29" fmla="*/ 0 h 77"/>
                    <a:gd name="T30" fmla="*/ 0 w 39"/>
                    <a:gd name="T31" fmla="*/ 0 h 77"/>
                    <a:gd name="T32" fmla="*/ 0 w 39"/>
                    <a:gd name="T33" fmla="*/ 0 h 77"/>
                    <a:gd name="T34" fmla="*/ 0 w 39"/>
                    <a:gd name="T35" fmla="*/ 0 h 77"/>
                    <a:gd name="T36" fmla="*/ 0 w 39"/>
                    <a:gd name="T37" fmla="*/ 0 h 77"/>
                    <a:gd name="T38" fmla="*/ 0 w 39"/>
                    <a:gd name="T39" fmla="*/ 0 h 77"/>
                    <a:gd name="T40" fmla="*/ 0 w 39"/>
                    <a:gd name="T41" fmla="*/ 0 h 77"/>
                    <a:gd name="T42" fmla="*/ 0 w 39"/>
                    <a:gd name="T43" fmla="*/ 0 h 77"/>
                    <a:gd name="T44" fmla="*/ 0 w 39"/>
                    <a:gd name="T45" fmla="*/ 0 h 77"/>
                    <a:gd name="T46" fmla="*/ 0 w 39"/>
                    <a:gd name="T47" fmla="*/ 0 h 77"/>
                    <a:gd name="T48" fmla="*/ 0 w 39"/>
                    <a:gd name="T49" fmla="*/ 0 h 77"/>
                    <a:gd name="T50" fmla="*/ 0 w 39"/>
                    <a:gd name="T51" fmla="*/ 0 h 7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9" h="77">
                      <a:moveTo>
                        <a:pt x="20" y="77"/>
                      </a:moveTo>
                      <a:lnTo>
                        <a:pt x="30" y="67"/>
                      </a:lnTo>
                      <a:lnTo>
                        <a:pt x="39" y="67"/>
                      </a:lnTo>
                      <a:lnTo>
                        <a:pt x="39" y="58"/>
                      </a:lnTo>
                      <a:lnTo>
                        <a:pt x="39" y="48"/>
                      </a:lnTo>
                      <a:lnTo>
                        <a:pt x="39" y="39"/>
                      </a:lnTo>
                      <a:lnTo>
                        <a:pt x="39" y="29"/>
                      </a:lnTo>
                      <a:lnTo>
                        <a:pt x="39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30" y="0"/>
                      </a:lnTo>
                      <a:lnTo>
                        <a:pt x="30" y="10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0" y="77"/>
                      </a:lnTo>
                      <a:lnTo>
                        <a:pt x="20" y="77"/>
                      </a:lnTo>
                    </a:path>
                  </a:pathLst>
                </a:custGeom>
                <a:grpFill/>
                <a:ln w="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238" name="Group 313"/>
                <p:cNvGrpSpPr>
                  <a:grpSpLocks/>
                </p:cNvGrpSpPr>
                <p:nvPr/>
              </p:nvGrpSpPr>
              <p:grpSpPr bwMode="auto">
                <a:xfrm>
                  <a:off x="720" y="2832"/>
                  <a:ext cx="144" cy="281"/>
                  <a:chOff x="684" y="1020"/>
                  <a:chExt cx="1716" cy="2364"/>
                </a:xfrm>
                <a:grpFill/>
              </p:grpSpPr>
              <p:sp>
                <p:nvSpPr>
                  <p:cNvPr id="1239" name="Freeform 314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42 w 468"/>
                      <a:gd name="T1" fmla="*/ 24 h 2160"/>
                      <a:gd name="T2" fmla="*/ 138 w 468"/>
                      <a:gd name="T3" fmla="*/ 120 h 2160"/>
                      <a:gd name="T4" fmla="*/ 186 w 468"/>
                      <a:gd name="T5" fmla="*/ 168 h 2160"/>
                      <a:gd name="T6" fmla="*/ 216 w 468"/>
                      <a:gd name="T7" fmla="*/ 210 h 2160"/>
                      <a:gd name="T8" fmla="*/ 252 w 468"/>
                      <a:gd name="T9" fmla="*/ 264 h 2160"/>
                      <a:gd name="T10" fmla="*/ 282 w 468"/>
                      <a:gd name="T11" fmla="*/ 342 h 2160"/>
                      <a:gd name="T12" fmla="*/ 330 w 468"/>
                      <a:gd name="T13" fmla="*/ 480 h 2160"/>
                      <a:gd name="T14" fmla="*/ 360 w 468"/>
                      <a:gd name="T15" fmla="*/ 576 h 2160"/>
                      <a:gd name="T16" fmla="*/ 390 w 468"/>
                      <a:gd name="T17" fmla="*/ 678 h 2160"/>
                      <a:gd name="T18" fmla="*/ 426 w 468"/>
                      <a:gd name="T19" fmla="*/ 846 h 2160"/>
                      <a:gd name="T20" fmla="*/ 450 w 468"/>
                      <a:gd name="T21" fmla="*/ 1020 h 2160"/>
                      <a:gd name="T22" fmla="*/ 462 w 468"/>
                      <a:gd name="T23" fmla="*/ 1086 h 2160"/>
                      <a:gd name="T24" fmla="*/ 468 w 468"/>
                      <a:gd name="T25" fmla="*/ 1176 h 2160"/>
                      <a:gd name="T26" fmla="*/ 468 w 468"/>
                      <a:gd name="T27" fmla="*/ 1302 h 2160"/>
                      <a:gd name="T28" fmla="*/ 456 w 468"/>
                      <a:gd name="T29" fmla="*/ 1506 h 2160"/>
                      <a:gd name="T30" fmla="*/ 444 w 468"/>
                      <a:gd name="T31" fmla="*/ 1776 h 2160"/>
                      <a:gd name="T32" fmla="*/ 444 w 468"/>
                      <a:gd name="T33" fmla="*/ 1830 h 2160"/>
                      <a:gd name="T34" fmla="*/ 432 w 468"/>
                      <a:gd name="T35" fmla="*/ 1902 h 2160"/>
                      <a:gd name="T36" fmla="*/ 420 w 468"/>
                      <a:gd name="T37" fmla="*/ 1980 h 2160"/>
                      <a:gd name="T38" fmla="*/ 414 w 468"/>
                      <a:gd name="T39" fmla="*/ 2040 h 2160"/>
                      <a:gd name="T40" fmla="*/ 414 w 468"/>
                      <a:gd name="T41" fmla="*/ 2070 h 2160"/>
                      <a:gd name="T42" fmla="*/ 414 w 468"/>
                      <a:gd name="T43" fmla="*/ 2100 h 2160"/>
                      <a:gd name="T44" fmla="*/ 414 w 468"/>
                      <a:gd name="T45" fmla="*/ 2112 h 2160"/>
                      <a:gd name="T46" fmla="*/ 414 w 468"/>
                      <a:gd name="T47" fmla="*/ 2124 h 2160"/>
                      <a:gd name="T48" fmla="*/ 402 w 468"/>
                      <a:gd name="T49" fmla="*/ 2142 h 2160"/>
                      <a:gd name="T50" fmla="*/ 396 w 468"/>
                      <a:gd name="T51" fmla="*/ 2148 h 2160"/>
                      <a:gd name="T52" fmla="*/ 378 w 468"/>
                      <a:gd name="T53" fmla="*/ 2154 h 2160"/>
                      <a:gd name="T54" fmla="*/ 372 w 468"/>
                      <a:gd name="T55" fmla="*/ 2160 h 2160"/>
                      <a:gd name="T56" fmla="*/ 354 w 468"/>
                      <a:gd name="T57" fmla="*/ 2160 h 2160"/>
                      <a:gd name="T58" fmla="*/ 342 w 468"/>
                      <a:gd name="T59" fmla="*/ 2154 h 2160"/>
                      <a:gd name="T60" fmla="*/ 330 w 468"/>
                      <a:gd name="T61" fmla="*/ 2148 h 2160"/>
                      <a:gd name="T62" fmla="*/ 318 w 468"/>
                      <a:gd name="T63" fmla="*/ 2136 h 2160"/>
                      <a:gd name="T64" fmla="*/ 306 w 468"/>
                      <a:gd name="T65" fmla="*/ 2124 h 2160"/>
                      <a:gd name="T66" fmla="*/ 306 w 468"/>
                      <a:gd name="T67" fmla="*/ 2106 h 2160"/>
                      <a:gd name="T68" fmla="*/ 306 w 468"/>
                      <a:gd name="T69" fmla="*/ 2076 h 2160"/>
                      <a:gd name="T70" fmla="*/ 306 w 468"/>
                      <a:gd name="T71" fmla="*/ 2046 h 2160"/>
                      <a:gd name="T72" fmla="*/ 306 w 468"/>
                      <a:gd name="T73" fmla="*/ 2004 h 2160"/>
                      <a:gd name="T74" fmla="*/ 318 w 468"/>
                      <a:gd name="T75" fmla="*/ 1944 h 2160"/>
                      <a:gd name="T76" fmla="*/ 330 w 468"/>
                      <a:gd name="T77" fmla="*/ 1836 h 2160"/>
                      <a:gd name="T78" fmla="*/ 330 w 468"/>
                      <a:gd name="T79" fmla="*/ 1794 h 2160"/>
                      <a:gd name="T80" fmla="*/ 342 w 468"/>
                      <a:gd name="T81" fmla="*/ 1638 h 2160"/>
                      <a:gd name="T82" fmla="*/ 354 w 468"/>
                      <a:gd name="T83" fmla="*/ 1398 h 2160"/>
                      <a:gd name="T84" fmla="*/ 354 w 468"/>
                      <a:gd name="T85" fmla="*/ 1302 h 2160"/>
                      <a:gd name="T86" fmla="*/ 354 w 468"/>
                      <a:gd name="T87" fmla="*/ 1212 h 2160"/>
                      <a:gd name="T88" fmla="*/ 354 w 468"/>
                      <a:gd name="T89" fmla="*/ 1122 h 2160"/>
                      <a:gd name="T90" fmla="*/ 348 w 468"/>
                      <a:gd name="T91" fmla="*/ 1050 h 2160"/>
                      <a:gd name="T92" fmla="*/ 342 w 468"/>
                      <a:gd name="T93" fmla="*/ 1014 h 2160"/>
                      <a:gd name="T94" fmla="*/ 306 w 468"/>
                      <a:gd name="T95" fmla="*/ 804 h 2160"/>
                      <a:gd name="T96" fmla="*/ 276 w 468"/>
                      <a:gd name="T97" fmla="*/ 672 h 2160"/>
                      <a:gd name="T98" fmla="*/ 252 w 468"/>
                      <a:gd name="T99" fmla="*/ 576 h 2160"/>
                      <a:gd name="T100" fmla="*/ 216 w 468"/>
                      <a:gd name="T101" fmla="*/ 486 h 2160"/>
                      <a:gd name="T102" fmla="*/ 186 w 468"/>
                      <a:gd name="T103" fmla="*/ 384 h 2160"/>
                      <a:gd name="T104" fmla="*/ 150 w 468"/>
                      <a:gd name="T105" fmla="*/ 312 h 2160"/>
                      <a:gd name="T106" fmla="*/ 114 w 468"/>
                      <a:gd name="T107" fmla="*/ 240 h 2160"/>
                      <a:gd name="T108" fmla="*/ 78 w 468"/>
                      <a:gd name="T109" fmla="*/ 156 h 2160"/>
                      <a:gd name="T110" fmla="*/ 48 w 468"/>
                      <a:gd name="T111" fmla="*/ 90 h 2160"/>
                      <a:gd name="T112" fmla="*/ 18 w 468"/>
                      <a:gd name="T113" fmla="*/ 42 h 2160"/>
                      <a:gd name="T114" fmla="*/ 0 w 468"/>
                      <a:gd name="T115" fmla="*/ 24 h 2160"/>
                      <a:gd name="T116" fmla="*/ 0 w 468"/>
                      <a:gd name="T117" fmla="*/ 12 h 2160"/>
                      <a:gd name="T118" fmla="*/ 12 w 468"/>
                      <a:gd name="T119" fmla="*/ 0 h 2160"/>
                      <a:gd name="T120" fmla="*/ 18 w 468"/>
                      <a:gd name="T121" fmla="*/ 0 h 2160"/>
                      <a:gd name="T122" fmla="*/ 24 w 468"/>
                      <a:gd name="T123" fmla="*/ 0 h 216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30" y="6"/>
                        </a:ln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0" name="Freeform 315"/>
                  <p:cNvSpPr>
                    <a:spLocks/>
                  </p:cNvSpPr>
                  <p:nvPr/>
                </p:nvSpPr>
                <p:spPr bwMode="auto">
                  <a:xfrm>
                    <a:off x="1176" y="1140"/>
                    <a:ext cx="468" cy="2160"/>
                  </a:xfrm>
                  <a:custGeom>
                    <a:avLst/>
                    <a:gdLst>
                      <a:gd name="T0" fmla="*/ 60 w 468"/>
                      <a:gd name="T1" fmla="*/ 36 h 2160"/>
                      <a:gd name="T2" fmla="*/ 156 w 468"/>
                      <a:gd name="T3" fmla="*/ 132 h 2160"/>
                      <a:gd name="T4" fmla="*/ 192 w 468"/>
                      <a:gd name="T5" fmla="*/ 180 h 2160"/>
                      <a:gd name="T6" fmla="*/ 228 w 468"/>
                      <a:gd name="T7" fmla="*/ 222 h 2160"/>
                      <a:gd name="T8" fmla="*/ 258 w 468"/>
                      <a:gd name="T9" fmla="*/ 288 h 2160"/>
                      <a:gd name="T10" fmla="*/ 306 w 468"/>
                      <a:gd name="T11" fmla="*/ 390 h 2160"/>
                      <a:gd name="T12" fmla="*/ 342 w 468"/>
                      <a:gd name="T13" fmla="*/ 510 h 2160"/>
                      <a:gd name="T14" fmla="*/ 372 w 468"/>
                      <a:gd name="T15" fmla="*/ 606 h 2160"/>
                      <a:gd name="T16" fmla="*/ 396 w 468"/>
                      <a:gd name="T17" fmla="*/ 708 h 2160"/>
                      <a:gd name="T18" fmla="*/ 438 w 468"/>
                      <a:gd name="T19" fmla="*/ 918 h 2160"/>
                      <a:gd name="T20" fmla="*/ 456 w 468"/>
                      <a:gd name="T21" fmla="*/ 1038 h 2160"/>
                      <a:gd name="T22" fmla="*/ 462 w 468"/>
                      <a:gd name="T23" fmla="*/ 1110 h 2160"/>
                      <a:gd name="T24" fmla="*/ 468 w 468"/>
                      <a:gd name="T25" fmla="*/ 1236 h 2160"/>
                      <a:gd name="T26" fmla="*/ 468 w 468"/>
                      <a:gd name="T27" fmla="*/ 1368 h 2160"/>
                      <a:gd name="T28" fmla="*/ 450 w 468"/>
                      <a:gd name="T29" fmla="*/ 1644 h 2160"/>
                      <a:gd name="T30" fmla="*/ 444 w 468"/>
                      <a:gd name="T31" fmla="*/ 1794 h 2160"/>
                      <a:gd name="T32" fmla="*/ 438 w 468"/>
                      <a:gd name="T33" fmla="*/ 1836 h 2160"/>
                      <a:gd name="T34" fmla="*/ 426 w 468"/>
                      <a:gd name="T35" fmla="*/ 1938 h 2160"/>
                      <a:gd name="T36" fmla="*/ 420 w 468"/>
                      <a:gd name="T37" fmla="*/ 2004 h 2160"/>
                      <a:gd name="T38" fmla="*/ 414 w 468"/>
                      <a:gd name="T39" fmla="*/ 2052 h 2160"/>
                      <a:gd name="T40" fmla="*/ 414 w 468"/>
                      <a:gd name="T41" fmla="*/ 2076 h 2160"/>
                      <a:gd name="T42" fmla="*/ 414 w 468"/>
                      <a:gd name="T43" fmla="*/ 2106 h 2160"/>
                      <a:gd name="T44" fmla="*/ 414 w 468"/>
                      <a:gd name="T45" fmla="*/ 2124 h 2160"/>
                      <a:gd name="T46" fmla="*/ 408 w 468"/>
                      <a:gd name="T47" fmla="*/ 2136 h 2160"/>
                      <a:gd name="T48" fmla="*/ 402 w 468"/>
                      <a:gd name="T49" fmla="*/ 2148 h 2160"/>
                      <a:gd name="T50" fmla="*/ 384 w 468"/>
                      <a:gd name="T51" fmla="*/ 2154 h 2160"/>
                      <a:gd name="T52" fmla="*/ 372 w 468"/>
                      <a:gd name="T53" fmla="*/ 2160 h 2160"/>
                      <a:gd name="T54" fmla="*/ 354 w 468"/>
                      <a:gd name="T55" fmla="*/ 2160 h 2160"/>
                      <a:gd name="T56" fmla="*/ 342 w 468"/>
                      <a:gd name="T57" fmla="*/ 2154 h 2160"/>
                      <a:gd name="T58" fmla="*/ 330 w 468"/>
                      <a:gd name="T59" fmla="*/ 2148 h 2160"/>
                      <a:gd name="T60" fmla="*/ 318 w 468"/>
                      <a:gd name="T61" fmla="*/ 2136 h 2160"/>
                      <a:gd name="T62" fmla="*/ 306 w 468"/>
                      <a:gd name="T63" fmla="*/ 2124 h 2160"/>
                      <a:gd name="T64" fmla="*/ 306 w 468"/>
                      <a:gd name="T65" fmla="*/ 2100 h 2160"/>
                      <a:gd name="T66" fmla="*/ 306 w 468"/>
                      <a:gd name="T67" fmla="*/ 2064 h 2160"/>
                      <a:gd name="T68" fmla="*/ 306 w 468"/>
                      <a:gd name="T69" fmla="*/ 2034 h 2160"/>
                      <a:gd name="T70" fmla="*/ 312 w 468"/>
                      <a:gd name="T71" fmla="*/ 1980 h 2160"/>
                      <a:gd name="T72" fmla="*/ 324 w 468"/>
                      <a:gd name="T73" fmla="*/ 1902 h 2160"/>
                      <a:gd name="T74" fmla="*/ 330 w 468"/>
                      <a:gd name="T75" fmla="*/ 1812 h 2160"/>
                      <a:gd name="T76" fmla="*/ 336 w 468"/>
                      <a:gd name="T77" fmla="*/ 1770 h 2160"/>
                      <a:gd name="T78" fmla="*/ 354 w 468"/>
                      <a:gd name="T79" fmla="*/ 1506 h 2160"/>
                      <a:gd name="T80" fmla="*/ 354 w 468"/>
                      <a:gd name="T81" fmla="*/ 1368 h 2160"/>
                      <a:gd name="T82" fmla="*/ 354 w 468"/>
                      <a:gd name="T83" fmla="*/ 1272 h 2160"/>
                      <a:gd name="T84" fmla="*/ 354 w 468"/>
                      <a:gd name="T85" fmla="*/ 1182 h 2160"/>
                      <a:gd name="T86" fmla="*/ 354 w 468"/>
                      <a:gd name="T87" fmla="*/ 1092 h 2160"/>
                      <a:gd name="T88" fmla="*/ 348 w 468"/>
                      <a:gd name="T89" fmla="*/ 1038 h 2160"/>
                      <a:gd name="T90" fmla="*/ 330 w 468"/>
                      <a:gd name="T91" fmla="*/ 942 h 2160"/>
                      <a:gd name="T92" fmla="*/ 288 w 468"/>
                      <a:gd name="T93" fmla="*/ 738 h 2160"/>
                      <a:gd name="T94" fmla="*/ 264 w 468"/>
                      <a:gd name="T95" fmla="*/ 642 h 2160"/>
                      <a:gd name="T96" fmla="*/ 240 w 468"/>
                      <a:gd name="T97" fmla="*/ 546 h 2160"/>
                      <a:gd name="T98" fmla="*/ 204 w 468"/>
                      <a:gd name="T99" fmla="*/ 432 h 2160"/>
                      <a:gd name="T100" fmla="*/ 174 w 468"/>
                      <a:gd name="T101" fmla="*/ 360 h 2160"/>
                      <a:gd name="T102" fmla="*/ 138 w 468"/>
                      <a:gd name="T103" fmla="*/ 288 h 2160"/>
                      <a:gd name="T104" fmla="*/ 114 w 468"/>
                      <a:gd name="T105" fmla="*/ 222 h 2160"/>
                      <a:gd name="T106" fmla="*/ 66 w 468"/>
                      <a:gd name="T107" fmla="*/ 120 h 2160"/>
                      <a:gd name="T108" fmla="*/ 42 w 468"/>
                      <a:gd name="T109" fmla="*/ 72 h 2160"/>
                      <a:gd name="T110" fmla="*/ 6 w 468"/>
                      <a:gd name="T111" fmla="*/ 24 h 2160"/>
                      <a:gd name="T112" fmla="*/ 0 w 468"/>
                      <a:gd name="T113" fmla="*/ 18 h 2160"/>
                      <a:gd name="T114" fmla="*/ 12 w 468"/>
                      <a:gd name="T115" fmla="*/ 0 h 2160"/>
                      <a:gd name="T116" fmla="*/ 24 w 468"/>
                      <a:gd name="T117" fmla="*/ 0 h 216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468" h="2160">
                        <a:moveTo>
                          <a:pt x="30" y="6"/>
                        </a:moveTo>
                        <a:lnTo>
                          <a:pt x="42" y="24"/>
                        </a:lnTo>
                        <a:lnTo>
                          <a:pt x="60" y="36"/>
                        </a:lnTo>
                        <a:lnTo>
                          <a:pt x="84" y="60"/>
                        </a:lnTo>
                        <a:lnTo>
                          <a:pt x="138" y="120"/>
                        </a:lnTo>
                        <a:lnTo>
                          <a:pt x="156" y="132"/>
                        </a:lnTo>
                        <a:lnTo>
                          <a:pt x="168" y="144"/>
                        </a:lnTo>
                        <a:lnTo>
                          <a:pt x="186" y="168"/>
                        </a:lnTo>
                        <a:lnTo>
                          <a:pt x="192" y="180"/>
                        </a:lnTo>
                        <a:lnTo>
                          <a:pt x="210" y="192"/>
                        </a:lnTo>
                        <a:lnTo>
                          <a:pt x="216" y="210"/>
                        </a:lnTo>
                        <a:lnTo>
                          <a:pt x="228" y="222"/>
                        </a:lnTo>
                        <a:lnTo>
                          <a:pt x="234" y="240"/>
                        </a:lnTo>
                        <a:lnTo>
                          <a:pt x="252" y="264"/>
                        </a:lnTo>
                        <a:lnTo>
                          <a:pt x="258" y="288"/>
                        </a:lnTo>
                        <a:lnTo>
                          <a:pt x="270" y="312"/>
                        </a:lnTo>
                        <a:lnTo>
                          <a:pt x="282" y="342"/>
                        </a:lnTo>
                        <a:lnTo>
                          <a:pt x="306" y="390"/>
                        </a:lnTo>
                        <a:lnTo>
                          <a:pt x="324" y="444"/>
                        </a:lnTo>
                        <a:lnTo>
                          <a:pt x="330" y="480"/>
                        </a:lnTo>
                        <a:lnTo>
                          <a:pt x="342" y="510"/>
                        </a:lnTo>
                        <a:lnTo>
                          <a:pt x="354" y="540"/>
                        </a:lnTo>
                        <a:lnTo>
                          <a:pt x="360" y="576"/>
                        </a:lnTo>
                        <a:lnTo>
                          <a:pt x="372" y="606"/>
                        </a:lnTo>
                        <a:lnTo>
                          <a:pt x="378" y="642"/>
                        </a:lnTo>
                        <a:lnTo>
                          <a:pt x="390" y="678"/>
                        </a:lnTo>
                        <a:lnTo>
                          <a:pt x="396" y="708"/>
                        </a:lnTo>
                        <a:lnTo>
                          <a:pt x="408" y="780"/>
                        </a:lnTo>
                        <a:lnTo>
                          <a:pt x="426" y="846"/>
                        </a:lnTo>
                        <a:lnTo>
                          <a:pt x="438" y="918"/>
                        </a:lnTo>
                        <a:lnTo>
                          <a:pt x="450" y="990"/>
                        </a:lnTo>
                        <a:lnTo>
                          <a:pt x="450" y="1020"/>
                        </a:lnTo>
                        <a:lnTo>
                          <a:pt x="456" y="1038"/>
                        </a:lnTo>
                        <a:lnTo>
                          <a:pt x="456" y="1050"/>
                        </a:lnTo>
                        <a:lnTo>
                          <a:pt x="462" y="1086"/>
                        </a:lnTo>
                        <a:lnTo>
                          <a:pt x="462" y="1110"/>
                        </a:lnTo>
                        <a:lnTo>
                          <a:pt x="462" y="1146"/>
                        </a:lnTo>
                        <a:lnTo>
                          <a:pt x="468" y="1176"/>
                        </a:lnTo>
                        <a:lnTo>
                          <a:pt x="468" y="1236"/>
                        </a:lnTo>
                        <a:lnTo>
                          <a:pt x="468" y="1266"/>
                        </a:lnTo>
                        <a:lnTo>
                          <a:pt x="468" y="1302"/>
                        </a:lnTo>
                        <a:lnTo>
                          <a:pt x="468" y="1368"/>
                        </a:lnTo>
                        <a:lnTo>
                          <a:pt x="462" y="1434"/>
                        </a:lnTo>
                        <a:lnTo>
                          <a:pt x="456" y="1506"/>
                        </a:lnTo>
                        <a:lnTo>
                          <a:pt x="450" y="1644"/>
                        </a:lnTo>
                        <a:lnTo>
                          <a:pt x="450" y="1716"/>
                        </a:lnTo>
                        <a:lnTo>
                          <a:pt x="444" y="1776"/>
                        </a:lnTo>
                        <a:lnTo>
                          <a:pt x="444" y="1794"/>
                        </a:lnTo>
                        <a:lnTo>
                          <a:pt x="444" y="1818"/>
                        </a:lnTo>
                        <a:lnTo>
                          <a:pt x="444" y="1830"/>
                        </a:lnTo>
                        <a:lnTo>
                          <a:pt x="438" y="1836"/>
                        </a:lnTo>
                        <a:lnTo>
                          <a:pt x="438" y="1860"/>
                        </a:lnTo>
                        <a:lnTo>
                          <a:pt x="432" y="1902"/>
                        </a:lnTo>
                        <a:lnTo>
                          <a:pt x="426" y="1938"/>
                        </a:lnTo>
                        <a:lnTo>
                          <a:pt x="426" y="1956"/>
                        </a:lnTo>
                        <a:lnTo>
                          <a:pt x="420" y="1980"/>
                        </a:lnTo>
                        <a:lnTo>
                          <a:pt x="420" y="2004"/>
                        </a:lnTo>
                        <a:lnTo>
                          <a:pt x="414" y="2022"/>
                        </a:lnTo>
                        <a:lnTo>
                          <a:pt x="414" y="2040"/>
                        </a:lnTo>
                        <a:lnTo>
                          <a:pt x="414" y="2052"/>
                        </a:lnTo>
                        <a:lnTo>
                          <a:pt x="414" y="2058"/>
                        </a:lnTo>
                        <a:lnTo>
                          <a:pt x="414" y="2070"/>
                        </a:lnTo>
                        <a:lnTo>
                          <a:pt x="414" y="2076"/>
                        </a:lnTo>
                        <a:lnTo>
                          <a:pt x="414" y="2088"/>
                        </a:lnTo>
                        <a:lnTo>
                          <a:pt x="414" y="2100"/>
                        </a:lnTo>
                        <a:lnTo>
                          <a:pt x="414" y="2106"/>
                        </a:lnTo>
                        <a:lnTo>
                          <a:pt x="414" y="2112"/>
                        </a:lnTo>
                        <a:lnTo>
                          <a:pt x="414" y="2118"/>
                        </a:lnTo>
                        <a:lnTo>
                          <a:pt x="414" y="2124"/>
                        </a:lnTo>
                        <a:lnTo>
                          <a:pt x="408" y="2130"/>
                        </a:lnTo>
                        <a:lnTo>
                          <a:pt x="408" y="2136"/>
                        </a:lnTo>
                        <a:lnTo>
                          <a:pt x="402" y="2142"/>
                        </a:lnTo>
                        <a:lnTo>
                          <a:pt x="402" y="2148"/>
                        </a:lnTo>
                        <a:lnTo>
                          <a:pt x="396" y="2148"/>
                        </a:lnTo>
                        <a:lnTo>
                          <a:pt x="390" y="2148"/>
                        </a:lnTo>
                        <a:lnTo>
                          <a:pt x="384" y="2154"/>
                        </a:lnTo>
                        <a:lnTo>
                          <a:pt x="378" y="2154"/>
                        </a:lnTo>
                        <a:lnTo>
                          <a:pt x="372" y="2160"/>
                        </a:lnTo>
                        <a:lnTo>
                          <a:pt x="366" y="2160"/>
                        </a:lnTo>
                        <a:lnTo>
                          <a:pt x="360" y="2160"/>
                        </a:lnTo>
                        <a:lnTo>
                          <a:pt x="354" y="2160"/>
                        </a:lnTo>
                        <a:lnTo>
                          <a:pt x="348" y="2154"/>
                        </a:lnTo>
                        <a:lnTo>
                          <a:pt x="342" y="2154"/>
                        </a:lnTo>
                        <a:lnTo>
                          <a:pt x="336" y="2154"/>
                        </a:lnTo>
                        <a:lnTo>
                          <a:pt x="330" y="2148"/>
                        </a:lnTo>
                        <a:lnTo>
                          <a:pt x="324" y="2148"/>
                        </a:lnTo>
                        <a:lnTo>
                          <a:pt x="318" y="2142"/>
                        </a:lnTo>
                        <a:lnTo>
                          <a:pt x="318" y="2136"/>
                        </a:lnTo>
                        <a:lnTo>
                          <a:pt x="312" y="2130"/>
                        </a:lnTo>
                        <a:lnTo>
                          <a:pt x="312" y="2124"/>
                        </a:lnTo>
                        <a:lnTo>
                          <a:pt x="306" y="2124"/>
                        </a:lnTo>
                        <a:lnTo>
                          <a:pt x="306" y="2118"/>
                        </a:lnTo>
                        <a:lnTo>
                          <a:pt x="306" y="2106"/>
                        </a:lnTo>
                        <a:lnTo>
                          <a:pt x="306" y="2100"/>
                        </a:lnTo>
                        <a:lnTo>
                          <a:pt x="306" y="2088"/>
                        </a:lnTo>
                        <a:lnTo>
                          <a:pt x="306" y="2076"/>
                        </a:lnTo>
                        <a:lnTo>
                          <a:pt x="306" y="2064"/>
                        </a:lnTo>
                        <a:lnTo>
                          <a:pt x="306" y="2052"/>
                        </a:lnTo>
                        <a:lnTo>
                          <a:pt x="306" y="2046"/>
                        </a:lnTo>
                        <a:lnTo>
                          <a:pt x="306" y="2034"/>
                        </a:lnTo>
                        <a:lnTo>
                          <a:pt x="306" y="2028"/>
                        </a:lnTo>
                        <a:lnTo>
                          <a:pt x="306" y="2004"/>
                        </a:lnTo>
                        <a:lnTo>
                          <a:pt x="312" y="1980"/>
                        </a:lnTo>
                        <a:lnTo>
                          <a:pt x="312" y="1962"/>
                        </a:lnTo>
                        <a:lnTo>
                          <a:pt x="318" y="1944"/>
                        </a:lnTo>
                        <a:lnTo>
                          <a:pt x="324" y="1902"/>
                        </a:lnTo>
                        <a:lnTo>
                          <a:pt x="330" y="1860"/>
                        </a:lnTo>
                        <a:lnTo>
                          <a:pt x="330" y="1836"/>
                        </a:lnTo>
                        <a:lnTo>
                          <a:pt x="330" y="1812"/>
                        </a:lnTo>
                        <a:lnTo>
                          <a:pt x="330" y="1806"/>
                        </a:lnTo>
                        <a:lnTo>
                          <a:pt x="330" y="1794"/>
                        </a:lnTo>
                        <a:lnTo>
                          <a:pt x="336" y="1770"/>
                        </a:lnTo>
                        <a:lnTo>
                          <a:pt x="336" y="1710"/>
                        </a:lnTo>
                        <a:lnTo>
                          <a:pt x="342" y="1638"/>
                        </a:lnTo>
                        <a:lnTo>
                          <a:pt x="354" y="1506"/>
                        </a:lnTo>
                        <a:lnTo>
                          <a:pt x="354" y="1434"/>
                        </a:lnTo>
                        <a:lnTo>
                          <a:pt x="354" y="1398"/>
                        </a:lnTo>
                        <a:lnTo>
                          <a:pt x="354" y="1368"/>
                        </a:lnTo>
                        <a:lnTo>
                          <a:pt x="354" y="1332"/>
                        </a:lnTo>
                        <a:lnTo>
                          <a:pt x="354" y="1302"/>
                        </a:lnTo>
                        <a:lnTo>
                          <a:pt x="354" y="1272"/>
                        </a:lnTo>
                        <a:lnTo>
                          <a:pt x="354" y="1236"/>
                        </a:lnTo>
                        <a:lnTo>
                          <a:pt x="354" y="1212"/>
                        </a:lnTo>
                        <a:lnTo>
                          <a:pt x="354" y="1182"/>
                        </a:lnTo>
                        <a:lnTo>
                          <a:pt x="354" y="1158"/>
                        </a:lnTo>
                        <a:lnTo>
                          <a:pt x="354" y="1122"/>
                        </a:lnTo>
                        <a:lnTo>
                          <a:pt x="354" y="1092"/>
                        </a:lnTo>
                        <a:lnTo>
                          <a:pt x="354" y="1062"/>
                        </a:lnTo>
                        <a:lnTo>
                          <a:pt x="348" y="1050"/>
                        </a:lnTo>
                        <a:lnTo>
                          <a:pt x="348" y="1038"/>
                        </a:lnTo>
                        <a:lnTo>
                          <a:pt x="348" y="1026"/>
                        </a:lnTo>
                        <a:lnTo>
                          <a:pt x="342" y="1014"/>
                        </a:lnTo>
                        <a:lnTo>
                          <a:pt x="330" y="942"/>
                        </a:lnTo>
                        <a:lnTo>
                          <a:pt x="318" y="870"/>
                        </a:lnTo>
                        <a:lnTo>
                          <a:pt x="306" y="804"/>
                        </a:lnTo>
                        <a:lnTo>
                          <a:pt x="288" y="738"/>
                        </a:lnTo>
                        <a:lnTo>
                          <a:pt x="282" y="702"/>
                        </a:lnTo>
                        <a:lnTo>
                          <a:pt x="276" y="672"/>
                        </a:lnTo>
                        <a:lnTo>
                          <a:pt x="264" y="642"/>
                        </a:lnTo>
                        <a:lnTo>
                          <a:pt x="258" y="606"/>
                        </a:lnTo>
                        <a:lnTo>
                          <a:pt x="252" y="576"/>
                        </a:lnTo>
                        <a:lnTo>
                          <a:pt x="240" y="546"/>
                        </a:lnTo>
                        <a:lnTo>
                          <a:pt x="234" y="510"/>
                        </a:lnTo>
                        <a:lnTo>
                          <a:pt x="216" y="486"/>
                        </a:lnTo>
                        <a:lnTo>
                          <a:pt x="204" y="432"/>
                        </a:lnTo>
                        <a:lnTo>
                          <a:pt x="192" y="408"/>
                        </a:lnTo>
                        <a:lnTo>
                          <a:pt x="186" y="384"/>
                        </a:lnTo>
                        <a:lnTo>
                          <a:pt x="174" y="360"/>
                        </a:lnTo>
                        <a:lnTo>
                          <a:pt x="162" y="336"/>
                        </a:lnTo>
                        <a:lnTo>
                          <a:pt x="150" y="312"/>
                        </a:lnTo>
                        <a:lnTo>
                          <a:pt x="138" y="288"/>
                        </a:lnTo>
                        <a:lnTo>
                          <a:pt x="126" y="264"/>
                        </a:lnTo>
                        <a:lnTo>
                          <a:pt x="114" y="240"/>
                        </a:lnTo>
                        <a:lnTo>
                          <a:pt x="114" y="222"/>
                        </a:lnTo>
                        <a:lnTo>
                          <a:pt x="96" y="192"/>
                        </a:lnTo>
                        <a:lnTo>
                          <a:pt x="78" y="156"/>
                        </a:lnTo>
                        <a:lnTo>
                          <a:pt x="66" y="120"/>
                        </a:lnTo>
                        <a:lnTo>
                          <a:pt x="54" y="102"/>
                        </a:lnTo>
                        <a:lnTo>
                          <a:pt x="48" y="90"/>
                        </a:lnTo>
                        <a:lnTo>
                          <a:pt x="42" y="72"/>
                        </a:lnTo>
                        <a:lnTo>
                          <a:pt x="30" y="54"/>
                        </a:lnTo>
                        <a:lnTo>
                          <a:pt x="18" y="42"/>
                        </a:lnTo>
                        <a:lnTo>
                          <a:pt x="6" y="24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1" name="Freeform 316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90 w 528"/>
                      <a:gd name="T1" fmla="*/ 1938 h 2028"/>
                      <a:gd name="T2" fmla="*/ 66 w 528"/>
                      <a:gd name="T3" fmla="*/ 1836 h 2028"/>
                      <a:gd name="T4" fmla="*/ 42 w 528"/>
                      <a:gd name="T5" fmla="*/ 1764 h 2028"/>
                      <a:gd name="T6" fmla="*/ 24 w 528"/>
                      <a:gd name="T7" fmla="*/ 1668 h 2028"/>
                      <a:gd name="T8" fmla="*/ 18 w 528"/>
                      <a:gd name="T9" fmla="*/ 1614 h 2028"/>
                      <a:gd name="T10" fmla="*/ 6 w 528"/>
                      <a:gd name="T11" fmla="*/ 1548 h 2028"/>
                      <a:gd name="T12" fmla="*/ 6 w 528"/>
                      <a:gd name="T13" fmla="*/ 1488 h 2028"/>
                      <a:gd name="T14" fmla="*/ 0 w 528"/>
                      <a:gd name="T15" fmla="*/ 1422 h 2028"/>
                      <a:gd name="T16" fmla="*/ 18 w 528"/>
                      <a:gd name="T17" fmla="*/ 1284 h 2028"/>
                      <a:gd name="T18" fmla="*/ 36 w 528"/>
                      <a:gd name="T19" fmla="*/ 1128 h 2028"/>
                      <a:gd name="T20" fmla="*/ 72 w 528"/>
                      <a:gd name="T21" fmla="*/ 888 h 2028"/>
                      <a:gd name="T22" fmla="*/ 144 w 528"/>
                      <a:gd name="T23" fmla="*/ 540 h 2028"/>
                      <a:gd name="T24" fmla="*/ 180 w 528"/>
                      <a:gd name="T25" fmla="*/ 408 h 2028"/>
                      <a:gd name="T26" fmla="*/ 210 w 528"/>
                      <a:gd name="T27" fmla="*/ 300 h 2028"/>
                      <a:gd name="T28" fmla="*/ 246 w 528"/>
                      <a:gd name="T29" fmla="*/ 222 h 2028"/>
                      <a:gd name="T30" fmla="*/ 276 w 528"/>
                      <a:gd name="T31" fmla="*/ 168 h 2028"/>
                      <a:gd name="T32" fmla="*/ 306 w 528"/>
                      <a:gd name="T33" fmla="*/ 120 h 2028"/>
                      <a:gd name="T34" fmla="*/ 330 w 528"/>
                      <a:gd name="T35" fmla="*/ 90 h 2028"/>
                      <a:gd name="T36" fmla="*/ 372 w 528"/>
                      <a:gd name="T37" fmla="*/ 48 h 2028"/>
                      <a:gd name="T38" fmla="*/ 414 w 528"/>
                      <a:gd name="T39" fmla="*/ 12 h 2028"/>
                      <a:gd name="T40" fmla="*/ 492 w 528"/>
                      <a:gd name="T41" fmla="*/ 0 h 2028"/>
                      <a:gd name="T42" fmla="*/ 510 w 528"/>
                      <a:gd name="T43" fmla="*/ 0 h 2028"/>
                      <a:gd name="T44" fmla="*/ 522 w 528"/>
                      <a:gd name="T45" fmla="*/ 6 h 2028"/>
                      <a:gd name="T46" fmla="*/ 528 w 528"/>
                      <a:gd name="T47" fmla="*/ 24 h 2028"/>
                      <a:gd name="T48" fmla="*/ 528 w 528"/>
                      <a:gd name="T49" fmla="*/ 36 h 2028"/>
                      <a:gd name="T50" fmla="*/ 516 w 528"/>
                      <a:gd name="T51" fmla="*/ 54 h 2028"/>
                      <a:gd name="T52" fmla="*/ 462 w 528"/>
                      <a:gd name="T53" fmla="*/ 114 h 2028"/>
                      <a:gd name="T54" fmla="*/ 426 w 528"/>
                      <a:gd name="T55" fmla="*/ 144 h 2028"/>
                      <a:gd name="T56" fmla="*/ 390 w 528"/>
                      <a:gd name="T57" fmla="*/ 186 h 2028"/>
                      <a:gd name="T58" fmla="*/ 366 w 528"/>
                      <a:gd name="T59" fmla="*/ 228 h 2028"/>
                      <a:gd name="T60" fmla="*/ 342 w 528"/>
                      <a:gd name="T61" fmla="*/ 276 h 2028"/>
                      <a:gd name="T62" fmla="*/ 312 w 528"/>
                      <a:gd name="T63" fmla="*/ 342 h 2028"/>
                      <a:gd name="T64" fmla="*/ 282 w 528"/>
                      <a:gd name="T65" fmla="*/ 450 h 2028"/>
                      <a:gd name="T66" fmla="*/ 252 w 528"/>
                      <a:gd name="T67" fmla="*/ 570 h 2028"/>
                      <a:gd name="T68" fmla="*/ 198 w 528"/>
                      <a:gd name="T69" fmla="*/ 804 h 2028"/>
                      <a:gd name="T70" fmla="*/ 156 w 528"/>
                      <a:gd name="T71" fmla="*/ 1038 h 2028"/>
                      <a:gd name="T72" fmla="*/ 138 w 528"/>
                      <a:gd name="T73" fmla="*/ 1188 h 2028"/>
                      <a:gd name="T74" fmla="*/ 114 w 528"/>
                      <a:gd name="T75" fmla="*/ 1344 h 2028"/>
                      <a:gd name="T76" fmla="*/ 114 w 528"/>
                      <a:gd name="T77" fmla="*/ 1530 h 2028"/>
                      <a:gd name="T78" fmla="*/ 114 w 528"/>
                      <a:gd name="T79" fmla="*/ 1644 h 2028"/>
                      <a:gd name="T80" fmla="*/ 114 w 528"/>
                      <a:gd name="T81" fmla="*/ 1740 h 2028"/>
                      <a:gd name="T82" fmla="*/ 120 w 528"/>
                      <a:gd name="T83" fmla="*/ 1788 h 2028"/>
                      <a:gd name="T84" fmla="*/ 132 w 528"/>
                      <a:gd name="T85" fmla="*/ 1836 h 2028"/>
                      <a:gd name="T86" fmla="*/ 138 w 528"/>
                      <a:gd name="T87" fmla="*/ 1890 h 2028"/>
                      <a:gd name="T88" fmla="*/ 156 w 528"/>
                      <a:gd name="T89" fmla="*/ 1956 h 2028"/>
                      <a:gd name="T90" fmla="*/ 162 w 528"/>
                      <a:gd name="T91" fmla="*/ 1992 h 2028"/>
                      <a:gd name="T92" fmla="*/ 162 w 528"/>
                      <a:gd name="T93" fmla="*/ 1998 h 2028"/>
                      <a:gd name="T94" fmla="*/ 162 w 528"/>
                      <a:gd name="T95" fmla="*/ 2004 h 2028"/>
                      <a:gd name="T96" fmla="*/ 162 w 528"/>
                      <a:gd name="T97" fmla="*/ 2010 h 2028"/>
                      <a:gd name="T98" fmla="*/ 156 w 528"/>
                      <a:gd name="T99" fmla="*/ 2022 h 2028"/>
                      <a:gd name="T100" fmla="*/ 144 w 528"/>
                      <a:gd name="T101" fmla="*/ 2028 h 2028"/>
                      <a:gd name="T102" fmla="*/ 138 w 528"/>
                      <a:gd name="T103" fmla="*/ 2028 h 2028"/>
                      <a:gd name="T104" fmla="*/ 132 w 528"/>
                      <a:gd name="T105" fmla="*/ 2022 h 2028"/>
                      <a:gd name="T106" fmla="*/ 120 w 528"/>
                      <a:gd name="T107" fmla="*/ 2022 h 2028"/>
                      <a:gd name="T108" fmla="*/ 114 w 528"/>
                      <a:gd name="T109" fmla="*/ 2010 h 202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114" y="2004"/>
                        </a:ln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2" name="Freeform 317"/>
                  <p:cNvSpPr>
                    <a:spLocks/>
                  </p:cNvSpPr>
                  <p:nvPr/>
                </p:nvSpPr>
                <p:spPr bwMode="auto">
                  <a:xfrm>
                    <a:off x="1464" y="1332"/>
                    <a:ext cx="528" cy="2028"/>
                  </a:xfrm>
                  <a:custGeom>
                    <a:avLst/>
                    <a:gdLst>
                      <a:gd name="T0" fmla="*/ 84 w 528"/>
                      <a:gd name="T1" fmla="*/ 1902 h 2028"/>
                      <a:gd name="T2" fmla="*/ 60 w 528"/>
                      <a:gd name="T3" fmla="*/ 1812 h 2028"/>
                      <a:gd name="T4" fmla="*/ 36 w 528"/>
                      <a:gd name="T5" fmla="*/ 1722 h 2028"/>
                      <a:gd name="T6" fmla="*/ 18 w 528"/>
                      <a:gd name="T7" fmla="*/ 1650 h 2028"/>
                      <a:gd name="T8" fmla="*/ 12 w 528"/>
                      <a:gd name="T9" fmla="*/ 1590 h 2028"/>
                      <a:gd name="T10" fmla="*/ 6 w 528"/>
                      <a:gd name="T11" fmla="*/ 1524 h 2028"/>
                      <a:gd name="T12" fmla="*/ 0 w 528"/>
                      <a:gd name="T13" fmla="*/ 1464 h 2028"/>
                      <a:gd name="T14" fmla="*/ 0 w 528"/>
                      <a:gd name="T15" fmla="*/ 1398 h 2028"/>
                      <a:gd name="T16" fmla="*/ 18 w 528"/>
                      <a:gd name="T17" fmla="*/ 1230 h 2028"/>
                      <a:gd name="T18" fmla="*/ 42 w 528"/>
                      <a:gd name="T19" fmla="*/ 1080 h 2028"/>
                      <a:gd name="T20" fmla="*/ 90 w 528"/>
                      <a:gd name="T21" fmla="*/ 792 h 2028"/>
                      <a:gd name="T22" fmla="*/ 156 w 528"/>
                      <a:gd name="T23" fmla="*/ 498 h 2028"/>
                      <a:gd name="T24" fmla="*/ 192 w 528"/>
                      <a:gd name="T25" fmla="*/ 366 h 2028"/>
                      <a:gd name="T26" fmla="*/ 222 w 528"/>
                      <a:gd name="T27" fmla="*/ 282 h 2028"/>
                      <a:gd name="T28" fmla="*/ 258 w 528"/>
                      <a:gd name="T29" fmla="*/ 204 h 2028"/>
                      <a:gd name="T30" fmla="*/ 282 w 528"/>
                      <a:gd name="T31" fmla="*/ 156 h 2028"/>
                      <a:gd name="T32" fmla="*/ 312 w 528"/>
                      <a:gd name="T33" fmla="*/ 114 h 2028"/>
                      <a:gd name="T34" fmla="*/ 342 w 528"/>
                      <a:gd name="T35" fmla="*/ 72 h 2028"/>
                      <a:gd name="T36" fmla="*/ 384 w 528"/>
                      <a:gd name="T37" fmla="*/ 36 h 2028"/>
                      <a:gd name="T38" fmla="*/ 426 w 528"/>
                      <a:gd name="T39" fmla="*/ 0 h 2028"/>
                      <a:gd name="T40" fmla="*/ 498 w 528"/>
                      <a:gd name="T41" fmla="*/ 0 h 2028"/>
                      <a:gd name="T42" fmla="*/ 516 w 528"/>
                      <a:gd name="T43" fmla="*/ 0 h 2028"/>
                      <a:gd name="T44" fmla="*/ 528 w 528"/>
                      <a:gd name="T45" fmla="*/ 18 h 2028"/>
                      <a:gd name="T46" fmla="*/ 528 w 528"/>
                      <a:gd name="T47" fmla="*/ 30 h 2028"/>
                      <a:gd name="T48" fmla="*/ 522 w 528"/>
                      <a:gd name="T49" fmla="*/ 48 h 2028"/>
                      <a:gd name="T50" fmla="*/ 474 w 528"/>
                      <a:gd name="T51" fmla="*/ 102 h 2028"/>
                      <a:gd name="T52" fmla="*/ 432 w 528"/>
                      <a:gd name="T53" fmla="*/ 138 h 2028"/>
                      <a:gd name="T54" fmla="*/ 402 w 528"/>
                      <a:gd name="T55" fmla="*/ 174 h 2028"/>
                      <a:gd name="T56" fmla="*/ 372 w 528"/>
                      <a:gd name="T57" fmla="*/ 216 h 2028"/>
                      <a:gd name="T58" fmla="*/ 348 w 528"/>
                      <a:gd name="T59" fmla="*/ 258 h 2028"/>
                      <a:gd name="T60" fmla="*/ 330 w 528"/>
                      <a:gd name="T61" fmla="*/ 306 h 2028"/>
                      <a:gd name="T62" fmla="*/ 288 w 528"/>
                      <a:gd name="T63" fmla="*/ 414 h 2028"/>
                      <a:gd name="T64" fmla="*/ 258 w 528"/>
                      <a:gd name="T65" fmla="*/ 534 h 2028"/>
                      <a:gd name="T66" fmla="*/ 222 w 528"/>
                      <a:gd name="T67" fmla="*/ 708 h 2028"/>
                      <a:gd name="T68" fmla="*/ 162 w 528"/>
                      <a:gd name="T69" fmla="*/ 996 h 2028"/>
                      <a:gd name="T70" fmla="*/ 138 w 528"/>
                      <a:gd name="T71" fmla="*/ 1140 h 2028"/>
                      <a:gd name="T72" fmla="*/ 120 w 528"/>
                      <a:gd name="T73" fmla="*/ 1290 h 2028"/>
                      <a:gd name="T74" fmla="*/ 114 w 528"/>
                      <a:gd name="T75" fmla="*/ 1488 h 2028"/>
                      <a:gd name="T76" fmla="*/ 114 w 528"/>
                      <a:gd name="T77" fmla="*/ 1608 h 2028"/>
                      <a:gd name="T78" fmla="*/ 114 w 528"/>
                      <a:gd name="T79" fmla="*/ 1716 h 2028"/>
                      <a:gd name="T80" fmla="*/ 120 w 528"/>
                      <a:gd name="T81" fmla="*/ 1770 h 2028"/>
                      <a:gd name="T82" fmla="*/ 126 w 528"/>
                      <a:gd name="T83" fmla="*/ 1824 h 2028"/>
                      <a:gd name="T84" fmla="*/ 138 w 528"/>
                      <a:gd name="T85" fmla="*/ 1872 h 2028"/>
                      <a:gd name="T86" fmla="*/ 150 w 528"/>
                      <a:gd name="T87" fmla="*/ 1938 h 2028"/>
                      <a:gd name="T88" fmla="*/ 162 w 528"/>
                      <a:gd name="T89" fmla="*/ 1974 h 2028"/>
                      <a:gd name="T90" fmla="*/ 162 w 528"/>
                      <a:gd name="T91" fmla="*/ 2004 h 2028"/>
                      <a:gd name="T92" fmla="*/ 162 w 528"/>
                      <a:gd name="T93" fmla="*/ 2016 h 2028"/>
                      <a:gd name="T94" fmla="*/ 144 w 528"/>
                      <a:gd name="T95" fmla="*/ 2028 h 2028"/>
                      <a:gd name="T96" fmla="*/ 132 w 528"/>
                      <a:gd name="T97" fmla="*/ 2028 h 2028"/>
                      <a:gd name="T98" fmla="*/ 120 w 528"/>
                      <a:gd name="T99" fmla="*/ 2022 h 2028"/>
                      <a:gd name="T100" fmla="*/ 114 w 528"/>
                      <a:gd name="T101" fmla="*/ 2004 h 2028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528" h="2028">
                        <a:moveTo>
                          <a:pt x="114" y="2004"/>
                        </a:moveTo>
                        <a:lnTo>
                          <a:pt x="90" y="1938"/>
                        </a:lnTo>
                        <a:lnTo>
                          <a:pt x="84" y="1902"/>
                        </a:lnTo>
                        <a:lnTo>
                          <a:pt x="72" y="1866"/>
                        </a:lnTo>
                        <a:lnTo>
                          <a:pt x="66" y="1836"/>
                        </a:lnTo>
                        <a:lnTo>
                          <a:pt x="60" y="1812"/>
                        </a:lnTo>
                        <a:lnTo>
                          <a:pt x="54" y="1800"/>
                        </a:lnTo>
                        <a:lnTo>
                          <a:pt x="42" y="1764"/>
                        </a:lnTo>
                        <a:lnTo>
                          <a:pt x="36" y="1722"/>
                        </a:lnTo>
                        <a:lnTo>
                          <a:pt x="24" y="1692"/>
                        </a:lnTo>
                        <a:lnTo>
                          <a:pt x="24" y="1668"/>
                        </a:lnTo>
                        <a:lnTo>
                          <a:pt x="18" y="1650"/>
                        </a:lnTo>
                        <a:lnTo>
                          <a:pt x="18" y="1632"/>
                        </a:lnTo>
                        <a:lnTo>
                          <a:pt x="18" y="1614"/>
                        </a:lnTo>
                        <a:lnTo>
                          <a:pt x="12" y="1590"/>
                        </a:lnTo>
                        <a:lnTo>
                          <a:pt x="12" y="1572"/>
                        </a:lnTo>
                        <a:lnTo>
                          <a:pt x="6" y="1548"/>
                        </a:lnTo>
                        <a:lnTo>
                          <a:pt x="6" y="1524"/>
                        </a:lnTo>
                        <a:lnTo>
                          <a:pt x="6" y="1506"/>
                        </a:lnTo>
                        <a:lnTo>
                          <a:pt x="6" y="1488"/>
                        </a:lnTo>
                        <a:lnTo>
                          <a:pt x="0" y="1464"/>
                        </a:lnTo>
                        <a:lnTo>
                          <a:pt x="0" y="1440"/>
                        </a:lnTo>
                        <a:lnTo>
                          <a:pt x="0" y="1422"/>
                        </a:lnTo>
                        <a:lnTo>
                          <a:pt x="0" y="1398"/>
                        </a:lnTo>
                        <a:lnTo>
                          <a:pt x="6" y="1338"/>
                        </a:lnTo>
                        <a:lnTo>
                          <a:pt x="18" y="1284"/>
                        </a:lnTo>
                        <a:lnTo>
                          <a:pt x="18" y="1230"/>
                        </a:lnTo>
                        <a:lnTo>
                          <a:pt x="24" y="1182"/>
                        </a:lnTo>
                        <a:lnTo>
                          <a:pt x="36" y="1128"/>
                        </a:lnTo>
                        <a:lnTo>
                          <a:pt x="42" y="1080"/>
                        </a:lnTo>
                        <a:lnTo>
                          <a:pt x="60" y="984"/>
                        </a:lnTo>
                        <a:lnTo>
                          <a:pt x="72" y="888"/>
                        </a:lnTo>
                        <a:lnTo>
                          <a:pt x="90" y="792"/>
                        </a:lnTo>
                        <a:lnTo>
                          <a:pt x="138" y="588"/>
                        </a:lnTo>
                        <a:lnTo>
                          <a:pt x="144" y="540"/>
                        </a:lnTo>
                        <a:lnTo>
                          <a:pt x="156" y="498"/>
                        </a:lnTo>
                        <a:lnTo>
                          <a:pt x="168" y="450"/>
                        </a:lnTo>
                        <a:lnTo>
                          <a:pt x="180" y="408"/>
                        </a:lnTo>
                        <a:lnTo>
                          <a:pt x="192" y="366"/>
                        </a:lnTo>
                        <a:lnTo>
                          <a:pt x="210" y="318"/>
                        </a:lnTo>
                        <a:lnTo>
                          <a:pt x="210" y="300"/>
                        </a:lnTo>
                        <a:lnTo>
                          <a:pt x="222" y="282"/>
                        </a:lnTo>
                        <a:lnTo>
                          <a:pt x="240" y="240"/>
                        </a:lnTo>
                        <a:lnTo>
                          <a:pt x="246" y="222"/>
                        </a:lnTo>
                        <a:lnTo>
                          <a:pt x="258" y="204"/>
                        </a:lnTo>
                        <a:lnTo>
                          <a:pt x="264" y="192"/>
                        </a:lnTo>
                        <a:lnTo>
                          <a:pt x="276" y="168"/>
                        </a:lnTo>
                        <a:lnTo>
                          <a:pt x="282" y="156"/>
                        </a:lnTo>
                        <a:lnTo>
                          <a:pt x="300" y="138"/>
                        </a:lnTo>
                        <a:lnTo>
                          <a:pt x="306" y="120"/>
                        </a:lnTo>
                        <a:lnTo>
                          <a:pt x="312" y="114"/>
                        </a:lnTo>
                        <a:lnTo>
                          <a:pt x="318" y="108"/>
                        </a:lnTo>
                        <a:lnTo>
                          <a:pt x="330" y="90"/>
                        </a:lnTo>
                        <a:lnTo>
                          <a:pt x="342" y="72"/>
                        </a:lnTo>
                        <a:lnTo>
                          <a:pt x="354" y="66"/>
                        </a:lnTo>
                        <a:lnTo>
                          <a:pt x="372" y="48"/>
                        </a:lnTo>
                        <a:lnTo>
                          <a:pt x="384" y="36"/>
                        </a:lnTo>
                        <a:lnTo>
                          <a:pt x="402" y="24"/>
                        </a:lnTo>
                        <a:lnTo>
                          <a:pt x="414" y="12"/>
                        </a:lnTo>
                        <a:lnTo>
                          <a:pt x="426" y="0"/>
                        </a:lnTo>
                        <a:lnTo>
                          <a:pt x="480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16" y="0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28" y="18"/>
                        </a:lnTo>
                        <a:lnTo>
                          <a:pt x="528" y="24"/>
                        </a:lnTo>
                        <a:lnTo>
                          <a:pt x="528" y="30"/>
                        </a:lnTo>
                        <a:lnTo>
                          <a:pt x="528" y="36"/>
                        </a:lnTo>
                        <a:lnTo>
                          <a:pt x="522" y="42"/>
                        </a:lnTo>
                        <a:lnTo>
                          <a:pt x="522" y="48"/>
                        </a:lnTo>
                        <a:lnTo>
                          <a:pt x="516" y="54"/>
                        </a:lnTo>
                        <a:lnTo>
                          <a:pt x="486" y="96"/>
                        </a:lnTo>
                        <a:lnTo>
                          <a:pt x="474" y="102"/>
                        </a:lnTo>
                        <a:lnTo>
                          <a:pt x="462" y="114"/>
                        </a:lnTo>
                        <a:lnTo>
                          <a:pt x="450" y="126"/>
                        </a:lnTo>
                        <a:lnTo>
                          <a:pt x="432" y="138"/>
                        </a:lnTo>
                        <a:lnTo>
                          <a:pt x="426" y="144"/>
                        </a:lnTo>
                        <a:lnTo>
                          <a:pt x="414" y="162"/>
                        </a:lnTo>
                        <a:lnTo>
                          <a:pt x="402" y="174"/>
                        </a:lnTo>
                        <a:lnTo>
                          <a:pt x="390" y="186"/>
                        </a:lnTo>
                        <a:lnTo>
                          <a:pt x="378" y="198"/>
                        </a:lnTo>
                        <a:lnTo>
                          <a:pt x="372" y="216"/>
                        </a:lnTo>
                        <a:lnTo>
                          <a:pt x="366" y="228"/>
                        </a:lnTo>
                        <a:lnTo>
                          <a:pt x="354" y="240"/>
                        </a:lnTo>
                        <a:lnTo>
                          <a:pt x="348" y="258"/>
                        </a:lnTo>
                        <a:lnTo>
                          <a:pt x="342" y="276"/>
                        </a:lnTo>
                        <a:lnTo>
                          <a:pt x="330" y="294"/>
                        </a:lnTo>
                        <a:lnTo>
                          <a:pt x="330" y="306"/>
                        </a:lnTo>
                        <a:lnTo>
                          <a:pt x="312" y="342"/>
                        </a:lnTo>
                        <a:lnTo>
                          <a:pt x="300" y="378"/>
                        </a:lnTo>
                        <a:lnTo>
                          <a:pt x="288" y="414"/>
                        </a:lnTo>
                        <a:lnTo>
                          <a:pt x="282" y="450"/>
                        </a:lnTo>
                        <a:lnTo>
                          <a:pt x="270" y="486"/>
                        </a:lnTo>
                        <a:lnTo>
                          <a:pt x="258" y="534"/>
                        </a:lnTo>
                        <a:lnTo>
                          <a:pt x="252" y="570"/>
                        </a:lnTo>
                        <a:lnTo>
                          <a:pt x="240" y="612"/>
                        </a:lnTo>
                        <a:lnTo>
                          <a:pt x="222" y="708"/>
                        </a:lnTo>
                        <a:lnTo>
                          <a:pt x="198" y="804"/>
                        </a:lnTo>
                        <a:lnTo>
                          <a:pt x="186" y="900"/>
                        </a:lnTo>
                        <a:lnTo>
                          <a:pt x="162" y="996"/>
                        </a:lnTo>
                        <a:lnTo>
                          <a:pt x="156" y="1038"/>
                        </a:lnTo>
                        <a:lnTo>
                          <a:pt x="150" y="1086"/>
                        </a:lnTo>
                        <a:lnTo>
                          <a:pt x="138" y="1140"/>
                        </a:lnTo>
                        <a:lnTo>
                          <a:pt x="138" y="1188"/>
                        </a:lnTo>
                        <a:lnTo>
                          <a:pt x="126" y="1236"/>
                        </a:lnTo>
                        <a:lnTo>
                          <a:pt x="120" y="1290"/>
                        </a:lnTo>
                        <a:lnTo>
                          <a:pt x="114" y="1344"/>
                        </a:lnTo>
                        <a:lnTo>
                          <a:pt x="114" y="1398"/>
                        </a:lnTo>
                        <a:lnTo>
                          <a:pt x="114" y="1488"/>
                        </a:lnTo>
                        <a:lnTo>
                          <a:pt x="114" y="1530"/>
                        </a:lnTo>
                        <a:lnTo>
                          <a:pt x="114" y="1572"/>
                        </a:lnTo>
                        <a:lnTo>
                          <a:pt x="114" y="1608"/>
                        </a:lnTo>
                        <a:lnTo>
                          <a:pt x="114" y="1644"/>
                        </a:lnTo>
                        <a:lnTo>
                          <a:pt x="114" y="1686"/>
                        </a:lnTo>
                        <a:lnTo>
                          <a:pt x="114" y="1716"/>
                        </a:lnTo>
                        <a:lnTo>
                          <a:pt x="114" y="1740"/>
                        </a:lnTo>
                        <a:lnTo>
                          <a:pt x="114" y="1752"/>
                        </a:lnTo>
                        <a:lnTo>
                          <a:pt x="120" y="1770"/>
                        </a:lnTo>
                        <a:lnTo>
                          <a:pt x="120" y="1788"/>
                        </a:lnTo>
                        <a:lnTo>
                          <a:pt x="126" y="1806"/>
                        </a:lnTo>
                        <a:lnTo>
                          <a:pt x="126" y="1824"/>
                        </a:lnTo>
                        <a:lnTo>
                          <a:pt x="132" y="1836"/>
                        </a:lnTo>
                        <a:lnTo>
                          <a:pt x="132" y="1860"/>
                        </a:lnTo>
                        <a:lnTo>
                          <a:pt x="138" y="1872"/>
                        </a:lnTo>
                        <a:lnTo>
                          <a:pt x="138" y="1890"/>
                        </a:lnTo>
                        <a:lnTo>
                          <a:pt x="144" y="1926"/>
                        </a:lnTo>
                        <a:lnTo>
                          <a:pt x="150" y="1938"/>
                        </a:lnTo>
                        <a:lnTo>
                          <a:pt x="156" y="1956"/>
                        </a:lnTo>
                        <a:lnTo>
                          <a:pt x="156" y="1962"/>
                        </a:lnTo>
                        <a:lnTo>
                          <a:pt x="162" y="1974"/>
                        </a:lnTo>
                        <a:lnTo>
                          <a:pt x="162" y="1992"/>
                        </a:lnTo>
                        <a:lnTo>
                          <a:pt x="162" y="1998"/>
                        </a:lnTo>
                        <a:lnTo>
                          <a:pt x="162" y="2004"/>
                        </a:lnTo>
                        <a:lnTo>
                          <a:pt x="162" y="2010"/>
                        </a:lnTo>
                        <a:lnTo>
                          <a:pt x="162" y="2016"/>
                        </a:lnTo>
                        <a:lnTo>
                          <a:pt x="156" y="2022"/>
                        </a:lnTo>
                        <a:lnTo>
                          <a:pt x="150" y="2022"/>
                        </a:lnTo>
                        <a:lnTo>
                          <a:pt x="144" y="2028"/>
                        </a:lnTo>
                        <a:lnTo>
                          <a:pt x="138" y="2028"/>
                        </a:lnTo>
                        <a:lnTo>
                          <a:pt x="132" y="2028"/>
                        </a:lnTo>
                        <a:lnTo>
                          <a:pt x="132" y="2022"/>
                        </a:lnTo>
                        <a:lnTo>
                          <a:pt x="126" y="2022"/>
                        </a:lnTo>
                        <a:lnTo>
                          <a:pt x="120" y="2022"/>
                        </a:lnTo>
                        <a:lnTo>
                          <a:pt x="120" y="2016"/>
                        </a:lnTo>
                        <a:lnTo>
                          <a:pt x="114" y="2010"/>
                        </a:lnTo>
                        <a:lnTo>
                          <a:pt x="114" y="20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3" name="Freeform 318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86 h 1710"/>
                      <a:gd name="T2" fmla="*/ 0 w 816"/>
                      <a:gd name="T3" fmla="*/ 1632 h 1710"/>
                      <a:gd name="T4" fmla="*/ 6 w 816"/>
                      <a:gd name="T5" fmla="*/ 1578 h 1710"/>
                      <a:gd name="T6" fmla="*/ 12 w 816"/>
                      <a:gd name="T7" fmla="*/ 1524 h 1710"/>
                      <a:gd name="T8" fmla="*/ 18 w 816"/>
                      <a:gd name="T9" fmla="*/ 1458 h 1710"/>
                      <a:gd name="T10" fmla="*/ 42 w 816"/>
                      <a:gd name="T11" fmla="*/ 1350 h 1710"/>
                      <a:gd name="T12" fmla="*/ 60 w 816"/>
                      <a:gd name="T13" fmla="*/ 1260 h 1710"/>
                      <a:gd name="T14" fmla="*/ 66 w 816"/>
                      <a:gd name="T15" fmla="*/ 1188 h 1710"/>
                      <a:gd name="T16" fmla="*/ 78 w 816"/>
                      <a:gd name="T17" fmla="*/ 1128 h 1710"/>
                      <a:gd name="T18" fmla="*/ 114 w 816"/>
                      <a:gd name="T19" fmla="*/ 1020 h 1710"/>
                      <a:gd name="T20" fmla="*/ 132 w 816"/>
                      <a:gd name="T21" fmla="*/ 936 h 1710"/>
                      <a:gd name="T22" fmla="*/ 162 w 816"/>
                      <a:gd name="T23" fmla="*/ 816 h 1710"/>
                      <a:gd name="T24" fmla="*/ 216 w 816"/>
                      <a:gd name="T25" fmla="*/ 600 h 1710"/>
                      <a:gd name="T26" fmla="*/ 258 w 816"/>
                      <a:gd name="T27" fmla="*/ 474 h 1710"/>
                      <a:gd name="T28" fmla="*/ 306 w 816"/>
                      <a:gd name="T29" fmla="*/ 348 h 1710"/>
                      <a:gd name="T30" fmla="*/ 336 w 816"/>
                      <a:gd name="T31" fmla="*/ 276 h 1710"/>
                      <a:gd name="T32" fmla="*/ 396 w 816"/>
                      <a:gd name="T33" fmla="*/ 150 h 1710"/>
                      <a:gd name="T34" fmla="*/ 432 w 816"/>
                      <a:gd name="T35" fmla="*/ 78 h 1710"/>
                      <a:gd name="T36" fmla="*/ 456 w 816"/>
                      <a:gd name="T37" fmla="*/ 42 h 1710"/>
                      <a:gd name="T38" fmla="*/ 480 w 816"/>
                      <a:gd name="T39" fmla="*/ 18 h 1710"/>
                      <a:gd name="T40" fmla="*/ 504 w 816"/>
                      <a:gd name="T41" fmla="*/ 6 h 1710"/>
                      <a:gd name="T42" fmla="*/ 510 w 816"/>
                      <a:gd name="T43" fmla="*/ 0 h 1710"/>
                      <a:gd name="T44" fmla="*/ 528 w 816"/>
                      <a:gd name="T45" fmla="*/ 0 h 1710"/>
                      <a:gd name="T46" fmla="*/ 552 w 816"/>
                      <a:gd name="T47" fmla="*/ 6 h 1710"/>
                      <a:gd name="T48" fmla="*/ 576 w 816"/>
                      <a:gd name="T49" fmla="*/ 24 h 1710"/>
                      <a:gd name="T50" fmla="*/ 612 w 816"/>
                      <a:gd name="T51" fmla="*/ 54 h 1710"/>
                      <a:gd name="T52" fmla="*/ 636 w 816"/>
                      <a:gd name="T53" fmla="*/ 90 h 1710"/>
                      <a:gd name="T54" fmla="*/ 660 w 816"/>
                      <a:gd name="T55" fmla="*/ 138 h 1710"/>
                      <a:gd name="T56" fmla="*/ 684 w 816"/>
                      <a:gd name="T57" fmla="*/ 192 h 1710"/>
                      <a:gd name="T58" fmla="*/ 720 w 816"/>
                      <a:gd name="T59" fmla="*/ 282 h 1710"/>
                      <a:gd name="T60" fmla="*/ 762 w 816"/>
                      <a:gd name="T61" fmla="*/ 426 h 1710"/>
                      <a:gd name="T62" fmla="*/ 792 w 816"/>
                      <a:gd name="T63" fmla="*/ 516 h 1710"/>
                      <a:gd name="T64" fmla="*/ 816 w 816"/>
                      <a:gd name="T65" fmla="*/ 576 h 1710"/>
                      <a:gd name="T66" fmla="*/ 810 w 816"/>
                      <a:gd name="T67" fmla="*/ 576 h 1710"/>
                      <a:gd name="T68" fmla="*/ 756 w 816"/>
                      <a:gd name="T69" fmla="*/ 462 h 1710"/>
                      <a:gd name="T70" fmla="*/ 648 w 816"/>
                      <a:gd name="T71" fmla="*/ 246 h 1710"/>
                      <a:gd name="T72" fmla="*/ 576 w 816"/>
                      <a:gd name="T73" fmla="*/ 108 h 1710"/>
                      <a:gd name="T74" fmla="*/ 558 w 816"/>
                      <a:gd name="T75" fmla="*/ 72 h 1710"/>
                      <a:gd name="T76" fmla="*/ 546 w 816"/>
                      <a:gd name="T77" fmla="*/ 54 h 1710"/>
                      <a:gd name="T78" fmla="*/ 528 w 816"/>
                      <a:gd name="T79" fmla="*/ 48 h 1710"/>
                      <a:gd name="T80" fmla="*/ 516 w 816"/>
                      <a:gd name="T81" fmla="*/ 48 h 1710"/>
                      <a:gd name="T82" fmla="*/ 504 w 816"/>
                      <a:gd name="T83" fmla="*/ 66 h 1710"/>
                      <a:gd name="T84" fmla="*/ 480 w 816"/>
                      <a:gd name="T85" fmla="*/ 96 h 1710"/>
                      <a:gd name="T86" fmla="*/ 456 w 816"/>
                      <a:gd name="T87" fmla="*/ 138 h 1710"/>
                      <a:gd name="T88" fmla="*/ 426 w 816"/>
                      <a:gd name="T89" fmla="*/ 210 h 1710"/>
                      <a:gd name="T90" fmla="*/ 372 w 816"/>
                      <a:gd name="T91" fmla="*/ 336 h 1710"/>
                      <a:gd name="T92" fmla="*/ 324 w 816"/>
                      <a:gd name="T93" fmla="*/ 450 h 1710"/>
                      <a:gd name="T94" fmla="*/ 282 w 816"/>
                      <a:gd name="T95" fmla="*/ 576 h 1710"/>
                      <a:gd name="T96" fmla="*/ 246 w 816"/>
                      <a:gd name="T97" fmla="*/ 702 h 1710"/>
                      <a:gd name="T98" fmla="*/ 210 w 816"/>
                      <a:gd name="T99" fmla="*/ 834 h 1710"/>
                      <a:gd name="T100" fmla="*/ 180 w 816"/>
                      <a:gd name="T101" fmla="*/ 978 h 1710"/>
                      <a:gd name="T102" fmla="*/ 150 w 816"/>
                      <a:gd name="T103" fmla="*/ 1080 h 1710"/>
                      <a:gd name="T104" fmla="*/ 126 w 816"/>
                      <a:gd name="T105" fmla="*/ 1176 h 1710"/>
                      <a:gd name="T106" fmla="*/ 114 w 816"/>
                      <a:gd name="T107" fmla="*/ 1254 h 1710"/>
                      <a:gd name="T108" fmla="*/ 90 w 816"/>
                      <a:gd name="T109" fmla="*/ 1326 h 1710"/>
                      <a:gd name="T110" fmla="*/ 42 w 816"/>
                      <a:gd name="T111" fmla="*/ 1464 h 1710"/>
                      <a:gd name="T112" fmla="*/ 24 w 816"/>
                      <a:gd name="T113" fmla="*/ 1530 h 1710"/>
                      <a:gd name="T114" fmla="*/ 18 w 816"/>
                      <a:gd name="T115" fmla="*/ 1596 h 1710"/>
                      <a:gd name="T116" fmla="*/ 18 w 816"/>
                      <a:gd name="T117" fmla="*/ 1686 h 1710"/>
                      <a:gd name="T118" fmla="*/ 18 w 816"/>
                      <a:gd name="T119" fmla="*/ 1704 h 1710"/>
                      <a:gd name="T120" fmla="*/ 12 w 816"/>
                      <a:gd name="T121" fmla="*/ 1710 h 1710"/>
                      <a:gd name="T122" fmla="*/ 12 w 816"/>
                      <a:gd name="T123" fmla="*/ 1704 h 1710"/>
                      <a:gd name="T124" fmla="*/ 12 w 816"/>
                      <a:gd name="T125" fmla="*/ 1704 h 171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12" y="1704"/>
                        </a:ln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4" name="Freeform 319"/>
                  <p:cNvSpPr>
                    <a:spLocks/>
                  </p:cNvSpPr>
                  <p:nvPr/>
                </p:nvSpPr>
                <p:spPr bwMode="auto">
                  <a:xfrm>
                    <a:off x="1584" y="1578"/>
                    <a:ext cx="816" cy="1710"/>
                  </a:xfrm>
                  <a:custGeom>
                    <a:avLst/>
                    <a:gdLst>
                      <a:gd name="T0" fmla="*/ 6 w 816"/>
                      <a:gd name="T1" fmla="*/ 1662 h 1710"/>
                      <a:gd name="T2" fmla="*/ 0 w 816"/>
                      <a:gd name="T3" fmla="*/ 1614 h 1710"/>
                      <a:gd name="T4" fmla="*/ 6 w 816"/>
                      <a:gd name="T5" fmla="*/ 1560 h 1710"/>
                      <a:gd name="T6" fmla="*/ 12 w 816"/>
                      <a:gd name="T7" fmla="*/ 1512 h 1710"/>
                      <a:gd name="T8" fmla="*/ 24 w 816"/>
                      <a:gd name="T9" fmla="*/ 1422 h 1710"/>
                      <a:gd name="T10" fmla="*/ 48 w 816"/>
                      <a:gd name="T11" fmla="*/ 1320 h 1710"/>
                      <a:gd name="T12" fmla="*/ 66 w 816"/>
                      <a:gd name="T13" fmla="*/ 1248 h 1710"/>
                      <a:gd name="T14" fmla="*/ 72 w 816"/>
                      <a:gd name="T15" fmla="*/ 1170 h 1710"/>
                      <a:gd name="T16" fmla="*/ 96 w 816"/>
                      <a:gd name="T17" fmla="*/ 1074 h 1710"/>
                      <a:gd name="T18" fmla="*/ 114 w 816"/>
                      <a:gd name="T19" fmla="*/ 990 h 1710"/>
                      <a:gd name="T20" fmla="*/ 138 w 816"/>
                      <a:gd name="T21" fmla="*/ 900 h 1710"/>
                      <a:gd name="T22" fmla="*/ 180 w 816"/>
                      <a:gd name="T23" fmla="*/ 732 h 1710"/>
                      <a:gd name="T24" fmla="*/ 234 w 816"/>
                      <a:gd name="T25" fmla="*/ 552 h 1710"/>
                      <a:gd name="T26" fmla="*/ 276 w 816"/>
                      <a:gd name="T27" fmla="*/ 432 h 1710"/>
                      <a:gd name="T28" fmla="*/ 324 w 816"/>
                      <a:gd name="T29" fmla="*/ 312 h 1710"/>
                      <a:gd name="T30" fmla="*/ 354 w 816"/>
                      <a:gd name="T31" fmla="*/ 240 h 1710"/>
                      <a:gd name="T32" fmla="*/ 408 w 816"/>
                      <a:gd name="T33" fmla="*/ 120 h 1710"/>
                      <a:gd name="T34" fmla="*/ 438 w 816"/>
                      <a:gd name="T35" fmla="*/ 66 h 1710"/>
                      <a:gd name="T36" fmla="*/ 462 w 816"/>
                      <a:gd name="T37" fmla="*/ 30 h 1710"/>
                      <a:gd name="T38" fmla="*/ 486 w 816"/>
                      <a:gd name="T39" fmla="*/ 12 h 1710"/>
                      <a:gd name="T40" fmla="*/ 504 w 816"/>
                      <a:gd name="T41" fmla="*/ 0 h 1710"/>
                      <a:gd name="T42" fmla="*/ 522 w 816"/>
                      <a:gd name="T43" fmla="*/ 0 h 1710"/>
                      <a:gd name="T44" fmla="*/ 540 w 816"/>
                      <a:gd name="T45" fmla="*/ 0 h 1710"/>
                      <a:gd name="T46" fmla="*/ 558 w 816"/>
                      <a:gd name="T47" fmla="*/ 12 h 1710"/>
                      <a:gd name="T48" fmla="*/ 588 w 816"/>
                      <a:gd name="T49" fmla="*/ 36 h 1710"/>
                      <a:gd name="T50" fmla="*/ 624 w 816"/>
                      <a:gd name="T51" fmla="*/ 72 h 1710"/>
                      <a:gd name="T52" fmla="*/ 642 w 816"/>
                      <a:gd name="T53" fmla="*/ 102 h 1710"/>
                      <a:gd name="T54" fmla="*/ 672 w 816"/>
                      <a:gd name="T55" fmla="*/ 150 h 1710"/>
                      <a:gd name="T56" fmla="*/ 696 w 816"/>
                      <a:gd name="T57" fmla="*/ 222 h 1710"/>
                      <a:gd name="T58" fmla="*/ 732 w 816"/>
                      <a:gd name="T59" fmla="*/ 336 h 1710"/>
                      <a:gd name="T60" fmla="*/ 768 w 816"/>
                      <a:gd name="T61" fmla="*/ 456 h 1710"/>
                      <a:gd name="T62" fmla="*/ 798 w 816"/>
                      <a:gd name="T63" fmla="*/ 546 h 1710"/>
                      <a:gd name="T64" fmla="*/ 810 w 816"/>
                      <a:gd name="T65" fmla="*/ 576 h 1710"/>
                      <a:gd name="T66" fmla="*/ 702 w 816"/>
                      <a:gd name="T67" fmla="*/ 354 h 1710"/>
                      <a:gd name="T68" fmla="*/ 624 w 816"/>
                      <a:gd name="T69" fmla="*/ 192 h 1710"/>
                      <a:gd name="T70" fmla="*/ 570 w 816"/>
                      <a:gd name="T71" fmla="*/ 90 h 1710"/>
                      <a:gd name="T72" fmla="*/ 552 w 816"/>
                      <a:gd name="T73" fmla="*/ 66 h 1710"/>
                      <a:gd name="T74" fmla="*/ 534 w 816"/>
                      <a:gd name="T75" fmla="*/ 48 h 1710"/>
                      <a:gd name="T76" fmla="*/ 516 w 816"/>
                      <a:gd name="T77" fmla="*/ 48 h 1710"/>
                      <a:gd name="T78" fmla="*/ 492 w 816"/>
                      <a:gd name="T79" fmla="*/ 72 h 1710"/>
                      <a:gd name="T80" fmla="*/ 468 w 816"/>
                      <a:gd name="T81" fmla="*/ 114 h 1710"/>
                      <a:gd name="T82" fmla="*/ 450 w 816"/>
                      <a:gd name="T83" fmla="*/ 150 h 1710"/>
                      <a:gd name="T84" fmla="*/ 408 w 816"/>
                      <a:gd name="T85" fmla="*/ 264 h 1710"/>
                      <a:gd name="T86" fmla="*/ 354 w 816"/>
                      <a:gd name="T87" fmla="*/ 372 h 1710"/>
                      <a:gd name="T88" fmla="*/ 306 w 816"/>
                      <a:gd name="T89" fmla="*/ 492 h 1710"/>
                      <a:gd name="T90" fmla="*/ 270 w 816"/>
                      <a:gd name="T91" fmla="*/ 618 h 1710"/>
                      <a:gd name="T92" fmla="*/ 234 w 816"/>
                      <a:gd name="T93" fmla="*/ 744 h 1710"/>
                      <a:gd name="T94" fmla="*/ 198 w 816"/>
                      <a:gd name="T95" fmla="*/ 912 h 1710"/>
                      <a:gd name="T96" fmla="*/ 168 w 816"/>
                      <a:gd name="T97" fmla="*/ 1032 h 1710"/>
                      <a:gd name="T98" fmla="*/ 132 w 816"/>
                      <a:gd name="T99" fmla="*/ 1140 h 1710"/>
                      <a:gd name="T100" fmla="*/ 126 w 816"/>
                      <a:gd name="T101" fmla="*/ 1200 h 1710"/>
                      <a:gd name="T102" fmla="*/ 108 w 816"/>
                      <a:gd name="T103" fmla="*/ 1278 h 1710"/>
                      <a:gd name="T104" fmla="*/ 78 w 816"/>
                      <a:gd name="T105" fmla="*/ 1362 h 1710"/>
                      <a:gd name="T106" fmla="*/ 36 w 816"/>
                      <a:gd name="T107" fmla="*/ 1494 h 1710"/>
                      <a:gd name="T108" fmla="*/ 18 w 816"/>
                      <a:gd name="T109" fmla="*/ 1566 h 1710"/>
                      <a:gd name="T110" fmla="*/ 12 w 816"/>
                      <a:gd name="T111" fmla="*/ 1632 h 1710"/>
                      <a:gd name="T112" fmla="*/ 18 w 816"/>
                      <a:gd name="T113" fmla="*/ 1704 h 1710"/>
                      <a:gd name="T114" fmla="*/ 12 w 816"/>
                      <a:gd name="T115" fmla="*/ 1704 h 171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816" h="1710">
                        <a:moveTo>
                          <a:pt x="12" y="1704"/>
                        </a:moveTo>
                        <a:lnTo>
                          <a:pt x="6" y="1686"/>
                        </a:lnTo>
                        <a:lnTo>
                          <a:pt x="6" y="1662"/>
                        </a:lnTo>
                        <a:lnTo>
                          <a:pt x="0" y="1650"/>
                        </a:lnTo>
                        <a:lnTo>
                          <a:pt x="0" y="1632"/>
                        </a:lnTo>
                        <a:lnTo>
                          <a:pt x="0" y="1614"/>
                        </a:lnTo>
                        <a:lnTo>
                          <a:pt x="0" y="1596"/>
                        </a:lnTo>
                        <a:lnTo>
                          <a:pt x="6" y="1578"/>
                        </a:lnTo>
                        <a:lnTo>
                          <a:pt x="6" y="1560"/>
                        </a:lnTo>
                        <a:lnTo>
                          <a:pt x="6" y="1542"/>
                        </a:lnTo>
                        <a:lnTo>
                          <a:pt x="12" y="1524"/>
                        </a:lnTo>
                        <a:lnTo>
                          <a:pt x="12" y="1512"/>
                        </a:lnTo>
                        <a:lnTo>
                          <a:pt x="18" y="1494"/>
                        </a:lnTo>
                        <a:lnTo>
                          <a:pt x="18" y="1458"/>
                        </a:lnTo>
                        <a:lnTo>
                          <a:pt x="24" y="1422"/>
                        </a:lnTo>
                        <a:lnTo>
                          <a:pt x="36" y="1386"/>
                        </a:lnTo>
                        <a:lnTo>
                          <a:pt x="42" y="1350"/>
                        </a:lnTo>
                        <a:lnTo>
                          <a:pt x="48" y="1320"/>
                        </a:lnTo>
                        <a:lnTo>
                          <a:pt x="54" y="1278"/>
                        </a:lnTo>
                        <a:lnTo>
                          <a:pt x="60" y="1260"/>
                        </a:lnTo>
                        <a:lnTo>
                          <a:pt x="66" y="1248"/>
                        </a:lnTo>
                        <a:lnTo>
                          <a:pt x="66" y="1206"/>
                        </a:lnTo>
                        <a:lnTo>
                          <a:pt x="66" y="1188"/>
                        </a:lnTo>
                        <a:lnTo>
                          <a:pt x="72" y="1170"/>
                        </a:lnTo>
                        <a:lnTo>
                          <a:pt x="72" y="1152"/>
                        </a:lnTo>
                        <a:lnTo>
                          <a:pt x="78" y="1128"/>
                        </a:lnTo>
                        <a:lnTo>
                          <a:pt x="96" y="1074"/>
                        </a:lnTo>
                        <a:lnTo>
                          <a:pt x="102" y="1044"/>
                        </a:lnTo>
                        <a:lnTo>
                          <a:pt x="114" y="1020"/>
                        </a:lnTo>
                        <a:lnTo>
                          <a:pt x="114" y="990"/>
                        </a:lnTo>
                        <a:lnTo>
                          <a:pt x="126" y="966"/>
                        </a:lnTo>
                        <a:lnTo>
                          <a:pt x="132" y="936"/>
                        </a:lnTo>
                        <a:lnTo>
                          <a:pt x="138" y="900"/>
                        </a:lnTo>
                        <a:lnTo>
                          <a:pt x="150" y="858"/>
                        </a:lnTo>
                        <a:lnTo>
                          <a:pt x="162" y="816"/>
                        </a:lnTo>
                        <a:lnTo>
                          <a:pt x="180" y="732"/>
                        </a:lnTo>
                        <a:lnTo>
                          <a:pt x="204" y="648"/>
                        </a:lnTo>
                        <a:lnTo>
                          <a:pt x="216" y="600"/>
                        </a:lnTo>
                        <a:lnTo>
                          <a:pt x="234" y="552"/>
                        </a:lnTo>
                        <a:lnTo>
                          <a:pt x="240" y="510"/>
                        </a:lnTo>
                        <a:lnTo>
                          <a:pt x="258" y="474"/>
                        </a:lnTo>
                        <a:lnTo>
                          <a:pt x="276" y="432"/>
                        </a:lnTo>
                        <a:lnTo>
                          <a:pt x="288" y="390"/>
                        </a:lnTo>
                        <a:lnTo>
                          <a:pt x="306" y="348"/>
                        </a:lnTo>
                        <a:lnTo>
                          <a:pt x="324" y="312"/>
                        </a:lnTo>
                        <a:lnTo>
                          <a:pt x="330" y="294"/>
                        </a:lnTo>
                        <a:lnTo>
                          <a:pt x="336" y="276"/>
                        </a:lnTo>
                        <a:lnTo>
                          <a:pt x="354" y="240"/>
                        </a:lnTo>
                        <a:lnTo>
                          <a:pt x="378" y="180"/>
                        </a:lnTo>
                        <a:lnTo>
                          <a:pt x="396" y="150"/>
                        </a:lnTo>
                        <a:lnTo>
                          <a:pt x="408" y="120"/>
                        </a:lnTo>
                        <a:lnTo>
                          <a:pt x="426" y="96"/>
                        </a:lnTo>
                        <a:lnTo>
                          <a:pt x="432" y="78"/>
                        </a:lnTo>
                        <a:lnTo>
                          <a:pt x="438" y="66"/>
                        </a:lnTo>
                        <a:lnTo>
                          <a:pt x="450" y="54"/>
                        </a:lnTo>
                        <a:lnTo>
                          <a:pt x="456" y="42"/>
                        </a:lnTo>
                        <a:lnTo>
                          <a:pt x="462" y="30"/>
                        </a:lnTo>
                        <a:lnTo>
                          <a:pt x="474" y="18"/>
                        </a:lnTo>
                        <a:lnTo>
                          <a:pt x="480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04" y="6"/>
                        </a:lnTo>
                        <a:lnTo>
                          <a:pt x="504" y="0"/>
                        </a:lnTo>
                        <a:lnTo>
                          <a:pt x="510" y="0"/>
                        </a:lnTo>
                        <a:lnTo>
                          <a:pt x="522" y="0"/>
                        </a:lnTo>
                        <a:lnTo>
                          <a:pt x="528" y="0"/>
                        </a:lnTo>
                        <a:lnTo>
                          <a:pt x="540" y="0"/>
                        </a:lnTo>
                        <a:lnTo>
                          <a:pt x="546" y="6"/>
                        </a:lnTo>
                        <a:lnTo>
                          <a:pt x="552" y="6"/>
                        </a:lnTo>
                        <a:lnTo>
                          <a:pt x="558" y="12"/>
                        </a:lnTo>
                        <a:lnTo>
                          <a:pt x="564" y="18"/>
                        </a:lnTo>
                        <a:lnTo>
                          <a:pt x="576" y="24"/>
                        </a:lnTo>
                        <a:lnTo>
                          <a:pt x="588" y="36"/>
                        </a:lnTo>
                        <a:lnTo>
                          <a:pt x="600" y="48"/>
                        </a:lnTo>
                        <a:lnTo>
                          <a:pt x="612" y="54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90"/>
                        </a:lnTo>
                        <a:lnTo>
                          <a:pt x="642" y="102"/>
                        </a:lnTo>
                        <a:lnTo>
                          <a:pt x="648" y="108"/>
                        </a:lnTo>
                        <a:lnTo>
                          <a:pt x="660" y="138"/>
                        </a:lnTo>
                        <a:lnTo>
                          <a:pt x="672" y="150"/>
                        </a:lnTo>
                        <a:lnTo>
                          <a:pt x="672" y="168"/>
                        </a:lnTo>
                        <a:lnTo>
                          <a:pt x="684" y="192"/>
                        </a:lnTo>
                        <a:lnTo>
                          <a:pt x="696" y="222"/>
                        </a:lnTo>
                        <a:lnTo>
                          <a:pt x="708" y="252"/>
                        </a:lnTo>
                        <a:lnTo>
                          <a:pt x="720" y="282"/>
                        </a:lnTo>
                        <a:lnTo>
                          <a:pt x="732" y="336"/>
                        </a:lnTo>
                        <a:lnTo>
                          <a:pt x="750" y="396"/>
                        </a:lnTo>
                        <a:lnTo>
                          <a:pt x="762" y="426"/>
                        </a:lnTo>
                        <a:lnTo>
                          <a:pt x="768" y="456"/>
                        </a:lnTo>
                        <a:lnTo>
                          <a:pt x="780" y="486"/>
                        </a:lnTo>
                        <a:lnTo>
                          <a:pt x="792" y="516"/>
                        </a:lnTo>
                        <a:lnTo>
                          <a:pt x="798" y="546"/>
                        </a:lnTo>
                        <a:lnTo>
                          <a:pt x="816" y="576"/>
                        </a:lnTo>
                        <a:lnTo>
                          <a:pt x="810" y="576"/>
                        </a:lnTo>
                        <a:lnTo>
                          <a:pt x="780" y="522"/>
                        </a:lnTo>
                        <a:lnTo>
                          <a:pt x="756" y="462"/>
                        </a:lnTo>
                        <a:lnTo>
                          <a:pt x="702" y="354"/>
                        </a:lnTo>
                        <a:lnTo>
                          <a:pt x="672" y="300"/>
                        </a:lnTo>
                        <a:lnTo>
                          <a:pt x="648" y="246"/>
                        </a:lnTo>
                        <a:lnTo>
                          <a:pt x="624" y="192"/>
                        </a:lnTo>
                        <a:lnTo>
                          <a:pt x="594" y="138"/>
                        </a:lnTo>
                        <a:lnTo>
                          <a:pt x="576" y="108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2" y="66"/>
                        </a:lnTo>
                        <a:lnTo>
                          <a:pt x="552" y="60"/>
                        </a:lnTo>
                        <a:lnTo>
                          <a:pt x="546" y="54"/>
                        </a:lnTo>
                        <a:lnTo>
                          <a:pt x="534" y="48"/>
                        </a:lnTo>
                        <a:lnTo>
                          <a:pt x="528" y="48"/>
                        </a:lnTo>
                        <a:lnTo>
                          <a:pt x="516" y="48"/>
                        </a:lnTo>
                        <a:lnTo>
                          <a:pt x="510" y="54"/>
                        </a:lnTo>
                        <a:lnTo>
                          <a:pt x="504" y="66"/>
                        </a:lnTo>
                        <a:lnTo>
                          <a:pt x="492" y="72"/>
                        </a:lnTo>
                        <a:lnTo>
                          <a:pt x="480" y="90"/>
                        </a:lnTo>
                        <a:lnTo>
                          <a:pt x="480" y="96"/>
                        </a:lnTo>
                        <a:lnTo>
                          <a:pt x="468" y="114"/>
                        </a:lnTo>
                        <a:lnTo>
                          <a:pt x="462" y="126"/>
                        </a:lnTo>
                        <a:lnTo>
                          <a:pt x="456" y="138"/>
                        </a:lnTo>
                        <a:lnTo>
                          <a:pt x="450" y="150"/>
                        </a:lnTo>
                        <a:lnTo>
                          <a:pt x="438" y="180"/>
                        </a:lnTo>
                        <a:lnTo>
                          <a:pt x="426" y="210"/>
                        </a:lnTo>
                        <a:lnTo>
                          <a:pt x="408" y="264"/>
                        </a:lnTo>
                        <a:lnTo>
                          <a:pt x="384" y="294"/>
                        </a:lnTo>
                        <a:lnTo>
                          <a:pt x="372" y="336"/>
                        </a:lnTo>
                        <a:lnTo>
                          <a:pt x="354" y="372"/>
                        </a:lnTo>
                        <a:lnTo>
                          <a:pt x="336" y="408"/>
                        </a:lnTo>
                        <a:lnTo>
                          <a:pt x="324" y="450"/>
                        </a:lnTo>
                        <a:lnTo>
                          <a:pt x="306" y="492"/>
                        </a:lnTo>
                        <a:lnTo>
                          <a:pt x="294" y="528"/>
                        </a:lnTo>
                        <a:lnTo>
                          <a:pt x="282" y="576"/>
                        </a:lnTo>
                        <a:lnTo>
                          <a:pt x="270" y="618"/>
                        </a:lnTo>
                        <a:lnTo>
                          <a:pt x="258" y="660"/>
                        </a:lnTo>
                        <a:lnTo>
                          <a:pt x="246" y="702"/>
                        </a:lnTo>
                        <a:lnTo>
                          <a:pt x="234" y="744"/>
                        </a:lnTo>
                        <a:lnTo>
                          <a:pt x="222" y="792"/>
                        </a:lnTo>
                        <a:lnTo>
                          <a:pt x="210" y="834"/>
                        </a:lnTo>
                        <a:lnTo>
                          <a:pt x="198" y="912"/>
                        </a:lnTo>
                        <a:lnTo>
                          <a:pt x="186" y="948"/>
                        </a:lnTo>
                        <a:lnTo>
                          <a:pt x="180" y="978"/>
                        </a:lnTo>
                        <a:lnTo>
                          <a:pt x="168" y="1032"/>
                        </a:lnTo>
                        <a:lnTo>
                          <a:pt x="162" y="1056"/>
                        </a:lnTo>
                        <a:lnTo>
                          <a:pt x="150" y="1080"/>
                        </a:lnTo>
                        <a:lnTo>
                          <a:pt x="132" y="1140"/>
                        </a:lnTo>
                        <a:lnTo>
                          <a:pt x="132" y="1158"/>
                        </a:lnTo>
                        <a:lnTo>
                          <a:pt x="126" y="1176"/>
                        </a:lnTo>
                        <a:lnTo>
                          <a:pt x="126" y="1200"/>
                        </a:lnTo>
                        <a:lnTo>
                          <a:pt x="120" y="1218"/>
                        </a:lnTo>
                        <a:lnTo>
                          <a:pt x="114" y="1254"/>
                        </a:lnTo>
                        <a:lnTo>
                          <a:pt x="108" y="1278"/>
                        </a:lnTo>
                        <a:lnTo>
                          <a:pt x="102" y="1290"/>
                        </a:lnTo>
                        <a:lnTo>
                          <a:pt x="90" y="1326"/>
                        </a:lnTo>
                        <a:lnTo>
                          <a:pt x="78" y="1362"/>
                        </a:lnTo>
                        <a:lnTo>
                          <a:pt x="60" y="1428"/>
                        </a:lnTo>
                        <a:lnTo>
                          <a:pt x="42" y="1464"/>
                        </a:lnTo>
                        <a:lnTo>
                          <a:pt x="36" y="1494"/>
                        </a:lnTo>
                        <a:lnTo>
                          <a:pt x="30" y="1512"/>
                        </a:lnTo>
                        <a:lnTo>
                          <a:pt x="24" y="1530"/>
                        </a:lnTo>
                        <a:lnTo>
                          <a:pt x="18" y="1566"/>
                        </a:lnTo>
                        <a:lnTo>
                          <a:pt x="18" y="1578"/>
                        </a:lnTo>
                        <a:lnTo>
                          <a:pt x="18" y="1596"/>
                        </a:lnTo>
                        <a:lnTo>
                          <a:pt x="12" y="1632"/>
                        </a:lnTo>
                        <a:lnTo>
                          <a:pt x="12" y="1662"/>
                        </a:lnTo>
                        <a:lnTo>
                          <a:pt x="18" y="1686"/>
                        </a:lnTo>
                        <a:lnTo>
                          <a:pt x="18" y="1704"/>
                        </a:lnTo>
                        <a:lnTo>
                          <a:pt x="18" y="1710"/>
                        </a:lnTo>
                        <a:lnTo>
                          <a:pt x="12" y="1710"/>
                        </a:lnTo>
                        <a:lnTo>
                          <a:pt x="12" y="170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5" name="Freeform 320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8 w 1062"/>
                      <a:gd name="T1" fmla="*/ 2058 h 2118"/>
                      <a:gd name="T2" fmla="*/ 960 w 1062"/>
                      <a:gd name="T3" fmla="*/ 1962 h 2118"/>
                      <a:gd name="T4" fmla="*/ 876 w 1062"/>
                      <a:gd name="T5" fmla="*/ 1680 h 2118"/>
                      <a:gd name="T6" fmla="*/ 810 w 1062"/>
                      <a:gd name="T7" fmla="*/ 1452 h 2118"/>
                      <a:gd name="T8" fmla="*/ 756 w 1062"/>
                      <a:gd name="T9" fmla="*/ 1266 h 2118"/>
                      <a:gd name="T10" fmla="*/ 726 w 1062"/>
                      <a:gd name="T11" fmla="*/ 1170 h 2118"/>
                      <a:gd name="T12" fmla="*/ 690 w 1062"/>
                      <a:gd name="T13" fmla="*/ 1074 h 2118"/>
                      <a:gd name="T14" fmla="*/ 678 w 1062"/>
                      <a:gd name="T15" fmla="*/ 1026 h 2118"/>
                      <a:gd name="T16" fmla="*/ 630 w 1062"/>
                      <a:gd name="T17" fmla="*/ 858 h 2118"/>
                      <a:gd name="T18" fmla="*/ 570 w 1062"/>
                      <a:gd name="T19" fmla="*/ 654 h 2118"/>
                      <a:gd name="T20" fmla="*/ 528 w 1062"/>
                      <a:gd name="T21" fmla="*/ 534 h 2118"/>
                      <a:gd name="T22" fmla="*/ 480 w 1062"/>
                      <a:gd name="T23" fmla="*/ 426 h 2118"/>
                      <a:gd name="T24" fmla="*/ 444 w 1062"/>
                      <a:gd name="T25" fmla="*/ 348 h 2118"/>
                      <a:gd name="T26" fmla="*/ 408 w 1062"/>
                      <a:gd name="T27" fmla="*/ 288 h 2118"/>
                      <a:gd name="T28" fmla="*/ 366 w 1062"/>
                      <a:gd name="T29" fmla="*/ 228 h 2118"/>
                      <a:gd name="T30" fmla="*/ 318 w 1062"/>
                      <a:gd name="T31" fmla="*/ 168 h 2118"/>
                      <a:gd name="T32" fmla="*/ 282 w 1062"/>
                      <a:gd name="T33" fmla="*/ 132 h 2118"/>
                      <a:gd name="T34" fmla="*/ 240 w 1062"/>
                      <a:gd name="T35" fmla="*/ 96 h 2118"/>
                      <a:gd name="T36" fmla="*/ 192 w 1062"/>
                      <a:gd name="T37" fmla="*/ 66 h 2118"/>
                      <a:gd name="T38" fmla="*/ 132 w 1062"/>
                      <a:gd name="T39" fmla="*/ 36 h 2118"/>
                      <a:gd name="T40" fmla="*/ 72 w 1062"/>
                      <a:gd name="T41" fmla="*/ 18 h 2118"/>
                      <a:gd name="T42" fmla="*/ 6 w 1062"/>
                      <a:gd name="T43" fmla="*/ 6 h 2118"/>
                      <a:gd name="T44" fmla="*/ 0 w 1062"/>
                      <a:gd name="T45" fmla="*/ 0 h 2118"/>
                      <a:gd name="T46" fmla="*/ 6 w 1062"/>
                      <a:gd name="T47" fmla="*/ 0 h 2118"/>
                      <a:gd name="T48" fmla="*/ 54 w 1062"/>
                      <a:gd name="T49" fmla="*/ 12 h 2118"/>
                      <a:gd name="T50" fmla="*/ 144 w 1062"/>
                      <a:gd name="T51" fmla="*/ 30 h 2118"/>
                      <a:gd name="T52" fmla="*/ 216 w 1062"/>
                      <a:gd name="T53" fmla="*/ 54 h 2118"/>
                      <a:gd name="T54" fmla="*/ 270 w 1062"/>
                      <a:gd name="T55" fmla="*/ 78 h 2118"/>
                      <a:gd name="T56" fmla="*/ 336 w 1062"/>
                      <a:gd name="T57" fmla="*/ 114 h 2118"/>
                      <a:gd name="T58" fmla="*/ 384 w 1062"/>
                      <a:gd name="T59" fmla="*/ 150 h 2118"/>
                      <a:gd name="T60" fmla="*/ 432 w 1062"/>
                      <a:gd name="T61" fmla="*/ 186 h 2118"/>
                      <a:gd name="T62" fmla="*/ 462 w 1062"/>
                      <a:gd name="T63" fmla="*/ 228 h 2118"/>
                      <a:gd name="T64" fmla="*/ 504 w 1062"/>
                      <a:gd name="T65" fmla="*/ 276 h 2118"/>
                      <a:gd name="T66" fmla="*/ 534 w 1062"/>
                      <a:gd name="T67" fmla="*/ 324 h 2118"/>
                      <a:gd name="T68" fmla="*/ 576 w 1062"/>
                      <a:gd name="T69" fmla="*/ 420 h 2118"/>
                      <a:gd name="T70" fmla="*/ 630 w 1062"/>
                      <a:gd name="T71" fmla="*/ 534 h 2118"/>
                      <a:gd name="T72" fmla="*/ 702 w 1062"/>
                      <a:gd name="T73" fmla="*/ 738 h 2118"/>
                      <a:gd name="T74" fmla="*/ 786 w 1062"/>
                      <a:gd name="T75" fmla="*/ 1020 h 2118"/>
                      <a:gd name="T76" fmla="*/ 804 w 1062"/>
                      <a:gd name="T77" fmla="*/ 1068 h 2118"/>
                      <a:gd name="T78" fmla="*/ 834 w 1062"/>
                      <a:gd name="T79" fmla="*/ 1164 h 2118"/>
                      <a:gd name="T80" fmla="*/ 900 w 1062"/>
                      <a:gd name="T81" fmla="*/ 1374 h 2118"/>
                      <a:gd name="T82" fmla="*/ 1002 w 1062"/>
                      <a:gd name="T83" fmla="*/ 1752 h 2118"/>
                      <a:gd name="T84" fmla="*/ 1056 w 1062"/>
                      <a:gd name="T85" fmla="*/ 1950 h 2118"/>
                      <a:gd name="T86" fmla="*/ 1062 w 1062"/>
                      <a:gd name="T87" fmla="*/ 2040 h 2118"/>
                      <a:gd name="T88" fmla="*/ 1062 w 1062"/>
                      <a:gd name="T89" fmla="*/ 2082 h 2118"/>
                      <a:gd name="T90" fmla="*/ 1062 w 1062"/>
                      <a:gd name="T91" fmla="*/ 2088 h 2118"/>
                      <a:gd name="T92" fmla="*/ 1056 w 1062"/>
                      <a:gd name="T93" fmla="*/ 2106 h 2118"/>
                      <a:gd name="T94" fmla="*/ 1044 w 1062"/>
                      <a:gd name="T95" fmla="*/ 2112 h 2118"/>
                      <a:gd name="T96" fmla="*/ 1020 w 1062"/>
                      <a:gd name="T97" fmla="*/ 2118 h 2118"/>
                      <a:gd name="T98" fmla="*/ 1002 w 1062"/>
                      <a:gd name="T99" fmla="*/ 2112 h 2118"/>
                      <a:gd name="T100" fmla="*/ 990 w 1062"/>
                      <a:gd name="T101" fmla="*/ 2106 h 2118"/>
                      <a:gd name="T102" fmla="*/ 990 w 1062"/>
                      <a:gd name="T103" fmla="*/ 2094 h 2118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84" y="2088"/>
                        </a:ln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6" name="Freeform 321"/>
                  <p:cNvSpPr>
                    <a:spLocks/>
                  </p:cNvSpPr>
                  <p:nvPr/>
                </p:nvSpPr>
                <p:spPr bwMode="auto">
                  <a:xfrm>
                    <a:off x="708" y="1200"/>
                    <a:ext cx="1062" cy="2118"/>
                  </a:xfrm>
                  <a:custGeom>
                    <a:avLst/>
                    <a:gdLst>
                      <a:gd name="T0" fmla="*/ 972 w 1062"/>
                      <a:gd name="T1" fmla="*/ 2022 h 2118"/>
                      <a:gd name="T2" fmla="*/ 930 w 1062"/>
                      <a:gd name="T3" fmla="*/ 1866 h 2118"/>
                      <a:gd name="T4" fmla="*/ 852 w 1062"/>
                      <a:gd name="T5" fmla="*/ 1584 h 2118"/>
                      <a:gd name="T6" fmla="*/ 798 w 1062"/>
                      <a:gd name="T7" fmla="*/ 1404 h 2118"/>
                      <a:gd name="T8" fmla="*/ 744 w 1062"/>
                      <a:gd name="T9" fmla="*/ 1218 h 2118"/>
                      <a:gd name="T10" fmla="*/ 708 w 1062"/>
                      <a:gd name="T11" fmla="*/ 1122 h 2118"/>
                      <a:gd name="T12" fmla="*/ 684 w 1062"/>
                      <a:gd name="T13" fmla="*/ 1050 h 2118"/>
                      <a:gd name="T14" fmla="*/ 666 w 1062"/>
                      <a:gd name="T15" fmla="*/ 984 h 2118"/>
                      <a:gd name="T16" fmla="*/ 606 w 1062"/>
                      <a:gd name="T17" fmla="*/ 780 h 2118"/>
                      <a:gd name="T18" fmla="*/ 558 w 1062"/>
                      <a:gd name="T19" fmla="*/ 612 h 2118"/>
                      <a:gd name="T20" fmla="*/ 510 w 1062"/>
                      <a:gd name="T21" fmla="*/ 498 h 2118"/>
                      <a:gd name="T22" fmla="*/ 468 w 1062"/>
                      <a:gd name="T23" fmla="*/ 402 h 2118"/>
                      <a:gd name="T24" fmla="*/ 438 w 1062"/>
                      <a:gd name="T25" fmla="*/ 336 h 2118"/>
                      <a:gd name="T26" fmla="*/ 396 w 1062"/>
                      <a:gd name="T27" fmla="*/ 276 h 2118"/>
                      <a:gd name="T28" fmla="*/ 354 w 1062"/>
                      <a:gd name="T29" fmla="*/ 210 h 2118"/>
                      <a:gd name="T30" fmla="*/ 312 w 1062"/>
                      <a:gd name="T31" fmla="*/ 156 h 2118"/>
                      <a:gd name="T32" fmla="*/ 264 w 1062"/>
                      <a:gd name="T33" fmla="*/ 120 h 2118"/>
                      <a:gd name="T34" fmla="*/ 222 w 1062"/>
                      <a:gd name="T35" fmla="*/ 84 h 2118"/>
                      <a:gd name="T36" fmla="*/ 168 w 1062"/>
                      <a:gd name="T37" fmla="*/ 60 h 2118"/>
                      <a:gd name="T38" fmla="*/ 114 w 1062"/>
                      <a:gd name="T39" fmla="*/ 36 h 2118"/>
                      <a:gd name="T40" fmla="*/ 48 w 1062"/>
                      <a:gd name="T41" fmla="*/ 12 h 2118"/>
                      <a:gd name="T42" fmla="*/ 0 w 1062"/>
                      <a:gd name="T43" fmla="*/ 6 h 2118"/>
                      <a:gd name="T44" fmla="*/ 54 w 1062"/>
                      <a:gd name="T45" fmla="*/ 12 h 2118"/>
                      <a:gd name="T46" fmla="*/ 144 w 1062"/>
                      <a:gd name="T47" fmla="*/ 30 h 2118"/>
                      <a:gd name="T48" fmla="*/ 216 w 1062"/>
                      <a:gd name="T49" fmla="*/ 54 h 2118"/>
                      <a:gd name="T50" fmla="*/ 270 w 1062"/>
                      <a:gd name="T51" fmla="*/ 78 h 2118"/>
                      <a:gd name="T52" fmla="*/ 336 w 1062"/>
                      <a:gd name="T53" fmla="*/ 114 h 2118"/>
                      <a:gd name="T54" fmla="*/ 384 w 1062"/>
                      <a:gd name="T55" fmla="*/ 150 h 2118"/>
                      <a:gd name="T56" fmla="*/ 432 w 1062"/>
                      <a:gd name="T57" fmla="*/ 186 h 2118"/>
                      <a:gd name="T58" fmla="*/ 462 w 1062"/>
                      <a:gd name="T59" fmla="*/ 228 h 2118"/>
                      <a:gd name="T60" fmla="*/ 504 w 1062"/>
                      <a:gd name="T61" fmla="*/ 276 h 2118"/>
                      <a:gd name="T62" fmla="*/ 534 w 1062"/>
                      <a:gd name="T63" fmla="*/ 324 h 2118"/>
                      <a:gd name="T64" fmla="*/ 576 w 1062"/>
                      <a:gd name="T65" fmla="*/ 420 h 2118"/>
                      <a:gd name="T66" fmla="*/ 630 w 1062"/>
                      <a:gd name="T67" fmla="*/ 534 h 2118"/>
                      <a:gd name="T68" fmla="*/ 702 w 1062"/>
                      <a:gd name="T69" fmla="*/ 738 h 2118"/>
                      <a:gd name="T70" fmla="*/ 786 w 1062"/>
                      <a:gd name="T71" fmla="*/ 1020 h 2118"/>
                      <a:gd name="T72" fmla="*/ 804 w 1062"/>
                      <a:gd name="T73" fmla="*/ 1068 h 2118"/>
                      <a:gd name="T74" fmla="*/ 834 w 1062"/>
                      <a:gd name="T75" fmla="*/ 1164 h 2118"/>
                      <a:gd name="T76" fmla="*/ 900 w 1062"/>
                      <a:gd name="T77" fmla="*/ 1374 h 2118"/>
                      <a:gd name="T78" fmla="*/ 1002 w 1062"/>
                      <a:gd name="T79" fmla="*/ 1752 h 2118"/>
                      <a:gd name="T80" fmla="*/ 1056 w 1062"/>
                      <a:gd name="T81" fmla="*/ 1950 h 2118"/>
                      <a:gd name="T82" fmla="*/ 1062 w 1062"/>
                      <a:gd name="T83" fmla="*/ 2040 h 2118"/>
                      <a:gd name="T84" fmla="*/ 1062 w 1062"/>
                      <a:gd name="T85" fmla="*/ 2082 h 2118"/>
                      <a:gd name="T86" fmla="*/ 1062 w 1062"/>
                      <a:gd name="T87" fmla="*/ 2094 h 2118"/>
                      <a:gd name="T88" fmla="*/ 1056 w 1062"/>
                      <a:gd name="T89" fmla="*/ 2112 h 2118"/>
                      <a:gd name="T90" fmla="*/ 1038 w 1062"/>
                      <a:gd name="T91" fmla="*/ 2118 h 2118"/>
                      <a:gd name="T92" fmla="*/ 1014 w 1062"/>
                      <a:gd name="T93" fmla="*/ 2118 h 2118"/>
                      <a:gd name="T94" fmla="*/ 996 w 1062"/>
                      <a:gd name="T95" fmla="*/ 2112 h 2118"/>
                      <a:gd name="T96" fmla="*/ 990 w 1062"/>
                      <a:gd name="T97" fmla="*/ 2094 h 211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1062" h="2118">
                        <a:moveTo>
                          <a:pt x="984" y="2088"/>
                        </a:moveTo>
                        <a:lnTo>
                          <a:pt x="978" y="2058"/>
                        </a:lnTo>
                        <a:lnTo>
                          <a:pt x="972" y="2022"/>
                        </a:lnTo>
                        <a:lnTo>
                          <a:pt x="966" y="1992"/>
                        </a:lnTo>
                        <a:lnTo>
                          <a:pt x="960" y="1962"/>
                        </a:lnTo>
                        <a:lnTo>
                          <a:pt x="930" y="1866"/>
                        </a:lnTo>
                        <a:lnTo>
                          <a:pt x="906" y="1776"/>
                        </a:lnTo>
                        <a:lnTo>
                          <a:pt x="876" y="1680"/>
                        </a:lnTo>
                        <a:lnTo>
                          <a:pt x="852" y="1584"/>
                        </a:lnTo>
                        <a:lnTo>
                          <a:pt x="822" y="1494"/>
                        </a:lnTo>
                        <a:lnTo>
                          <a:pt x="810" y="1452"/>
                        </a:lnTo>
                        <a:lnTo>
                          <a:pt x="798" y="1404"/>
                        </a:lnTo>
                        <a:lnTo>
                          <a:pt x="774" y="1314"/>
                        </a:lnTo>
                        <a:lnTo>
                          <a:pt x="756" y="1266"/>
                        </a:lnTo>
                        <a:lnTo>
                          <a:pt x="744" y="1218"/>
                        </a:lnTo>
                        <a:lnTo>
                          <a:pt x="732" y="1194"/>
                        </a:lnTo>
                        <a:lnTo>
                          <a:pt x="726" y="1170"/>
                        </a:lnTo>
                        <a:lnTo>
                          <a:pt x="708" y="1122"/>
                        </a:lnTo>
                        <a:lnTo>
                          <a:pt x="702" y="1098"/>
                        </a:lnTo>
                        <a:lnTo>
                          <a:pt x="690" y="1074"/>
                        </a:lnTo>
                        <a:lnTo>
                          <a:pt x="684" y="1050"/>
                        </a:lnTo>
                        <a:lnTo>
                          <a:pt x="678" y="1038"/>
                        </a:lnTo>
                        <a:lnTo>
                          <a:pt x="678" y="1026"/>
                        </a:lnTo>
                        <a:lnTo>
                          <a:pt x="666" y="984"/>
                        </a:lnTo>
                        <a:lnTo>
                          <a:pt x="654" y="942"/>
                        </a:lnTo>
                        <a:lnTo>
                          <a:pt x="630" y="858"/>
                        </a:lnTo>
                        <a:lnTo>
                          <a:pt x="606" y="780"/>
                        </a:lnTo>
                        <a:lnTo>
                          <a:pt x="582" y="690"/>
                        </a:lnTo>
                        <a:lnTo>
                          <a:pt x="570" y="654"/>
                        </a:lnTo>
                        <a:lnTo>
                          <a:pt x="558" y="612"/>
                        </a:lnTo>
                        <a:lnTo>
                          <a:pt x="540" y="570"/>
                        </a:lnTo>
                        <a:lnTo>
                          <a:pt x="528" y="534"/>
                        </a:lnTo>
                        <a:lnTo>
                          <a:pt x="510" y="498"/>
                        </a:lnTo>
                        <a:lnTo>
                          <a:pt x="498" y="456"/>
                        </a:lnTo>
                        <a:lnTo>
                          <a:pt x="480" y="426"/>
                        </a:lnTo>
                        <a:lnTo>
                          <a:pt x="468" y="402"/>
                        </a:lnTo>
                        <a:lnTo>
                          <a:pt x="462" y="384"/>
                        </a:lnTo>
                        <a:lnTo>
                          <a:pt x="444" y="348"/>
                        </a:lnTo>
                        <a:lnTo>
                          <a:pt x="438" y="336"/>
                        </a:lnTo>
                        <a:lnTo>
                          <a:pt x="426" y="324"/>
                        </a:lnTo>
                        <a:lnTo>
                          <a:pt x="408" y="288"/>
                        </a:lnTo>
                        <a:lnTo>
                          <a:pt x="396" y="276"/>
                        </a:lnTo>
                        <a:lnTo>
                          <a:pt x="384" y="252"/>
                        </a:lnTo>
                        <a:lnTo>
                          <a:pt x="366" y="228"/>
                        </a:lnTo>
                        <a:lnTo>
                          <a:pt x="354" y="210"/>
                        </a:lnTo>
                        <a:lnTo>
                          <a:pt x="342" y="198"/>
                        </a:lnTo>
                        <a:lnTo>
                          <a:pt x="318" y="168"/>
                        </a:lnTo>
                        <a:lnTo>
                          <a:pt x="312" y="156"/>
                        </a:lnTo>
                        <a:lnTo>
                          <a:pt x="294" y="144"/>
                        </a:lnTo>
                        <a:lnTo>
                          <a:pt x="282" y="132"/>
                        </a:lnTo>
                        <a:lnTo>
                          <a:pt x="264" y="120"/>
                        </a:lnTo>
                        <a:lnTo>
                          <a:pt x="252" y="108"/>
                        </a:lnTo>
                        <a:lnTo>
                          <a:pt x="240" y="96"/>
                        </a:lnTo>
                        <a:lnTo>
                          <a:pt x="222" y="84"/>
                        </a:lnTo>
                        <a:lnTo>
                          <a:pt x="204" y="78"/>
                        </a:lnTo>
                        <a:lnTo>
                          <a:pt x="192" y="66"/>
                        </a:lnTo>
                        <a:lnTo>
                          <a:pt x="168" y="60"/>
                        </a:lnTo>
                        <a:lnTo>
                          <a:pt x="150" y="48"/>
                        </a:lnTo>
                        <a:lnTo>
                          <a:pt x="132" y="36"/>
                        </a:lnTo>
                        <a:lnTo>
                          <a:pt x="114" y="36"/>
                        </a:lnTo>
                        <a:lnTo>
                          <a:pt x="96" y="24"/>
                        </a:lnTo>
                        <a:lnTo>
                          <a:pt x="72" y="18"/>
                        </a:lnTo>
                        <a:lnTo>
                          <a:pt x="48" y="12"/>
                        </a:lnTo>
                        <a:lnTo>
                          <a:pt x="30" y="12"/>
                        </a:ln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54" y="12"/>
                        </a:lnTo>
                        <a:lnTo>
                          <a:pt x="78" y="12"/>
                        </a:lnTo>
                        <a:lnTo>
                          <a:pt x="102" y="18"/>
                        </a:lnTo>
                        <a:lnTo>
                          <a:pt x="144" y="30"/>
                        </a:lnTo>
                        <a:lnTo>
                          <a:pt x="168" y="36"/>
                        </a:lnTo>
                        <a:lnTo>
                          <a:pt x="192" y="42"/>
                        </a:lnTo>
                        <a:lnTo>
                          <a:pt x="216" y="54"/>
                        </a:lnTo>
                        <a:lnTo>
                          <a:pt x="234" y="60"/>
                        </a:lnTo>
                        <a:lnTo>
                          <a:pt x="252" y="66"/>
                        </a:lnTo>
                        <a:lnTo>
                          <a:pt x="270" y="78"/>
                        </a:lnTo>
                        <a:lnTo>
                          <a:pt x="288" y="84"/>
                        </a:lnTo>
                        <a:lnTo>
                          <a:pt x="306" y="96"/>
                        </a:lnTo>
                        <a:lnTo>
                          <a:pt x="336" y="114"/>
                        </a:lnTo>
                        <a:lnTo>
                          <a:pt x="354" y="132"/>
                        </a:lnTo>
                        <a:lnTo>
                          <a:pt x="372" y="138"/>
                        </a:lnTo>
                        <a:lnTo>
                          <a:pt x="384" y="150"/>
                        </a:lnTo>
                        <a:lnTo>
                          <a:pt x="402" y="162"/>
                        </a:lnTo>
                        <a:lnTo>
                          <a:pt x="414" y="180"/>
                        </a:lnTo>
                        <a:lnTo>
                          <a:pt x="432" y="186"/>
                        </a:lnTo>
                        <a:lnTo>
                          <a:pt x="438" y="204"/>
                        </a:lnTo>
                        <a:lnTo>
                          <a:pt x="456" y="216"/>
                        </a:lnTo>
                        <a:lnTo>
                          <a:pt x="462" y="228"/>
                        </a:lnTo>
                        <a:lnTo>
                          <a:pt x="480" y="246"/>
                        </a:lnTo>
                        <a:lnTo>
                          <a:pt x="486" y="258"/>
                        </a:lnTo>
                        <a:lnTo>
                          <a:pt x="504" y="276"/>
                        </a:lnTo>
                        <a:lnTo>
                          <a:pt x="510" y="294"/>
                        </a:lnTo>
                        <a:lnTo>
                          <a:pt x="522" y="306"/>
                        </a:lnTo>
                        <a:lnTo>
                          <a:pt x="534" y="324"/>
                        </a:lnTo>
                        <a:lnTo>
                          <a:pt x="540" y="348"/>
                        </a:lnTo>
                        <a:lnTo>
                          <a:pt x="558" y="378"/>
                        </a:lnTo>
                        <a:lnTo>
                          <a:pt x="576" y="420"/>
                        </a:lnTo>
                        <a:lnTo>
                          <a:pt x="594" y="456"/>
                        </a:lnTo>
                        <a:lnTo>
                          <a:pt x="606" y="498"/>
                        </a:lnTo>
                        <a:lnTo>
                          <a:pt x="630" y="534"/>
                        </a:lnTo>
                        <a:lnTo>
                          <a:pt x="642" y="576"/>
                        </a:lnTo>
                        <a:lnTo>
                          <a:pt x="672" y="660"/>
                        </a:lnTo>
                        <a:lnTo>
                          <a:pt x="702" y="738"/>
                        </a:lnTo>
                        <a:lnTo>
                          <a:pt x="726" y="828"/>
                        </a:lnTo>
                        <a:lnTo>
                          <a:pt x="780" y="996"/>
                        </a:lnTo>
                        <a:lnTo>
                          <a:pt x="786" y="1020"/>
                        </a:lnTo>
                        <a:lnTo>
                          <a:pt x="792" y="1026"/>
                        </a:lnTo>
                        <a:lnTo>
                          <a:pt x="798" y="1044"/>
                        </a:lnTo>
                        <a:lnTo>
                          <a:pt x="804" y="1068"/>
                        </a:lnTo>
                        <a:lnTo>
                          <a:pt x="810" y="1092"/>
                        </a:lnTo>
                        <a:lnTo>
                          <a:pt x="828" y="1140"/>
                        </a:lnTo>
                        <a:lnTo>
                          <a:pt x="834" y="1164"/>
                        </a:lnTo>
                        <a:lnTo>
                          <a:pt x="846" y="1182"/>
                        </a:lnTo>
                        <a:lnTo>
                          <a:pt x="870" y="1278"/>
                        </a:lnTo>
                        <a:lnTo>
                          <a:pt x="900" y="1374"/>
                        </a:lnTo>
                        <a:lnTo>
                          <a:pt x="924" y="1464"/>
                        </a:lnTo>
                        <a:lnTo>
                          <a:pt x="948" y="1560"/>
                        </a:lnTo>
                        <a:lnTo>
                          <a:pt x="1002" y="1752"/>
                        </a:lnTo>
                        <a:lnTo>
                          <a:pt x="1026" y="1842"/>
                        </a:lnTo>
                        <a:lnTo>
                          <a:pt x="1050" y="1938"/>
                        </a:lnTo>
                        <a:lnTo>
                          <a:pt x="1056" y="1950"/>
                        </a:lnTo>
                        <a:lnTo>
                          <a:pt x="1056" y="1968"/>
                        </a:lnTo>
                        <a:lnTo>
                          <a:pt x="1062" y="2004"/>
                        </a:lnTo>
                        <a:lnTo>
                          <a:pt x="1062" y="2040"/>
                        </a:lnTo>
                        <a:lnTo>
                          <a:pt x="1062" y="2058"/>
                        </a:lnTo>
                        <a:lnTo>
                          <a:pt x="1062" y="2076"/>
                        </a:lnTo>
                        <a:lnTo>
                          <a:pt x="1062" y="2082"/>
                        </a:lnTo>
                        <a:lnTo>
                          <a:pt x="1062" y="2088"/>
                        </a:lnTo>
                        <a:lnTo>
                          <a:pt x="1062" y="2094"/>
                        </a:lnTo>
                        <a:lnTo>
                          <a:pt x="1062" y="2100"/>
                        </a:lnTo>
                        <a:lnTo>
                          <a:pt x="1056" y="2106"/>
                        </a:lnTo>
                        <a:lnTo>
                          <a:pt x="1056" y="2112"/>
                        </a:lnTo>
                        <a:lnTo>
                          <a:pt x="1050" y="2112"/>
                        </a:lnTo>
                        <a:lnTo>
                          <a:pt x="1044" y="2112"/>
                        </a:lnTo>
                        <a:lnTo>
                          <a:pt x="1038" y="2118"/>
                        </a:lnTo>
                        <a:lnTo>
                          <a:pt x="1032" y="2118"/>
                        </a:lnTo>
                        <a:lnTo>
                          <a:pt x="1020" y="2118"/>
                        </a:lnTo>
                        <a:lnTo>
                          <a:pt x="1014" y="2118"/>
                        </a:lnTo>
                        <a:lnTo>
                          <a:pt x="1008" y="2118"/>
                        </a:lnTo>
                        <a:lnTo>
                          <a:pt x="1002" y="2112"/>
                        </a:lnTo>
                        <a:lnTo>
                          <a:pt x="996" y="2112"/>
                        </a:lnTo>
                        <a:lnTo>
                          <a:pt x="990" y="2106"/>
                        </a:lnTo>
                        <a:lnTo>
                          <a:pt x="990" y="2100"/>
                        </a:lnTo>
                        <a:lnTo>
                          <a:pt x="990" y="2094"/>
                        </a:lnTo>
                        <a:lnTo>
                          <a:pt x="984" y="208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7" name="Freeform 322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20 h 2250"/>
                      <a:gd name="T2" fmla="*/ 54 w 186"/>
                      <a:gd name="T3" fmla="*/ 2172 h 2250"/>
                      <a:gd name="T4" fmla="*/ 54 w 186"/>
                      <a:gd name="T5" fmla="*/ 2136 h 2250"/>
                      <a:gd name="T6" fmla="*/ 54 w 186"/>
                      <a:gd name="T7" fmla="*/ 2076 h 2250"/>
                      <a:gd name="T8" fmla="*/ 48 w 186"/>
                      <a:gd name="T9" fmla="*/ 2004 h 2250"/>
                      <a:gd name="T10" fmla="*/ 30 w 186"/>
                      <a:gd name="T11" fmla="*/ 1890 h 2250"/>
                      <a:gd name="T12" fmla="*/ 18 w 186"/>
                      <a:gd name="T13" fmla="*/ 1788 h 2250"/>
                      <a:gd name="T14" fmla="*/ 6 w 186"/>
                      <a:gd name="T15" fmla="*/ 1674 h 2250"/>
                      <a:gd name="T16" fmla="*/ 0 w 186"/>
                      <a:gd name="T17" fmla="*/ 1524 h 2250"/>
                      <a:gd name="T18" fmla="*/ 0 w 186"/>
                      <a:gd name="T19" fmla="*/ 1416 h 2250"/>
                      <a:gd name="T20" fmla="*/ 0 w 186"/>
                      <a:gd name="T21" fmla="*/ 1302 h 2250"/>
                      <a:gd name="T22" fmla="*/ 6 w 186"/>
                      <a:gd name="T23" fmla="*/ 1194 h 2250"/>
                      <a:gd name="T24" fmla="*/ 6 w 186"/>
                      <a:gd name="T25" fmla="*/ 1086 h 2250"/>
                      <a:gd name="T26" fmla="*/ 12 w 186"/>
                      <a:gd name="T27" fmla="*/ 990 h 2250"/>
                      <a:gd name="T28" fmla="*/ 12 w 186"/>
                      <a:gd name="T29" fmla="*/ 840 h 2250"/>
                      <a:gd name="T30" fmla="*/ 18 w 186"/>
                      <a:gd name="T31" fmla="*/ 702 h 2250"/>
                      <a:gd name="T32" fmla="*/ 30 w 186"/>
                      <a:gd name="T33" fmla="*/ 606 h 2250"/>
                      <a:gd name="T34" fmla="*/ 42 w 186"/>
                      <a:gd name="T35" fmla="*/ 492 h 2250"/>
                      <a:gd name="T36" fmla="*/ 54 w 186"/>
                      <a:gd name="T37" fmla="*/ 396 h 2250"/>
                      <a:gd name="T38" fmla="*/ 66 w 186"/>
                      <a:gd name="T39" fmla="*/ 312 h 2250"/>
                      <a:gd name="T40" fmla="*/ 78 w 186"/>
                      <a:gd name="T41" fmla="*/ 246 h 2250"/>
                      <a:gd name="T42" fmla="*/ 102 w 186"/>
                      <a:gd name="T43" fmla="*/ 162 h 2250"/>
                      <a:gd name="T44" fmla="*/ 126 w 186"/>
                      <a:gd name="T45" fmla="*/ 96 h 2250"/>
                      <a:gd name="T46" fmla="*/ 156 w 186"/>
                      <a:gd name="T47" fmla="*/ 42 h 2250"/>
                      <a:gd name="T48" fmla="*/ 180 w 186"/>
                      <a:gd name="T49" fmla="*/ 0 h 2250"/>
                      <a:gd name="T50" fmla="*/ 186 w 186"/>
                      <a:gd name="T51" fmla="*/ 0 h 2250"/>
                      <a:gd name="T52" fmla="*/ 186 w 186"/>
                      <a:gd name="T53" fmla="*/ 6 h 2250"/>
                      <a:gd name="T54" fmla="*/ 168 w 186"/>
                      <a:gd name="T55" fmla="*/ 30 h 2250"/>
                      <a:gd name="T56" fmla="*/ 150 w 186"/>
                      <a:gd name="T57" fmla="*/ 72 h 2250"/>
                      <a:gd name="T58" fmla="*/ 144 w 186"/>
                      <a:gd name="T59" fmla="*/ 114 h 2250"/>
                      <a:gd name="T60" fmla="*/ 138 w 186"/>
                      <a:gd name="T61" fmla="*/ 168 h 2250"/>
                      <a:gd name="T62" fmla="*/ 132 w 186"/>
                      <a:gd name="T63" fmla="*/ 258 h 2250"/>
                      <a:gd name="T64" fmla="*/ 138 w 186"/>
                      <a:gd name="T65" fmla="*/ 408 h 2250"/>
                      <a:gd name="T66" fmla="*/ 126 w 186"/>
                      <a:gd name="T67" fmla="*/ 504 h 2250"/>
                      <a:gd name="T68" fmla="*/ 114 w 186"/>
                      <a:gd name="T69" fmla="*/ 570 h 2250"/>
                      <a:gd name="T70" fmla="*/ 102 w 186"/>
                      <a:gd name="T71" fmla="*/ 684 h 2250"/>
                      <a:gd name="T72" fmla="*/ 102 w 186"/>
                      <a:gd name="T73" fmla="*/ 804 h 2250"/>
                      <a:gd name="T74" fmla="*/ 102 w 186"/>
                      <a:gd name="T75" fmla="*/ 918 h 2250"/>
                      <a:gd name="T76" fmla="*/ 96 w 186"/>
                      <a:gd name="T77" fmla="*/ 1110 h 2250"/>
                      <a:gd name="T78" fmla="*/ 84 w 186"/>
                      <a:gd name="T79" fmla="*/ 1230 h 2250"/>
                      <a:gd name="T80" fmla="*/ 78 w 186"/>
                      <a:gd name="T81" fmla="*/ 1338 h 2250"/>
                      <a:gd name="T82" fmla="*/ 78 w 186"/>
                      <a:gd name="T83" fmla="*/ 1446 h 2250"/>
                      <a:gd name="T84" fmla="*/ 78 w 186"/>
                      <a:gd name="T85" fmla="*/ 1560 h 2250"/>
                      <a:gd name="T86" fmla="*/ 84 w 186"/>
                      <a:gd name="T87" fmla="*/ 1638 h 2250"/>
                      <a:gd name="T88" fmla="*/ 96 w 186"/>
                      <a:gd name="T89" fmla="*/ 1782 h 2250"/>
                      <a:gd name="T90" fmla="*/ 102 w 186"/>
                      <a:gd name="T91" fmla="*/ 1860 h 2250"/>
                      <a:gd name="T92" fmla="*/ 102 w 186"/>
                      <a:gd name="T93" fmla="*/ 1932 h 2250"/>
                      <a:gd name="T94" fmla="*/ 102 w 186"/>
                      <a:gd name="T95" fmla="*/ 2004 h 2250"/>
                      <a:gd name="T96" fmla="*/ 102 w 186"/>
                      <a:gd name="T97" fmla="*/ 2076 h 2250"/>
                      <a:gd name="T98" fmla="*/ 84 w 186"/>
                      <a:gd name="T99" fmla="*/ 2238 h 2250"/>
                      <a:gd name="T100" fmla="*/ 84 w 186"/>
                      <a:gd name="T101" fmla="*/ 2244 h 2250"/>
                      <a:gd name="T102" fmla="*/ 78 w 186"/>
                      <a:gd name="T103" fmla="*/ 2244 h 2250"/>
                      <a:gd name="T104" fmla="*/ 72 w 186"/>
                      <a:gd name="T105" fmla="*/ 2250 h 2250"/>
                      <a:gd name="T106" fmla="*/ 66 w 186"/>
                      <a:gd name="T107" fmla="*/ 2250 h 2250"/>
                      <a:gd name="T108" fmla="*/ 54 w 186"/>
                      <a:gd name="T109" fmla="*/ 2244 h 2250"/>
                      <a:gd name="T110" fmla="*/ 54 w 186"/>
                      <a:gd name="T111" fmla="*/ 2244 h 2250"/>
                      <a:gd name="T112" fmla="*/ 54 w 186"/>
                      <a:gd name="T113" fmla="*/ 2238 h 22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32"/>
                        </a:ln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8" name="Freeform 323"/>
                  <p:cNvSpPr>
                    <a:spLocks/>
                  </p:cNvSpPr>
                  <p:nvPr/>
                </p:nvSpPr>
                <p:spPr bwMode="auto">
                  <a:xfrm>
                    <a:off x="1572" y="1020"/>
                    <a:ext cx="186" cy="2250"/>
                  </a:xfrm>
                  <a:custGeom>
                    <a:avLst/>
                    <a:gdLst>
                      <a:gd name="T0" fmla="*/ 54 w 186"/>
                      <a:gd name="T1" fmla="*/ 2202 h 2250"/>
                      <a:gd name="T2" fmla="*/ 54 w 186"/>
                      <a:gd name="T3" fmla="*/ 2166 h 2250"/>
                      <a:gd name="T4" fmla="*/ 54 w 186"/>
                      <a:gd name="T5" fmla="*/ 2124 h 2250"/>
                      <a:gd name="T6" fmla="*/ 54 w 186"/>
                      <a:gd name="T7" fmla="*/ 2052 h 2250"/>
                      <a:gd name="T8" fmla="*/ 42 w 186"/>
                      <a:gd name="T9" fmla="*/ 1980 h 2250"/>
                      <a:gd name="T10" fmla="*/ 24 w 186"/>
                      <a:gd name="T11" fmla="*/ 1866 h 2250"/>
                      <a:gd name="T12" fmla="*/ 12 w 186"/>
                      <a:gd name="T13" fmla="*/ 1740 h 2250"/>
                      <a:gd name="T14" fmla="*/ 6 w 186"/>
                      <a:gd name="T15" fmla="*/ 1644 h 2250"/>
                      <a:gd name="T16" fmla="*/ 0 w 186"/>
                      <a:gd name="T17" fmla="*/ 1488 h 2250"/>
                      <a:gd name="T18" fmla="*/ 0 w 186"/>
                      <a:gd name="T19" fmla="*/ 1374 h 2250"/>
                      <a:gd name="T20" fmla="*/ 0 w 186"/>
                      <a:gd name="T21" fmla="*/ 1272 h 2250"/>
                      <a:gd name="T22" fmla="*/ 6 w 186"/>
                      <a:gd name="T23" fmla="*/ 1152 h 2250"/>
                      <a:gd name="T24" fmla="*/ 6 w 186"/>
                      <a:gd name="T25" fmla="*/ 1062 h 2250"/>
                      <a:gd name="T26" fmla="*/ 12 w 186"/>
                      <a:gd name="T27" fmla="*/ 948 h 2250"/>
                      <a:gd name="T28" fmla="*/ 12 w 186"/>
                      <a:gd name="T29" fmla="*/ 798 h 2250"/>
                      <a:gd name="T30" fmla="*/ 18 w 186"/>
                      <a:gd name="T31" fmla="*/ 678 h 2250"/>
                      <a:gd name="T32" fmla="*/ 30 w 186"/>
                      <a:gd name="T33" fmla="*/ 564 h 2250"/>
                      <a:gd name="T34" fmla="*/ 48 w 186"/>
                      <a:gd name="T35" fmla="*/ 456 h 2250"/>
                      <a:gd name="T36" fmla="*/ 54 w 186"/>
                      <a:gd name="T37" fmla="*/ 366 h 2250"/>
                      <a:gd name="T38" fmla="*/ 66 w 186"/>
                      <a:gd name="T39" fmla="*/ 294 h 2250"/>
                      <a:gd name="T40" fmla="*/ 84 w 186"/>
                      <a:gd name="T41" fmla="*/ 216 h 2250"/>
                      <a:gd name="T42" fmla="*/ 108 w 186"/>
                      <a:gd name="T43" fmla="*/ 132 h 2250"/>
                      <a:gd name="T44" fmla="*/ 132 w 186"/>
                      <a:gd name="T45" fmla="*/ 84 h 2250"/>
                      <a:gd name="T46" fmla="*/ 168 w 186"/>
                      <a:gd name="T47" fmla="*/ 24 h 2250"/>
                      <a:gd name="T48" fmla="*/ 186 w 186"/>
                      <a:gd name="T49" fmla="*/ 6 h 2250"/>
                      <a:gd name="T50" fmla="*/ 168 w 186"/>
                      <a:gd name="T51" fmla="*/ 30 h 2250"/>
                      <a:gd name="T52" fmla="*/ 150 w 186"/>
                      <a:gd name="T53" fmla="*/ 72 h 2250"/>
                      <a:gd name="T54" fmla="*/ 144 w 186"/>
                      <a:gd name="T55" fmla="*/ 114 h 2250"/>
                      <a:gd name="T56" fmla="*/ 138 w 186"/>
                      <a:gd name="T57" fmla="*/ 168 h 2250"/>
                      <a:gd name="T58" fmla="*/ 132 w 186"/>
                      <a:gd name="T59" fmla="*/ 258 h 2250"/>
                      <a:gd name="T60" fmla="*/ 138 w 186"/>
                      <a:gd name="T61" fmla="*/ 408 h 2250"/>
                      <a:gd name="T62" fmla="*/ 126 w 186"/>
                      <a:gd name="T63" fmla="*/ 504 h 2250"/>
                      <a:gd name="T64" fmla="*/ 114 w 186"/>
                      <a:gd name="T65" fmla="*/ 570 h 2250"/>
                      <a:gd name="T66" fmla="*/ 102 w 186"/>
                      <a:gd name="T67" fmla="*/ 684 h 2250"/>
                      <a:gd name="T68" fmla="*/ 102 w 186"/>
                      <a:gd name="T69" fmla="*/ 804 h 2250"/>
                      <a:gd name="T70" fmla="*/ 102 w 186"/>
                      <a:gd name="T71" fmla="*/ 918 h 2250"/>
                      <a:gd name="T72" fmla="*/ 96 w 186"/>
                      <a:gd name="T73" fmla="*/ 1110 h 2250"/>
                      <a:gd name="T74" fmla="*/ 84 w 186"/>
                      <a:gd name="T75" fmla="*/ 1230 h 2250"/>
                      <a:gd name="T76" fmla="*/ 78 w 186"/>
                      <a:gd name="T77" fmla="*/ 1338 h 2250"/>
                      <a:gd name="T78" fmla="*/ 78 w 186"/>
                      <a:gd name="T79" fmla="*/ 1446 h 2250"/>
                      <a:gd name="T80" fmla="*/ 78 w 186"/>
                      <a:gd name="T81" fmla="*/ 1560 h 2250"/>
                      <a:gd name="T82" fmla="*/ 84 w 186"/>
                      <a:gd name="T83" fmla="*/ 1638 h 2250"/>
                      <a:gd name="T84" fmla="*/ 96 w 186"/>
                      <a:gd name="T85" fmla="*/ 1782 h 2250"/>
                      <a:gd name="T86" fmla="*/ 102 w 186"/>
                      <a:gd name="T87" fmla="*/ 1860 h 2250"/>
                      <a:gd name="T88" fmla="*/ 102 w 186"/>
                      <a:gd name="T89" fmla="*/ 1932 h 2250"/>
                      <a:gd name="T90" fmla="*/ 102 w 186"/>
                      <a:gd name="T91" fmla="*/ 2004 h 2250"/>
                      <a:gd name="T92" fmla="*/ 102 w 186"/>
                      <a:gd name="T93" fmla="*/ 2076 h 2250"/>
                      <a:gd name="T94" fmla="*/ 84 w 186"/>
                      <a:gd name="T95" fmla="*/ 2238 h 2250"/>
                      <a:gd name="T96" fmla="*/ 78 w 186"/>
                      <a:gd name="T97" fmla="*/ 2244 h 2250"/>
                      <a:gd name="T98" fmla="*/ 66 w 186"/>
                      <a:gd name="T99" fmla="*/ 2250 h 2250"/>
                      <a:gd name="T100" fmla="*/ 54 w 186"/>
                      <a:gd name="T101" fmla="*/ 2244 h 225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186" h="2250">
                        <a:moveTo>
                          <a:pt x="54" y="2232"/>
                        </a:moveTo>
                        <a:lnTo>
                          <a:pt x="54" y="2220"/>
                        </a:lnTo>
                        <a:lnTo>
                          <a:pt x="54" y="2202"/>
                        </a:lnTo>
                        <a:lnTo>
                          <a:pt x="54" y="2190"/>
                        </a:lnTo>
                        <a:lnTo>
                          <a:pt x="54" y="2172"/>
                        </a:lnTo>
                        <a:lnTo>
                          <a:pt x="54" y="2166"/>
                        </a:lnTo>
                        <a:lnTo>
                          <a:pt x="54" y="2148"/>
                        </a:lnTo>
                        <a:lnTo>
                          <a:pt x="54" y="2136"/>
                        </a:lnTo>
                        <a:lnTo>
                          <a:pt x="54" y="2124"/>
                        </a:lnTo>
                        <a:lnTo>
                          <a:pt x="54" y="2100"/>
                        </a:lnTo>
                        <a:lnTo>
                          <a:pt x="54" y="2076"/>
                        </a:lnTo>
                        <a:lnTo>
                          <a:pt x="54" y="2052"/>
                        </a:lnTo>
                        <a:lnTo>
                          <a:pt x="48" y="2028"/>
                        </a:lnTo>
                        <a:lnTo>
                          <a:pt x="48" y="2004"/>
                        </a:lnTo>
                        <a:lnTo>
                          <a:pt x="42" y="1980"/>
                        </a:lnTo>
                        <a:lnTo>
                          <a:pt x="30" y="1938"/>
                        </a:lnTo>
                        <a:lnTo>
                          <a:pt x="30" y="1890"/>
                        </a:lnTo>
                        <a:lnTo>
                          <a:pt x="24" y="1866"/>
                        </a:lnTo>
                        <a:lnTo>
                          <a:pt x="24" y="1842"/>
                        </a:lnTo>
                        <a:lnTo>
                          <a:pt x="18" y="1788"/>
                        </a:lnTo>
                        <a:lnTo>
                          <a:pt x="12" y="1740"/>
                        </a:lnTo>
                        <a:lnTo>
                          <a:pt x="6" y="1698"/>
                        </a:lnTo>
                        <a:lnTo>
                          <a:pt x="6" y="1674"/>
                        </a:lnTo>
                        <a:lnTo>
                          <a:pt x="6" y="1644"/>
                        </a:lnTo>
                        <a:lnTo>
                          <a:pt x="6" y="1566"/>
                        </a:lnTo>
                        <a:lnTo>
                          <a:pt x="0" y="1524"/>
                        </a:lnTo>
                        <a:lnTo>
                          <a:pt x="0" y="1488"/>
                        </a:lnTo>
                        <a:lnTo>
                          <a:pt x="0" y="1446"/>
                        </a:lnTo>
                        <a:lnTo>
                          <a:pt x="0" y="1416"/>
                        </a:lnTo>
                        <a:lnTo>
                          <a:pt x="0" y="1374"/>
                        </a:lnTo>
                        <a:lnTo>
                          <a:pt x="0" y="1344"/>
                        </a:lnTo>
                        <a:lnTo>
                          <a:pt x="0" y="1302"/>
                        </a:lnTo>
                        <a:lnTo>
                          <a:pt x="0" y="1272"/>
                        </a:lnTo>
                        <a:lnTo>
                          <a:pt x="0" y="1230"/>
                        </a:lnTo>
                        <a:lnTo>
                          <a:pt x="6" y="1194"/>
                        </a:lnTo>
                        <a:lnTo>
                          <a:pt x="6" y="1152"/>
                        </a:lnTo>
                        <a:lnTo>
                          <a:pt x="6" y="1110"/>
                        </a:lnTo>
                        <a:lnTo>
                          <a:pt x="6" y="1086"/>
                        </a:lnTo>
                        <a:lnTo>
                          <a:pt x="6" y="1062"/>
                        </a:lnTo>
                        <a:lnTo>
                          <a:pt x="12" y="1020"/>
                        </a:lnTo>
                        <a:lnTo>
                          <a:pt x="12" y="990"/>
                        </a:lnTo>
                        <a:lnTo>
                          <a:pt x="12" y="948"/>
                        </a:lnTo>
                        <a:lnTo>
                          <a:pt x="12" y="876"/>
                        </a:lnTo>
                        <a:lnTo>
                          <a:pt x="12" y="840"/>
                        </a:lnTo>
                        <a:lnTo>
                          <a:pt x="12" y="798"/>
                        </a:lnTo>
                        <a:lnTo>
                          <a:pt x="18" y="720"/>
                        </a:lnTo>
                        <a:lnTo>
                          <a:pt x="18" y="702"/>
                        </a:lnTo>
                        <a:lnTo>
                          <a:pt x="18" y="678"/>
                        </a:lnTo>
                        <a:lnTo>
                          <a:pt x="24" y="642"/>
                        </a:lnTo>
                        <a:lnTo>
                          <a:pt x="30" y="606"/>
                        </a:lnTo>
                        <a:lnTo>
                          <a:pt x="30" y="564"/>
                        </a:lnTo>
                        <a:lnTo>
                          <a:pt x="36" y="528"/>
                        </a:lnTo>
                        <a:lnTo>
                          <a:pt x="42" y="492"/>
                        </a:lnTo>
                        <a:lnTo>
                          <a:pt x="48" y="456"/>
                        </a:lnTo>
                        <a:lnTo>
                          <a:pt x="54" y="426"/>
                        </a:lnTo>
                        <a:lnTo>
                          <a:pt x="54" y="396"/>
                        </a:lnTo>
                        <a:lnTo>
                          <a:pt x="54" y="366"/>
                        </a:lnTo>
                        <a:lnTo>
                          <a:pt x="60" y="336"/>
                        </a:lnTo>
                        <a:lnTo>
                          <a:pt x="66" y="312"/>
                        </a:lnTo>
                        <a:lnTo>
                          <a:pt x="66" y="294"/>
                        </a:lnTo>
                        <a:lnTo>
                          <a:pt x="72" y="282"/>
                        </a:lnTo>
                        <a:lnTo>
                          <a:pt x="78" y="246"/>
                        </a:lnTo>
                        <a:lnTo>
                          <a:pt x="84" y="216"/>
                        </a:lnTo>
                        <a:lnTo>
                          <a:pt x="90" y="192"/>
                        </a:lnTo>
                        <a:lnTo>
                          <a:pt x="102" y="162"/>
                        </a:lnTo>
                        <a:lnTo>
                          <a:pt x="108" y="132"/>
                        </a:lnTo>
                        <a:lnTo>
                          <a:pt x="120" y="108"/>
                        </a:lnTo>
                        <a:lnTo>
                          <a:pt x="126" y="96"/>
                        </a:lnTo>
                        <a:lnTo>
                          <a:pt x="132" y="84"/>
                        </a:lnTo>
                        <a:lnTo>
                          <a:pt x="144" y="60"/>
                        </a:lnTo>
                        <a:lnTo>
                          <a:pt x="156" y="42"/>
                        </a:lnTo>
                        <a:lnTo>
                          <a:pt x="168" y="24"/>
                        </a:lnTo>
                        <a:lnTo>
                          <a:pt x="180" y="0"/>
                        </a:lnTo>
                        <a:lnTo>
                          <a:pt x="186" y="0"/>
                        </a:lnTo>
                        <a:lnTo>
                          <a:pt x="186" y="6"/>
                        </a:lnTo>
                        <a:lnTo>
                          <a:pt x="180" y="18"/>
                        </a:lnTo>
                        <a:lnTo>
                          <a:pt x="174" y="24"/>
                        </a:lnTo>
                        <a:lnTo>
                          <a:pt x="168" y="30"/>
                        </a:lnTo>
                        <a:lnTo>
                          <a:pt x="162" y="42"/>
                        </a:lnTo>
                        <a:lnTo>
                          <a:pt x="156" y="66"/>
                        </a:lnTo>
                        <a:lnTo>
                          <a:pt x="150" y="72"/>
                        </a:lnTo>
                        <a:lnTo>
                          <a:pt x="150" y="90"/>
                        </a:lnTo>
                        <a:lnTo>
                          <a:pt x="150" y="96"/>
                        </a:lnTo>
                        <a:lnTo>
                          <a:pt x="144" y="114"/>
                        </a:lnTo>
                        <a:lnTo>
                          <a:pt x="138" y="144"/>
                        </a:lnTo>
                        <a:lnTo>
                          <a:pt x="138" y="150"/>
                        </a:lnTo>
                        <a:lnTo>
                          <a:pt x="138" y="168"/>
                        </a:lnTo>
                        <a:lnTo>
                          <a:pt x="132" y="198"/>
                        </a:lnTo>
                        <a:lnTo>
                          <a:pt x="132" y="228"/>
                        </a:lnTo>
                        <a:lnTo>
                          <a:pt x="132" y="258"/>
                        </a:lnTo>
                        <a:lnTo>
                          <a:pt x="132" y="318"/>
                        </a:lnTo>
                        <a:lnTo>
                          <a:pt x="138" y="384"/>
                        </a:lnTo>
                        <a:lnTo>
                          <a:pt x="138" y="408"/>
                        </a:lnTo>
                        <a:lnTo>
                          <a:pt x="138" y="432"/>
                        </a:lnTo>
                        <a:lnTo>
                          <a:pt x="132" y="468"/>
                        </a:lnTo>
                        <a:lnTo>
                          <a:pt x="126" y="504"/>
                        </a:lnTo>
                        <a:lnTo>
                          <a:pt x="126" y="516"/>
                        </a:lnTo>
                        <a:lnTo>
                          <a:pt x="120" y="534"/>
                        </a:lnTo>
                        <a:lnTo>
                          <a:pt x="114" y="570"/>
                        </a:lnTo>
                        <a:lnTo>
                          <a:pt x="108" y="606"/>
                        </a:lnTo>
                        <a:lnTo>
                          <a:pt x="108" y="648"/>
                        </a:lnTo>
                        <a:lnTo>
                          <a:pt x="102" y="684"/>
                        </a:lnTo>
                        <a:lnTo>
                          <a:pt x="102" y="726"/>
                        </a:lnTo>
                        <a:lnTo>
                          <a:pt x="102" y="768"/>
                        </a:lnTo>
                        <a:lnTo>
                          <a:pt x="102" y="804"/>
                        </a:lnTo>
                        <a:lnTo>
                          <a:pt x="102" y="846"/>
                        </a:lnTo>
                        <a:lnTo>
                          <a:pt x="102" y="882"/>
                        </a:lnTo>
                        <a:lnTo>
                          <a:pt x="102" y="918"/>
                        </a:lnTo>
                        <a:lnTo>
                          <a:pt x="102" y="954"/>
                        </a:lnTo>
                        <a:lnTo>
                          <a:pt x="102" y="1020"/>
                        </a:lnTo>
                        <a:lnTo>
                          <a:pt x="96" y="1110"/>
                        </a:lnTo>
                        <a:lnTo>
                          <a:pt x="90" y="1152"/>
                        </a:lnTo>
                        <a:lnTo>
                          <a:pt x="90" y="1194"/>
                        </a:lnTo>
                        <a:lnTo>
                          <a:pt x="84" y="1230"/>
                        </a:lnTo>
                        <a:lnTo>
                          <a:pt x="84" y="1266"/>
                        </a:lnTo>
                        <a:lnTo>
                          <a:pt x="78" y="1302"/>
                        </a:lnTo>
                        <a:lnTo>
                          <a:pt x="78" y="1338"/>
                        </a:lnTo>
                        <a:lnTo>
                          <a:pt x="78" y="1374"/>
                        </a:lnTo>
                        <a:lnTo>
                          <a:pt x="78" y="1410"/>
                        </a:lnTo>
                        <a:lnTo>
                          <a:pt x="78" y="1446"/>
                        </a:lnTo>
                        <a:lnTo>
                          <a:pt x="78" y="1482"/>
                        </a:lnTo>
                        <a:lnTo>
                          <a:pt x="78" y="1518"/>
                        </a:lnTo>
                        <a:lnTo>
                          <a:pt x="78" y="1560"/>
                        </a:lnTo>
                        <a:lnTo>
                          <a:pt x="84" y="1596"/>
                        </a:lnTo>
                        <a:lnTo>
                          <a:pt x="84" y="1620"/>
                        </a:lnTo>
                        <a:lnTo>
                          <a:pt x="84" y="1638"/>
                        </a:lnTo>
                        <a:lnTo>
                          <a:pt x="90" y="1692"/>
                        </a:lnTo>
                        <a:lnTo>
                          <a:pt x="96" y="1734"/>
                        </a:lnTo>
                        <a:lnTo>
                          <a:pt x="96" y="1782"/>
                        </a:lnTo>
                        <a:lnTo>
                          <a:pt x="102" y="1836"/>
                        </a:lnTo>
                        <a:lnTo>
                          <a:pt x="102" y="1848"/>
                        </a:lnTo>
                        <a:lnTo>
                          <a:pt x="102" y="1860"/>
                        </a:lnTo>
                        <a:lnTo>
                          <a:pt x="102" y="1884"/>
                        </a:lnTo>
                        <a:lnTo>
                          <a:pt x="102" y="1908"/>
                        </a:lnTo>
                        <a:lnTo>
                          <a:pt x="102" y="1932"/>
                        </a:lnTo>
                        <a:lnTo>
                          <a:pt x="102" y="1956"/>
                        </a:lnTo>
                        <a:lnTo>
                          <a:pt x="102" y="1980"/>
                        </a:lnTo>
                        <a:lnTo>
                          <a:pt x="102" y="2004"/>
                        </a:lnTo>
                        <a:lnTo>
                          <a:pt x="102" y="2028"/>
                        </a:lnTo>
                        <a:lnTo>
                          <a:pt x="102" y="2052"/>
                        </a:lnTo>
                        <a:lnTo>
                          <a:pt x="102" y="2076"/>
                        </a:lnTo>
                        <a:lnTo>
                          <a:pt x="96" y="2124"/>
                        </a:lnTo>
                        <a:lnTo>
                          <a:pt x="90" y="2178"/>
                        </a:lnTo>
                        <a:lnTo>
                          <a:pt x="84" y="2238"/>
                        </a:lnTo>
                        <a:lnTo>
                          <a:pt x="84" y="2244"/>
                        </a:lnTo>
                        <a:lnTo>
                          <a:pt x="78" y="2244"/>
                        </a:lnTo>
                        <a:lnTo>
                          <a:pt x="78" y="2250"/>
                        </a:lnTo>
                        <a:lnTo>
                          <a:pt x="72" y="2250"/>
                        </a:lnTo>
                        <a:lnTo>
                          <a:pt x="66" y="2250"/>
                        </a:lnTo>
                        <a:lnTo>
                          <a:pt x="60" y="2244"/>
                        </a:lnTo>
                        <a:lnTo>
                          <a:pt x="54" y="2244"/>
                        </a:lnTo>
                        <a:lnTo>
                          <a:pt x="54" y="2238"/>
                        </a:lnTo>
                        <a:lnTo>
                          <a:pt x="54" y="22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49" name="Freeform 324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54 w 1014"/>
                      <a:gd name="T1" fmla="*/ 1662 h 1674"/>
                      <a:gd name="T2" fmla="*/ 930 w 1014"/>
                      <a:gd name="T3" fmla="*/ 1638 h 1674"/>
                      <a:gd name="T4" fmla="*/ 906 w 1014"/>
                      <a:gd name="T5" fmla="*/ 1608 h 1674"/>
                      <a:gd name="T6" fmla="*/ 882 w 1014"/>
                      <a:gd name="T7" fmla="*/ 1572 h 1674"/>
                      <a:gd name="T8" fmla="*/ 858 w 1014"/>
                      <a:gd name="T9" fmla="*/ 1542 h 1674"/>
                      <a:gd name="T10" fmla="*/ 804 w 1014"/>
                      <a:gd name="T11" fmla="*/ 1446 h 1674"/>
                      <a:gd name="T12" fmla="*/ 756 w 1014"/>
                      <a:gd name="T13" fmla="*/ 1344 h 1674"/>
                      <a:gd name="T14" fmla="*/ 726 w 1014"/>
                      <a:gd name="T15" fmla="*/ 1290 h 1674"/>
                      <a:gd name="T16" fmla="*/ 714 w 1014"/>
                      <a:gd name="T17" fmla="*/ 1254 h 1674"/>
                      <a:gd name="T18" fmla="*/ 696 w 1014"/>
                      <a:gd name="T19" fmla="*/ 1206 h 1674"/>
                      <a:gd name="T20" fmla="*/ 654 w 1014"/>
                      <a:gd name="T21" fmla="*/ 1098 h 1674"/>
                      <a:gd name="T22" fmla="*/ 624 w 1014"/>
                      <a:gd name="T23" fmla="*/ 990 h 1674"/>
                      <a:gd name="T24" fmla="*/ 594 w 1014"/>
                      <a:gd name="T25" fmla="*/ 918 h 1674"/>
                      <a:gd name="T26" fmla="*/ 564 w 1014"/>
                      <a:gd name="T27" fmla="*/ 846 h 1674"/>
                      <a:gd name="T28" fmla="*/ 492 w 1014"/>
                      <a:gd name="T29" fmla="*/ 702 h 1674"/>
                      <a:gd name="T30" fmla="*/ 426 w 1014"/>
                      <a:gd name="T31" fmla="*/ 564 h 1674"/>
                      <a:gd name="T32" fmla="*/ 330 w 1014"/>
                      <a:gd name="T33" fmla="*/ 378 h 1674"/>
                      <a:gd name="T34" fmla="*/ 264 w 1014"/>
                      <a:gd name="T35" fmla="*/ 270 h 1674"/>
                      <a:gd name="T36" fmla="*/ 204 w 1014"/>
                      <a:gd name="T37" fmla="*/ 180 h 1674"/>
                      <a:gd name="T38" fmla="*/ 162 w 1014"/>
                      <a:gd name="T39" fmla="*/ 132 h 1674"/>
                      <a:gd name="T40" fmla="*/ 120 w 1014"/>
                      <a:gd name="T41" fmla="*/ 90 h 1674"/>
                      <a:gd name="T42" fmla="*/ 72 w 1014"/>
                      <a:gd name="T43" fmla="*/ 54 h 1674"/>
                      <a:gd name="T44" fmla="*/ 24 w 1014"/>
                      <a:gd name="T45" fmla="*/ 18 h 1674"/>
                      <a:gd name="T46" fmla="*/ 0 w 1014"/>
                      <a:gd name="T47" fmla="*/ 0 h 1674"/>
                      <a:gd name="T48" fmla="*/ 0 w 1014"/>
                      <a:gd name="T49" fmla="*/ 0 h 1674"/>
                      <a:gd name="T50" fmla="*/ 24 w 1014"/>
                      <a:gd name="T51" fmla="*/ 12 h 1674"/>
                      <a:gd name="T52" fmla="*/ 96 w 1014"/>
                      <a:gd name="T53" fmla="*/ 54 h 1674"/>
                      <a:gd name="T54" fmla="*/ 156 w 1014"/>
                      <a:gd name="T55" fmla="*/ 90 h 1674"/>
                      <a:gd name="T56" fmla="*/ 228 w 1014"/>
                      <a:gd name="T57" fmla="*/ 144 h 1674"/>
                      <a:gd name="T58" fmla="*/ 288 w 1014"/>
                      <a:gd name="T59" fmla="*/ 204 h 1674"/>
                      <a:gd name="T60" fmla="*/ 354 w 1014"/>
                      <a:gd name="T61" fmla="*/ 270 h 1674"/>
                      <a:gd name="T62" fmla="*/ 408 w 1014"/>
                      <a:gd name="T63" fmla="*/ 336 h 1674"/>
                      <a:gd name="T64" fmla="*/ 444 w 1014"/>
                      <a:gd name="T65" fmla="*/ 390 h 1674"/>
                      <a:gd name="T66" fmla="*/ 480 w 1014"/>
                      <a:gd name="T67" fmla="*/ 438 h 1674"/>
                      <a:gd name="T68" fmla="*/ 522 w 1014"/>
                      <a:gd name="T69" fmla="*/ 516 h 1674"/>
                      <a:gd name="T70" fmla="*/ 594 w 1014"/>
                      <a:gd name="T71" fmla="*/ 654 h 1674"/>
                      <a:gd name="T72" fmla="*/ 660 w 1014"/>
                      <a:gd name="T73" fmla="*/ 798 h 1674"/>
                      <a:gd name="T74" fmla="*/ 696 w 1014"/>
                      <a:gd name="T75" fmla="*/ 870 h 1674"/>
                      <a:gd name="T76" fmla="*/ 726 w 1014"/>
                      <a:gd name="T77" fmla="*/ 948 h 1674"/>
                      <a:gd name="T78" fmla="*/ 756 w 1014"/>
                      <a:gd name="T79" fmla="*/ 1050 h 1674"/>
                      <a:gd name="T80" fmla="*/ 792 w 1014"/>
                      <a:gd name="T81" fmla="*/ 1152 h 1674"/>
                      <a:gd name="T82" fmla="*/ 822 w 1014"/>
                      <a:gd name="T83" fmla="*/ 1230 h 1674"/>
                      <a:gd name="T84" fmla="*/ 846 w 1014"/>
                      <a:gd name="T85" fmla="*/ 1272 h 1674"/>
                      <a:gd name="T86" fmla="*/ 864 w 1014"/>
                      <a:gd name="T87" fmla="*/ 1314 h 1674"/>
                      <a:gd name="T88" fmla="*/ 888 w 1014"/>
                      <a:gd name="T89" fmla="*/ 1392 h 1674"/>
                      <a:gd name="T90" fmla="*/ 918 w 1014"/>
                      <a:gd name="T91" fmla="*/ 1464 h 1674"/>
                      <a:gd name="T92" fmla="*/ 936 w 1014"/>
                      <a:gd name="T93" fmla="*/ 1512 h 1674"/>
                      <a:gd name="T94" fmla="*/ 942 w 1014"/>
                      <a:gd name="T95" fmla="*/ 1536 h 1674"/>
                      <a:gd name="T96" fmla="*/ 966 w 1014"/>
                      <a:gd name="T97" fmla="*/ 1572 h 1674"/>
                      <a:gd name="T98" fmla="*/ 978 w 1014"/>
                      <a:gd name="T99" fmla="*/ 1590 h 1674"/>
                      <a:gd name="T100" fmla="*/ 1002 w 1014"/>
                      <a:gd name="T101" fmla="*/ 1614 h 1674"/>
                      <a:gd name="T102" fmla="*/ 1014 w 1014"/>
                      <a:gd name="T103" fmla="*/ 1626 h 1674"/>
                      <a:gd name="T104" fmla="*/ 1014 w 1014"/>
                      <a:gd name="T105" fmla="*/ 1638 h 1674"/>
                      <a:gd name="T106" fmla="*/ 1014 w 1014"/>
                      <a:gd name="T107" fmla="*/ 1650 h 1674"/>
                      <a:gd name="T108" fmla="*/ 1002 w 1014"/>
                      <a:gd name="T109" fmla="*/ 1668 h 1674"/>
                      <a:gd name="T110" fmla="*/ 984 w 1014"/>
                      <a:gd name="T111" fmla="*/ 1674 h 1674"/>
                      <a:gd name="T112" fmla="*/ 966 w 1014"/>
                      <a:gd name="T113" fmla="*/ 1674 h 167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60" y="1668"/>
                        </a:ln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0" name="Freeform 325"/>
                  <p:cNvSpPr>
                    <a:spLocks/>
                  </p:cNvSpPr>
                  <p:nvPr/>
                </p:nvSpPr>
                <p:spPr bwMode="auto">
                  <a:xfrm>
                    <a:off x="684" y="1572"/>
                    <a:ext cx="1014" cy="1674"/>
                  </a:xfrm>
                  <a:custGeom>
                    <a:avLst/>
                    <a:gdLst>
                      <a:gd name="T0" fmla="*/ 948 w 1014"/>
                      <a:gd name="T1" fmla="*/ 1656 h 1674"/>
                      <a:gd name="T2" fmla="*/ 918 w 1014"/>
                      <a:gd name="T3" fmla="*/ 1626 h 1674"/>
                      <a:gd name="T4" fmla="*/ 894 w 1014"/>
                      <a:gd name="T5" fmla="*/ 1596 h 1674"/>
                      <a:gd name="T6" fmla="*/ 870 w 1014"/>
                      <a:gd name="T7" fmla="*/ 1566 h 1674"/>
                      <a:gd name="T8" fmla="*/ 846 w 1014"/>
                      <a:gd name="T9" fmla="*/ 1518 h 1674"/>
                      <a:gd name="T10" fmla="*/ 780 w 1014"/>
                      <a:gd name="T11" fmla="*/ 1392 h 1674"/>
                      <a:gd name="T12" fmla="*/ 750 w 1014"/>
                      <a:gd name="T13" fmla="*/ 1326 h 1674"/>
                      <a:gd name="T14" fmla="*/ 726 w 1014"/>
                      <a:gd name="T15" fmla="*/ 1278 h 1674"/>
                      <a:gd name="T16" fmla="*/ 708 w 1014"/>
                      <a:gd name="T17" fmla="*/ 1242 h 1674"/>
                      <a:gd name="T18" fmla="*/ 684 w 1014"/>
                      <a:gd name="T19" fmla="*/ 1176 h 1674"/>
                      <a:gd name="T20" fmla="*/ 642 w 1014"/>
                      <a:gd name="T21" fmla="*/ 1044 h 1674"/>
                      <a:gd name="T22" fmla="*/ 612 w 1014"/>
                      <a:gd name="T23" fmla="*/ 966 h 1674"/>
                      <a:gd name="T24" fmla="*/ 582 w 1014"/>
                      <a:gd name="T25" fmla="*/ 894 h 1674"/>
                      <a:gd name="T26" fmla="*/ 540 w 1014"/>
                      <a:gd name="T27" fmla="*/ 798 h 1674"/>
                      <a:gd name="T28" fmla="*/ 468 w 1014"/>
                      <a:gd name="T29" fmla="*/ 654 h 1674"/>
                      <a:gd name="T30" fmla="*/ 402 w 1014"/>
                      <a:gd name="T31" fmla="*/ 528 h 1674"/>
                      <a:gd name="T32" fmla="*/ 306 w 1014"/>
                      <a:gd name="T33" fmla="*/ 342 h 1674"/>
                      <a:gd name="T34" fmla="*/ 240 w 1014"/>
                      <a:gd name="T35" fmla="*/ 234 h 1674"/>
                      <a:gd name="T36" fmla="*/ 192 w 1014"/>
                      <a:gd name="T37" fmla="*/ 168 h 1674"/>
                      <a:gd name="T38" fmla="*/ 150 w 1014"/>
                      <a:gd name="T39" fmla="*/ 120 h 1674"/>
                      <a:gd name="T40" fmla="*/ 102 w 1014"/>
                      <a:gd name="T41" fmla="*/ 78 h 1674"/>
                      <a:gd name="T42" fmla="*/ 54 w 1014"/>
                      <a:gd name="T43" fmla="*/ 36 h 1674"/>
                      <a:gd name="T44" fmla="*/ 0 w 1014"/>
                      <a:gd name="T45" fmla="*/ 6 h 1674"/>
                      <a:gd name="T46" fmla="*/ 24 w 1014"/>
                      <a:gd name="T47" fmla="*/ 12 h 1674"/>
                      <a:gd name="T48" fmla="*/ 96 w 1014"/>
                      <a:gd name="T49" fmla="*/ 54 h 1674"/>
                      <a:gd name="T50" fmla="*/ 156 w 1014"/>
                      <a:gd name="T51" fmla="*/ 90 h 1674"/>
                      <a:gd name="T52" fmla="*/ 228 w 1014"/>
                      <a:gd name="T53" fmla="*/ 144 h 1674"/>
                      <a:gd name="T54" fmla="*/ 288 w 1014"/>
                      <a:gd name="T55" fmla="*/ 204 h 1674"/>
                      <a:gd name="T56" fmla="*/ 354 w 1014"/>
                      <a:gd name="T57" fmla="*/ 270 h 1674"/>
                      <a:gd name="T58" fmla="*/ 408 w 1014"/>
                      <a:gd name="T59" fmla="*/ 336 h 1674"/>
                      <a:gd name="T60" fmla="*/ 444 w 1014"/>
                      <a:gd name="T61" fmla="*/ 390 h 1674"/>
                      <a:gd name="T62" fmla="*/ 480 w 1014"/>
                      <a:gd name="T63" fmla="*/ 438 h 1674"/>
                      <a:gd name="T64" fmla="*/ 522 w 1014"/>
                      <a:gd name="T65" fmla="*/ 516 h 1674"/>
                      <a:gd name="T66" fmla="*/ 594 w 1014"/>
                      <a:gd name="T67" fmla="*/ 654 h 1674"/>
                      <a:gd name="T68" fmla="*/ 660 w 1014"/>
                      <a:gd name="T69" fmla="*/ 798 h 1674"/>
                      <a:gd name="T70" fmla="*/ 696 w 1014"/>
                      <a:gd name="T71" fmla="*/ 870 h 1674"/>
                      <a:gd name="T72" fmla="*/ 726 w 1014"/>
                      <a:gd name="T73" fmla="*/ 948 h 1674"/>
                      <a:gd name="T74" fmla="*/ 756 w 1014"/>
                      <a:gd name="T75" fmla="*/ 1050 h 1674"/>
                      <a:gd name="T76" fmla="*/ 792 w 1014"/>
                      <a:gd name="T77" fmla="*/ 1152 h 1674"/>
                      <a:gd name="T78" fmla="*/ 822 w 1014"/>
                      <a:gd name="T79" fmla="*/ 1230 h 1674"/>
                      <a:gd name="T80" fmla="*/ 846 w 1014"/>
                      <a:gd name="T81" fmla="*/ 1272 h 1674"/>
                      <a:gd name="T82" fmla="*/ 864 w 1014"/>
                      <a:gd name="T83" fmla="*/ 1314 h 1674"/>
                      <a:gd name="T84" fmla="*/ 888 w 1014"/>
                      <a:gd name="T85" fmla="*/ 1392 h 1674"/>
                      <a:gd name="T86" fmla="*/ 918 w 1014"/>
                      <a:gd name="T87" fmla="*/ 1464 h 1674"/>
                      <a:gd name="T88" fmla="*/ 936 w 1014"/>
                      <a:gd name="T89" fmla="*/ 1512 h 1674"/>
                      <a:gd name="T90" fmla="*/ 942 w 1014"/>
                      <a:gd name="T91" fmla="*/ 1536 h 1674"/>
                      <a:gd name="T92" fmla="*/ 966 w 1014"/>
                      <a:gd name="T93" fmla="*/ 1572 h 1674"/>
                      <a:gd name="T94" fmla="*/ 978 w 1014"/>
                      <a:gd name="T95" fmla="*/ 1590 h 1674"/>
                      <a:gd name="T96" fmla="*/ 1002 w 1014"/>
                      <a:gd name="T97" fmla="*/ 1614 h 1674"/>
                      <a:gd name="T98" fmla="*/ 1014 w 1014"/>
                      <a:gd name="T99" fmla="*/ 1626 h 1674"/>
                      <a:gd name="T100" fmla="*/ 1014 w 1014"/>
                      <a:gd name="T101" fmla="*/ 1638 h 1674"/>
                      <a:gd name="T102" fmla="*/ 1014 w 1014"/>
                      <a:gd name="T103" fmla="*/ 1650 h 1674"/>
                      <a:gd name="T104" fmla="*/ 1002 w 1014"/>
                      <a:gd name="T105" fmla="*/ 1668 h 1674"/>
                      <a:gd name="T106" fmla="*/ 984 w 1014"/>
                      <a:gd name="T107" fmla="*/ 1674 h 1674"/>
                      <a:gd name="T108" fmla="*/ 966 w 1014"/>
                      <a:gd name="T109" fmla="*/ 1674 h 167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1014" h="1674">
                        <a:moveTo>
                          <a:pt x="960" y="1668"/>
                        </a:moveTo>
                        <a:lnTo>
                          <a:pt x="954" y="1662"/>
                        </a:lnTo>
                        <a:lnTo>
                          <a:pt x="948" y="1656"/>
                        </a:lnTo>
                        <a:lnTo>
                          <a:pt x="942" y="1644"/>
                        </a:lnTo>
                        <a:lnTo>
                          <a:pt x="930" y="1638"/>
                        </a:lnTo>
                        <a:lnTo>
                          <a:pt x="918" y="1626"/>
                        </a:lnTo>
                        <a:lnTo>
                          <a:pt x="912" y="1620"/>
                        </a:lnTo>
                        <a:lnTo>
                          <a:pt x="906" y="1608"/>
                        </a:lnTo>
                        <a:lnTo>
                          <a:pt x="894" y="1596"/>
                        </a:lnTo>
                        <a:lnTo>
                          <a:pt x="888" y="1590"/>
                        </a:lnTo>
                        <a:lnTo>
                          <a:pt x="882" y="1572"/>
                        </a:lnTo>
                        <a:lnTo>
                          <a:pt x="870" y="1566"/>
                        </a:lnTo>
                        <a:lnTo>
                          <a:pt x="870" y="1554"/>
                        </a:lnTo>
                        <a:lnTo>
                          <a:pt x="858" y="1542"/>
                        </a:lnTo>
                        <a:lnTo>
                          <a:pt x="846" y="1518"/>
                        </a:lnTo>
                        <a:lnTo>
                          <a:pt x="834" y="1494"/>
                        </a:lnTo>
                        <a:lnTo>
                          <a:pt x="804" y="1446"/>
                        </a:lnTo>
                        <a:lnTo>
                          <a:pt x="780" y="1392"/>
                        </a:lnTo>
                        <a:lnTo>
                          <a:pt x="774" y="1368"/>
                        </a:lnTo>
                        <a:lnTo>
                          <a:pt x="756" y="1344"/>
                        </a:lnTo>
                        <a:lnTo>
                          <a:pt x="750" y="1326"/>
                        </a:lnTo>
                        <a:lnTo>
                          <a:pt x="732" y="1302"/>
                        </a:lnTo>
                        <a:lnTo>
                          <a:pt x="726" y="1290"/>
                        </a:lnTo>
                        <a:lnTo>
                          <a:pt x="726" y="1278"/>
                        </a:lnTo>
                        <a:lnTo>
                          <a:pt x="720" y="1266"/>
                        </a:lnTo>
                        <a:lnTo>
                          <a:pt x="714" y="1254"/>
                        </a:lnTo>
                        <a:lnTo>
                          <a:pt x="708" y="1242"/>
                        </a:lnTo>
                        <a:lnTo>
                          <a:pt x="702" y="1230"/>
                        </a:lnTo>
                        <a:lnTo>
                          <a:pt x="696" y="1206"/>
                        </a:lnTo>
                        <a:lnTo>
                          <a:pt x="684" y="1176"/>
                        </a:lnTo>
                        <a:lnTo>
                          <a:pt x="678" y="1152"/>
                        </a:lnTo>
                        <a:lnTo>
                          <a:pt x="654" y="1098"/>
                        </a:lnTo>
                        <a:lnTo>
                          <a:pt x="642" y="1044"/>
                        </a:lnTo>
                        <a:lnTo>
                          <a:pt x="630" y="1020"/>
                        </a:lnTo>
                        <a:lnTo>
                          <a:pt x="624" y="990"/>
                        </a:lnTo>
                        <a:lnTo>
                          <a:pt x="612" y="966"/>
                        </a:lnTo>
                        <a:lnTo>
                          <a:pt x="606" y="942"/>
                        </a:lnTo>
                        <a:lnTo>
                          <a:pt x="594" y="918"/>
                        </a:lnTo>
                        <a:lnTo>
                          <a:pt x="582" y="894"/>
                        </a:lnTo>
                        <a:lnTo>
                          <a:pt x="576" y="870"/>
                        </a:lnTo>
                        <a:lnTo>
                          <a:pt x="564" y="846"/>
                        </a:lnTo>
                        <a:lnTo>
                          <a:pt x="540" y="798"/>
                        </a:lnTo>
                        <a:lnTo>
                          <a:pt x="516" y="750"/>
                        </a:lnTo>
                        <a:lnTo>
                          <a:pt x="492" y="702"/>
                        </a:lnTo>
                        <a:lnTo>
                          <a:pt x="468" y="654"/>
                        </a:lnTo>
                        <a:lnTo>
                          <a:pt x="444" y="612"/>
                        </a:lnTo>
                        <a:lnTo>
                          <a:pt x="426" y="564"/>
                        </a:lnTo>
                        <a:lnTo>
                          <a:pt x="402" y="528"/>
                        </a:lnTo>
                        <a:lnTo>
                          <a:pt x="366" y="456"/>
                        </a:lnTo>
                        <a:lnTo>
                          <a:pt x="330" y="378"/>
                        </a:lnTo>
                        <a:lnTo>
                          <a:pt x="306" y="342"/>
                        </a:lnTo>
                        <a:lnTo>
                          <a:pt x="288" y="306"/>
                        </a:lnTo>
                        <a:lnTo>
                          <a:pt x="264" y="270"/>
                        </a:lnTo>
                        <a:lnTo>
                          <a:pt x="240" y="234"/>
                        </a:lnTo>
                        <a:lnTo>
                          <a:pt x="216" y="198"/>
                        </a:lnTo>
                        <a:lnTo>
                          <a:pt x="204" y="180"/>
                        </a:lnTo>
                        <a:lnTo>
                          <a:pt x="192" y="168"/>
                        </a:lnTo>
                        <a:lnTo>
                          <a:pt x="174" y="150"/>
                        </a:lnTo>
                        <a:lnTo>
                          <a:pt x="162" y="132"/>
                        </a:lnTo>
                        <a:lnTo>
                          <a:pt x="150" y="120"/>
                        </a:lnTo>
                        <a:lnTo>
                          <a:pt x="138" y="102"/>
                        </a:lnTo>
                        <a:lnTo>
                          <a:pt x="120" y="90"/>
                        </a:lnTo>
                        <a:lnTo>
                          <a:pt x="102" y="78"/>
                        </a:lnTo>
                        <a:lnTo>
                          <a:pt x="90" y="60"/>
                        </a:lnTo>
                        <a:lnTo>
                          <a:pt x="72" y="54"/>
                        </a:lnTo>
                        <a:lnTo>
                          <a:pt x="54" y="36"/>
                        </a:lnTo>
                        <a:lnTo>
                          <a:pt x="42" y="24"/>
                        </a:lnTo>
                        <a:lnTo>
                          <a:pt x="24" y="1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4" y="12"/>
                        </a:lnTo>
                        <a:lnTo>
                          <a:pt x="48" y="24"/>
                        </a:lnTo>
                        <a:lnTo>
                          <a:pt x="78" y="42"/>
                        </a:lnTo>
                        <a:lnTo>
                          <a:pt x="96" y="54"/>
                        </a:lnTo>
                        <a:lnTo>
                          <a:pt x="120" y="66"/>
                        </a:lnTo>
                        <a:lnTo>
                          <a:pt x="138" y="78"/>
                        </a:lnTo>
                        <a:lnTo>
                          <a:pt x="156" y="90"/>
                        </a:lnTo>
                        <a:lnTo>
                          <a:pt x="174" y="102"/>
                        </a:lnTo>
                        <a:lnTo>
                          <a:pt x="192" y="120"/>
                        </a:lnTo>
                        <a:lnTo>
                          <a:pt x="228" y="144"/>
                        </a:lnTo>
                        <a:lnTo>
                          <a:pt x="240" y="156"/>
                        </a:lnTo>
                        <a:lnTo>
                          <a:pt x="264" y="174"/>
                        </a:lnTo>
                        <a:lnTo>
                          <a:pt x="288" y="204"/>
                        </a:lnTo>
                        <a:lnTo>
                          <a:pt x="312" y="222"/>
                        </a:lnTo>
                        <a:lnTo>
                          <a:pt x="324" y="234"/>
                        </a:lnTo>
                        <a:lnTo>
                          <a:pt x="354" y="270"/>
                        </a:lnTo>
                        <a:lnTo>
                          <a:pt x="384" y="300"/>
                        </a:lnTo>
                        <a:lnTo>
                          <a:pt x="396" y="318"/>
                        </a:lnTo>
                        <a:lnTo>
                          <a:pt x="408" y="336"/>
                        </a:lnTo>
                        <a:lnTo>
                          <a:pt x="420" y="348"/>
                        </a:lnTo>
                        <a:lnTo>
                          <a:pt x="438" y="366"/>
                        </a:lnTo>
                        <a:lnTo>
                          <a:pt x="444" y="390"/>
                        </a:lnTo>
                        <a:lnTo>
                          <a:pt x="462" y="402"/>
                        </a:lnTo>
                        <a:lnTo>
                          <a:pt x="468" y="420"/>
                        </a:lnTo>
                        <a:lnTo>
                          <a:pt x="480" y="438"/>
                        </a:lnTo>
                        <a:lnTo>
                          <a:pt x="486" y="456"/>
                        </a:lnTo>
                        <a:lnTo>
                          <a:pt x="498" y="474"/>
                        </a:lnTo>
                        <a:lnTo>
                          <a:pt x="522" y="516"/>
                        </a:lnTo>
                        <a:lnTo>
                          <a:pt x="546" y="558"/>
                        </a:lnTo>
                        <a:lnTo>
                          <a:pt x="570" y="606"/>
                        </a:lnTo>
                        <a:lnTo>
                          <a:pt x="594" y="654"/>
                        </a:lnTo>
                        <a:lnTo>
                          <a:pt x="618" y="702"/>
                        </a:lnTo>
                        <a:lnTo>
                          <a:pt x="642" y="750"/>
                        </a:lnTo>
                        <a:lnTo>
                          <a:pt x="660" y="798"/>
                        </a:lnTo>
                        <a:lnTo>
                          <a:pt x="672" y="822"/>
                        </a:lnTo>
                        <a:lnTo>
                          <a:pt x="684" y="846"/>
                        </a:lnTo>
                        <a:lnTo>
                          <a:pt x="696" y="870"/>
                        </a:lnTo>
                        <a:lnTo>
                          <a:pt x="702" y="894"/>
                        </a:lnTo>
                        <a:lnTo>
                          <a:pt x="714" y="918"/>
                        </a:lnTo>
                        <a:lnTo>
                          <a:pt x="726" y="948"/>
                        </a:lnTo>
                        <a:lnTo>
                          <a:pt x="732" y="972"/>
                        </a:lnTo>
                        <a:lnTo>
                          <a:pt x="738" y="996"/>
                        </a:lnTo>
                        <a:lnTo>
                          <a:pt x="756" y="1050"/>
                        </a:lnTo>
                        <a:lnTo>
                          <a:pt x="774" y="1104"/>
                        </a:lnTo>
                        <a:lnTo>
                          <a:pt x="780" y="1128"/>
                        </a:lnTo>
                        <a:lnTo>
                          <a:pt x="792" y="1152"/>
                        </a:lnTo>
                        <a:lnTo>
                          <a:pt x="798" y="1182"/>
                        </a:lnTo>
                        <a:lnTo>
                          <a:pt x="810" y="1206"/>
                        </a:lnTo>
                        <a:lnTo>
                          <a:pt x="822" y="1230"/>
                        </a:lnTo>
                        <a:lnTo>
                          <a:pt x="828" y="1254"/>
                        </a:lnTo>
                        <a:lnTo>
                          <a:pt x="840" y="1260"/>
                        </a:lnTo>
                        <a:lnTo>
                          <a:pt x="846" y="1272"/>
                        </a:lnTo>
                        <a:lnTo>
                          <a:pt x="846" y="1284"/>
                        </a:lnTo>
                        <a:lnTo>
                          <a:pt x="852" y="1296"/>
                        </a:lnTo>
                        <a:lnTo>
                          <a:pt x="864" y="1314"/>
                        </a:lnTo>
                        <a:lnTo>
                          <a:pt x="870" y="1338"/>
                        </a:lnTo>
                        <a:lnTo>
                          <a:pt x="876" y="1362"/>
                        </a:lnTo>
                        <a:lnTo>
                          <a:pt x="888" y="1392"/>
                        </a:lnTo>
                        <a:lnTo>
                          <a:pt x="894" y="1416"/>
                        </a:lnTo>
                        <a:lnTo>
                          <a:pt x="906" y="1440"/>
                        </a:lnTo>
                        <a:lnTo>
                          <a:pt x="918" y="1464"/>
                        </a:lnTo>
                        <a:lnTo>
                          <a:pt x="924" y="1488"/>
                        </a:lnTo>
                        <a:lnTo>
                          <a:pt x="930" y="1500"/>
                        </a:lnTo>
                        <a:lnTo>
                          <a:pt x="936" y="1512"/>
                        </a:lnTo>
                        <a:lnTo>
                          <a:pt x="942" y="1524"/>
                        </a:lnTo>
                        <a:lnTo>
                          <a:pt x="942" y="1530"/>
                        </a:lnTo>
                        <a:lnTo>
                          <a:pt x="942" y="1536"/>
                        </a:lnTo>
                        <a:lnTo>
                          <a:pt x="948" y="1548"/>
                        </a:lnTo>
                        <a:lnTo>
                          <a:pt x="960" y="1560"/>
                        </a:lnTo>
                        <a:lnTo>
                          <a:pt x="966" y="1572"/>
                        </a:lnTo>
                        <a:lnTo>
                          <a:pt x="966" y="1578"/>
                        </a:lnTo>
                        <a:lnTo>
                          <a:pt x="978" y="1590"/>
                        </a:lnTo>
                        <a:lnTo>
                          <a:pt x="990" y="1596"/>
                        </a:lnTo>
                        <a:lnTo>
                          <a:pt x="990" y="1608"/>
                        </a:lnTo>
                        <a:lnTo>
                          <a:pt x="1002" y="1614"/>
                        </a:lnTo>
                        <a:lnTo>
                          <a:pt x="1008" y="1620"/>
                        </a:lnTo>
                        <a:lnTo>
                          <a:pt x="1014" y="1626"/>
                        </a:lnTo>
                        <a:lnTo>
                          <a:pt x="1014" y="1632"/>
                        </a:lnTo>
                        <a:lnTo>
                          <a:pt x="1014" y="1638"/>
                        </a:lnTo>
                        <a:lnTo>
                          <a:pt x="1014" y="1644"/>
                        </a:lnTo>
                        <a:lnTo>
                          <a:pt x="1014" y="1650"/>
                        </a:lnTo>
                        <a:lnTo>
                          <a:pt x="1008" y="1656"/>
                        </a:lnTo>
                        <a:lnTo>
                          <a:pt x="1008" y="1662"/>
                        </a:lnTo>
                        <a:lnTo>
                          <a:pt x="1002" y="1668"/>
                        </a:lnTo>
                        <a:lnTo>
                          <a:pt x="996" y="1668"/>
                        </a:lnTo>
                        <a:lnTo>
                          <a:pt x="990" y="1674"/>
                        </a:lnTo>
                        <a:lnTo>
                          <a:pt x="984" y="1674"/>
                        </a:lnTo>
                        <a:lnTo>
                          <a:pt x="978" y="1674"/>
                        </a:lnTo>
                        <a:lnTo>
                          <a:pt x="972" y="1674"/>
                        </a:lnTo>
                        <a:lnTo>
                          <a:pt x="966" y="1674"/>
                        </a:lnTo>
                        <a:lnTo>
                          <a:pt x="966" y="1668"/>
                        </a:lnTo>
                        <a:lnTo>
                          <a:pt x="960" y="1668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1" name="Freeform 326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804 w 942"/>
                      <a:gd name="T1" fmla="*/ 1542 h 1692"/>
                      <a:gd name="T2" fmla="*/ 732 w 942"/>
                      <a:gd name="T3" fmla="*/ 1242 h 1692"/>
                      <a:gd name="T4" fmla="*/ 654 w 942"/>
                      <a:gd name="T5" fmla="*/ 906 h 1692"/>
                      <a:gd name="T6" fmla="*/ 600 w 942"/>
                      <a:gd name="T7" fmla="*/ 672 h 1692"/>
                      <a:gd name="T8" fmla="*/ 558 w 942"/>
                      <a:gd name="T9" fmla="*/ 462 h 1692"/>
                      <a:gd name="T10" fmla="*/ 534 w 942"/>
                      <a:gd name="T11" fmla="*/ 240 h 1692"/>
                      <a:gd name="T12" fmla="*/ 522 w 942"/>
                      <a:gd name="T13" fmla="*/ 162 h 1692"/>
                      <a:gd name="T14" fmla="*/ 510 w 942"/>
                      <a:gd name="T15" fmla="*/ 114 h 1692"/>
                      <a:gd name="T16" fmla="*/ 504 w 942"/>
                      <a:gd name="T17" fmla="*/ 90 h 1692"/>
                      <a:gd name="T18" fmla="*/ 492 w 942"/>
                      <a:gd name="T19" fmla="*/ 78 h 1692"/>
                      <a:gd name="T20" fmla="*/ 480 w 942"/>
                      <a:gd name="T21" fmla="*/ 72 h 1692"/>
                      <a:gd name="T22" fmla="*/ 462 w 942"/>
                      <a:gd name="T23" fmla="*/ 84 h 1692"/>
                      <a:gd name="T24" fmla="*/ 438 w 942"/>
                      <a:gd name="T25" fmla="*/ 96 h 1692"/>
                      <a:gd name="T26" fmla="*/ 378 w 942"/>
                      <a:gd name="T27" fmla="*/ 144 h 1692"/>
                      <a:gd name="T28" fmla="*/ 342 w 942"/>
                      <a:gd name="T29" fmla="*/ 174 h 1692"/>
                      <a:gd name="T30" fmla="*/ 264 w 942"/>
                      <a:gd name="T31" fmla="*/ 216 h 1692"/>
                      <a:gd name="T32" fmla="*/ 102 w 942"/>
                      <a:gd name="T33" fmla="*/ 288 h 1692"/>
                      <a:gd name="T34" fmla="*/ 48 w 942"/>
                      <a:gd name="T35" fmla="*/ 324 h 1692"/>
                      <a:gd name="T36" fmla="*/ 6 w 942"/>
                      <a:gd name="T37" fmla="*/ 348 h 1692"/>
                      <a:gd name="T38" fmla="*/ 0 w 942"/>
                      <a:gd name="T39" fmla="*/ 348 h 1692"/>
                      <a:gd name="T40" fmla="*/ 0 w 942"/>
                      <a:gd name="T41" fmla="*/ 342 h 1692"/>
                      <a:gd name="T42" fmla="*/ 72 w 942"/>
                      <a:gd name="T43" fmla="*/ 282 h 1692"/>
                      <a:gd name="T44" fmla="*/ 168 w 942"/>
                      <a:gd name="T45" fmla="*/ 198 h 1692"/>
                      <a:gd name="T46" fmla="*/ 222 w 942"/>
                      <a:gd name="T47" fmla="*/ 150 h 1692"/>
                      <a:gd name="T48" fmla="*/ 282 w 942"/>
                      <a:gd name="T49" fmla="*/ 114 h 1692"/>
                      <a:gd name="T50" fmla="*/ 360 w 942"/>
                      <a:gd name="T51" fmla="*/ 66 h 1692"/>
                      <a:gd name="T52" fmla="*/ 426 w 942"/>
                      <a:gd name="T53" fmla="*/ 36 h 1692"/>
                      <a:gd name="T54" fmla="*/ 486 w 942"/>
                      <a:gd name="T55" fmla="*/ 12 h 1692"/>
                      <a:gd name="T56" fmla="*/ 528 w 942"/>
                      <a:gd name="T57" fmla="*/ 0 h 1692"/>
                      <a:gd name="T58" fmla="*/ 558 w 942"/>
                      <a:gd name="T59" fmla="*/ 0 h 1692"/>
                      <a:gd name="T60" fmla="*/ 582 w 942"/>
                      <a:gd name="T61" fmla="*/ 12 h 1692"/>
                      <a:gd name="T62" fmla="*/ 594 w 942"/>
                      <a:gd name="T63" fmla="*/ 24 h 1692"/>
                      <a:gd name="T64" fmla="*/ 606 w 942"/>
                      <a:gd name="T65" fmla="*/ 48 h 1692"/>
                      <a:gd name="T66" fmla="*/ 618 w 942"/>
                      <a:gd name="T67" fmla="*/ 84 h 1692"/>
                      <a:gd name="T68" fmla="*/ 630 w 942"/>
                      <a:gd name="T69" fmla="*/ 150 h 1692"/>
                      <a:gd name="T70" fmla="*/ 654 w 942"/>
                      <a:gd name="T71" fmla="*/ 318 h 1692"/>
                      <a:gd name="T72" fmla="*/ 678 w 942"/>
                      <a:gd name="T73" fmla="*/ 492 h 1692"/>
                      <a:gd name="T74" fmla="*/ 726 w 942"/>
                      <a:gd name="T75" fmla="*/ 732 h 1692"/>
                      <a:gd name="T76" fmla="*/ 780 w 942"/>
                      <a:gd name="T77" fmla="*/ 966 h 1692"/>
                      <a:gd name="T78" fmla="*/ 864 w 942"/>
                      <a:gd name="T79" fmla="*/ 1314 h 1692"/>
                      <a:gd name="T80" fmla="*/ 936 w 942"/>
                      <a:gd name="T81" fmla="*/ 1626 h 1692"/>
                      <a:gd name="T82" fmla="*/ 942 w 942"/>
                      <a:gd name="T83" fmla="*/ 1638 h 1692"/>
                      <a:gd name="T84" fmla="*/ 936 w 942"/>
                      <a:gd name="T85" fmla="*/ 1650 h 1692"/>
                      <a:gd name="T86" fmla="*/ 936 w 942"/>
                      <a:gd name="T87" fmla="*/ 1662 h 1692"/>
                      <a:gd name="T88" fmla="*/ 924 w 942"/>
                      <a:gd name="T89" fmla="*/ 1674 h 1692"/>
                      <a:gd name="T90" fmla="*/ 912 w 942"/>
                      <a:gd name="T91" fmla="*/ 1686 h 1692"/>
                      <a:gd name="T92" fmla="*/ 900 w 942"/>
                      <a:gd name="T93" fmla="*/ 1692 h 1692"/>
                      <a:gd name="T94" fmla="*/ 882 w 942"/>
                      <a:gd name="T95" fmla="*/ 1692 h 1692"/>
                      <a:gd name="T96" fmla="*/ 870 w 942"/>
                      <a:gd name="T97" fmla="*/ 1692 h 1692"/>
                      <a:gd name="T98" fmla="*/ 852 w 942"/>
                      <a:gd name="T99" fmla="*/ 1686 h 1692"/>
                      <a:gd name="T100" fmla="*/ 846 w 942"/>
                      <a:gd name="T101" fmla="*/ 1680 h 1692"/>
                      <a:gd name="T102" fmla="*/ 834 w 942"/>
                      <a:gd name="T103" fmla="*/ 1662 h 1692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28" y="1650"/>
                        </a:ln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2" name="Freeform 327"/>
                  <p:cNvSpPr>
                    <a:spLocks/>
                  </p:cNvSpPr>
                  <p:nvPr/>
                </p:nvSpPr>
                <p:spPr bwMode="auto">
                  <a:xfrm>
                    <a:off x="684" y="1626"/>
                    <a:ext cx="942" cy="1692"/>
                  </a:xfrm>
                  <a:custGeom>
                    <a:avLst/>
                    <a:gdLst>
                      <a:gd name="T0" fmla="*/ 780 w 942"/>
                      <a:gd name="T1" fmla="*/ 1434 h 1692"/>
                      <a:gd name="T2" fmla="*/ 690 w 942"/>
                      <a:gd name="T3" fmla="*/ 1068 h 1692"/>
                      <a:gd name="T4" fmla="*/ 630 w 942"/>
                      <a:gd name="T5" fmla="*/ 822 h 1692"/>
                      <a:gd name="T6" fmla="*/ 582 w 942"/>
                      <a:gd name="T7" fmla="*/ 588 h 1692"/>
                      <a:gd name="T8" fmla="*/ 558 w 942"/>
                      <a:gd name="T9" fmla="*/ 420 h 1692"/>
                      <a:gd name="T10" fmla="*/ 528 w 942"/>
                      <a:gd name="T11" fmla="*/ 204 h 1692"/>
                      <a:gd name="T12" fmla="*/ 522 w 942"/>
                      <a:gd name="T13" fmla="*/ 144 h 1692"/>
                      <a:gd name="T14" fmla="*/ 510 w 942"/>
                      <a:gd name="T15" fmla="*/ 102 h 1692"/>
                      <a:gd name="T16" fmla="*/ 504 w 942"/>
                      <a:gd name="T17" fmla="*/ 84 h 1692"/>
                      <a:gd name="T18" fmla="*/ 486 w 942"/>
                      <a:gd name="T19" fmla="*/ 78 h 1692"/>
                      <a:gd name="T20" fmla="*/ 474 w 942"/>
                      <a:gd name="T21" fmla="*/ 78 h 1692"/>
                      <a:gd name="T22" fmla="*/ 456 w 942"/>
                      <a:gd name="T23" fmla="*/ 84 h 1692"/>
                      <a:gd name="T24" fmla="*/ 426 w 942"/>
                      <a:gd name="T25" fmla="*/ 108 h 1692"/>
                      <a:gd name="T26" fmla="*/ 360 w 942"/>
                      <a:gd name="T27" fmla="*/ 168 h 1692"/>
                      <a:gd name="T28" fmla="*/ 324 w 942"/>
                      <a:gd name="T29" fmla="*/ 186 h 1692"/>
                      <a:gd name="T30" fmla="*/ 168 w 942"/>
                      <a:gd name="T31" fmla="*/ 258 h 1692"/>
                      <a:gd name="T32" fmla="*/ 84 w 942"/>
                      <a:gd name="T33" fmla="*/ 300 h 1692"/>
                      <a:gd name="T34" fmla="*/ 24 w 942"/>
                      <a:gd name="T35" fmla="*/ 336 h 1692"/>
                      <a:gd name="T36" fmla="*/ 0 w 942"/>
                      <a:gd name="T37" fmla="*/ 342 h 1692"/>
                      <a:gd name="T38" fmla="*/ 72 w 942"/>
                      <a:gd name="T39" fmla="*/ 282 h 1692"/>
                      <a:gd name="T40" fmla="*/ 168 w 942"/>
                      <a:gd name="T41" fmla="*/ 198 h 1692"/>
                      <a:gd name="T42" fmla="*/ 222 w 942"/>
                      <a:gd name="T43" fmla="*/ 150 h 1692"/>
                      <a:gd name="T44" fmla="*/ 282 w 942"/>
                      <a:gd name="T45" fmla="*/ 114 h 1692"/>
                      <a:gd name="T46" fmla="*/ 360 w 942"/>
                      <a:gd name="T47" fmla="*/ 66 h 1692"/>
                      <a:gd name="T48" fmla="*/ 426 w 942"/>
                      <a:gd name="T49" fmla="*/ 36 h 1692"/>
                      <a:gd name="T50" fmla="*/ 486 w 942"/>
                      <a:gd name="T51" fmla="*/ 12 h 1692"/>
                      <a:gd name="T52" fmla="*/ 528 w 942"/>
                      <a:gd name="T53" fmla="*/ 0 h 1692"/>
                      <a:gd name="T54" fmla="*/ 558 w 942"/>
                      <a:gd name="T55" fmla="*/ 0 h 1692"/>
                      <a:gd name="T56" fmla="*/ 582 w 942"/>
                      <a:gd name="T57" fmla="*/ 12 h 1692"/>
                      <a:gd name="T58" fmla="*/ 600 w 942"/>
                      <a:gd name="T59" fmla="*/ 30 h 1692"/>
                      <a:gd name="T60" fmla="*/ 612 w 942"/>
                      <a:gd name="T61" fmla="*/ 60 h 1692"/>
                      <a:gd name="T62" fmla="*/ 624 w 942"/>
                      <a:gd name="T63" fmla="*/ 96 h 1692"/>
                      <a:gd name="T64" fmla="*/ 630 w 942"/>
                      <a:gd name="T65" fmla="*/ 180 h 1692"/>
                      <a:gd name="T66" fmla="*/ 660 w 942"/>
                      <a:gd name="T67" fmla="*/ 408 h 1692"/>
                      <a:gd name="T68" fmla="*/ 690 w 942"/>
                      <a:gd name="T69" fmla="*/ 576 h 1692"/>
                      <a:gd name="T70" fmla="*/ 744 w 942"/>
                      <a:gd name="T71" fmla="*/ 810 h 1692"/>
                      <a:gd name="T72" fmla="*/ 798 w 942"/>
                      <a:gd name="T73" fmla="*/ 1050 h 1692"/>
                      <a:gd name="T74" fmla="*/ 888 w 942"/>
                      <a:gd name="T75" fmla="*/ 1416 h 1692"/>
                      <a:gd name="T76" fmla="*/ 936 w 942"/>
                      <a:gd name="T77" fmla="*/ 1632 h 1692"/>
                      <a:gd name="T78" fmla="*/ 942 w 942"/>
                      <a:gd name="T79" fmla="*/ 1644 h 1692"/>
                      <a:gd name="T80" fmla="*/ 936 w 942"/>
                      <a:gd name="T81" fmla="*/ 1662 h 1692"/>
                      <a:gd name="T82" fmla="*/ 924 w 942"/>
                      <a:gd name="T83" fmla="*/ 1674 h 1692"/>
                      <a:gd name="T84" fmla="*/ 912 w 942"/>
                      <a:gd name="T85" fmla="*/ 1686 h 1692"/>
                      <a:gd name="T86" fmla="*/ 894 w 942"/>
                      <a:gd name="T87" fmla="*/ 1692 h 1692"/>
                      <a:gd name="T88" fmla="*/ 876 w 942"/>
                      <a:gd name="T89" fmla="*/ 1692 h 1692"/>
                      <a:gd name="T90" fmla="*/ 864 w 942"/>
                      <a:gd name="T91" fmla="*/ 1692 h 1692"/>
                      <a:gd name="T92" fmla="*/ 846 w 942"/>
                      <a:gd name="T93" fmla="*/ 1686 h 1692"/>
                      <a:gd name="T94" fmla="*/ 840 w 942"/>
                      <a:gd name="T95" fmla="*/ 1674 h 1692"/>
                      <a:gd name="T96" fmla="*/ 828 w 942"/>
                      <a:gd name="T97" fmla="*/ 1656 h 1692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0" t="0" r="r" b="b"/>
                    <a:pathLst>
                      <a:path w="942" h="1692">
                        <a:moveTo>
                          <a:pt x="828" y="1650"/>
                        </a:moveTo>
                        <a:lnTo>
                          <a:pt x="804" y="1542"/>
                        </a:lnTo>
                        <a:lnTo>
                          <a:pt x="780" y="1434"/>
                        </a:lnTo>
                        <a:lnTo>
                          <a:pt x="756" y="1332"/>
                        </a:lnTo>
                        <a:lnTo>
                          <a:pt x="732" y="1242"/>
                        </a:lnTo>
                        <a:lnTo>
                          <a:pt x="690" y="1068"/>
                        </a:lnTo>
                        <a:lnTo>
                          <a:pt x="672" y="984"/>
                        </a:lnTo>
                        <a:lnTo>
                          <a:pt x="654" y="906"/>
                        </a:lnTo>
                        <a:lnTo>
                          <a:pt x="630" y="822"/>
                        </a:lnTo>
                        <a:lnTo>
                          <a:pt x="612" y="744"/>
                        </a:lnTo>
                        <a:lnTo>
                          <a:pt x="600" y="672"/>
                        </a:lnTo>
                        <a:lnTo>
                          <a:pt x="582" y="588"/>
                        </a:lnTo>
                        <a:lnTo>
                          <a:pt x="570" y="504"/>
                        </a:lnTo>
                        <a:lnTo>
                          <a:pt x="558" y="462"/>
                        </a:lnTo>
                        <a:lnTo>
                          <a:pt x="558" y="420"/>
                        </a:lnTo>
                        <a:lnTo>
                          <a:pt x="540" y="336"/>
                        </a:lnTo>
                        <a:lnTo>
                          <a:pt x="534" y="240"/>
                        </a:lnTo>
                        <a:lnTo>
                          <a:pt x="528" y="204"/>
                        </a:lnTo>
                        <a:lnTo>
                          <a:pt x="528" y="186"/>
                        </a:lnTo>
                        <a:lnTo>
                          <a:pt x="522" y="162"/>
                        </a:lnTo>
                        <a:lnTo>
                          <a:pt x="522" y="144"/>
                        </a:lnTo>
                        <a:lnTo>
                          <a:pt x="516" y="120"/>
                        </a:lnTo>
                        <a:lnTo>
                          <a:pt x="510" y="114"/>
                        </a:lnTo>
                        <a:lnTo>
                          <a:pt x="510" y="102"/>
                        </a:lnTo>
                        <a:lnTo>
                          <a:pt x="510" y="96"/>
                        </a:lnTo>
                        <a:lnTo>
                          <a:pt x="504" y="90"/>
                        </a:lnTo>
                        <a:lnTo>
                          <a:pt x="504" y="84"/>
                        </a:lnTo>
                        <a:lnTo>
                          <a:pt x="498" y="78"/>
                        </a:lnTo>
                        <a:lnTo>
                          <a:pt x="492" y="78"/>
                        </a:lnTo>
                        <a:lnTo>
                          <a:pt x="486" y="78"/>
                        </a:lnTo>
                        <a:lnTo>
                          <a:pt x="486" y="72"/>
                        </a:lnTo>
                        <a:lnTo>
                          <a:pt x="480" y="72"/>
                        </a:lnTo>
                        <a:lnTo>
                          <a:pt x="474" y="78"/>
                        </a:lnTo>
                        <a:lnTo>
                          <a:pt x="468" y="78"/>
                        </a:lnTo>
                        <a:lnTo>
                          <a:pt x="462" y="84"/>
                        </a:lnTo>
                        <a:lnTo>
                          <a:pt x="456" y="84"/>
                        </a:lnTo>
                        <a:lnTo>
                          <a:pt x="450" y="90"/>
                        </a:lnTo>
                        <a:lnTo>
                          <a:pt x="438" y="96"/>
                        </a:lnTo>
                        <a:lnTo>
                          <a:pt x="426" y="108"/>
                        </a:lnTo>
                        <a:lnTo>
                          <a:pt x="402" y="126"/>
                        </a:lnTo>
                        <a:lnTo>
                          <a:pt x="378" y="144"/>
                        </a:lnTo>
                        <a:lnTo>
                          <a:pt x="360" y="168"/>
                        </a:lnTo>
                        <a:lnTo>
                          <a:pt x="348" y="168"/>
                        </a:lnTo>
                        <a:lnTo>
                          <a:pt x="342" y="174"/>
                        </a:lnTo>
                        <a:lnTo>
                          <a:pt x="324" y="186"/>
                        </a:lnTo>
                        <a:lnTo>
                          <a:pt x="306" y="198"/>
                        </a:lnTo>
                        <a:lnTo>
                          <a:pt x="264" y="216"/>
                        </a:lnTo>
                        <a:lnTo>
                          <a:pt x="168" y="258"/>
                        </a:lnTo>
                        <a:lnTo>
                          <a:pt x="126" y="276"/>
                        </a:lnTo>
                        <a:lnTo>
                          <a:pt x="102" y="288"/>
                        </a:lnTo>
                        <a:lnTo>
                          <a:pt x="84" y="300"/>
                        </a:lnTo>
                        <a:lnTo>
                          <a:pt x="66" y="312"/>
                        </a:lnTo>
                        <a:lnTo>
                          <a:pt x="48" y="324"/>
                        </a:lnTo>
                        <a:lnTo>
                          <a:pt x="24" y="336"/>
                        </a:lnTo>
                        <a:lnTo>
                          <a:pt x="6" y="348"/>
                        </a:lnTo>
                        <a:lnTo>
                          <a:pt x="0" y="348"/>
                        </a:lnTo>
                        <a:lnTo>
                          <a:pt x="0" y="342"/>
                        </a:lnTo>
                        <a:lnTo>
                          <a:pt x="6" y="342"/>
                        </a:lnTo>
                        <a:lnTo>
                          <a:pt x="42" y="312"/>
                        </a:lnTo>
                        <a:lnTo>
                          <a:pt x="72" y="282"/>
                        </a:lnTo>
                        <a:lnTo>
                          <a:pt x="114" y="246"/>
                        </a:lnTo>
                        <a:lnTo>
                          <a:pt x="144" y="216"/>
                        </a:lnTo>
                        <a:lnTo>
                          <a:pt x="168" y="198"/>
                        </a:lnTo>
                        <a:lnTo>
                          <a:pt x="186" y="186"/>
                        </a:lnTo>
                        <a:lnTo>
                          <a:pt x="204" y="168"/>
                        </a:lnTo>
                        <a:lnTo>
                          <a:pt x="222" y="150"/>
                        </a:lnTo>
                        <a:lnTo>
                          <a:pt x="240" y="138"/>
                        </a:lnTo>
                        <a:lnTo>
                          <a:pt x="264" y="126"/>
                        </a:lnTo>
                        <a:lnTo>
                          <a:pt x="282" y="114"/>
                        </a:lnTo>
                        <a:lnTo>
                          <a:pt x="300" y="102"/>
                        </a:lnTo>
                        <a:lnTo>
                          <a:pt x="324" y="90"/>
                        </a:lnTo>
                        <a:lnTo>
                          <a:pt x="360" y="66"/>
                        </a:lnTo>
                        <a:lnTo>
                          <a:pt x="384" y="54"/>
                        </a:lnTo>
                        <a:lnTo>
                          <a:pt x="402" y="48"/>
                        </a:lnTo>
                        <a:lnTo>
                          <a:pt x="426" y="36"/>
                        </a:lnTo>
                        <a:lnTo>
                          <a:pt x="450" y="24"/>
                        </a:lnTo>
                        <a:lnTo>
                          <a:pt x="474" y="18"/>
                        </a:lnTo>
                        <a:lnTo>
                          <a:pt x="486" y="12"/>
                        </a:lnTo>
                        <a:lnTo>
                          <a:pt x="492" y="6"/>
                        </a:lnTo>
                        <a:lnTo>
                          <a:pt x="516" y="0"/>
                        </a:lnTo>
                        <a:lnTo>
                          <a:pt x="528" y="0"/>
                        </a:lnTo>
                        <a:lnTo>
                          <a:pt x="534" y="0"/>
                        </a:lnTo>
                        <a:lnTo>
                          <a:pt x="546" y="0"/>
                        </a:lnTo>
                        <a:lnTo>
                          <a:pt x="558" y="0"/>
                        </a:lnTo>
                        <a:lnTo>
                          <a:pt x="564" y="6"/>
                        </a:lnTo>
                        <a:lnTo>
                          <a:pt x="570" y="6"/>
                        </a:lnTo>
                        <a:lnTo>
                          <a:pt x="582" y="12"/>
                        </a:lnTo>
                        <a:lnTo>
                          <a:pt x="582" y="18"/>
                        </a:lnTo>
                        <a:lnTo>
                          <a:pt x="594" y="24"/>
                        </a:lnTo>
                        <a:lnTo>
                          <a:pt x="600" y="30"/>
                        </a:lnTo>
                        <a:lnTo>
                          <a:pt x="606" y="42"/>
                        </a:lnTo>
                        <a:lnTo>
                          <a:pt x="606" y="48"/>
                        </a:lnTo>
                        <a:lnTo>
                          <a:pt x="612" y="60"/>
                        </a:lnTo>
                        <a:lnTo>
                          <a:pt x="612" y="72"/>
                        </a:lnTo>
                        <a:lnTo>
                          <a:pt x="618" y="84"/>
                        </a:lnTo>
                        <a:lnTo>
                          <a:pt x="624" y="96"/>
                        </a:lnTo>
                        <a:lnTo>
                          <a:pt x="630" y="126"/>
                        </a:lnTo>
                        <a:lnTo>
                          <a:pt x="630" y="150"/>
                        </a:lnTo>
                        <a:lnTo>
                          <a:pt x="630" y="180"/>
                        </a:lnTo>
                        <a:lnTo>
                          <a:pt x="642" y="228"/>
                        </a:lnTo>
                        <a:lnTo>
                          <a:pt x="654" y="318"/>
                        </a:lnTo>
                        <a:lnTo>
                          <a:pt x="660" y="408"/>
                        </a:lnTo>
                        <a:lnTo>
                          <a:pt x="672" y="450"/>
                        </a:lnTo>
                        <a:lnTo>
                          <a:pt x="678" y="492"/>
                        </a:lnTo>
                        <a:lnTo>
                          <a:pt x="690" y="576"/>
                        </a:lnTo>
                        <a:lnTo>
                          <a:pt x="702" y="648"/>
                        </a:lnTo>
                        <a:lnTo>
                          <a:pt x="726" y="732"/>
                        </a:lnTo>
                        <a:lnTo>
                          <a:pt x="744" y="810"/>
                        </a:lnTo>
                        <a:lnTo>
                          <a:pt x="762" y="888"/>
                        </a:lnTo>
                        <a:lnTo>
                          <a:pt x="780" y="966"/>
                        </a:lnTo>
                        <a:lnTo>
                          <a:pt x="798" y="1050"/>
                        </a:lnTo>
                        <a:lnTo>
                          <a:pt x="846" y="1224"/>
                        </a:lnTo>
                        <a:lnTo>
                          <a:pt x="864" y="1314"/>
                        </a:lnTo>
                        <a:lnTo>
                          <a:pt x="888" y="1416"/>
                        </a:lnTo>
                        <a:lnTo>
                          <a:pt x="912" y="1518"/>
                        </a:lnTo>
                        <a:lnTo>
                          <a:pt x="936" y="1626"/>
                        </a:lnTo>
                        <a:lnTo>
                          <a:pt x="936" y="1632"/>
                        </a:lnTo>
                        <a:lnTo>
                          <a:pt x="936" y="1638"/>
                        </a:lnTo>
                        <a:lnTo>
                          <a:pt x="942" y="1638"/>
                        </a:lnTo>
                        <a:lnTo>
                          <a:pt x="942" y="1644"/>
                        </a:lnTo>
                        <a:lnTo>
                          <a:pt x="936" y="1644"/>
                        </a:lnTo>
                        <a:lnTo>
                          <a:pt x="936" y="1650"/>
                        </a:lnTo>
                        <a:lnTo>
                          <a:pt x="936" y="1662"/>
                        </a:lnTo>
                        <a:lnTo>
                          <a:pt x="930" y="1668"/>
                        </a:lnTo>
                        <a:lnTo>
                          <a:pt x="924" y="1674"/>
                        </a:lnTo>
                        <a:lnTo>
                          <a:pt x="918" y="1680"/>
                        </a:lnTo>
                        <a:lnTo>
                          <a:pt x="918" y="1686"/>
                        </a:lnTo>
                        <a:lnTo>
                          <a:pt x="912" y="1686"/>
                        </a:lnTo>
                        <a:lnTo>
                          <a:pt x="906" y="1686"/>
                        </a:lnTo>
                        <a:lnTo>
                          <a:pt x="900" y="1692"/>
                        </a:lnTo>
                        <a:lnTo>
                          <a:pt x="894" y="1692"/>
                        </a:lnTo>
                        <a:lnTo>
                          <a:pt x="888" y="1692"/>
                        </a:lnTo>
                        <a:lnTo>
                          <a:pt x="882" y="1692"/>
                        </a:lnTo>
                        <a:lnTo>
                          <a:pt x="876" y="1692"/>
                        </a:lnTo>
                        <a:lnTo>
                          <a:pt x="870" y="1692"/>
                        </a:lnTo>
                        <a:lnTo>
                          <a:pt x="864" y="1692"/>
                        </a:lnTo>
                        <a:lnTo>
                          <a:pt x="858" y="1686"/>
                        </a:lnTo>
                        <a:lnTo>
                          <a:pt x="852" y="1686"/>
                        </a:lnTo>
                        <a:lnTo>
                          <a:pt x="846" y="1686"/>
                        </a:lnTo>
                        <a:lnTo>
                          <a:pt x="846" y="1680"/>
                        </a:lnTo>
                        <a:lnTo>
                          <a:pt x="840" y="1674"/>
                        </a:lnTo>
                        <a:lnTo>
                          <a:pt x="834" y="1668"/>
                        </a:lnTo>
                        <a:lnTo>
                          <a:pt x="834" y="1662"/>
                        </a:lnTo>
                        <a:lnTo>
                          <a:pt x="828" y="1656"/>
                        </a:lnTo>
                        <a:lnTo>
                          <a:pt x="828" y="1650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3" name="Freeform 328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0 w 480"/>
                      <a:gd name="T1" fmla="*/ 1332 h 1392"/>
                      <a:gd name="T2" fmla="*/ 30 w 480"/>
                      <a:gd name="T3" fmla="*/ 1128 h 1392"/>
                      <a:gd name="T4" fmla="*/ 60 w 480"/>
                      <a:gd name="T5" fmla="*/ 882 h 1392"/>
                      <a:gd name="T6" fmla="*/ 78 w 480"/>
                      <a:gd name="T7" fmla="*/ 756 h 1392"/>
                      <a:gd name="T8" fmla="*/ 90 w 480"/>
                      <a:gd name="T9" fmla="*/ 642 h 1392"/>
                      <a:gd name="T10" fmla="*/ 114 w 480"/>
                      <a:gd name="T11" fmla="*/ 564 h 1392"/>
                      <a:gd name="T12" fmla="*/ 132 w 480"/>
                      <a:gd name="T13" fmla="*/ 486 h 1392"/>
                      <a:gd name="T14" fmla="*/ 150 w 480"/>
                      <a:gd name="T15" fmla="*/ 408 h 1392"/>
                      <a:gd name="T16" fmla="*/ 180 w 480"/>
                      <a:gd name="T17" fmla="*/ 324 h 1392"/>
                      <a:gd name="T18" fmla="*/ 204 w 480"/>
                      <a:gd name="T19" fmla="*/ 258 h 1392"/>
                      <a:gd name="T20" fmla="*/ 240 w 480"/>
                      <a:gd name="T21" fmla="*/ 162 h 1392"/>
                      <a:gd name="T22" fmla="*/ 270 w 480"/>
                      <a:gd name="T23" fmla="*/ 96 h 1392"/>
                      <a:gd name="T24" fmla="*/ 282 w 480"/>
                      <a:gd name="T25" fmla="*/ 66 h 1392"/>
                      <a:gd name="T26" fmla="*/ 306 w 480"/>
                      <a:gd name="T27" fmla="*/ 36 h 1392"/>
                      <a:gd name="T28" fmla="*/ 324 w 480"/>
                      <a:gd name="T29" fmla="*/ 12 h 1392"/>
                      <a:gd name="T30" fmla="*/ 330 w 480"/>
                      <a:gd name="T31" fmla="*/ 6 h 1392"/>
                      <a:gd name="T32" fmla="*/ 336 w 480"/>
                      <a:gd name="T33" fmla="*/ 0 h 1392"/>
                      <a:gd name="T34" fmla="*/ 348 w 480"/>
                      <a:gd name="T35" fmla="*/ 0 h 1392"/>
                      <a:gd name="T36" fmla="*/ 372 w 480"/>
                      <a:gd name="T37" fmla="*/ 6 h 1392"/>
                      <a:gd name="T38" fmla="*/ 384 w 480"/>
                      <a:gd name="T39" fmla="*/ 6 h 1392"/>
                      <a:gd name="T40" fmla="*/ 408 w 480"/>
                      <a:gd name="T41" fmla="*/ 18 h 1392"/>
                      <a:gd name="T42" fmla="*/ 450 w 480"/>
                      <a:gd name="T43" fmla="*/ 48 h 1392"/>
                      <a:gd name="T44" fmla="*/ 474 w 480"/>
                      <a:gd name="T45" fmla="*/ 66 h 1392"/>
                      <a:gd name="T46" fmla="*/ 480 w 480"/>
                      <a:gd name="T47" fmla="*/ 66 h 1392"/>
                      <a:gd name="T48" fmla="*/ 480 w 480"/>
                      <a:gd name="T49" fmla="*/ 72 h 1392"/>
                      <a:gd name="T50" fmla="*/ 480 w 480"/>
                      <a:gd name="T51" fmla="*/ 72 h 1392"/>
                      <a:gd name="T52" fmla="*/ 474 w 480"/>
                      <a:gd name="T53" fmla="*/ 72 h 1392"/>
                      <a:gd name="T54" fmla="*/ 456 w 480"/>
                      <a:gd name="T55" fmla="*/ 66 h 1392"/>
                      <a:gd name="T56" fmla="*/ 432 w 480"/>
                      <a:gd name="T57" fmla="*/ 72 h 1392"/>
                      <a:gd name="T58" fmla="*/ 420 w 480"/>
                      <a:gd name="T59" fmla="*/ 72 h 1392"/>
                      <a:gd name="T60" fmla="*/ 408 w 480"/>
                      <a:gd name="T61" fmla="*/ 84 h 1392"/>
                      <a:gd name="T62" fmla="*/ 396 w 480"/>
                      <a:gd name="T63" fmla="*/ 90 h 1392"/>
                      <a:gd name="T64" fmla="*/ 384 w 480"/>
                      <a:gd name="T65" fmla="*/ 114 h 1392"/>
                      <a:gd name="T66" fmla="*/ 360 w 480"/>
                      <a:gd name="T67" fmla="*/ 162 h 1392"/>
                      <a:gd name="T68" fmla="*/ 348 w 480"/>
                      <a:gd name="T69" fmla="*/ 186 h 1392"/>
                      <a:gd name="T70" fmla="*/ 324 w 480"/>
                      <a:gd name="T71" fmla="*/ 246 h 1392"/>
                      <a:gd name="T72" fmla="*/ 282 w 480"/>
                      <a:gd name="T73" fmla="*/ 360 h 1392"/>
                      <a:gd name="T74" fmla="*/ 258 w 480"/>
                      <a:gd name="T75" fmla="*/ 444 h 1392"/>
                      <a:gd name="T76" fmla="*/ 234 w 480"/>
                      <a:gd name="T77" fmla="*/ 522 h 1392"/>
                      <a:gd name="T78" fmla="*/ 210 w 480"/>
                      <a:gd name="T79" fmla="*/ 618 h 1392"/>
                      <a:gd name="T80" fmla="*/ 186 w 480"/>
                      <a:gd name="T81" fmla="*/ 726 h 1392"/>
                      <a:gd name="T82" fmla="*/ 174 w 480"/>
                      <a:gd name="T83" fmla="*/ 840 h 1392"/>
                      <a:gd name="T84" fmla="*/ 138 w 480"/>
                      <a:gd name="T85" fmla="*/ 1146 h 1392"/>
                      <a:gd name="T86" fmla="*/ 114 w 480"/>
                      <a:gd name="T87" fmla="*/ 1344 h 1392"/>
                      <a:gd name="T88" fmla="*/ 108 w 480"/>
                      <a:gd name="T89" fmla="*/ 1356 h 1392"/>
                      <a:gd name="T90" fmla="*/ 102 w 480"/>
                      <a:gd name="T91" fmla="*/ 1368 h 1392"/>
                      <a:gd name="T92" fmla="*/ 96 w 480"/>
                      <a:gd name="T93" fmla="*/ 1374 h 1392"/>
                      <a:gd name="T94" fmla="*/ 90 w 480"/>
                      <a:gd name="T95" fmla="*/ 1386 h 1392"/>
                      <a:gd name="T96" fmla="*/ 78 w 480"/>
                      <a:gd name="T97" fmla="*/ 1392 h 1392"/>
                      <a:gd name="T98" fmla="*/ 66 w 480"/>
                      <a:gd name="T99" fmla="*/ 1392 h 1392"/>
                      <a:gd name="T100" fmla="*/ 60 w 480"/>
                      <a:gd name="T101" fmla="*/ 1392 h 1392"/>
                      <a:gd name="T102" fmla="*/ 48 w 480"/>
                      <a:gd name="T103" fmla="*/ 1392 h 1392"/>
                      <a:gd name="T104" fmla="*/ 36 w 480"/>
                      <a:gd name="T105" fmla="*/ 1392 h 1392"/>
                      <a:gd name="T106" fmla="*/ 24 w 480"/>
                      <a:gd name="T107" fmla="*/ 1386 h 1392"/>
                      <a:gd name="T108" fmla="*/ 18 w 480"/>
                      <a:gd name="T109" fmla="*/ 1374 h 1392"/>
                      <a:gd name="T110" fmla="*/ 6 w 480"/>
                      <a:gd name="T111" fmla="*/ 1362 h 1392"/>
                      <a:gd name="T112" fmla="*/ 6 w 480"/>
                      <a:gd name="T113" fmla="*/ 1350 h 1392"/>
                      <a:gd name="T114" fmla="*/ 0 w 480"/>
                      <a:gd name="T115" fmla="*/ 1338 h 139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0" y="1332"/>
                        </a:ln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4" name="Freeform 329"/>
                  <p:cNvSpPr>
                    <a:spLocks/>
                  </p:cNvSpPr>
                  <p:nvPr/>
                </p:nvSpPr>
                <p:spPr bwMode="auto">
                  <a:xfrm>
                    <a:off x="1608" y="1992"/>
                    <a:ext cx="480" cy="1392"/>
                  </a:xfrm>
                  <a:custGeom>
                    <a:avLst/>
                    <a:gdLst>
                      <a:gd name="T0" fmla="*/ 18 w 480"/>
                      <a:gd name="T1" fmla="*/ 1224 h 1392"/>
                      <a:gd name="T2" fmla="*/ 48 w 480"/>
                      <a:gd name="T3" fmla="*/ 960 h 1392"/>
                      <a:gd name="T4" fmla="*/ 66 w 480"/>
                      <a:gd name="T5" fmla="*/ 816 h 1392"/>
                      <a:gd name="T6" fmla="*/ 84 w 480"/>
                      <a:gd name="T7" fmla="*/ 696 h 1392"/>
                      <a:gd name="T8" fmla="*/ 102 w 480"/>
                      <a:gd name="T9" fmla="*/ 594 h 1392"/>
                      <a:gd name="T10" fmla="*/ 114 w 480"/>
                      <a:gd name="T11" fmla="*/ 540 h 1392"/>
                      <a:gd name="T12" fmla="*/ 144 w 480"/>
                      <a:gd name="T13" fmla="*/ 432 h 1392"/>
                      <a:gd name="T14" fmla="*/ 162 w 480"/>
                      <a:gd name="T15" fmla="*/ 378 h 1392"/>
                      <a:gd name="T16" fmla="*/ 192 w 480"/>
                      <a:gd name="T17" fmla="*/ 294 h 1392"/>
                      <a:gd name="T18" fmla="*/ 228 w 480"/>
                      <a:gd name="T19" fmla="*/ 204 h 1392"/>
                      <a:gd name="T20" fmla="*/ 258 w 480"/>
                      <a:gd name="T21" fmla="*/ 132 h 1392"/>
                      <a:gd name="T22" fmla="*/ 282 w 480"/>
                      <a:gd name="T23" fmla="*/ 78 h 1392"/>
                      <a:gd name="T24" fmla="*/ 294 w 480"/>
                      <a:gd name="T25" fmla="*/ 48 h 1392"/>
                      <a:gd name="T26" fmla="*/ 312 w 480"/>
                      <a:gd name="T27" fmla="*/ 18 h 1392"/>
                      <a:gd name="T28" fmla="*/ 324 w 480"/>
                      <a:gd name="T29" fmla="*/ 6 h 1392"/>
                      <a:gd name="T30" fmla="*/ 330 w 480"/>
                      <a:gd name="T31" fmla="*/ 0 h 1392"/>
                      <a:gd name="T32" fmla="*/ 342 w 480"/>
                      <a:gd name="T33" fmla="*/ 0 h 1392"/>
                      <a:gd name="T34" fmla="*/ 354 w 480"/>
                      <a:gd name="T35" fmla="*/ 0 h 1392"/>
                      <a:gd name="T36" fmla="*/ 378 w 480"/>
                      <a:gd name="T37" fmla="*/ 6 h 1392"/>
                      <a:gd name="T38" fmla="*/ 390 w 480"/>
                      <a:gd name="T39" fmla="*/ 18 h 1392"/>
                      <a:gd name="T40" fmla="*/ 432 w 480"/>
                      <a:gd name="T41" fmla="*/ 36 h 1392"/>
                      <a:gd name="T42" fmla="*/ 468 w 480"/>
                      <a:gd name="T43" fmla="*/ 60 h 1392"/>
                      <a:gd name="T44" fmla="*/ 480 w 480"/>
                      <a:gd name="T45" fmla="*/ 66 h 1392"/>
                      <a:gd name="T46" fmla="*/ 480 w 480"/>
                      <a:gd name="T47" fmla="*/ 72 h 1392"/>
                      <a:gd name="T48" fmla="*/ 474 w 480"/>
                      <a:gd name="T49" fmla="*/ 72 h 1392"/>
                      <a:gd name="T50" fmla="*/ 456 w 480"/>
                      <a:gd name="T51" fmla="*/ 66 h 1392"/>
                      <a:gd name="T52" fmla="*/ 432 w 480"/>
                      <a:gd name="T53" fmla="*/ 72 h 1392"/>
                      <a:gd name="T54" fmla="*/ 420 w 480"/>
                      <a:gd name="T55" fmla="*/ 72 h 1392"/>
                      <a:gd name="T56" fmla="*/ 408 w 480"/>
                      <a:gd name="T57" fmla="*/ 84 h 1392"/>
                      <a:gd name="T58" fmla="*/ 384 w 480"/>
                      <a:gd name="T59" fmla="*/ 108 h 1392"/>
                      <a:gd name="T60" fmla="*/ 372 w 480"/>
                      <a:gd name="T61" fmla="*/ 132 h 1392"/>
                      <a:gd name="T62" fmla="*/ 354 w 480"/>
                      <a:gd name="T63" fmla="*/ 174 h 1392"/>
                      <a:gd name="T64" fmla="*/ 336 w 480"/>
                      <a:gd name="T65" fmla="*/ 216 h 1392"/>
                      <a:gd name="T66" fmla="*/ 306 w 480"/>
                      <a:gd name="T67" fmla="*/ 300 h 1392"/>
                      <a:gd name="T68" fmla="*/ 264 w 480"/>
                      <a:gd name="T69" fmla="*/ 414 h 1392"/>
                      <a:gd name="T70" fmla="*/ 246 w 480"/>
                      <a:gd name="T71" fmla="*/ 474 h 1392"/>
                      <a:gd name="T72" fmla="*/ 222 w 480"/>
                      <a:gd name="T73" fmla="*/ 570 h 1392"/>
                      <a:gd name="T74" fmla="*/ 198 w 480"/>
                      <a:gd name="T75" fmla="*/ 672 h 1392"/>
                      <a:gd name="T76" fmla="*/ 186 w 480"/>
                      <a:gd name="T77" fmla="*/ 786 h 1392"/>
                      <a:gd name="T78" fmla="*/ 162 w 480"/>
                      <a:gd name="T79" fmla="*/ 978 h 1392"/>
                      <a:gd name="T80" fmla="*/ 126 w 480"/>
                      <a:gd name="T81" fmla="*/ 1242 h 1392"/>
                      <a:gd name="T82" fmla="*/ 114 w 480"/>
                      <a:gd name="T83" fmla="*/ 1350 h 1392"/>
                      <a:gd name="T84" fmla="*/ 108 w 480"/>
                      <a:gd name="T85" fmla="*/ 1362 h 1392"/>
                      <a:gd name="T86" fmla="*/ 102 w 480"/>
                      <a:gd name="T87" fmla="*/ 1368 h 1392"/>
                      <a:gd name="T88" fmla="*/ 90 w 480"/>
                      <a:gd name="T89" fmla="*/ 1380 h 1392"/>
                      <a:gd name="T90" fmla="*/ 84 w 480"/>
                      <a:gd name="T91" fmla="*/ 1386 h 1392"/>
                      <a:gd name="T92" fmla="*/ 72 w 480"/>
                      <a:gd name="T93" fmla="*/ 1392 h 1392"/>
                      <a:gd name="T94" fmla="*/ 66 w 480"/>
                      <a:gd name="T95" fmla="*/ 1392 h 1392"/>
                      <a:gd name="T96" fmla="*/ 54 w 480"/>
                      <a:gd name="T97" fmla="*/ 1392 h 1392"/>
                      <a:gd name="T98" fmla="*/ 42 w 480"/>
                      <a:gd name="T99" fmla="*/ 1392 h 1392"/>
                      <a:gd name="T100" fmla="*/ 30 w 480"/>
                      <a:gd name="T101" fmla="*/ 1386 h 1392"/>
                      <a:gd name="T102" fmla="*/ 18 w 480"/>
                      <a:gd name="T103" fmla="*/ 1380 h 1392"/>
                      <a:gd name="T104" fmla="*/ 12 w 480"/>
                      <a:gd name="T105" fmla="*/ 1368 h 1392"/>
                      <a:gd name="T106" fmla="*/ 6 w 480"/>
                      <a:gd name="T107" fmla="*/ 1356 h 1392"/>
                      <a:gd name="T108" fmla="*/ 0 w 480"/>
                      <a:gd name="T109" fmla="*/ 1344 h 1392"/>
                      <a:gd name="T110" fmla="*/ 0 w 480"/>
                      <a:gd name="T111" fmla="*/ 1332 h 1392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0" t="0" r="r" b="b"/>
                    <a:pathLst>
                      <a:path w="480" h="1392">
                        <a:moveTo>
                          <a:pt x="0" y="1332"/>
                        </a:moveTo>
                        <a:lnTo>
                          <a:pt x="18" y="1224"/>
                        </a:lnTo>
                        <a:lnTo>
                          <a:pt x="30" y="1128"/>
                        </a:lnTo>
                        <a:lnTo>
                          <a:pt x="48" y="960"/>
                        </a:lnTo>
                        <a:lnTo>
                          <a:pt x="60" y="882"/>
                        </a:lnTo>
                        <a:lnTo>
                          <a:pt x="66" y="816"/>
                        </a:lnTo>
                        <a:lnTo>
                          <a:pt x="78" y="756"/>
                        </a:lnTo>
                        <a:lnTo>
                          <a:pt x="84" y="696"/>
                        </a:lnTo>
                        <a:lnTo>
                          <a:pt x="90" y="642"/>
                        </a:lnTo>
                        <a:lnTo>
                          <a:pt x="102" y="594"/>
                        </a:lnTo>
                        <a:lnTo>
                          <a:pt x="114" y="564"/>
                        </a:lnTo>
                        <a:lnTo>
                          <a:pt x="114" y="540"/>
                        </a:lnTo>
                        <a:lnTo>
                          <a:pt x="132" y="486"/>
                        </a:lnTo>
                        <a:lnTo>
                          <a:pt x="144" y="432"/>
                        </a:lnTo>
                        <a:lnTo>
                          <a:pt x="150" y="408"/>
                        </a:lnTo>
                        <a:lnTo>
                          <a:pt x="162" y="378"/>
                        </a:lnTo>
                        <a:lnTo>
                          <a:pt x="180" y="324"/>
                        </a:lnTo>
                        <a:lnTo>
                          <a:pt x="192" y="294"/>
                        </a:lnTo>
                        <a:lnTo>
                          <a:pt x="204" y="258"/>
                        </a:lnTo>
                        <a:lnTo>
                          <a:pt x="228" y="204"/>
                        </a:lnTo>
                        <a:lnTo>
                          <a:pt x="240" y="162"/>
                        </a:lnTo>
                        <a:lnTo>
                          <a:pt x="258" y="132"/>
                        </a:lnTo>
                        <a:lnTo>
                          <a:pt x="270" y="96"/>
                        </a:lnTo>
                        <a:lnTo>
                          <a:pt x="282" y="78"/>
                        </a:lnTo>
                        <a:lnTo>
                          <a:pt x="282" y="66"/>
                        </a:lnTo>
                        <a:lnTo>
                          <a:pt x="294" y="48"/>
                        </a:lnTo>
                        <a:lnTo>
                          <a:pt x="306" y="36"/>
                        </a:lnTo>
                        <a:lnTo>
                          <a:pt x="312" y="18"/>
                        </a:lnTo>
                        <a:lnTo>
                          <a:pt x="324" y="12"/>
                        </a:lnTo>
                        <a:lnTo>
                          <a:pt x="324" y="6"/>
                        </a:lnTo>
                        <a:lnTo>
                          <a:pt x="330" y="6"/>
                        </a:lnTo>
                        <a:lnTo>
                          <a:pt x="330" y="0"/>
                        </a:lnTo>
                        <a:lnTo>
                          <a:pt x="336" y="0"/>
                        </a:lnTo>
                        <a:lnTo>
                          <a:pt x="342" y="0"/>
                        </a:lnTo>
                        <a:lnTo>
                          <a:pt x="348" y="0"/>
                        </a:lnTo>
                        <a:lnTo>
                          <a:pt x="354" y="0"/>
                        </a:lnTo>
                        <a:lnTo>
                          <a:pt x="372" y="6"/>
                        </a:lnTo>
                        <a:lnTo>
                          <a:pt x="378" y="6"/>
                        </a:lnTo>
                        <a:lnTo>
                          <a:pt x="384" y="6"/>
                        </a:lnTo>
                        <a:lnTo>
                          <a:pt x="390" y="18"/>
                        </a:lnTo>
                        <a:lnTo>
                          <a:pt x="408" y="18"/>
                        </a:lnTo>
                        <a:lnTo>
                          <a:pt x="432" y="36"/>
                        </a:lnTo>
                        <a:lnTo>
                          <a:pt x="450" y="48"/>
                        </a:lnTo>
                        <a:lnTo>
                          <a:pt x="468" y="60"/>
                        </a:lnTo>
                        <a:lnTo>
                          <a:pt x="474" y="66"/>
                        </a:lnTo>
                        <a:lnTo>
                          <a:pt x="480" y="66"/>
                        </a:lnTo>
                        <a:lnTo>
                          <a:pt x="480" y="72"/>
                        </a:lnTo>
                        <a:lnTo>
                          <a:pt x="474" y="72"/>
                        </a:lnTo>
                        <a:lnTo>
                          <a:pt x="462" y="66"/>
                        </a:lnTo>
                        <a:lnTo>
                          <a:pt x="456" y="66"/>
                        </a:lnTo>
                        <a:lnTo>
                          <a:pt x="444" y="66"/>
                        </a:lnTo>
                        <a:lnTo>
                          <a:pt x="432" y="72"/>
                        </a:lnTo>
                        <a:lnTo>
                          <a:pt x="426" y="72"/>
                        </a:lnTo>
                        <a:lnTo>
                          <a:pt x="420" y="72"/>
                        </a:lnTo>
                        <a:lnTo>
                          <a:pt x="408" y="78"/>
                        </a:lnTo>
                        <a:lnTo>
                          <a:pt x="408" y="84"/>
                        </a:lnTo>
                        <a:lnTo>
                          <a:pt x="396" y="90"/>
                        </a:lnTo>
                        <a:lnTo>
                          <a:pt x="384" y="108"/>
                        </a:lnTo>
                        <a:lnTo>
                          <a:pt x="384" y="114"/>
                        </a:lnTo>
                        <a:lnTo>
                          <a:pt x="372" y="132"/>
                        </a:lnTo>
                        <a:lnTo>
                          <a:pt x="360" y="162"/>
                        </a:lnTo>
                        <a:lnTo>
                          <a:pt x="354" y="174"/>
                        </a:lnTo>
                        <a:lnTo>
                          <a:pt x="348" y="186"/>
                        </a:lnTo>
                        <a:lnTo>
                          <a:pt x="336" y="216"/>
                        </a:lnTo>
                        <a:lnTo>
                          <a:pt x="324" y="246"/>
                        </a:lnTo>
                        <a:lnTo>
                          <a:pt x="306" y="300"/>
                        </a:lnTo>
                        <a:lnTo>
                          <a:pt x="282" y="360"/>
                        </a:lnTo>
                        <a:lnTo>
                          <a:pt x="264" y="414"/>
                        </a:lnTo>
                        <a:lnTo>
                          <a:pt x="258" y="444"/>
                        </a:lnTo>
                        <a:lnTo>
                          <a:pt x="246" y="474"/>
                        </a:lnTo>
                        <a:lnTo>
                          <a:pt x="234" y="522"/>
                        </a:lnTo>
                        <a:lnTo>
                          <a:pt x="222" y="570"/>
                        </a:lnTo>
                        <a:lnTo>
                          <a:pt x="210" y="618"/>
                        </a:lnTo>
                        <a:lnTo>
                          <a:pt x="198" y="672"/>
                        </a:lnTo>
                        <a:lnTo>
                          <a:pt x="186" y="726"/>
                        </a:lnTo>
                        <a:lnTo>
                          <a:pt x="186" y="786"/>
                        </a:lnTo>
                        <a:lnTo>
                          <a:pt x="174" y="840"/>
                        </a:lnTo>
                        <a:lnTo>
                          <a:pt x="162" y="978"/>
                        </a:lnTo>
                        <a:lnTo>
                          <a:pt x="138" y="1146"/>
                        </a:lnTo>
                        <a:lnTo>
                          <a:pt x="126" y="1242"/>
                        </a:lnTo>
                        <a:lnTo>
                          <a:pt x="114" y="1344"/>
                        </a:lnTo>
                        <a:lnTo>
                          <a:pt x="114" y="1350"/>
                        </a:lnTo>
                        <a:lnTo>
                          <a:pt x="108" y="1356"/>
                        </a:lnTo>
                        <a:lnTo>
                          <a:pt x="108" y="1362"/>
                        </a:lnTo>
                        <a:lnTo>
                          <a:pt x="102" y="1368"/>
                        </a:lnTo>
                        <a:lnTo>
                          <a:pt x="96" y="1374"/>
                        </a:lnTo>
                        <a:lnTo>
                          <a:pt x="90" y="1380"/>
                        </a:lnTo>
                        <a:lnTo>
                          <a:pt x="90" y="1386"/>
                        </a:lnTo>
                        <a:lnTo>
                          <a:pt x="84" y="1386"/>
                        </a:lnTo>
                        <a:lnTo>
                          <a:pt x="78" y="1392"/>
                        </a:lnTo>
                        <a:lnTo>
                          <a:pt x="72" y="1392"/>
                        </a:lnTo>
                        <a:lnTo>
                          <a:pt x="66" y="1392"/>
                        </a:lnTo>
                        <a:lnTo>
                          <a:pt x="60" y="1392"/>
                        </a:lnTo>
                        <a:lnTo>
                          <a:pt x="54" y="1392"/>
                        </a:lnTo>
                        <a:lnTo>
                          <a:pt x="48" y="1392"/>
                        </a:lnTo>
                        <a:lnTo>
                          <a:pt x="42" y="1392"/>
                        </a:lnTo>
                        <a:lnTo>
                          <a:pt x="36" y="1392"/>
                        </a:lnTo>
                        <a:lnTo>
                          <a:pt x="30" y="1386"/>
                        </a:lnTo>
                        <a:lnTo>
                          <a:pt x="24" y="1386"/>
                        </a:lnTo>
                        <a:lnTo>
                          <a:pt x="18" y="1380"/>
                        </a:lnTo>
                        <a:lnTo>
                          <a:pt x="18" y="1374"/>
                        </a:lnTo>
                        <a:lnTo>
                          <a:pt x="12" y="1368"/>
                        </a:lnTo>
                        <a:lnTo>
                          <a:pt x="6" y="1362"/>
                        </a:lnTo>
                        <a:lnTo>
                          <a:pt x="6" y="1356"/>
                        </a:lnTo>
                        <a:lnTo>
                          <a:pt x="6" y="1350"/>
                        </a:lnTo>
                        <a:lnTo>
                          <a:pt x="0" y="1344"/>
                        </a:lnTo>
                        <a:lnTo>
                          <a:pt x="0" y="1338"/>
                        </a:lnTo>
                        <a:lnTo>
                          <a:pt x="0" y="133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5" name="Freeform 330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40 h 1200"/>
                      <a:gd name="T2" fmla="*/ 414 w 510"/>
                      <a:gd name="T3" fmla="*/ 1128 h 1200"/>
                      <a:gd name="T4" fmla="*/ 414 w 510"/>
                      <a:gd name="T5" fmla="*/ 1116 h 1200"/>
                      <a:gd name="T6" fmla="*/ 408 w 510"/>
                      <a:gd name="T7" fmla="*/ 1092 h 1200"/>
                      <a:gd name="T8" fmla="*/ 408 w 510"/>
                      <a:gd name="T9" fmla="*/ 1074 h 1200"/>
                      <a:gd name="T10" fmla="*/ 402 w 510"/>
                      <a:gd name="T11" fmla="*/ 1032 h 1200"/>
                      <a:gd name="T12" fmla="*/ 390 w 510"/>
                      <a:gd name="T13" fmla="*/ 972 h 1200"/>
                      <a:gd name="T14" fmla="*/ 372 w 510"/>
                      <a:gd name="T15" fmla="*/ 888 h 1200"/>
                      <a:gd name="T16" fmla="*/ 342 w 510"/>
                      <a:gd name="T17" fmla="*/ 780 h 1200"/>
                      <a:gd name="T18" fmla="*/ 312 w 510"/>
                      <a:gd name="T19" fmla="*/ 672 h 1200"/>
                      <a:gd name="T20" fmla="*/ 288 w 510"/>
                      <a:gd name="T21" fmla="*/ 546 h 1200"/>
                      <a:gd name="T22" fmla="*/ 270 w 510"/>
                      <a:gd name="T23" fmla="*/ 450 h 1200"/>
                      <a:gd name="T24" fmla="*/ 258 w 510"/>
                      <a:gd name="T25" fmla="*/ 402 h 1200"/>
                      <a:gd name="T26" fmla="*/ 240 w 510"/>
                      <a:gd name="T27" fmla="*/ 354 h 1200"/>
                      <a:gd name="T28" fmla="*/ 222 w 510"/>
                      <a:gd name="T29" fmla="*/ 306 h 1200"/>
                      <a:gd name="T30" fmla="*/ 204 w 510"/>
                      <a:gd name="T31" fmla="*/ 258 h 1200"/>
                      <a:gd name="T32" fmla="*/ 180 w 510"/>
                      <a:gd name="T33" fmla="*/ 210 h 1200"/>
                      <a:gd name="T34" fmla="*/ 156 w 510"/>
                      <a:gd name="T35" fmla="*/ 186 h 1200"/>
                      <a:gd name="T36" fmla="*/ 138 w 510"/>
                      <a:gd name="T37" fmla="*/ 156 h 1200"/>
                      <a:gd name="T38" fmla="*/ 108 w 510"/>
                      <a:gd name="T39" fmla="*/ 138 h 1200"/>
                      <a:gd name="T40" fmla="*/ 84 w 510"/>
                      <a:gd name="T41" fmla="*/ 114 h 1200"/>
                      <a:gd name="T42" fmla="*/ 72 w 510"/>
                      <a:gd name="T43" fmla="*/ 108 h 1200"/>
                      <a:gd name="T44" fmla="*/ 60 w 510"/>
                      <a:gd name="T45" fmla="*/ 90 h 1200"/>
                      <a:gd name="T46" fmla="*/ 48 w 510"/>
                      <a:gd name="T47" fmla="*/ 66 h 1200"/>
                      <a:gd name="T48" fmla="*/ 36 w 510"/>
                      <a:gd name="T49" fmla="*/ 42 h 1200"/>
                      <a:gd name="T50" fmla="*/ 24 w 510"/>
                      <a:gd name="T51" fmla="*/ 30 h 1200"/>
                      <a:gd name="T52" fmla="*/ 12 w 510"/>
                      <a:gd name="T53" fmla="*/ 18 h 1200"/>
                      <a:gd name="T54" fmla="*/ 0 w 510"/>
                      <a:gd name="T55" fmla="*/ 12 h 1200"/>
                      <a:gd name="T56" fmla="*/ 0 w 510"/>
                      <a:gd name="T57" fmla="*/ 6 h 1200"/>
                      <a:gd name="T58" fmla="*/ 0 w 510"/>
                      <a:gd name="T59" fmla="*/ 0 h 1200"/>
                      <a:gd name="T60" fmla="*/ 6 w 510"/>
                      <a:gd name="T61" fmla="*/ 0 h 1200"/>
                      <a:gd name="T62" fmla="*/ 12 w 510"/>
                      <a:gd name="T63" fmla="*/ 0 h 1200"/>
                      <a:gd name="T64" fmla="*/ 30 w 510"/>
                      <a:gd name="T65" fmla="*/ 12 h 1200"/>
                      <a:gd name="T66" fmla="*/ 48 w 510"/>
                      <a:gd name="T67" fmla="*/ 18 h 1200"/>
                      <a:gd name="T68" fmla="*/ 72 w 510"/>
                      <a:gd name="T69" fmla="*/ 18 h 1200"/>
                      <a:gd name="T70" fmla="*/ 102 w 510"/>
                      <a:gd name="T71" fmla="*/ 18 h 1200"/>
                      <a:gd name="T72" fmla="*/ 120 w 510"/>
                      <a:gd name="T73" fmla="*/ 18 h 1200"/>
                      <a:gd name="T74" fmla="*/ 144 w 510"/>
                      <a:gd name="T75" fmla="*/ 24 h 1200"/>
                      <a:gd name="T76" fmla="*/ 168 w 510"/>
                      <a:gd name="T77" fmla="*/ 42 h 1200"/>
                      <a:gd name="T78" fmla="*/ 192 w 510"/>
                      <a:gd name="T79" fmla="*/ 66 h 1200"/>
                      <a:gd name="T80" fmla="*/ 228 w 510"/>
                      <a:gd name="T81" fmla="*/ 108 h 1200"/>
                      <a:gd name="T82" fmla="*/ 264 w 510"/>
                      <a:gd name="T83" fmla="*/ 150 h 1200"/>
                      <a:gd name="T84" fmla="*/ 288 w 510"/>
                      <a:gd name="T85" fmla="*/ 186 h 1200"/>
                      <a:gd name="T86" fmla="*/ 312 w 510"/>
                      <a:gd name="T87" fmla="*/ 234 h 1200"/>
                      <a:gd name="T88" fmla="*/ 336 w 510"/>
                      <a:gd name="T89" fmla="*/ 288 h 1200"/>
                      <a:gd name="T90" fmla="*/ 354 w 510"/>
                      <a:gd name="T91" fmla="*/ 354 h 1200"/>
                      <a:gd name="T92" fmla="*/ 366 w 510"/>
                      <a:gd name="T93" fmla="*/ 408 h 1200"/>
                      <a:gd name="T94" fmla="*/ 384 w 510"/>
                      <a:gd name="T95" fmla="*/ 492 h 1200"/>
                      <a:gd name="T96" fmla="*/ 402 w 510"/>
                      <a:gd name="T97" fmla="*/ 558 h 1200"/>
                      <a:gd name="T98" fmla="*/ 420 w 510"/>
                      <a:gd name="T99" fmla="*/ 654 h 1200"/>
                      <a:gd name="T100" fmla="*/ 462 w 510"/>
                      <a:gd name="T101" fmla="*/ 816 h 1200"/>
                      <a:gd name="T102" fmla="*/ 492 w 510"/>
                      <a:gd name="T103" fmla="*/ 930 h 1200"/>
                      <a:gd name="T104" fmla="*/ 504 w 510"/>
                      <a:gd name="T105" fmla="*/ 1014 h 1200"/>
                      <a:gd name="T106" fmla="*/ 510 w 510"/>
                      <a:gd name="T107" fmla="*/ 1062 h 1200"/>
                      <a:gd name="T108" fmla="*/ 510 w 510"/>
                      <a:gd name="T109" fmla="*/ 1104 h 1200"/>
                      <a:gd name="T110" fmla="*/ 498 w 510"/>
                      <a:gd name="T111" fmla="*/ 1170 h 1200"/>
                      <a:gd name="T112" fmla="*/ 486 w 510"/>
                      <a:gd name="T113" fmla="*/ 1182 h 1200"/>
                      <a:gd name="T114" fmla="*/ 474 w 510"/>
                      <a:gd name="T115" fmla="*/ 1194 h 1200"/>
                      <a:gd name="T116" fmla="*/ 456 w 510"/>
                      <a:gd name="T117" fmla="*/ 1200 h 1200"/>
                      <a:gd name="T118" fmla="*/ 432 w 510"/>
                      <a:gd name="T119" fmla="*/ 1194 h 1200"/>
                      <a:gd name="T120" fmla="*/ 420 w 510"/>
                      <a:gd name="T121" fmla="*/ 1176 h 1200"/>
                      <a:gd name="T122" fmla="*/ 414 w 510"/>
                      <a:gd name="T123" fmla="*/ 1164 h 1200"/>
                      <a:gd name="T124" fmla="*/ 414 w 510"/>
                      <a:gd name="T125" fmla="*/ 1152 h 120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52"/>
                        </a:ln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6" name="Freeform 331"/>
                  <p:cNvSpPr>
                    <a:spLocks/>
                  </p:cNvSpPr>
                  <p:nvPr/>
                </p:nvSpPr>
                <p:spPr bwMode="auto">
                  <a:xfrm>
                    <a:off x="1218" y="2160"/>
                    <a:ext cx="510" cy="1200"/>
                  </a:xfrm>
                  <a:custGeom>
                    <a:avLst/>
                    <a:gdLst>
                      <a:gd name="T0" fmla="*/ 414 w 510"/>
                      <a:gd name="T1" fmla="*/ 1134 h 1200"/>
                      <a:gd name="T2" fmla="*/ 414 w 510"/>
                      <a:gd name="T3" fmla="*/ 1122 h 1200"/>
                      <a:gd name="T4" fmla="*/ 414 w 510"/>
                      <a:gd name="T5" fmla="*/ 1104 h 1200"/>
                      <a:gd name="T6" fmla="*/ 408 w 510"/>
                      <a:gd name="T7" fmla="*/ 1080 h 1200"/>
                      <a:gd name="T8" fmla="*/ 402 w 510"/>
                      <a:gd name="T9" fmla="*/ 1044 h 1200"/>
                      <a:gd name="T10" fmla="*/ 396 w 510"/>
                      <a:gd name="T11" fmla="*/ 1002 h 1200"/>
                      <a:gd name="T12" fmla="*/ 378 w 510"/>
                      <a:gd name="T13" fmla="*/ 912 h 1200"/>
                      <a:gd name="T14" fmla="*/ 360 w 510"/>
                      <a:gd name="T15" fmla="*/ 834 h 1200"/>
                      <a:gd name="T16" fmla="*/ 318 w 510"/>
                      <a:gd name="T17" fmla="*/ 702 h 1200"/>
                      <a:gd name="T18" fmla="*/ 300 w 510"/>
                      <a:gd name="T19" fmla="*/ 618 h 1200"/>
                      <a:gd name="T20" fmla="*/ 270 w 510"/>
                      <a:gd name="T21" fmla="*/ 474 h 1200"/>
                      <a:gd name="T22" fmla="*/ 264 w 510"/>
                      <a:gd name="T23" fmla="*/ 420 h 1200"/>
                      <a:gd name="T24" fmla="*/ 246 w 510"/>
                      <a:gd name="T25" fmla="*/ 366 h 1200"/>
                      <a:gd name="T26" fmla="*/ 234 w 510"/>
                      <a:gd name="T27" fmla="*/ 318 h 1200"/>
                      <a:gd name="T28" fmla="*/ 216 w 510"/>
                      <a:gd name="T29" fmla="*/ 270 h 1200"/>
                      <a:gd name="T30" fmla="*/ 192 w 510"/>
                      <a:gd name="T31" fmla="*/ 228 h 1200"/>
                      <a:gd name="T32" fmla="*/ 162 w 510"/>
                      <a:gd name="T33" fmla="*/ 186 h 1200"/>
                      <a:gd name="T34" fmla="*/ 144 w 510"/>
                      <a:gd name="T35" fmla="*/ 162 h 1200"/>
                      <a:gd name="T36" fmla="*/ 120 w 510"/>
                      <a:gd name="T37" fmla="*/ 138 h 1200"/>
                      <a:gd name="T38" fmla="*/ 90 w 510"/>
                      <a:gd name="T39" fmla="*/ 114 h 1200"/>
                      <a:gd name="T40" fmla="*/ 72 w 510"/>
                      <a:gd name="T41" fmla="*/ 108 h 1200"/>
                      <a:gd name="T42" fmla="*/ 60 w 510"/>
                      <a:gd name="T43" fmla="*/ 90 h 1200"/>
                      <a:gd name="T44" fmla="*/ 48 w 510"/>
                      <a:gd name="T45" fmla="*/ 66 h 1200"/>
                      <a:gd name="T46" fmla="*/ 36 w 510"/>
                      <a:gd name="T47" fmla="*/ 42 h 1200"/>
                      <a:gd name="T48" fmla="*/ 24 w 510"/>
                      <a:gd name="T49" fmla="*/ 30 h 1200"/>
                      <a:gd name="T50" fmla="*/ 12 w 510"/>
                      <a:gd name="T51" fmla="*/ 18 h 1200"/>
                      <a:gd name="T52" fmla="*/ 0 w 510"/>
                      <a:gd name="T53" fmla="*/ 6 h 1200"/>
                      <a:gd name="T54" fmla="*/ 12 w 510"/>
                      <a:gd name="T55" fmla="*/ 0 h 1200"/>
                      <a:gd name="T56" fmla="*/ 30 w 510"/>
                      <a:gd name="T57" fmla="*/ 12 h 1200"/>
                      <a:gd name="T58" fmla="*/ 48 w 510"/>
                      <a:gd name="T59" fmla="*/ 18 h 1200"/>
                      <a:gd name="T60" fmla="*/ 72 w 510"/>
                      <a:gd name="T61" fmla="*/ 18 h 1200"/>
                      <a:gd name="T62" fmla="*/ 102 w 510"/>
                      <a:gd name="T63" fmla="*/ 18 h 1200"/>
                      <a:gd name="T64" fmla="*/ 120 w 510"/>
                      <a:gd name="T65" fmla="*/ 18 h 1200"/>
                      <a:gd name="T66" fmla="*/ 144 w 510"/>
                      <a:gd name="T67" fmla="*/ 24 h 1200"/>
                      <a:gd name="T68" fmla="*/ 168 w 510"/>
                      <a:gd name="T69" fmla="*/ 42 h 1200"/>
                      <a:gd name="T70" fmla="*/ 192 w 510"/>
                      <a:gd name="T71" fmla="*/ 66 h 1200"/>
                      <a:gd name="T72" fmla="*/ 228 w 510"/>
                      <a:gd name="T73" fmla="*/ 108 h 1200"/>
                      <a:gd name="T74" fmla="*/ 264 w 510"/>
                      <a:gd name="T75" fmla="*/ 150 h 1200"/>
                      <a:gd name="T76" fmla="*/ 288 w 510"/>
                      <a:gd name="T77" fmla="*/ 186 h 1200"/>
                      <a:gd name="T78" fmla="*/ 312 w 510"/>
                      <a:gd name="T79" fmla="*/ 234 h 1200"/>
                      <a:gd name="T80" fmla="*/ 336 w 510"/>
                      <a:gd name="T81" fmla="*/ 288 h 1200"/>
                      <a:gd name="T82" fmla="*/ 354 w 510"/>
                      <a:gd name="T83" fmla="*/ 354 h 1200"/>
                      <a:gd name="T84" fmla="*/ 366 w 510"/>
                      <a:gd name="T85" fmla="*/ 408 h 1200"/>
                      <a:gd name="T86" fmla="*/ 384 w 510"/>
                      <a:gd name="T87" fmla="*/ 492 h 1200"/>
                      <a:gd name="T88" fmla="*/ 402 w 510"/>
                      <a:gd name="T89" fmla="*/ 558 h 1200"/>
                      <a:gd name="T90" fmla="*/ 420 w 510"/>
                      <a:gd name="T91" fmla="*/ 654 h 1200"/>
                      <a:gd name="T92" fmla="*/ 462 w 510"/>
                      <a:gd name="T93" fmla="*/ 816 h 1200"/>
                      <a:gd name="T94" fmla="*/ 492 w 510"/>
                      <a:gd name="T95" fmla="*/ 930 h 1200"/>
                      <a:gd name="T96" fmla="*/ 504 w 510"/>
                      <a:gd name="T97" fmla="*/ 1014 h 1200"/>
                      <a:gd name="T98" fmla="*/ 510 w 510"/>
                      <a:gd name="T99" fmla="*/ 1062 h 1200"/>
                      <a:gd name="T100" fmla="*/ 510 w 510"/>
                      <a:gd name="T101" fmla="*/ 1104 h 1200"/>
                      <a:gd name="T102" fmla="*/ 498 w 510"/>
                      <a:gd name="T103" fmla="*/ 1170 h 1200"/>
                      <a:gd name="T104" fmla="*/ 486 w 510"/>
                      <a:gd name="T105" fmla="*/ 1182 h 1200"/>
                      <a:gd name="T106" fmla="*/ 474 w 510"/>
                      <a:gd name="T107" fmla="*/ 1194 h 1200"/>
                      <a:gd name="T108" fmla="*/ 456 w 510"/>
                      <a:gd name="T109" fmla="*/ 1200 h 1200"/>
                      <a:gd name="T110" fmla="*/ 432 w 510"/>
                      <a:gd name="T111" fmla="*/ 1194 h 1200"/>
                      <a:gd name="T112" fmla="*/ 420 w 510"/>
                      <a:gd name="T113" fmla="*/ 1176 h 1200"/>
                      <a:gd name="T114" fmla="*/ 414 w 510"/>
                      <a:gd name="T115" fmla="*/ 1164 h 1200"/>
                      <a:gd name="T116" fmla="*/ 414 w 510"/>
                      <a:gd name="T117" fmla="*/ 1152 h 120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510" h="1200">
                        <a:moveTo>
                          <a:pt x="414" y="1152"/>
                        </a:moveTo>
                        <a:lnTo>
                          <a:pt x="414" y="1140"/>
                        </a:lnTo>
                        <a:lnTo>
                          <a:pt x="414" y="1134"/>
                        </a:lnTo>
                        <a:lnTo>
                          <a:pt x="414" y="1128"/>
                        </a:lnTo>
                        <a:lnTo>
                          <a:pt x="414" y="1122"/>
                        </a:lnTo>
                        <a:lnTo>
                          <a:pt x="414" y="1116"/>
                        </a:lnTo>
                        <a:lnTo>
                          <a:pt x="414" y="1110"/>
                        </a:lnTo>
                        <a:lnTo>
                          <a:pt x="414" y="1104"/>
                        </a:lnTo>
                        <a:lnTo>
                          <a:pt x="408" y="1092"/>
                        </a:lnTo>
                        <a:lnTo>
                          <a:pt x="408" y="1080"/>
                        </a:lnTo>
                        <a:lnTo>
                          <a:pt x="408" y="1074"/>
                        </a:lnTo>
                        <a:lnTo>
                          <a:pt x="408" y="1056"/>
                        </a:lnTo>
                        <a:lnTo>
                          <a:pt x="402" y="1044"/>
                        </a:lnTo>
                        <a:lnTo>
                          <a:pt x="402" y="1032"/>
                        </a:lnTo>
                        <a:lnTo>
                          <a:pt x="396" y="1014"/>
                        </a:lnTo>
                        <a:lnTo>
                          <a:pt x="396" y="1002"/>
                        </a:lnTo>
                        <a:lnTo>
                          <a:pt x="390" y="972"/>
                        </a:lnTo>
                        <a:lnTo>
                          <a:pt x="384" y="942"/>
                        </a:lnTo>
                        <a:lnTo>
                          <a:pt x="378" y="912"/>
                        </a:lnTo>
                        <a:lnTo>
                          <a:pt x="372" y="888"/>
                        </a:lnTo>
                        <a:lnTo>
                          <a:pt x="360" y="864"/>
                        </a:lnTo>
                        <a:lnTo>
                          <a:pt x="360" y="834"/>
                        </a:lnTo>
                        <a:lnTo>
                          <a:pt x="342" y="780"/>
                        </a:lnTo>
                        <a:lnTo>
                          <a:pt x="330" y="732"/>
                        </a:lnTo>
                        <a:lnTo>
                          <a:pt x="318" y="702"/>
                        </a:lnTo>
                        <a:lnTo>
                          <a:pt x="312" y="672"/>
                        </a:lnTo>
                        <a:lnTo>
                          <a:pt x="306" y="648"/>
                        </a:lnTo>
                        <a:lnTo>
                          <a:pt x="300" y="618"/>
                        </a:lnTo>
                        <a:lnTo>
                          <a:pt x="288" y="546"/>
                        </a:lnTo>
                        <a:lnTo>
                          <a:pt x="282" y="510"/>
                        </a:lnTo>
                        <a:lnTo>
                          <a:pt x="270" y="474"/>
                        </a:lnTo>
                        <a:lnTo>
                          <a:pt x="270" y="450"/>
                        </a:lnTo>
                        <a:lnTo>
                          <a:pt x="264" y="438"/>
                        </a:lnTo>
                        <a:lnTo>
                          <a:pt x="264" y="420"/>
                        </a:lnTo>
                        <a:lnTo>
                          <a:pt x="258" y="402"/>
                        </a:lnTo>
                        <a:lnTo>
                          <a:pt x="252" y="384"/>
                        </a:lnTo>
                        <a:lnTo>
                          <a:pt x="246" y="366"/>
                        </a:lnTo>
                        <a:lnTo>
                          <a:pt x="240" y="354"/>
                        </a:lnTo>
                        <a:lnTo>
                          <a:pt x="240" y="330"/>
                        </a:lnTo>
                        <a:lnTo>
                          <a:pt x="234" y="318"/>
                        </a:lnTo>
                        <a:lnTo>
                          <a:pt x="222" y="306"/>
                        </a:lnTo>
                        <a:lnTo>
                          <a:pt x="216" y="288"/>
                        </a:lnTo>
                        <a:lnTo>
                          <a:pt x="216" y="270"/>
                        </a:lnTo>
                        <a:lnTo>
                          <a:pt x="204" y="258"/>
                        </a:lnTo>
                        <a:lnTo>
                          <a:pt x="198" y="240"/>
                        </a:lnTo>
                        <a:lnTo>
                          <a:pt x="192" y="228"/>
                        </a:lnTo>
                        <a:lnTo>
                          <a:pt x="180" y="210"/>
                        </a:lnTo>
                        <a:lnTo>
                          <a:pt x="168" y="204"/>
                        </a:lnTo>
                        <a:lnTo>
                          <a:pt x="162" y="186"/>
                        </a:lnTo>
                        <a:lnTo>
                          <a:pt x="156" y="186"/>
                        </a:lnTo>
                        <a:lnTo>
                          <a:pt x="150" y="174"/>
                        </a:lnTo>
                        <a:lnTo>
                          <a:pt x="144" y="162"/>
                        </a:lnTo>
                        <a:lnTo>
                          <a:pt x="138" y="156"/>
                        </a:lnTo>
                        <a:lnTo>
                          <a:pt x="126" y="150"/>
                        </a:lnTo>
                        <a:lnTo>
                          <a:pt x="120" y="138"/>
                        </a:lnTo>
                        <a:lnTo>
                          <a:pt x="108" y="138"/>
                        </a:lnTo>
                        <a:lnTo>
                          <a:pt x="102" y="132"/>
                        </a:lnTo>
                        <a:lnTo>
                          <a:pt x="90" y="114"/>
                        </a:lnTo>
                        <a:lnTo>
                          <a:pt x="84" y="114"/>
                        </a:lnTo>
                        <a:lnTo>
                          <a:pt x="78" y="114"/>
                        </a:lnTo>
                        <a:lnTo>
                          <a:pt x="72" y="108"/>
                        </a:lnTo>
                        <a:lnTo>
                          <a:pt x="72" y="102"/>
                        </a:lnTo>
                        <a:lnTo>
                          <a:pt x="66" y="96"/>
                        </a:lnTo>
                        <a:lnTo>
                          <a:pt x="60" y="90"/>
                        </a:lnTo>
                        <a:lnTo>
                          <a:pt x="54" y="90"/>
                        </a:lnTo>
                        <a:lnTo>
                          <a:pt x="54" y="84"/>
                        </a:lnTo>
                        <a:lnTo>
                          <a:pt x="48" y="66"/>
                        </a:lnTo>
                        <a:lnTo>
                          <a:pt x="48" y="60"/>
                        </a:lnTo>
                        <a:lnTo>
                          <a:pt x="42" y="54"/>
                        </a:lnTo>
                        <a:lnTo>
                          <a:pt x="36" y="42"/>
                        </a:lnTo>
                        <a:lnTo>
                          <a:pt x="30" y="42"/>
                        </a:lnTo>
                        <a:lnTo>
                          <a:pt x="24" y="36"/>
                        </a:lnTo>
                        <a:lnTo>
                          <a:pt x="24" y="30"/>
                        </a:lnTo>
                        <a:lnTo>
                          <a:pt x="18" y="24"/>
                        </a:lnTo>
                        <a:lnTo>
                          <a:pt x="18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24" y="12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48" y="18"/>
                        </a:lnTo>
                        <a:lnTo>
                          <a:pt x="54" y="18"/>
                        </a:lnTo>
                        <a:lnTo>
                          <a:pt x="60" y="18"/>
                        </a:lnTo>
                        <a:lnTo>
                          <a:pt x="72" y="18"/>
                        </a:lnTo>
                        <a:lnTo>
                          <a:pt x="78" y="18"/>
                        </a:lnTo>
                        <a:lnTo>
                          <a:pt x="96" y="18"/>
                        </a:lnTo>
                        <a:lnTo>
                          <a:pt x="102" y="18"/>
                        </a:lnTo>
                        <a:lnTo>
                          <a:pt x="114" y="18"/>
                        </a:lnTo>
                        <a:lnTo>
                          <a:pt x="120" y="18"/>
                        </a:lnTo>
                        <a:lnTo>
                          <a:pt x="126" y="18"/>
                        </a:lnTo>
                        <a:lnTo>
                          <a:pt x="138" y="18"/>
                        </a:lnTo>
                        <a:lnTo>
                          <a:pt x="144" y="24"/>
                        </a:lnTo>
                        <a:lnTo>
                          <a:pt x="156" y="30"/>
                        </a:lnTo>
                        <a:lnTo>
                          <a:pt x="162" y="42"/>
                        </a:lnTo>
                        <a:lnTo>
                          <a:pt x="168" y="42"/>
                        </a:lnTo>
                        <a:lnTo>
                          <a:pt x="174" y="48"/>
                        </a:lnTo>
                        <a:lnTo>
                          <a:pt x="186" y="54"/>
                        </a:lnTo>
                        <a:lnTo>
                          <a:pt x="192" y="66"/>
                        </a:lnTo>
                        <a:lnTo>
                          <a:pt x="204" y="78"/>
                        </a:lnTo>
                        <a:lnTo>
                          <a:pt x="216" y="90"/>
                        </a:lnTo>
                        <a:lnTo>
                          <a:pt x="228" y="108"/>
                        </a:lnTo>
                        <a:lnTo>
                          <a:pt x="240" y="120"/>
                        </a:lnTo>
                        <a:lnTo>
                          <a:pt x="252" y="138"/>
                        </a:lnTo>
                        <a:lnTo>
                          <a:pt x="264" y="150"/>
                        </a:lnTo>
                        <a:lnTo>
                          <a:pt x="270" y="162"/>
                        </a:lnTo>
                        <a:lnTo>
                          <a:pt x="276" y="168"/>
                        </a:lnTo>
                        <a:lnTo>
                          <a:pt x="288" y="186"/>
                        </a:lnTo>
                        <a:lnTo>
                          <a:pt x="294" y="204"/>
                        </a:lnTo>
                        <a:lnTo>
                          <a:pt x="300" y="216"/>
                        </a:lnTo>
                        <a:lnTo>
                          <a:pt x="312" y="234"/>
                        </a:lnTo>
                        <a:lnTo>
                          <a:pt x="318" y="258"/>
                        </a:lnTo>
                        <a:lnTo>
                          <a:pt x="324" y="276"/>
                        </a:lnTo>
                        <a:lnTo>
                          <a:pt x="336" y="288"/>
                        </a:lnTo>
                        <a:lnTo>
                          <a:pt x="336" y="306"/>
                        </a:lnTo>
                        <a:lnTo>
                          <a:pt x="342" y="330"/>
                        </a:lnTo>
                        <a:lnTo>
                          <a:pt x="354" y="354"/>
                        </a:lnTo>
                        <a:lnTo>
                          <a:pt x="360" y="372"/>
                        </a:lnTo>
                        <a:lnTo>
                          <a:pt x="360" y="390"/>
                        </a:lnTo>
                        <a:lnTo>
                          <a:pt x="366" y="408"/>
                        </a:lnTo>
                        <a:lnTo>
                          <a:pt x="372" y="426"/>
                        </a:lnTo>
                        <a:lnTo>
                          <a:pt x="384" y="474"/>
                        </a:lnTo>
                        <a:lnTo>
                          <a:pt x="384" y="492"/>
                        </a:lnTo>
                        <a:lnTo>
                          <a:pt x="390" y="516"/>
                        </a:lnTo>
                        <a:lnTo>
                          <a:pt x="396" y="534"/>
                        </a:lnTo>
                        <a:lnTo>
                          <a:pt x="402" y="558"/>
                        </a:lnTo>
                        <a:lnTo>
                          <a:pt x="408" y="600"/>
                        </a:lnTo>
                        <a:lnTo>
                          <a:pt x="414" y="630"/>
                        </a:lnTo>
                        <a:lnTo>
                          <a:pt x="420" y="654"/>
                        </a:lnTo>
                        <a:lnTo>
                          <a:pt x="432" y="714"/>
                        </a:lnTo>
                        <a:lnTo>
                          <a:pt x="450" y="768"/>
                        </a:lnTo>
                        <a:lnTo>
                          <a:pt x="462" y="816"/>
                        </a:lnTo>
                        <a:lnTo>
                          <a:pt x="480" y="870"/>
                        </a:lnTo>
                        <a:lnTo>
                          <a:pt x="486" y="900"/>
                        </a:lnTo>
                        <a:lnTo>
                          <a:pt x="492" y="930"/>
                        </a:lnTo>
                        <a:lnTo>
                          <a:pt x="498" y="960"/>
                        </a:lnTo>
                        <a:lnTo>
                          <a:pt x="504" y="984"/>
                        </a:lnTo>
                        <a:lnTo>
                          <a:pt x="504" y="1014"/>
                        </a:lnTo>
                        <a:lnTo>
                          <a:pt x="510" y="1050"/>
                        </a:lnTo>
                        <a:lnTo>
                          <a:pt x="510" y="1056"/>
                        </a:lnTo>
                        <a:lnTo>
                          <a:pt x="510" y="1062"/>
                        </a:lnTo>
                        <a:lnTo>
                          <a:pt x="510" y="1080"/>
                        </a:lnTo>
                        <a:lnTo>
                          <a:pt x="510" y="1092"/>
                        </a:lnTo>
                        <a:lnTo>
                          <a:pt x="510" y="1104"/>
                        </a:lnTo>
                        <a:lnTo>
                          <a:pt x="504" y="1122"/>
                        </a:lnTo>
                        <a:lnTo>
                          <a:pt x="504" y="1134"/>
                        </a:lnTo>
                        <a:lnTo>
                          <a:pt x="498" y="1170"/>
                        </a:lnTo>
                        <a:lnTo>
                          <a:pt x="492" y="1176"/>
                        </a:lnTo>
                        <a:lnTo>
                          <a:pt x="492" y="1182"/>
                        </a:lnTo>
                        <a:lnTo>
                          <a:pt x="486" y="1182"/>
                        </a:lnTo>
                        <a:lnTo>
                          <a:pt x="480" y="1194"/>
                        </a:lnTo>
                        <a:lnTo>
                          <a:pt x="474" y="1194"/>
                        </a:lnTo>
                        <a:lnTo>
                          <a:pt x="468" y="1200"/>
                        </a:lnTo>
                        <a:lnTo>
                          <a:pt x="456" y="1200"/>
                        </a:lnTo>
                        <a:lnTo>
                          <a:pt x="444" y="1200"/>
                        </a:lnTo>
                        <a:lnTo>
                          <a:pt x="438" y="1200"/>
                        </a:lnTo>
                        <a:lnTo>
                          <a:pt x="432" y="1194"/>
                        </a:lnTo>
                        <a:lnTo>
                          <a:pt x="426" y="1188"/>
                        </a:lnTo>
                        <a:lnTo>
                          <a:pt x="420" y="1182"/>
                        </a:lnTo>
                        <a:lnTo>
                          <a:pt x="420" y="1176"/>
                        </a:lnTo>
                        <a:lnTo>
                          <a:pt x="414" y="1176"/>
                        </a:lnTo>
                        <a:lnTo>
                          <a:pt x="414" y="1170"/>
                        </a:lnTo>
                        <a:lnTo>
                          <a:pt x="414" y="1164"/>
                        </a:lnTo>
                        <a:lnTo>
                          <a:pt x="414" y="1158"/>
                        </a:lnTo>
                        <a:lnTo>
                          <a:pt x="414" y="1152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7" name="Freeform 332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46 h 1464"/>
                      <a:gd name="T2" fmla="*/ 12 w 246"/>
                      <a:gd name="T3" fmla="*/ 1416 h 1464"/>
                      <a:gd name="T4" fmla="*/ 12 w 246"/>
                      <a:gd name="T5" fmla="*/ 1380 h 1464"/>
                      <a:gd name="T6" fmla="*/ 12 w 246"/>
                      <a:gd name="T7" fmla="*/ 1350 h 1464"/>
                      <a:gd name="T8" fmla="*/ 6 w 246"/>
                      <a:gd name="T9" fmla="*/ 1284 h 1464"/>
                      <a:gd name="T10" fmla="*/ 0 w 246"/>
                      <a:gd name="T11" fmla="*/ 1266 h 1464"/>
                      <a:gd name="T12" fmla="*/ 0 w 246"/>
                      <a:gd name="T13" fmla="*/ 1242 h 1464"/>
                      <a:gd name="T14" fmla="*/ 0 w 246"/>
                      <a:gd name="T15" fmla="*/ 1206 h 1464"/>
                      <a:gd name="T16" fmla="*/ 12 w 246"/>
                      <a:gd name="T17" fmla="*/ 1134 h 1464"/>
                      <a:gd name="T18" fmla="*/ 24 w 246"/>
                      <a:gd name="T19" fmla="*/ 984 h 1464"/>
                      <a:gd name="T20" fmla="*/ 42 w 246"/>
                      <a:gd name="T21" fmla="*/ 828 h 1464"/>
                      <a:gd name="T22" fmla="*/ 48 w 246"/>
                      <a:gd name="T23" fmla="*/ 726 h 1464"/>
                      <a:gd name="T24" fmla="*/ 66 w 246"/>
                      <a:gd name="T25" fmla="*/ 624 h 1464"/>
                      <a:gd name="T26" fmla="*/ 78 w 246"/>
                      <a:gd name="T27" fmla="*/ 528 h 1464"/>
                      <a:gd name="T28" fmla="*/ 96 w 246"/>
                      <a:gd name="T29" fmla="*/ 432 h 1464"/>
                      <a:gd name="T30" fmla="*/ 114 w 246"/>
                      <a:gd name="T31" fmla="*/ 384 h 1464"/>
                      <a:gd name="T32" fmla="*/ 120 w 246"/>
                      <a:gd name="T33" fmla="*/ 354 h 1464"/>
                      <a:gd name="T34" fmla="*/ 120 w 246"/>
                      <a:gd name="T35" fmla="*/ 324 h 1464"/>
                      <a:gd name="T36" fmla="*/ 132 w 246"/>
                      <a:gd name="T37" fmla="*/ 276 h 1464"/>
                      <a:gd name="T38" fmla="*/ 144 w 246"/>
                      <a:gd name="T39" fmla="*/ 228 h 1464"/>
                      <a:gd name="T40" fmla="*/ 186 w 246"/>
                      <a:gd name="T41" fmla="*/ 138 h 1464"/>
                      <a:gd name="T42" fmla="*/ 216 w 246"/>
                      <a:gd name="T43" fmla="*/ 72 h 1464"/>
                      <a:gd name="T44" fmla="*/ 234 w 246"/>
                      <a:gd name="T45" fmla="*/ 24 h 1464"/>
                      <a:gd name="T46" fmla="*/ 240 w 246"/>
                      <a:gd name="T47" fmla="*/ 0 h 1464"/>
                      <a:gd name="T48" fmla="*/ 240 w 246"/>
                      <a:gd name="T49" fmla="*/ 0 h 1464"/>
                      <a:gd name="T50" fmla="*/ 246 w 246"/>
                      <a:gd name="T51" fmla="*/ 0 h 1464"/>
                      <a:gd name="T52" fmla="*/ 246 w 246"/>
                      <a:gd name="T53" fmla="*/ 6 h 1464"/>
                      <a:gd name="T54" fmla="*/ 240 w 246"/>
                      <a:gd name="T55" fmla="*/ 30 h 1464"/>
                      <a:gd name="T56" fmla="*/ 228 w 246"/>
                      <a:gd name="T57" fmla="*/ 72 h 1464"/>
                      <a:gd name="T58" fmla="*/ 222 w 246"/>
                      <a:gd name="T59" fmla="*/ 120 h 1464"/>
                      <a:gd name="T60" fmla="*/ 222 w 246"/>
                      <a:gd name="T61" fmla="*/ 168 h 1464"/>
                      <a:gd name="T62" fmla="*/ 222 w 246"/>
                      <a:gd name="T63" fmla="*/ 240 h 1464"/>
                      <a:gd name="T64" fmla="*/ 222 w 246"/>
                      <a:gd name="T65" fmla="*/ 318 h 1464"/>
                      <a:gd name="T66" fmla="*/ 222 w 246"/>
                      <a:gd name="T67" fmla="*/ 372 h 1464"/>
                      <a:gd name="T68" fmla="*/ 210 w 246"/>
                      <a:gd name="T69" fmla="*/ 444 h 1464"/>
                      <a:gd name="T70" fmla="*/ 192 w 246"/>
                      <a:gd name="T71" fmla="*/ 546 h 1464"/>
                      <a:gd name="T72" fmla="*/ 168 w 246"/>
                      <a:gd name="T73" fmla="*/ 648 h 1464"/>
                      <a:gd name="T74" fmla="*/ 168 w 246"/>
                      <a:gd name="T75" fmla="*/ 696 h 1464"/>
                      <a:gd name="T76" fmla="*/ 156 w 246"/>
                      <a:gd name="T77" fmla="*/ 792 h 1464"/>
                      <a:gd name="T78" fmla="*/ 138 w 246"/>
                      <a:gd name="T79" fmla="*/ 996 h 1464"/>
                      <a:gd name="T80" fmla="*/ 126 w 246"/>
                      <a:gd name="T81" fmla="*/ 1098 h 1464"/>
                      <a:gd name="T82" fmla="*/ 114 w 246"/>
                      <a:gd name="T83" fmla="*/ 1200 h 1464"/>
                      <a:gd name="T84" fmla="*/ 108 w 246"/>
                      <a:gd name="T85" fmla="*/ 1236 h 1464"/>
                      <a:gd name="T86" fmla="*/ 96 w 246"/>
                      <a:gd name="T87" fmla="*/ 1266 h 1464"/>
                      <a:gd name="T88" fmla="*/ 90 w 246"/>
                      <a:gd name="T89" fmla="*/ 1296 h 1464"/>
                      <a:gd name="T90" fmla="*/ 60 w 246"/>
                      <a:gd name="T91" fmla="*/ 1350 h 1464"/>
                      <a:gd name="T92" fmla="*/ 48 w 246"/>
                      <a:gd name="T93" fmla="*/ 1380 h 1464"/>
                      <a:gd name="T94" fmla="*/ 42 w 246"/>
                      <a:gd name="T95" fmla="*/ 1416 h 1464"/>
                      <a:gd name="T96" fmla="*/ 36 w 246"/>
                      <a:gd name="T97" fmla="*/ 1452 h 1464"/>
                      <a:gd name="T98" fmla="*/ 36 w 246"/>
                      <a:gd name="T99" fmla="*/ 1458 h 1464"/>
                      <a:gd name="T100" fmla="*/ 30 w 246"/>
                      <a:gd name="T101" fmla="*/ 1464 h 1464"/>
                      <a:gd name="T102" fmla="*/ 24 w 246"/>
                      <a:gd name="T103" fmla="*/ 1464 h 1464"/>
                      <a:gd name="T104" fmla="*/ 24 w 246"/>
                      <a:gd name="T105" fmla="*/ 1464 h 1464"/>
                      <a:gd name="T106" fmla="*/ 18 w 246"/>
                      <a:gd name="T107" fmla="*/ 1464 h 1464"/>
                      <a:gd name="T108" fmla="*/ 18 w 246"/>
                      <a:gd name="T109" fmla="*/ 1458 h 1464"/>
                      <a:gd name="T110" fmla="*/ 12 w 246"/>
                      <a:gd name="T111" fmla="*/ 1452 h 1464"/>
                      <a:gd name="T112" fmla="*/ 12 w 246"/>
                      <a:gd name="T113" fmla="*/ 1446 h 146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46"/>
                        </a:ln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8" name="Freeform 333"/>
                  <p:cNvSpPr>
                    <a:spLocks/>
                  </p:cNvSpPr>
                  <p:nvPr/>
                </p:nvSpPr>
                <p:spPr bwMode="auto">
                  <a:xfrm>
                    <a:off x="1602" y="1770"/>
                    <a:ext cx="246" cy="1464"/>
                  </a:xfrm>
                  <a:custGeom>
                    <a:avLst/>
                    <a:gdLst>
                      <a:gd name="T0" fmla="*/ 12 w 246"/>
                      <a:gd name="T1" fmla="*/ 1428 h 1464"/>
                      <a:gd name="T2" fmla="*/ 12 w 246"/>
                      <a:gd name="T3" fmla="*/ 1398 h 1464"/>
                      <a:gd name="T4" fmla="*/ 12 w 246"/>
                      <a:gd name="T5" fmla="*/ 1362 h 1464"/>
                      <a:gd name="T6" fmla="*/ 6 w 246"/>
                      <a:gd name="T7" fmla="*/ 1320 h 1464"/>
                      <a:gd name="T8" fmla="*/ 0 w 246"/>
                      <a:gd name="T9" fmla="*/ 1272 h 1464"/>
                      <a:gd name="T10" fmla="*/ 0 w 246"/>
                      <a:gd name="T11" fmla="*/ 1254 h 1464"/>
                      <a:gd name="T12" fmla="*/ 0 w 246"/>
                      <a:gd name="T13" fmla="*/ 1224 h 1464"/>
                      <a:gd name="T14" fmla="*/ 0 w 246"/>
                      <a:gd name="T15" fmla="*/ 1188 h 1464"/>
                      <a:gd name="T16" fmla="*/ 18 w 246"/>
                      <a:gd name="T17" fmla="*/ 1086 h 1464"/>
                      <a:gd name="T18" fmla="*/ 36 w 246"/>
                      <a:gd name="T19" fmla="*/ 882 h 1464"/>
                      <a:gd name="T20" fmla="*/ 48 w 246"/>
                      <a:gd name="T21" fmla="*/ 780 h 1464"/>
                      <a:gd name="T22" fmla="*/ 60 w 246"/>
                      <a:gd name="T23" fmla="*/ 678 h 1464"/>
                      <a:gd name="T24" fmla="*/ 72 w 246"/>
                      <a:gd name="T25" fmla="*/ 576 h 1464"/>
                      <a:gd name="T26" fmla="*/ 90 w 246"/>
                      <a:gd name="T27" fmla="*/ 480 h 1464"/>
                      <a:gd name="T28" fmla="*/ 108 w 246"/>
                      <a:gd name="T29" fmla="*/ 408 h 1464"/>
                      <a:gd name="T30" fmla="*/ 114 w 246"/>
                      <a:gd name="T31" fmla="*/ 366 h 1464"/>
                      <a:gd name="T32" fmla="*/ 120 w 246"/>
                      <a:gd name="T33" fmla="*/ 336 h 1464"/>
                      <a:gd name="T34" fmla="*/ 126 w 246"/>
                      <a:gd name="T35" fmla="*/ 300 h 1464"/>
                      <a:gd name="T36" fmla="*/ 144 w 246"/>
                      <a:gd name="T37" fmla="*/ 252 h 1464"/>
                      <a:gd name="T38" fmla="*/ 168 w 246"/>
                      <a:gd name="T39" fmla="*/ 180 h 1464"/>
                      <a:gd name="T40" fmla="*/ 204 w 246"/>
                      <a:gd name="T41" fmla="*/ 96 h 1464"/>
                      <a:gd name="T42" fmla="*/ 222 w 246"/>
                      <a:gd name="T43" fmla="*/ 48 h 1464"/>
                      <a:gd name="T44" fmla="*/ 240 w 246"/>
                      <a:gd name="T45" fmla="*/ 6 h 1464"/>
                      <a:gd name="T46" fmla="*/ 246 w 246"/>
                      <a:gd name="T47" fmla="*/ 0 h 1464"/>
                      <a:gd name="T48" fmla="*/ 240 w 246"/>
                      <a:gd name="T49" fmla="*/ 18 h 1464"/>
                      <a:gd name="T50" fmla="*/ 234 w 246"/>
                      <a:gd name="T51" fmla="*/ 48 h 1464"/>
                      <a:gd name="T52" fmla="*/ 228 w 246"/>
                      <a:gd name="T53" fmla="*/ 96 h 1464"/>
                      <a:gd name="T54" fmla="*/ 222 w 246"/>
                      <a:gd name="T55" fmla="*/ 144 h 1464"/>
                      <a:gd name="T56" fmla="*/ 222 w 246"/>
                      <a:gd name="T57" fmla="*/ 192 h 1464"/>
                      <a:gd name="T58" fmla="*/ 222 w 246"/>
                      <a:gd name="T59" fmla="*/ 288 h 1464"/>
                      <a:gd name="T60" fmla="*/ 222 w 246"/>
                      <a:gd name="T61" fmla="*/ 342 h 1464"/>
                      <a:gd name="T62" fmla="*/ 216 w 246"/>
                      <a:gd name="T63" fmla="*/ 396 h 1464"/>
                      <a:gd name="T64" fmla="*/ 198 w 246"/>
                      <a:gd name="T65" fmla="*/ 498 h 1464"/>
                      <a:gd name="T66" fmla="*/ 180 w 246"/>
                      <a:gd name="T67" fmla="*/ 594 h 1464"/>
                      <a:gd name="T68" fmla="*/ 168 w 246"/>
                      <a:gd name="T69" fmla="*/ 672 h 1464"/>
                      <a:gd name="T70" fmla="*/ 162 w 246"/>
                      <a:gd name="T71" fmla="*/ 744 h 1464"/>
                      <a:gd name="T72" fmla="*/ 144 w 246"/>
                      <a:gd name="T73" fmla="*/ 894 h 1464"/>
                      <a:gd name="T74" fmla="*/ 132 w 246"/>
                      <a:gd name="T75" fmla="*/ 1050 h 1464"/>
                      <a:gd name="T76" fmla="*/ 120 w 246"/>
                      <a:gd name="T77" fmla="*/ 1152 h 1464"/>
                      <a:gd name="T78" fmla="*/ 114 w 246"/>
                      <a:gd name="T79" fmla="*/ 1218 h 1464"/>
                      <a:gd name="T80" fmla="*/ 102 w 246"/>
                      <a:gd name="T81" fmla="*/ 1254 h 1464"/>
                      <a:gd name="T82" fmla="*/ 96 w 246"/>
                      <a:gd name="T83" fmla="*/ 1278 h 1464"/>
                      <a:gd name="T84" fmla="*/ 72 w 246"/>
                      <a:gd name="T85" fmla="*/ 1326 h 1464"/>
                      <a:gd name="T86" fmla="*/ 54 w 246"/>
                      <a:gd name="T87" fmla="*/ 1368 h 1464"/>
                      <a:gd name="T88" fmla="*/ 48 w 246"/>
                      <a:gd name="T89" fmla="*/ 1398 h 1464"/>
                      <a:gd name="T90" fmla="*/ 36 w 246"/>
                      <a:gd name="T91" fmla="*/ 1434 h 1464"/>
                      <a:gd name="T92" fmla="*/ 36 w 246"/>
                      <a:gd name="T93" fmla="*/ 1458 h 1464"/>
                      <a:gd name="T94" fmla="*/ 30 w 246"/>
                      <a:gd name="T95" fmla="*/ 1464 h 1464"/>
                      <a:gd name="T96" fmla="*/ 24 w 246"/>
                      <a:gd name="T97" fmla="*/ 1464 h 1464"/>
                      <a:gd name="T98" fmla="*/ 18 w 246"/>
                      <a:gd name="T99" fmla="*/ 1458 h 1464"/>
                      <a:gd name="T100" fmla="*/ 12 w 246"/>
                      <a:gd name="T101" fmla="*/ 1452 h 1464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246" h="1464">
                        <a:moveTo>
                          <a:pt x="12" y="1446"/>
                        </a:moveTo>
                        <a:lnTo>
                          <a:pt x="12" y="1428"/>
                        </a:lnTo>
                        <a:lnTo>
                          <a:pt x="12" y="1416"/>
                        </a:lnTo>
                        <a:lnTo>
                          <a:pt x="12" y="1398"/>
                        </a:lnTo>
                        <a:lnTo>
                          <a:pt x="12" y="1380"/>
                        </a:lnTo>
                        <a:lnTo>
                          <a:pt x="12" y="1362"/>
                        </a:lnTo>
                        <a:lnTo>
                          <a:pt x="12" y="1350"/>
                        </a:lnTo>
                        <a:lnTo>
                          <a:pt x="6" y="1320"/>
                        </a:lnTo>
                        <a:lnTo>
                          <a:pt x="6" y="1284"/>
                        </a:lnTo>
                        <a:lnTo>
                          <a:pt x="0" y="1272"/>
                        </a:lnTo>
                        <a:lnTo>
                          <a:pt x="0" y="1266"/>
                        </a:lnTo>
                        <a:lnTo>
                          <a:pt x="0" y="1254"/>
                        </a:lnTo>
                        <a:lnTo>
                          <a:pt x="0" y="1242"/>
                        </a:lnTo>
                        <a:lnTo>
                          <a:pt x="0" y="1224"/>
                        </a:lnTo>
                        <a:lnTo>
                          <a:pt x="0" y="1206"/>
                        </a:lnTo>
                        <a:lnTo>
                          <a:pt x="0" y="1188"/>
                        </a:lnTo>
                        <a:lnTo>
                          <a:pt x="12" y="1134"/>
                        </a:lnTo>
                        <a:lnTo>
                          <a:pt x="18" y="1086"/>
                        </a:lnTo>
                        <a:lnTo>
                          <a:pt x="24" y="984"/>
                        </a:lnTo>
                        <a:lnTo>
                          <a:pt x="36" y="882"/>
                        </a:lnTo>
                        <a:lnTo>
                          <a:pt x="42" y="828"/>
                        </a:lnTo>
                        <a:lnTo>
                          <a:pt x="48" y="780"/>
                        </a:lnTo>
                        <a:lnTo>
                          <a:pt x="48" y="726"/>
                        </a:lnTo>
                        <a:lnTo>
                          <a:pt x="60" y="678"/>
                        </a:lnTo>
                        <a:lnTo>
                          <a:pt x="66" y="624"/>
                        </a:lnTo>
                        <a:lnTo>
                          <a:pt x="72" y="576"/>
                        </a:lnTo>
                        <a:lnTo>
                          <a:pt x="78" y="528"/>
                        </a:lnTo>
                        <a:lnTo>
                          <a:pt x="90" y="480"/>
                        </a:lnTo>
                        <a:lnTo>
                          <a:pt x="96" y="432"/>
                        </a:lnTo>
                        <a:lnTo>
                          <a:pt x="108" y="408"/>
                        </a:lnTo>
                        <a:lnTo>
                          <a:pt x="114" y="384"/>
                        </a:lnTo>
                        <a:lnTo>
                          <a:pt x="114" y="366"/>
                        </a:lnTo>
                        <a:lnTo>
                          <a:pt x="120" y="354"/>
                        </a:lnTo>
                        <a:lnTo>
                          <a:pt x="120" y="336"/>
                        </a:lnTo>
                        <a:lnTo>
                          <a:pt x="120" y="324"/>
                        </a:lnTo>
                        <a:lnTo>
                          <a:pt x="126" y="300"/>
                        </a:lnTo>
                        <a:lnTo>
                          <a:pt x="132" y="276"/>
                        </a:lnTo>
                        <a:lnTo>
                          <a:pt x="144" y="252"/>
                        </a:lnTo>
                        <a:lnTo>
                          <a:pt x="144" y="228"/>
                        </a:lnTo>
                        <a:lnTo>
                          <a:pt x="168" y="180"/>
                        </a:lnTo>
                        <a:lnTo>
                          <a:pt x="186" y="138"/>
                        </a:lnTo>
                        <a:lnTo>
                          <a:pt x="204" y="96"/>
                        </a:lnTo>
                        <a:lnTo>
                          <a:pt x="216" y="72"/>
                        </a:lnTo>
                        <a:lnTo>
                          <a:pt x="222" y="48"/>
                        </a:lnTo>
                        <a:lnTo>
                          <a:pt x="234" y="24"/>
                        </a:lnTo>
                        <a:lnTo>
                          <a:pt x="240" y="6"/>
                        </a:lnTo>
                        <a:lnTo>
                          <a:pt x="240" y="0"/>
                        </a:lnTo>
                        <a:lnTo>
                          <a:pt x="246" y="0"/>
                        </a:lnTo>
                        <a:lnTo>
                          <a:pt x="246" y="6"/>
                        </a:lnTo>
                        <a:lnTo>
                          <a:pt x="240" y="18"/>
                        </a:lnTo>
                        <a:lnTo>
                          <a:pt x="240" y="30"/>
                        </a:lnTo>
                        <a:lnTo>
                          <a:pt x="234" y="48"/>
                        </a:lnTo>
                        <a:lnTo>
                          <a:pt x="228" y="72"/>
                        </a:lnTo>
                        <a:lnTo>
                          <a:pt x="228" y="96"/>
                        </a:lnTo>
                        <a:lnTo>
                          <a:pt x="222" y="120"/>
                        </a:lnTo>
                        <a:lnTo>
                          <a:pt x="222" y="144"/>
                        </a:lnTo>
                        <a:lnTo>
                          <a:pt x="222" y="168"/>
                        </a:lnTo>
                        <a:lnTo>
                          <a:pt x="222" y="192"/>
                        </a:lnTo>
                        <a:lnTo>
                          <a:pt x="222" y="240"/>
                        </a:lnTo>
                        <a:lnTo>
                          <a:pt x="222" y="288"/>
                        </a:lnTo>
                        <a:lnTo>
                          <a:pt x="222" y="318"/>
                        </a:lnTo>
                        <a:lnTo>
                          <a:pt x="222" y="342"/>
                        </a:lnTo>
                        <a:lnTo>
                          <a:pt x="222" y="372"/>
                        </a:lnTo>
                        <a:lnTo>
                          <a:pt x="216" y="396"/>
                        </a:lnTo>
                        <a:lnTo>
                          <a:pt x="210" y="444"/>
                        </a:lnTo>
                        <a:lnTo>
                          <a:pt x="198" y="498"/>
                        </a:lnTo>
                        <a:lnTo>
                          <a:pt x="192" y="546"/>
                        </a:lnTo>
                        <a:lnTo>
                          <a:pt x="180" y="594"/>
                        </a:lnTo>
                        <a:lnTo>
                          <a:pt x="168" y="648"/>
                        </a:lnTo>
                        <a:lnTo>
                          <a:pt x="168" y="672"/>
                        </a:lnTo>
                        <a:lnTo>
                          <a:pt x="168" y="696"/>
                        </a:lnTo>
                        <a:lnTo>
                          <a:pt x="162" y="744"/>
                        </a:lnTo>
                        <a:lnTo>
                          <a:pt x="156" y="792"/>
                        </a:lnTo>
                        <a:lnTo>
                          <a:pt x="144" y="894"/>
                        </a:lnTo>
                        <a:lnTo>
                          <a:pt x="138" y="996"/>
                        </a:lnTo>
                        <a:lnTo>
                          <a:pt x="132" y="1050"/>
                        </a:lnTo>
                        <a:lnTo>
                          <a:pt x="126" y="1098"/>
                        </a:lnTo>
                        <a:lnTo>
                          <a:pt x="120" y="1152"/>
                        </a:lnTo>
                        <a:lnTo>
                          <a:pt x="114" y="1200"/>
                        </a:lnTo>
                        <a:lnTo>
                          <a:pt x="114" y="1218"/>
                        </a:lnTo>
                        <a:lnTo>
                          <a:pt x="108" y="1236"/>
                        </a:lnTo>
                        <a:lnTo>
                          <a:pt x="102" y="1254"/>
                        </a:lnTo>
                        <a:lnTo>
                          <a:pt x="96" y="1266"/>
                        </a:lnTo>
                        <a:lnTo>
                          <a:pt x="96" y="1278"/>
                        </a:lnTo>
                        <a:lnTo>
                          <a:pt x="90" y="1296"/>
                        </a:lnTo>
                        <a:lnTo>
                          <a:pt x="72" y="1326"/>
                        </a:lnTo>
                        <a:lnTo>
                          <a:pt x="60" y="1350"/>
                        </a:lnTo>
                        <a:lnTo>
                          <a:pt x="54" y="1368"/>
                        </a:lnTo>
                        <a:lnTo>
                          <a:pt x="48" y="1380"/>
                        </a:lnTo>
                        <a:lnTo>
                          <a:pt x="48" y="1398"/>
                        </a:lnTo>
                        <a:lnTo>
                          <a:pt x="42" y="1416"/>
                        </a:lnTo>
                        <a:lnTo>
                          <a:pt x="36" y="1434"/>
                        </a:lnTo>
                        <a:lnTo>
                          <a:pt x="36" y="1452"/>
                        </a:lnTo>
                        <a:lnTo>
                          <a:pt x="36" y="1458"/>
                        </a:lnTo>
                        <a:lnTo>
                          <a:pt x="30" y="1458"/>
                        </a:lnTo>
                        <a:lnTo>
                          <a:pt x="30" y="1464"/>
                        </a:lnTo>
                        <a:lnTo>
                          <a:pt x="24" y="1464"/>
                        </a:lnTo>
                        <a:lnTo>
                          <a:pt x="18" y="1464"/>
                        </a:lnTo>
                        <a:lnTo>
                          <a:pt x="18" y="1458"/>
                        </a:lnTo>
                        <a:lnTo>
                          <a:pt x="12" y="1458"/>
                        </a:lnTo>
                        <a:lnTo>
                          <a:pt x="12" y="1452"/>
                        </a:lnTo>
                        <a:lnTo>
                          <a:pt x="12" y="1446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59" name="Freeform 334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0 w 630"/>
                      <a:gd name="T1" fmla="*/ 2034 h 2040"/>
                      <a:gd name="T2" fmla="*/ 6 w 630"/>
                      <a:gd name="T3" fmla="*/ 1962 h 2040"/>
                      <a:gd name="T4" fmla="*/ 12 w 630"/>
                      <a:gd name="T5" fmla="*/ 1830 h 2040"/>
                      <a:gd name="T6" fmla="*/ 24 w 630"/>
                      <a:gd name="T7" fmla="*/ 1728 h 2040"/>
                      <a:gd name="T8" fmla="*/ 30 w 630"/>
                      <a:gd name="T9" fmla="*/ 1662 h 2040"/>
                      <a:gd name="T10" fmla="*/ 36 w 630"/>
                      <a:gd name="T11" fmla="*/ 1596 h 2040"/>
                      <a:gd name="T12" fmla="*/ 42 w 630"/>
                      <a:gd name="T13" fmla="*/ 1524 h 2040"/>
                      <a:gd name="T14" fmla="*/ 60 w 630"/>
                      <a:gd name="T15" fmla="*/ 1428 h 2040"/>
                      <a:gd name="T16" fmla="*/ 102 w 630"/>
                      <a:gd name="T17" fmla="*/ 1212 h 2040"/>
                      <a:gd name="T18" fmla="*/ 126 w 630"/>
                      <a:gd name="T19" fmla="*/ 1086 h 2040"/>
                      <a:gd name="T20" fmla="*/ 150 w 630"/>
                      <a:gd name="T21" fmla="*/ 960 h 2040"/>
                      <a:gd name="T22" fmla="*/ 174 w 630"/>
                      <a:gd name="T23" fmla="*/ 840 h 2040"/>
                      <a:gd name="T24" fmla="*/ 192 w 630"/>
                      <a:gd name="T25" fmla="*/ 774 h 2040"/>
                      <a:gd name="T26" fmla="*/ 204 w 630"/>
                      <a:gd name="T27" fmla="*/ 702 h 2040"/>
                      <a:gd name="T28" fmla="*/ 222 w 630"/>
                      <a:gd name="T29" fmla="*/ 636 h 2040"/>
                      <a:gd name="T30" fmla="*/ 246 w 630"/>
                      <a:gd name="T31" fmla="*/ 570 h 2040"/>
                      <a:gd name="T32" fmla="*/ 270 w 630"/>
                      <a:gd name="T33" fmla="*/ 516 h 2040"/>
                      <a:gd name="T34" fmla="*/ 294 w 630"/>
                      <a:gd name="T35" fmla="*/ 456 h 2040"/>
                      <a:gd name="T36" fmla="*/ 324 w 630"/>
                      <a:gd name="T37" fmla="*/ 396 h 2040"/>
                      <a:gd name="T38" fmla="*/ 354 w 630"/>
                      <a:gd name="T39" fmla="*/ 342 h 2040"/>
                      <a:gd name="T40" fmla="*/ 402 w 630"/>
                      <a:gd name="T41" fmla="*/ 270 h 2040"/>
                      <a:gd name="T42" fmla="*/ 432 w 630"/>
                      <a:gd name="T43" fmla="*/ 234 h 2040"/>
                      <a:gd name="T44" fmla="*/ 456 w 630"/>
                      <a:gd name="T45" fmla="*/ 198 h 2040"/>
                      <a:gd name="T46" fmla="*/ 492 w 630"/>
                      <a:gd name="T47" fmla="*/ 150 h 2040"/>
                      <a:gd name="T48" fmla="*/ 546 w 630"/>
                      <a:gd name="T49" fmla="*/ 84 h 2040"/>
                      <a:gd name="T50" fmla="*/ 624 w 630"/>
                      <a:gd name="T51" fmla="*/ 0 h 2040"/>
                      <a:gd name="T52" fmla="*/ 624 w 630"/>
                      <a:gd name="T53" fmla="*/ 0 h 2040"/>
                      <a:gd name="T54" fmla="*/ 630 w 630"/>
                      <a:gd name="T55" fmla="*/ 0 h 2040"/>
                      <a:gd name="T56" fmla="*/ 630 w 630"/>
                      <a:gd name="T57" fmla="*/ 6 h 2040"/>
                      <a:gd name="T58" fmla="*/ 612 w 630"/>
                      <a:gd name="T59" fmla="*/ 24 h 2040"/>
                      <a:gd name="T60" fmla="*/ 570 w 630"/>
                      <a:gd name="T61" fmla="*/ 66 h 2040"/>
                      <a:gd name="T62" fmla="*/ 540 w 630"/>
                      <a:gd name="T63" fmla="*/ 108 h 2040"/>
                      <a:gd name="T64" fmla="*/ 504 w 630"/>
                      <a:gd name="T65" fmla="*/ 156 h 2040"/>
                      <a:gd name="T66" fmla="*/ 480 w 630"/>
                      <a:gd name="T67" fmla="*/ 192 h 2040"/>
                      <a:gd name="T68" fmla="*/ 456 w 630"/>
                      <a:gd name="T69" fmla="*/ 222 h 2040"/>
                      <a:gd name="T70" fmla="*/ 426 w 630"/>
                      <a:gd name="T71" fmla="*/ 276 h 2040"/>
                      <a:gd name="T72" fmla="*/ 402 w 630"/>
                      <a:gd name="T73" fmla="*/ 324 h 2040"/>
                      <a:gd name="T74" fmla="*/ 366 w 630"/>
                      <a:gd name="T75" fmla="*/ 408 h 2040"/>
                      <a:gd name="T76" fmla="*/ 342 w 630"/>
                      <a:gd name="T77" fmla="*/ 468 h 2040"/>
                      <a:gd name="T78" fmla="*/ 318 w 630"/>
                      <a:gd name="T79" fmla="*/ 528 h 2040"/>
                      <a:gd name="T80" fmla="*/ 300 w 630"/>
                      <a:gd name="T81" fmla="*/ 588 h 2040"/>
                      <a:gd name="T82" fmla="*/ 282 w 630"/>
                      <a:gd name="T83" fmla="*/ 654 h 2040"/>
                      <a:gd name="T84" fmla="*/ 270 w 630"/>
                      <a:gd name="T85" fmla="*/ 714 h 2040"/>
                      <a:gd name="T86" fmla="*/ 246 w 630"/>
                      <a:gd name="T87" fmla="*/ 786 h 2040"/>
                      <a:gd name="T88" fmla="*/ 240 w 630"/>
                      <a:gd name="T89" fmla="*/ 852 h 2040"/>
                      <a:gd name="T90" fmla="*/ 210 w 630"/>
                      <a:gd name="T91" fmla="*/ 972 h 2040"/>
                      <a:gd name="T92" fmla="*/ 174 w 630"/>
                      <a:gd name="T93" fmla="*/ 1140 h 2040"/>
                      <a:gd name="T94" fmla="*/ 156 w 630"/>
                      <a:gd name="T95" fmla="*/ 1218 h 2040"/>
                      <a:gd name="T96" fmla="*/ 150 w 630"/>
                      <a:gd name="T97" fmla="*/ 1278 h 2040"/>
                      <a:gd name="T98" fmla="*/ 132 w 630"/>
                      <a:gd name="T99" fmla="*/ 1332 h 2040"/>
                      <a:gd name="T100" fmla="*/ 120 w 630"/>
                      <a:gd name="T101" fmla="*/ 1398 h 2040"/>
                      <a:gd name="T102" fmla="*/ 102 w 630"/>
                      <a:gd name="T103" fmla="*/ 1464 h 2040"/>
                      <a:gd name="T104" fmla="*/ 90 w 630"/>
                      <a:gd name="T105" fmla="*/ 1536 h 2040"/>
                      <a:gd name="T106" fmla="*/ 78 w 630"/>
                      <a:gd name="T107" fmla="*/ 1596 h 2040"/>
                      <a:gd name="T108" fmla="*/ 48 w 630"/>
                      <a:gd name="T109" fmla="*/ 1770 h 2040"/>
                      <a:gd name="T110" fmla="*/ 30 w 630"/>
                      <a:gd name="T111" fmla="*/ 1866 h 2040"/>
                      <a:gd name="T112" fmla="*/ 18 w 630"/>
                      <a:gd name="T113" fmla="*/ 1932 h 2040"/>
                      <a:gd name="T114" fmla="*/ 6 w 630"/>
                      <a:gd name="T115" fmla="*/ 2004 h 2040"/>
                      <a:gd name="T116" fmla="*/ 6 w 630"/>
                      <a:gd name="T117" fmla="*/ 2034 h 2040"/>
                      <a:gd name="T118" fmla="*/ 6 w 630"/>
                      <a:gd name="T119" fmla="*/ 2034 h 2040"/>
                      <a:gd name="T120" fmla="*/ 0 w 630"/>
                      <a:gd name="T121" fmla="*/ 2040 h 2040"/>
                      <a:gd name="T122" fmla="*/ 0 w 630"/>
                      <a:gd name="T123" fmla="*/ 2034 h 2040"/>
                      <a:gd name="T124" fmla="*/ 0 w 630"/>
                      <a:gd name="T125" fmla="*/ 2034 h 204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0" y="2034"/>
                        </a:ln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60" name="Freeform 335"/>
                  <p:cNvSpPr>
                    <a:spLocks/>
                  </p:cNvSpPr>
                  <p:nvPr/>
                </p:nvSpPr>
                <p:spPr bwMode="auto">
                  <a:xfrm>
                    <a:off x="1596" y="1158"/>
                    <a:ext cx="630" cy="2040"/>
                  </a:xfrm>
                  <a:custGeom>
                    <a:avLst/>
                    <a:gdLst>
                      <a:gd name="T0" fmla="*/ 6 w 630"/>
                      <a:gd name="T1" fmla="*/ 2004 h 2040"/>
                      <a:gd name="T2" fmla="*/ 6 w 630"/>
                      <a:gd name="T3" fmla="*/ 1896 h 2040"/>
                      <a:gd name="T4" fmla="*/ 18 w 630"/>
                      <a:gd name="T5" fmla="*/ 1764 h 2040"/>
                      <a:gd name="T6" fmla="*/ 30 w 630"/>
                      <a:gd name="T7" fmla="*/ 1698 h 2040"/>
                      <a:gd name="T8" fmla="*/ 30 w 630"/>
                      <a:gd name="T9" fmla="*/ 1626 h 2040"/>
                      <a:gd name="T10" fmla="*/ 36 w 630"/>
                      <a:gd name="T11" fmla="*/ 1560 h 2040"/>
                      <a:gd name="T12" fmla="*/ 48 w 630"/>
                      <a:gd name="T13" fmla="*/ 1494 h 2040"/>
                      <a:gd name="T14" fmla="*/ 72 w 630"/>
                      <a:gd name="T15" fmla="*/ 1356 h 2040"/>
                      <a:gd name="T16" fmla="*/ 114 w 630"/>
                      <a:gd name="T17" fmla="*/ 1128 h 2040"/>
                      <a:gd name="T18" fmla="*/ 132 w 630"/>
                      <a:gd name="T19" fmla="*/ 1044 h 2040"/>
                      <a:gd name="T20" fmla="*/ 174 w 630"/>
                      <a:gd name="T21" fmla="*/ 876 h 2040"/>
                      <a:gd name="T22" fmla="*/ 180 w 630"/>
                      <a:gd name="T23" fmla="*/ 804 h 2040"/>
                      <a:gd name="T24" fmla="*/ 198 w 630"/>
                      <a:gd name="T25" fmla="*/ 732 h 2040"/>
                      <a:gd name="T26" fmla="*/ 216 w 630"/>
                      <a:gd name="T27" fmla="*/ 666 h 2040"/>
                      <a:gd name="T28" fmla="*/ 240 w 630"/>
                      <a:gd name="T29" fmla="*/ 606 h 2040"/>
                      <a:gd name="T30" fmla="*/ 258 w 630"/>
                      <a:gd name="T31" fmla="*/ 540 h 2040"/>
                      <a:gd name="T32" fmla="*/ 288 w 630"/>
                      <a:gd name="T33" fmla="*/ 486 h 2040"/>
                      <a:gd name="T34" fmla="*/ 312 w 630"/>
                      <a:gd name="T35" fmla="*/ 426 h 2040"/>
                      <a:gd name="T36" fmla="*/ 342 w 630"/>
                      <a:gd name="T37" fmla="*/ 372 h 2040"/>
                      <a:gd name="T38" fmla="*/ 372 w 630"/>
                      <a:gd name="T39" fmla="*/ 318 h 2040"/>
                      <a:gd name="T40" fmla="*/ 420 w 630"/>
                      <a:gd name="T41" fmla="*/ 246 h 2040"/>
                      <a:gd name="T42" fmla="*/ 438 w 630"/>
                      <a:gd name="T43" fmla="*/ 222 h 2040"/>
                      <a:gd name="T44" fmla="*/ 474 w 630"/>
                      <a:gd name="T45" fmla="*/ 174 h 2040"/>
                      <a:gd name="T46" fmla="*/ 510 w 630"/>
                      <a:gd name="T47" fmla="*/ 126 h 2040"/>
                      <a:gd name="T48" fmla="*/ 588 w 630"/>
                      <a:gd name="T49" fmla="*/ 42 h 2040"/>
                      <a:gd name="T50" fmla="*/ 630 w 630"/>
                      <a:gd name="T51" fmla="*/ 0 h 2040"/>
                      <a:gd name="T52" fmla="*/ 612 w 630"/>
                      <a:gd name="T53" fmla="*/ 24 h 2040"/>
                      <a:gd name="T54" fmla="*/ 570 w 630"/>
                      <a:gd name="T55" fmla="*/ 66 h 2040"/>
                      <a:gd name="T56" fmla="*/ 540 w 630"/>
                      <a:gd name="T57" fmla="*/ 108 h 2040"/>
                      <a:gd name="T58" fmla="*/ 504 w 630"/>
                      <a:gd name="T59" fmla="*/ 156 h 2040"/>
                      <a:gd name="T60" fmla="*/ 480 w 630"/>
                      <a:gd name="T61" fmla="*/ 192 h 2040"/>
                      <a:gd name="T62" fmla="*/ 456 w 630"/>
                      <a:gd name="T63" fmla="*/ 222 h 2040"/>
                      <a:gd name="T64" fmla="*/ 426 w 630"/>
                      <a:gd name="T65" fmla="*/ 276 h 2040"/>
                      <a:gd name="T66" fmla="*/ 402 w 630"/>
                      <a:gd name="T67" fmla="*/ 324 h 2040"/>
                      <a:gd name="T68" fmla="*/ 366 w 630"/>
                      <a:gd name="T69" fmla="*/ 408 h 2040"/>
                      <a:gd name="T70" fmla="*/ 342 w 630"/>
                      <a:gd name="T71" fmla="*/ 468 h 2040"/>
                      <a:gd name="T72" fmla="*/ 318 w 630"/>
                      <a:gd name="T73" fmla="*/ 528 h 2040"/>
                      <a:gd name="T74" fmla="*/ 300 w 630"/>
                      <a:gd name="T75" fmla="*/ 588 h 2040"/>
                      <a:gd name="T76" fmla="*/ 282 w 630"/>
                      <a:gd name="T77" fmla="*/ 654 h 2040"/>
                      <a:gd name="T78" fmla="*/ 270 w 630"/>
                      <a:gd name="T79" fmla="*/ 714 h 2040"/>
                      <a:gd name="T80" fmla="*/ 246 w 630"/>
                      <a:gd name="T81" fmla="*/ 786 h 2040"/>
                      <a:gd name="T82" fmla="*/ 240 w 630"/>
                      <a:gd name="T83" fmla="*/ 852 h 2040"/>
                      <a:gd name="T84" fmla="*/ 210 w 630"/>
                      <a:gd name="T85" fmla="*/ 972 h 2040"/>
                      <a:gd name="T86" fmla="*/ 174 w 630"/>
                      <a:gd name="T87" fmla="*/ 1140 h 2040"/>
                      <a:gd name="T88" fmla="*/ 156 w 630"/>
                      <a:gd name="T89" fmla="*/ 1218 h 2040"/>
                      <a:gd name="T90" fmla="*/ 150 w 630"/>
                      <a:gd name="T91" fmla="*/ 1278 h 2040"/>
                      <a:gd name="T92" fmla="*/ 132 w 630"/>
                      <a:gd name="T93" fmla="*/ 1332 h 2040"/>
                      <a:gd name="T94" fmla="*/ 120 w 630"/>
                      <a:gd name="T95" fmla="*/ 1398 h 2040"/>
                      <a:gd name="T96" fmla="*/ 102 w 630"/>
                      <a:gd name="T97" fmla="*/ 1464 h 2040"/>
                      <a:gd name="T98" fmla="*/ 90 w 630"/>
                      <a:gd name="T99" fmla="*/ 1536 h 2040"/>
                      <a:gd name="T100" fmla="*/ 78 w 630"/>
                      <a:gd name="T101" fmla="*/ 1596 h 2040"/>
                      <a:gd name="T102" fmla="*/ 48 w 630"/>
                      <a:gd name="T103" fmla="*/ 1770 h 2040"/>
                      <a:gd name="T104" fmla="*/ 30 w 630"/>
                      <a:gd name="T105" fmla="*/ 1866 h 2040"/>
                      <a:gd name="T106" fmla="*/ 18 w 630"/>
                      <a:gd name="T107" fmla="*/ 1932 h 2040"/>
                      <a:gd name="T108" fmla="*/ 6 w 630"/>
                      <a:gd name="T109" fmla="*/ 2004 h 2040"/>
                      <a:gd name="T110" fmla="*/ 6 w 630"/>
                      <a:gd name="T111" fmla="*/ 2040 h 2040"/>
                      <a:gd name="T112" fmla="*/ 0 w 630"/>
                      <a:gd name="T113" fmla="*/ 2034 h 204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0" t="0" r="r" b="b"/>
                    <a:pathLst>
                      <a:path w="630" h="2040">
                        <a:moveTo>
                          <a:pt x="0" y="2034"/>
                        </a:moveTo>
                        <a:lnTo>
                          <a:pt x="6" y="2004"/>
                        </a:lnTo>
                        <a:lnTo>
                          <a:pt x="6" y="1962"/>
                        </a:lnTo>
                        <a:lnTo>
                          <a:pt x="6" y="1896"/>
                        </a:lnTo>
                        <a:lnTo>
                          <a:pt x="12" y="1830"/>
                        </a:lnTo>
                        <a:lnTo>
                          <a:pt x="18" y="1764"/>
                        </a:lnTo>
                        <a:lnTo>
                          <a:pt x="24" y="1728"/>
                        </a:lnTo>
                        <a:lnTo>
                          <a:pt x="30" y="1698"/>
                        </a:lnTo>
                        <a:lnTo>
                          <a:pt x="30" y="1662"/>
                        </a:lnTo>
                        <a:lnTo>
                          <a:pt x="30" y="1626"/>
                        </a:lnTo>
                        <a:lnTo>
                          <a:pt x="36" y="1596"/>
                        </a:lnTo>
                        <a:lnTo>
                          <a:pt x="36" y="1560"/>
                        </a:lnTo>
                        <a:lnTo>
                          <a:pt x="42" y="1524"/>
                        </a:lnTo>
                        <a:lnTo>
                          <a:pt x="48" y="1494"/>
                        </a:lnTo>
                        <a:lnTo>
                          <a:pt x="60" y="1428"/>
                        </a:lnTo>
                        <a:lnTo>
                          <a:pt x="72" y="1356"/>
                        </a:lnTo>
                        <a:lnTo>
                          <a:pt x="102" y="1212"/>
                        </a:lnTo>
                        <a:lnTo>
                          <a:pt x="114" y="1128"/>
                        </a:lnTo>
                        <a:lnTo>
                          <a:pt x="126" y="1086"/>
                        </a:lnTo>
                        <a:lnTo>
                          <a:pt x="132" y="1044"/>
                        </a:lnTo>
                        <a:lnTo>
                          <a:pt x="150" y="960"/>
                        </a:lnTo>
                        <a:lnTo>
                          <a:pt x="174" y="876"/>
                        </a:lnTo>
                        <a:lnTo>
                          <a:pt x="174" y="840"/>
                        </a:lnTo>
                        <a:lnTo>
                          <a:pt x="180" y="804"/>
                        </a:lnTo>
                        <a:lnTo>
                          <a:pt x="192" y="774"/>
                        </a:lnTo>
                        <a:lnTo>
                          <a:pt x="198" y="732"/>
                        </a:lnTo>
                        <a:lnTo>
                          <a:pt x="204" y="702"/>
                        </a:lnTo>
                        <a:lnTo>
                          <a:pt x="216" y="666"/>
                        </a:lnTo>
                        <a:lnTo>
                          <a:pt x="222" y="636"/>
                        </a:lnTo>
                        <a:lnTo>
                          <a:pt x="240" y="606"/>
                        </a:lnTo>
                        <a:lnTo>
                          <a:pt x="246" y="570"/>
                        </a:lnTo>
                        <a:lnTo>
                          <a:pt x="258" y="540"/>
                        </a:lnTo>
                        <a:lnTo>
                          <a:pt x="270" y="516"/>
                        </a:lnTo>
                        <a:lnTo>
                          <a:pt x="288" y="486"/>
                        </a:lnTo>
                        <a:lnTo>
                          <a:pt x="294" y="456"/>
                        </a:lnTo>
                        <a:lnTo>
                          <a:pt x="312" y="426"/>
                        </a:lnTo>
                        <a:lnTo>
                          <a:pt x="324" y="396"/>
                        </a:lnTo>
                        <a:lnTo>
                          <a:pt x="342" y="372"/>
                        </a:lnTo>
                        <a:lnTo>
                          <a:pt x="354" y="342"/>
                        </a:lnTo>
                        <a:lnTo>
                          <a:pt x="372" y="318"/>
                        </a:lnTo>
                        <a:lnTo>
                          <a:pt x="402" y="270"/>
                        </a:lnTo>
                        <a:lnTo>
                          <a:pt x="420" y="246"/>
                        </a:lnTo>
                        <a:lnTo>
                          <a:pt x="432" y="234"/>
                        </a:lnTo>
                        <a:lnTo>
                          <a:pt x="438" y="222"/>
                        </a:lnTo>
                        <a:lnTo>
                          <a:pt x="456" y="198"/>
                        </a:lnTo>
                        <a:lnTo>
                          <a:pt x="474" y="174"/>
                        </a:lnTo>
                        <a:lnTo>
                          <a:pt x="492" y="150"/>
                        </a:lnTo>
                        <a:lnTo>
                          <a:pt x="510" y="126"/>
                        </a:lnTo>
                        <a:lnTo>
                          <a:pt x="546" y="84"/>
                        </a:lnTo>
                        <a:lnTo>
                          <a:pt x="588" y="42"/>
                        </a:lnTo>
                        <a:lnTo>
                          <a:pt x="624" y="0"/>
                        </a:lnTo>
                        <a:lnTo>
                          <a:pt x="630" y="0"/>
                        </a:lnTo>
                        <a:lnTo>
                          <a:pt x="630" y="6"/>
                        </a:lnTo>
                        <a:lnTo>
                          <a:pt x="612" y="24"/>
                        </a:lnTo>
                        <a:lnTo>
                          <a:pt x="588" y="48"/>
                        </a:lnTo>
                        <a:lnTo>
                          <a:pt x="570" y="66"/>
                        </a:lnTo>
                        <a:lnTo>
                          <a:pt x="552" y="90"/>
                        </a:lnTo>
                        <a:lnTo>
                          <a:pt x="540" y="108"/>
                        </a:lnTo>
                        <a:lnTo>
                          <a:pt x="516" y="132"/>
                        </a:lnTo>
                        <a:lnTo>
                          <a:pt x="504" y="156"/>
                        </a:lnTo>
                        <a:lnTo>
                          <a:pt x="492" y="174"/>
                        </a:lnTo>
                        <a:lnTo>
                          <a:pt x="480" y="192"/>
                        </a:lnTo>
                        <a:lnTo>
                          <a:pt x="468" y="198"/>
                        </a:lnTo>
                        <a:lnTo>
                          <a:pt x="456" y="222"/>
                        </a:lnTo>
                        <a:lnTo>
                          <a:pt x="444" y="246"/>
                        </a:lnTo>
                        <a:lnTo>
                          <a:pt x="426" y="276"/>
                        </a:lnTo>
                        <a:lnTo>
                          <a:pt x="420" y="300"/>
                        </a:lnTo>
                        <a:lnTo>
                          <a:pt x="402" y="324"/>
                        </a:lnTo>
                        <a:lnTo>
                          <a:pt x="372" y="384"/>
                        </a:lnTo>
                        <a:lnTo>
                          <a:pt x="366" y="408"/>
                        </a:lnTo>
                        <a:lnTo>
                          <a:pt x="348" y="438"/>
                        </a:lnTo>
                        <a:lnTo>
                          <a:pt x="342" y="468"/>
                        </a:lnTo>
                        <a:lnTo>
                          <a:pt x="330" y="492"/>
                        </a:lnTo>
                        <a:lnTo>
                          <a:pt x="318" y="528"/>
                        </a:lnTo>
                        <a:lnTo>
                          <a:pt x="312" y="558"/>
                        </a:lnTo>
                        <a:lnTo>
                          <a:pt x="300" y="588"/>
                        </a:lnTo>
                        <a:lnTo>
                          <a:pt x="294" y="618"/>
                        </a:lnTo>
                        <a:lnTo>
                          <a:pt x="282" y="654"/>
                        </a:lnTo>
                        <a:lnTo>
                          <a:pt x="270" y="684"/>
                        </a:lnTo>
                        <a:lnTo>
                          <a:pt x="270" y="714"/>
                        </a:lnTo>
                        <a:lnTo>
                          <a:pt x="258" y="750"/>
                        </a:lnTo>
                        <a:lnTo>
                          <a:pt x="246" y="786"/>
                        </a:lnTo>
                        <a:lnTo>
                          <a:pt x="246" y="822"/>
                        </a:lnTo>
                        <a:lnTo>
                          <a:pt x="240" y="852"/>
                        </a:lnTo>
                        <a:lnTo>
                          <a:pt x="234" y="894"/>
                        </a:lnTo>
                        <a:lnTo>
                          <a:pt x="210" y="972"/>
                        </a:lnTo>
                        <a:lnTo>
                          <a:pt x="192" y="1056"/>
                        </a:lnTo>
                        <a:lnTo>
                          <a:pt x="174" y="1140"/>
                        </a:lnTo>
                        <a:lnTo>
                          <a:pt x="168" y="1182"/>
                        </a:lnTo>
                        <a:lnTo>
                          <a:pt x="156" y="1218"/>
                        </a:lnTo>
                        <a:lnTo>
                          <a:pt x="150" y="1260"/>
                        </a:lnTo>
                        <a:lnTo>
                          <a:pt x="150" y="1278"/>
                        </a:lnTo>
                        <a:lnTo>
                          <a:pt x="144" y="1290"/>
                        </a:lnTo>
                        <a:lnTo>
                          <a:pt x="132" y="1332"/>
                        </a:lnTo>
                        <a:lnTo>
                          <a:pt x="126" y="1362"/>
                        </a:lnTo>
                        <a:lnTo>
                          <a:pt x="120" y="1398"/>
                        </a:lnTo>
                        <a:lnTo>
                          <a:pt x="108" y="1428"/>
                        </a:lnTo>
                        <a:lnTo>
                          <a:pt x="102" y="1464"/>
                        </a:lnTo>
                        <a:lnTo>
                          <a:pt x="102" y="1500"/>
                        </a:lnTo>
                        <a:lnTo>
                          <a:pt x="90" y="1536"/>
                        </a:lnTo>
                        <a:lnTo>
                          <a:pt x="84" y="1572"/>
                        </a:lnTo>
                        <a:lnTo>
                          <a:pt x="78" y="1596"/>
                        </a:lnTo>
                        <a:lnTo>
                          <a:pt x="78" y="1632"/>
                        </a:lnTo>
                        <a:lnTo>
                          <a:pt x="48" y="1770"/>
                        </a:lnTo>
                        <a:lnTo>
                          <a:pt x="30" y="1830"/>
                        </a:lnTo>
                        <a:lnTo>
                          <a:pt x="30" y="1866"/>
                        </a:lnTo>
                        <a:lnTo>
                          <a:pt x="24" y="1896"/>
                        </a:lnTo>
                        <a:lnTo>
                          <a:pt x="18" y="1932"/>
                        </a:lnTo>
                        <a:lnTo>
                          <a:pt x="12" y="1968"/>
                        </a:lnTo>
                        <a:lnTo>
                          <a:pt x="6" y="2004"/>
                        </a:lnTo>
                        <a:lnTo>
                          <a:pt x="6" y="2034"/>
                        </a:lnTo>
                        <a:lnTo>
                          <a:pt x="6" y="2040"/>
                        </a:lnTo>
                        <a:lnTo>
                          <a:pt x="0" y="2040"/>
                        </a:lnTo>
                        <a:lnTo>
                          <a:pt x="0" y="2034"/>
                        </a:lnTo>
                      </a:path>
                    </a:pathLst>
                  </a:custGeom>
                  <a:grpFill/>
                  <a:ln w="19050" cap="flat">
                    <a:solidFill>
                      <a:srgbClr val="054709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  <p:sp>
          <p:nvSpPr>
            <p:cNvPr id="1261" name="AutoShape 116"/>
            <p:cNvSpPr>
              <a:spLocks noChangeArrowheads="1"/>
            </p:cNvSpPr>
            <p:nvPr/>
          </p:nvSpPr>
          <p:spPr bwMode="auto">
            <a:xfrm>
              <a:off x="5029200" y="4114800"/>
              <a:ext cx="109537" cy="381000"/>
            </a:xfrm>
            <a:prstGeom prst="downArrow">
              <a:avLst>
                <a:gd name="adj1" fmla="val 50000"/>
                <a:gd name="adj2" fmla="val 8695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96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2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2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2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2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2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27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7996" grpId="0" animBg="1"/>
      <p:bldP spid="20668" grpId="0"/>
      <p:bldP spid="206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33376"/>
            <a:ext cx="9144000" cy="5746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2B621D"/>
                </a:solidFill>
              </a:rPr>
              <a:t>Preview</a:t>
            </a:r>
            <a:endParaRPr lang="en-US" dirty="0">
              <a:solidFill>
                <a:srgbClr val="2B621D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73213"/>
            <a:ext cx="11049000" cy="322738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Agricultural productivity in the context of climate change</a:t>
            </a:r>
          </a:p>
          <a:p>
            <a:pPr eaLnBrk="1" hangingPunct="1">
              <a:defRPr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Role of plant breeding and plant variety protection</a:t>
            </a:r>
          </a:p>
          <a:p>
            <a:pPr eaLnBrk="1" hangingPunct="1">
              <a:defRPr/>
            </a:pPr>
            <a:endParaRPr lang="en-US" sz="2800" dirty="0">
              <a:solidFill>
                <a:srgbClr val="006600"/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6600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21922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450" name="Rectangle 2"/>
          <p:cNvSpPr>
            <a:spLocks noGrp="1" noChangeArrowheads="1"/>
          </p:cNvSpPr>
          <p:nvPr>
            <p:ph idx="1"/>
          </p:nvPr>
        </p:nvSpPr>
        <p:spPr>
          <a:xfrm>
            <a:off x="1905000" y="1219200"/>
            <a:ext cx="8382000" cy="46482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2400" dirty="0">
                <a:solidFill>
                  <a:srgbClr val="006600"/>
                </a:solidFill>
              </a:rPr>
              <a:t>Annual land productivity developments since Viet Nam joined UPOV in 2006 in </a:t>
            </a:r>
            <a:endParaRPr lang="en-US" sz="2400" dirty="0">
              <a:solidFill>
                <a:srgbClr val="800000"/>
              </a:solidFill>
            </a:endParaRPr>
          </a:p>
          <a:p>
            <a:pPr marL="0" indent="0" eaLnBrk="1" hangingPunct="1">
              <a:buNone/>
              <a:defRPr/>
            </a:pPr>
            <a:endParaRPr lang="en-US" sz="1200" dirty="0">
              <a:solidFill>
                <a:srgbClr val="006600"/>
              </a:solidFill>
            </a:endParaRPr>
          </a:p>
          <a:p>
            <a:pPr eaLnBrk="1" hangingPunct="1">
              <a:tabLst>
                <a:tab pos="2054225" algn="l"/>
              </a:tabLst>
              <a:defRPr/>
            </a:pPr>
            <a:r>
              <a:rPr lang="en-US" sz="2400" b="1" dirty="0">
                <a:solidFill>
                  <a:srgbClr val="800000"/>
                </a:solidFill>
              </a:rPr>
              <a:t>1995-2005</a:t>
            </a:r>
            <a:r>
              <a:rPr lang="en-US" sz="2400" dirty="0">
                <a:solidFill>
                  <a:srgbClr val="006600"/>
                </a:solidFill>
              </a:rPr>
              <a:t>:  increase in yield mainly through increased level of inputs – </a:t>
            </a:r>
            <a:r>
              <a:rPr lang="en-US" sz="2400" dirty="0">
                <a:solidFill>
                  <a:srgbClr val="800000"/>
                </a:solidFill>
              </a:rPr>
              <a:t>no detectable increase due to plant breeding</a:t>
            </a:r>
          </a:p>
          <a:p>
            <a:pPr eaLnBrk="1" hangingPunct="1">
              <a:defRPr/>
            </a:pPr>
            <a:endParaRPr lang="en-US" sz="1200" dirty="0">
              <a:solidFill>
                <a:srgbClr val="006600"/>
              </a:solidFill>
            </a:endParaRPr>
          </a:p>
          <a:p>
            <a:pPr eaLnBrk="1" hangingPunct="1">
              <a:tabLst>
                <a:tab pos="2054225" algn="l"/>
              </a:tabLst>
              <a:defRPr/>
            </a:pPr>
            <a:r>
              <a:rPr lang="en-US" sz="2400" b="1" dirty="0" smtClean="0">
                <a:solidFill>
                  <a:srgbClr val="800000"/>
                </a:solidFill>
              </a:rPr>
              <a:t>2006-2016</a:t>
            </a:r>
            <a:r>
              <a:rPr lang="en-US" sz="2400" dirty="0" smtClean="0">
                <a:solidFill>
                  <a:srgbClr val="006600"/>
                </a:solidFill>
              </a:rPr>
              <a:t>: </a:t>
            </a:r>
            <a:r>
              <a:rPr lang="en-US" sz="2400" u="sng" dirty="0" smtClean="0">
                <a:solidFill>
                  <a:srgbClr val="006600"/>
                </a:solidFill>
              </a:rPr>
              <a:t>annual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>
                <a:solidFill>
                  <a:srgbClr val="006600"/>
                </a:solidFill>
              </a:rPr>
              <a:t>land productivity increase due to plant breeding</a:t>
            </a:r>
          </a:p>
          <a:p>
            <a:pPr lvl="1" eaLnBrk="1" hangingPunct="1">
              <a:tabLst>
                <a:tab pos="2054225" algn="l"/>
              </a:tabLst>
              <a:defRPr/>
            </a:pPr>
            <a:r>
              <a:rPr lang="en-US" sz="2000" b="1" dirty="0">
                <a:solidFill>
                  <a:srgbClr val="800000"/>
                </a:solidFill>
              </a:rPr>
              <a:t>Rice 		1.7 %</a:t>
            </a:r>
          </a:p>
          <a:p>
            <a:pPr lvl="1" eaLnBrk="1" hangingPunct="1">
              <a:tabLst>
                <a:tab pos="2054225" algn="l"/>
              </a:tabLst>
              <a:defRPr/>
            </a:pPr>
            <a:r>
              <a:rPr lang="en-US" sz="2000" b="1" dirty="0">
                <a:solidFill>
                  <a:srgbClr val="800000"/>
                </a:solidFill>
              </a:rPr>
              <a:t>Corn 		2.1 </a:t>
            </a:r>
            <a:r>
              <a:rPr lang="en-US" sz="2000" b="1" dirty="0" smtClean="0">
                <a:solidFill>
                  <a:srgbClr val="800000"/>
                </a:solidFill>
              </a:rPr>
              <a:t>%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152400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rgbClr val="006600"/>
                </a:solidFill>
              </a:rPr>
              <a:t>STUDY in VIET NAM*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00" y="6096002"/>
            <a:ext cx="701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</a:rPr>
              <a:t>* “The socio-economic benefits of UPOV membership in Viet Nam; An ex post assessment on plant breeding and agricultural productivity after 10 years” (Corresponding author: Steffen </a:t>
            </a:r>
            <a:r>
              <a:rPr lang="en-US" sz="1200" dirty="0" err="1">
                <a:solidFill>
                  <a:prstClr val="black"/>
                </a:solidFill>
              </a:rPr>
              <a:t>Noleppa</a:t>
            </a:r>
            <a:r>
              <a:rPr lang="en-US" sz="1200" dirty="0">
                <a:solidFill>
                  <a:prstClr val="black"/>
                </a:solidFill>
              </a:rPr>
              <a:t>) by HFFA Research GmbH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1" y="4150430"/>
            <a:ext cx="1646279" cy="21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button\AppData\Local\Microsoft\Windows\Temporary Internet Files\Content.IE5\Y35W182X\social_network_abstract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003" y="2257119"/>
            <a:ext cx="3752600" cy="16862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4" name="Rectangle 3"/>
          <p:cNvSpPr/>
          <p:nvPr/>
        </p:nvSpPr>
        <p:spPr bwMode="auto">
          <a:xfrm rot="5400000">
            <a:off x="6434932" y="-144633"/>
            <a:ext cx="310500" cy="2489214"/>
          </a:xfrm>
          <a:prstGeom prst="rect">
            <a:avLst/>
          </a:prstGeom>
          <a:solidFill>
            <a:srgbClr val="496D2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vert270" wrap="square" lIns="134464" tIns="107571" rIns="134464" bIns="10757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57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4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PUBLIC SECTOR</a:t>
            </a:r>
          </a:p>
        </p:txBody>
      </p:sp>
      <p:sp>
        <p:nvSpPr>
          <p:cNvPr id="5" name="Rectangle 4"/>
          <p:cNvSpPr/>
          <p:nvPr/>
        </p:nvSpPr>
        <p:spPr bwMode="auto">
          <a:xfrm rot="5400000">
            <a:off x="9067776" y="-422168"/>
            <a:ext cx="311504" cy="3045293"/>
          </a:xfrm>
          <a:prstGeom prst="rect">
            <a:avLst/>
          </a:prstGeom>
          <a:solidFill>
            <a:srgbClr val="496D2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vert270" wrap="square" lIns="134464" tIns="107571" rIns="134464" bIns="1075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57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4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PRIVATE SECTOR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53587" y="1424740"/>
            <a:ext cx="864096" cy="598999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407195" y="508074"/>
              <a:ext cx="771487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International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Breeding (Institute)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12189" y="1424715"/>
            <a:ext cx="864096" cy="598999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" name="Rounded Rectangle 9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407195" y="508074"/>
              <a:ext cx="771487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National Breeding Institute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59823" y="1429063"/>
            <a:ext cx="1231943" cy="598999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419928" y="508074"/>
              <a:ext cx="758754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Large enterprises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(e.g. companies, cooperatives)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54761" y="1440100"/>
            <a:ext cx="864096" cy="598999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2407195" y="508074"/>
              <a:ext cx="771487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SME’s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774063" y="1424715"/>
            <a:ext cx="972112" cy="625081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9" name="Rounded Rectangle 18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2407195" y="508074"/>
              <a:ext cx="771487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Individuals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(e.g. farmers)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45370" y="2302863"/>
            <a:ext cx="3421850" cy="440338"/>
            <a:chOff x="2381057" y="481936"/>
            <a:chExt cx="823763" cy="53544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" name="Rounded Rectangle 21"/>
            <p:cNvSpPr/>
            <p:nvPr/>
          </p:nvSpPr>
          <p:spPr>
            <a:xfrm>
              <a:off x="2381057" y="481936"/>
              <a:ext cx="823763" cy="53544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2381057" y="508074"/>
              <a:ext cx="797625" cy="4831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SEED PRODUCERS / PLANT PROPAGATORS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81800" y="3564915"/>
            <a:ext cx="1850012" cy="398601"/>
            <a:chOff x="2366236" y="631184"/>
            <a:chExt cx="823763" cy="36039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2366236" y="631184"/>
              <a:ext cx="823763" cy="360396"/>
            </a:xfrm>
            <a:prstGeom prst="round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ounded Rectangle 4"/>
            <p:cNvSpPr/>
            <p:nvPr/>
          </p:nvSpPr>
          <p:spPr>
            <a:xfrm>
              <a:off x="2407195" y="631184"/>
              <a:ext cx="771487" cy="360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DISTRIBUTORS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807715" y="1424714"/>
            <a:ext cx="1005300" cy="643080"/>
          </a:xfrm>
          <a:prstGeom prst="rect">
            <a:avLst/>
          </a:prstGeom>
          <a:solidFill>
            <a:srgbClr val="D7E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BREEDERS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7716" y="2713050"/>
            <a:ext cx="1005301" cy="1580046"/>
          </a:xfrm>
          <a:prstGeom prst="rect">
            <a:avLst/>
          </a:prstGeom>
          <a:solidFill>
            <a:srgbClr val="D7E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7715" y="4813816"/>
            <a:ext cx="1005300" cy="1022129"/>
          </a:xfrm>
          <a:prstGeom prst="rect">
            <a:avLst/>
          </a:prstGeom>
          <a:solidFill>
            <a:srgbClr val="D7E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FARMERS</a:t>
            </a:r>
          </a:p>
        </p:txBody>
      </p:sp>
      <p:pic>
        <p:nvPicPr>
          <p:cNvPr id="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7362" y="4563031"/>
            <a:ext cx="2107996" cy="176156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0"/>
          <p:cNvSpPr/>
          <p:nvPr/>
        </p:nvSpPr>
        <p:spPr>
          <a:xfrm rot="11334216">
            <a:off x="7149202" y="5418960"/>
            <a:ext cx="696606" cy="592509"/>
          </a:xfrm>
          <a:prstGeom prst="swooshArrow">
            <a:avLst>
              <a:gd name="adj1" fmla="val 24827"/>
              <a:gd name="adj2" fmla="val 31370"/>
            </a:avLst>
          </a:prstGeom>
          <a:solidFill>
            <a:srgbClr val="8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2" name="Group 31"/>
          <p:cNvGrpSpPr/>
          <p:nvPr/>
        </p:nvGrpSpPr>
        <p:grpSpPr>
          <a:xfrm>
            <a:off x="5287217" y="5181600"/>
            <a:ext cx="1641572" cy="1222337"/>
            <a:chOff x="1885367" y="4671628"/>
            <a:chExt cx="3081307" cy="2086472"/>
          </a:xfrm>
        </p:grpSpPr>
        <p:pic>
          <p:nvPicPr>
            <p:cNvPr id="33" name="Picture 2" descr="D:\Users\hsieh\Desktop\Scheme pres\48002219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"/>
            <a:stretch/>
          </p:blipFill>
          <p:spPr bwMode="auto">
            <a:xfrm flipH="1">
              <a:off x="1885367" y="4671628"/>
              <a:ext cx="3081307" cy="20864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234" y="6094362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254" y="6059054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437" y="5164616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379" y="5409300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5688655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591" y="6073368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160" y="5543341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545" y="4749445"/>
              <a:ext cx="383375" cy="5615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408" y="5173270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836" y="6051834"/>
              <a:ext cx="366152" cy="53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049" y="4707770"/>
              <a:ext cx="347523" cy="509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125" y="5826162"/>
              <a:ext cx="271169" cy="53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TextBox 45"/>
          <p:cNvSpPr txBox="1"/>
          <p:nvPr/>
        </p:nvSpPr>
        <p:spPr>
          <a:xfrm>
            <a:off x="762000" y="3120950"/>
            <a:ext cx="109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PRODUCTION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&amp;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DISTRIBUTION</a:t>
            </a:r>
          </a:p>
        </p:txBody>
      </p:sp>
      <p:pic>
        <p:nvPicPr>
          <p:cNvPr id="47" name="Picture 2" descr="D:\Users\button\Pictures\Microsoft Clip Organizer\depositphotos_3708481-Pile-of-Wheat-Grains-with-Ears[1]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17" y="1251181"/>
            <a:ext cx="1059090" cy="70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2074186" y="2743200"/>
            <a:ext cx="1507214" cy="1420907"/>
            <a:chOff x="157004" y="3959540"/>
            <a:chExt cx="1756009" cy="1885283"/>
          </a:xfrm>
        </p:grpSpPr>
        <p:grpSp>
          <p:nvGrpSpPr>
            <p:cNvPr id="49" name="Group 2"/>
            <p:cNvGrpSpPr>
              <a:grpSpLocks/>
            </p:cNvGrpSpPr>
            <p:nvPr/>
          </p:nvGrpSpPr>
          <p:grpSpPr bwMode="auto">
            <a:xfrm>
              <a:off x="157004" y="3959540"/>
              <a:ext cx="706416" cy="1000642"/>
              <a:chOff x="1536" y="1440"/>
              <a:chExt cx="951" cy="1345"/>
            </a:xfrm>
          </p:grpSpPr>
          <p:sp>
            <p:nvSpPr>
              <p:cNvPr id="404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5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6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7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8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9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0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1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2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3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4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5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6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7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8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9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0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1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2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3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4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5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6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7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8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9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0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1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2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3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4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5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6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7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8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9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0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1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2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3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4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5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6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7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8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9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0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1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2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3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4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55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</a:p>
            </p:txBody>
          </p:sp>
          <p:grpSp>
            <p:nvGrpSpPr>
              <p:cNvPr id="456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458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59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60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61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457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0" name="Group 2"/>
            <p:cNvGrpSpPr>
              <a:grpSpLocks/>
            </p:cNvGrpSpPr>
            <p:nvPr/>
          </p:nvGrpSpPr>
          <p:grpSpPr bwMode="auto">
            <a:xfrm>
              <a:off x="309404" y="4111940"/>
              <a:ext cx="706416" cy="1000642"/>
              <a:chOff x="1536" y="1440"/>
              <a:chExt cx="951" cy="1345"/>
            </a:xfrm>
          </p:grpSpPr>
          <p:sp>
            <p:nvSpPr>
              <p:cNvPr id="346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7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8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9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0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1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2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3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4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5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6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7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8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9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0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1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2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3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4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5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6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7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8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9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0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1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2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3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4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5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6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7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8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9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0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2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3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4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6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7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8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9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0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1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2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3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4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5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6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7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</a:p>
            </p:txBody>
          </p:sp>
          <p:grpSp>
            <p:nvGrpSpPr>
              <p:cNvPr id="398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400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01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02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03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399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1" name="Group 2"/>
            <p:cNvGrpSpPr>
              <a:grpSpLocks/>
            </p:cNvGrpSpPr>
            <p:nvPr/>
          </p:nvGrpSpPr>
          <p:grpSpPr bwMode="auto">
            <a:xfrm>
              <a:off x="461804" y="4264340"/>
              <a:ext cx="706416" cy="1000642"/>
              <a:chOff x="1536" y="1440"/>
              <a:chExt cx="951" cy="1345"/>
            </a:xfrm>
          </p:grpSpPr>
          <p:sp>
            <p:nvSpPr>
              <p:cNvPr id="288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9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0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1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2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3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4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6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7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8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9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0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1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2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7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8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9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0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3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4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5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6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7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9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</a:p>
            </p:txBody>
          </p:sp>
          <p:grpSp>
            <p:nvGrpSpPr>
              <p:cNvPr id="340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342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43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44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45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341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2" name="Group 2"/>
            <p:cNvGrpSpPr>
              <a:grpSpLocks/>
            </p:cNvGrpSpPr>
            <p:nvPr/>
          </p:nvGrpSpPr>
          <p:grpSpPr bwMode="auto">
            <a:xfrm>
              <a:off x="614204" y="4416740"/>
              <a:ext cx="706416" cy="1000642"/>
              <a:chOff x="1536" y="1440"/>
              <a:chExt cx="951" cy="1345"/>
            </a:xfrm>
          </p:grpSpPr>
          <p:sp>
            <p:nvSpPr>
              <p:cNvPr id="230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1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2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3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4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5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6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7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8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9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0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1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2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3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4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5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6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7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8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9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0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1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2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3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4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5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6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7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8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9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0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1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2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3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4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5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6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7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8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9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0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1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2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3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4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5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6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7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8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9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0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1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</a:p>
            </p:txBody>
          </p:sp>
          <p:grpSp>
            <p:nvGrpSpPr>
              <p:cNvPr id="282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284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85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86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87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83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3" name="Group 2"/>
            <p:cNvGrpSpPr>
              <a:grpSpLocks/>
            </p:cNvGrpSpPr>
            <p:nvPr/>
          </p:nvGrpSpPr>
          <p:grpSpPr bwMode="auto">
            <a:xfrm>
              <a:off x="766604" y="4569140"/>
              <a:ext cx="706416" cy="1000642"/>
              <a:chOff x="1536" y="1440"/>
              <a:chExt cx="951" cy="1345"/>
            </a:xfrm>
          </p:grpSpPr>
          <p:sp>
            <p:nvSpPr>
              <p:cNvPr id="172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3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4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5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6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7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8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9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0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1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2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3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4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5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6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7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8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9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0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1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2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3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4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5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6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7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8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9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0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1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2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3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4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5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6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8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9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1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2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3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4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5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6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7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8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9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0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1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2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3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</a:p>
            </p:txBody>
          </p:sp>
          <p:grpSp>
            <p:nvGrpSpPr>
              <p:cNvPr id="224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226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27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28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29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25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4" name="Group 2"/>
            <p:cNvGrpSpPr>
              <a:grpSpLocks/>
            </p:cNvGrpSpPr>
            <p:nvPr/>
          </p:nvGrpSpPr>
          <p:grpSpPr bwMode="auto">
            <a:xfrm>
              <a:off x="919004" y="4721540"/>
              <a:ext cx="706416" cy="1000642"/>
              <a:chOff x="1536" y="1440"/>
              <a:chExt cx="951" cy="1345"/>
            </a:xfrm>
          </p:grpSpPr>
          <p:sp>
            <p:nvSpPr>
              <p:cNvPr id="114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5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6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7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8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9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0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1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2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3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4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5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6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7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8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29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0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1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2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3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4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5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6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7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8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9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0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1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2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3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4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5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6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7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8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9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0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1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2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3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4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5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6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7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8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59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0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1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2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3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4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65" name="Text Box 54"/>
              <p:cNvSpPr txBox="1">
                <a:spLocks noChangeArrowheads="1"/>
              </p:cNvSpPr>
              <p:nvPr/>
            </p:nvSpPr>
            <p:spPr bwMode="auto">
              <a:xfrm>
                <a:off x="1680" y="2160"/>
                <a:ext cx="672" cy="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</a:p>
            </p:txBody>
          </p:sp>
          <p:grpSp>
            <p:nvGrpSpPr>
              <p:cNvPr id="166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168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69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70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71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167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5" name="Group 2"/>
            <p:cNvGrpSpPr>
              <a:grpSpLocks/>
            </p:cNvGrpSpPr>
            <p:nvPr/>
          </p:nvGrpSpPr>
          <p:grpSpPr bwMode="auto">
            <a:xfrm>
              <a:off x="942155" y="4873940"/>
              <a:ext cx="970858" cy="970883"/>
              <a:chOff x="1362" y="1440"/>
              <a:chExt cx="1307" cy="1305"/>
            </a:xfrm>
          </p:grpSpPr>
          <p:sp>
            <p:nvSpPr>
              <p:cNvPr id="56" name="Freeform 3"/>
              <p:cNvSpPr>
                <a:spLocks/>
              </p:cNvSpPr>
              <p:nvPr/>
            </p:nvSpPr>
            <p:spPr bwMode="auto">
              <a:xfrm>
                <a:off x="1617" y="1593"/>
                <a:ext cx="796" cy="1145"/>
              </a:xfrm>
              <a:custGeom>
                <a:avLst/>
                <a:gdLst>
                  <a:gd name="T0" fmla="*/ 5 w 1133"/>
                  <a:gd name="T1" fmla="*/ 21 h 1524"/>
                  <a:gd name="T2" fmla="*/ 6 w 1133"/>
                  <a:gd name="T3" fmla="*/ 21 h 1524"/>
                  <a:gd name="T4" fmla="*/ 6 w 1133"/>
                  <a:gd name="T5" fmla="*/ 20 h 1524"/>
                  <a:gd name="T6" fmla="*/ 6 w 1133"/>
                  <a:gd name="T7" fmla="*/ 20 h 1524"/>
                  <a:gd name="T8" fmla="*/ 6 w 1133"/>
                  <a:gd name="T9" fmla="*/ 18 h 1524"/>
                  <a:gd name="T10" fmla="*/ 6 w 1133"/>
                  <a:gd name="T11" fmla="*/ 15 h 1524"/>
                  <a:gd name="T12" fmla="*/ 6 w 1133"/>
                  <a:gd name="T13" fmla="*/ 13 h 1524"/>
                  <a:gd name="T14" fmla="*/ 6 w 1133"/>
                  <a:gd name="T15" fmla="*/ 10 h 1524"/>
                  <a:gd name="T16" fmla="*/ 6 w 1133"/>
                  <a:gd name="T17" fmla="*/ 6 h 1524"/>
                  <a:gd name="T18" fmla="*/ 6 w 1133"/>
                  <a:gd name="T19" fmla="*/ 5 h 1524"/>
                  <a:gd name="T20" fmla="*/ 6 w 1133"/>
                  <a:gd name="T21" fmla="*/ 2 h 1524"/>
                  <a:gd name="T22" fmla="*/ 5 w 1133"/>
                  <a:gd name="T23" fmla="*/ 2 h 1524"/>
                  <a:gd name="T24" fmla="*/ 4 w 1133"/>
                  <a:gd name="T25" fmla="*/ 2 h 1524"/>
                  <a:gd name="T26" fmla="*/ 4 w 1133"/>
                  <a:gd name="T27" fmla="*/ 2 h 1524"/>
                  <a:gd name="T28" fmla="*/ 4 w 1133"/>
                  <a:gd name="T29" fmla="*/ 2 h 1524"/>
                  <a:gd name="T30" fmla="*/ 4 w 1133"/>
                  <a:gd name="T31" fmla="*/ 2 h 1524"/>
                  <a:gd name="T32" fmla="*/ 4 w 1133"/>
                  <a:gd name="T33" fmla="*/ 2 h 1524"/>
                  <a:gd name="T34" fmla="*/ 4 w 1133"/>
                  <a:gd name="T35" fmla="*/ 2 h 1524"/>
                  <a:gd name="T36" fmla="*/ 4 w 1133"/>
                  <a:gd name="T37" fmla="*/ 2 h 1524"/>
                  <a:gd name="T38" fmla="*/ 3 w 1133"/>
                  <a:gd name="T39" fmla="*/ 0 h 1524"/>
                  <a:gd name="T40" fmla="*/ 3 w 1133"/>
                  <a:gd name="T41" fmla="*/ 0 h 1524"/>
                  <a:gd name="T42" fmla="*/ 2 w 1133"/>
                  <a:gd name="T43" fmla="*/ 2 h 1524"/>
                  <a:gd name="T44" fmla="*/ 2 w 1133"/>
                  <a:gd name="T45" fmla="*/ 2 h 1524"/>
                  <a:gd name="T46" fmla="*/ 1 w 1133"/>
                  <a:gd name="T47" fmla="*/ 2 h 1524"/>
                  <a:gd name="T48" fmla="*/ 1 w 1133"/>
                  <a:gd name="T49" fmla="*/ 2 h 1524"/>
                  <a:gd name="T50" fmla="*/ 1 w 1133"/>
                  <a:gd name="T51" fmla="*/ 2 h 1524"/>
                  <a:gd name="T52" fmla="*/ 1 w 1133"/>
                  <a:gd name="T53" fmla="*/ 2 h 1524"/>
                  <a:gd name="T54" fmla="*/ 1 w 1133"/>
                  <a:gd name="T55" fmla="*/ 2 h 1524"/>
                  <a:gd name="T56" fmla="*/ 1 w 1133"/>
                  <a:gd name="T57" fmla="*/ 2 h 1524"/>
                  <a:gd name="T58" fmla="*/ 1 w 1133"/>
                  <a:gd name="T59" fmla="*/ 2 h 1524"/>
                  <a:gd name="T60" fmla="*/ 1 w 1133"/>
                  <a:gd name="T61" fmla="*/ 5 h 1524"/>
                  <a:gd name="T62" fmla="*/ 1 w 1133"/>
                  <a:gd name="T63" fmla="*/ 6 h 1524"/>
                  <a:gd name="T64" fmla="*/ 1 w 1133"/>
                  <a:gd name="T65" fmla="*/ 10 h 1524"/>
                  <a:gd name="T66" fmla="*/ 1 w 1133"/>
                  <a:gd name="T67" fmla="*/ 13 h 1524"/>
                  <a:gd name="T68" fmla="*/ 0 w 1133"/>
                  <a:gd name="T69" fmla="*/ 15 h 1524"/>
                  <a:gd name="T70" fmla="*/ 1 w 1133"/>
                  <a:gd name="T71" fmla="*/ 18 h 1524"/>
                  <a:gd name="T72" fmla="*/ 1 w 1133"/>
                  <a:gd name="T73" fmla="*/ 20 h 1524"/>
                  <a:gd name="T74" fmla="*/ 1 w 1133"/>
                  <a:gd name="T75" fmla="*/ 20 h 1524"/>
                  <a:gd name="T76" fmla="*/ 1 w 1133"/>
                  <a:gd name="T77" fmla="*/ 21 h 1524"/>
                  <a:gd name="T78" fmla="*/ 1 w 1133"/>
                  <a:gd name="T79" fmla="*/ 21 h 1524"/>
                  <a:gd name="T80" fmla="*/ 5 w 1133"/>
                  <a:gd name="T81" fmla="*/ 21 h 15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33" h="1524">
                    <a:moveTo>
                      <a:pt x="956" y="1524"/>
                    </a:moveTo>
                    <a:lnTo>
                      <a:pt x="991" y="1524"/>
                    </a:lnTo>
                    <a:lnTo>
                      <a:pt x="1018" y="1515"/>
                    </a:lnTo>
                    <a:lnTo>
                      <a:pt x="1044" y="1497"/>
                    </a:lnTo>
                    <a:lnTo>
                      <a:pt x="1071" y="1471"/>
                    </a:lnTo>
                    <a:lnTo>
                      <a:pt x="1089" y="1453"/>
                    </a:lnTo>
                    <a:lnTo>
                      <a:pt x="1106" y="1418"/>
                    </a:lnTo>
                    <a:lnTo>
                      <a:pt x="1115" y="1391"/>
                    </a:lnTo>
                    <a:lnTo>
                      <a:pt x="1124" y="1356"/>
                    </a:lnTo>
                    <a:lnTo>
                      <a:pt x="1124" y="1276"/>
                    </a:lnTo>
                    <a:lnTo>
                      <a:pt x="1133" y="1196"/>
                    </a:lnTo>
                    <a:lnTo>
                      <a:pt x="1133" y="1099"/>
                    </a:lnTo>
                    <a:lnTo>
                      <a:pt x="1124" y="992"/>
                    </a:lnTo>
                    <a:lnTo>
                      <a:pt x="1124" y="895"/>
                    </a:lnTo>
                    <a:lnTo>
                      <a:pt x="1115" y="780"/>
                    </a:lnTo>
                    <a:lnTo>
                      <a:pt x="1106" y="673"/>
                    </a:lnTo>
                    <a:lnTo>
                      <a:pt x="1097" y="576"/>
                    </a:lnTo>
                    <a:lnTo>
                      <a:pt x="1089" y="469"/>
                    </a:lnTo>
                    <a:lnTo>
                      <a:pt x="1071" y="381"/>
                    </a:lnTo>
                    <a:lnTo>
                      <a:pt x="1053" y="292"/>
                    </a:lnTo>
                    <a:lnTo>
                      <a:pt x="1035" y="212"/>
                    </a:lnTo>
                    <a:lnTo>
                      <a:pt x="1018" y="150"/>
                    </a:lnTo>
                    <a:lnTo>
                      <a:pt x="991" y="97"/>
                    </a:lnTo>
                    <a:lnTo>
                      <a:pt x="965" y="62"/>
                    </a:lnTo>
                    <a:lnTo>
                      <a:pt x="938" y="44"/>
                    </a:lnTo>
                    <a:lnTo>
                      <a:pt x="929" y="44"/>
                    </a:lnTo>
                    <a:lnTo>
                      <a:pt x="929" y="35"/>
                    </a:lnTo>
                    <a:lnTo>
                      <a:pt x="920" y="35"/>
                    </a:lnTo>
                    <a:lnTo>
                      <a:pt x="912" y="35"/>
                    </a:lnTo>
                    <a:lnTo>
                      <a:pt x="903" y="26"/>
                    </a:lnTo>
                    <a:lnTo>
                      <a:pt x="885" y="26"/>
                    </a:lnTo>
                    <a:lnTo>
                      <a:pt x="867" y="18"/>
                    </a:lnTo>
                    <a:lnTo>
                      <a:pt x="850" y="18"/>
                    </a:lnTo>
                    <a:lnTo>
                      <a:pt x="823" y="18"/>
                    </a:lnTo>
                    <a:lnTo>
                      <a:pt x="796" y="9"/>
                    </a:lnTo>
                    <a:lnTo>
                      <a:pt x="761" y="9"/>
                    </a:lnTo>
                    <a:lnTo>
                      <a:pt x="717" y="9"/>
                    </a:lnTo>
                    <a:lnTo>
                      <a:pt x="673" y="0"/>
                    </a:lnTo>
                    <a:lnTo>
                      <a:pt x="628" y="0"/>
                    </a:lnTo>
                    <a:lnTo>
                      <a:pt x="566" y="0"/>
                    </a:lnTo>
                    <a:lnTo>
                      <a:pt x="513" y="0"/>
                    </a:lnTo>
                    <a:lnTo>
                      <a:pt x="460" y="0"/>
                    </a:lnTo>
                    <a:lnTo>
                      <a:pt x="416" y="9"/>
                    </a:lnTo>
                    <a:lnTo>
                      <a:pt x="372" y="9"/>
                    </a:lnTo>
                    <a:lnTo>
                      <a:pt x="345" y="9"/>
                    </a:lnTo>
                    <a:lnTo>
                      <a:pt x="310" y="18"/>
                    </a:lnTo>
                    <a:lnTo>
                      <a:pt x="283" y="18"/>
                    </a:lnTo>
                    <a:lnTo>
                      <a:pt x="265" y="18"/>
                    </a:lnTo>
                    <a:lnTo>
                      <a:pt x="248" y="26"/>
                    </a:lnTo>
                    <a:lnTo>
                      <a:pt x="230" y="26"/>
                    </a:lnTo>
                    <a:lnTo>
                      <a:pt x="221" y="35"/>
                    </a:lnTo>
                    <a:lnTo>
                      <a:pt x="212" y="35"/>
                    </a:lnTo>
                    <a:lnTo>
                      <a:pt x="203" y="35"/>
                    </a:lnTo>
                    <a:lnTo>
                      <a:pt x="203" y="44"/>
                    </a:lnTo>
                    <a:lnTo>
                      <a:pt x="195" y="44"/>
                    </a:lnTo>
                    <a:lnTo>
                      <a:pt x="168" y="62"/>
                    </a:lnTo>
                    <a:lnTo>
                      <a:pt x="142" y="97"/>
                    </a:lnTo>
                    <a:lnTo>
                      <a:pt x="124" y="150"/>
                    </a:lnTo>
                    <a:lnTo>
                      <a:pt x="97" y="212"/>
                    </a:lnTo>
                    <a:lnTo>
                      <a:pt x="80" y="292"/>
                    </a:lnTo>
                    <a:lnTo>
                      <a:pt x="62" y="381"/>
                    </a:lnTo>
                    <a:lnTo>
                      <a:pt x="44" y="469"/>
                    </a:lnTo>
                    <a:lnTo>
                      <a:pt x="35" y="576"/>
                    </a:lnTo>
                    <a:lnTo>
                      <a:pt x="26" y="673"/>
                    </a:lnTo>
                    <a:lnTo>
                      <a:pt x="18" y="780"/>
                    </a:lnTo>
                    <a:lnTo>
                      <a:pt x="9" y="895"/>
                    </a:lnTo>
                    <a:lnTo>
                      <a:pt x="9" y="992"/>
                    </a:lnTo>
                    <a:lnTo>
                      <a:pt x="0" y="1099"/>
                    </a:lnTo>
                    <a:lnTo>
                      <a:pt x="0" y="1196"/>
                    </a:lnTo>
                    <a:lnTo>
                      <a:pt x="9" y="1276"/>
                    </a:lnTo>
                    <a:lnTo>
                      <a:pt x="18" y="1356"/>
                    </a:lnTo>
                    <a:lnTo>
                      <a:pt x="18" y="1391"/>
                    </a:lnTo>
                    <a:lnTo>
                      <a:pt x="26" y="1418"/>
                    </a:lnTo>
                    <a:lnTo>
                      <a:pt x="44" y="1453"/>
                    </a:lnTo>
                    <a:lnTo>
                      <a:pt x="62" y="1471"/>
                    </a:lnTo>
                    <a:lnTo>
                      <a:pt x="88" y="1497"/>
                    </a:lnTo>
                    <a:lnTo>
                      <a:pt x="115" y="1515"/>
                    </a:lnTo>
                    <a:lnTo>
                      <a:pt x="142" y="1524"/>
                    </a:lnTo>
                    <a:lnTo>
                      <a:pt x="177" y="1524"/>
                    </a:lnTo>
                    <a:lnTo>
                      <a:pt x="956" y="1524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" name="Freeform 4"/>
              <p:cNvSpPr>
                <a:spLocks/>
              </p:cNvSpPr>
              <p:nvPr/>
            </p:nvSpPr>
            <p:spPr bwMode="auto">
              <a:xfrm>
                <a:off x="2288" y="2612"/>
                <a:ext cx="118" cy="133"/>
              </a:xfrm>
              <a:custGeom>
                <a:avLst/>
                <a:gdLst>
                  <a:gd name="T0" fmla="*/ 1 w 168"/>
                  <a:gd name="T1" fmla="*/ 0 h 177"/>
                  <a:gd name="T2" fmla="*/ 1 w 168"/>
                  <a:gd name="T3" fmla="*/ 0 h 177"/>
                  <a:gd name="T4" fmla="*/ 1 w 168"/>
                  <a:gd name="T5" fmla="*/ 2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3 h 177"/>
                  <a:gd name="T18" fmla="*/ 0 w 168"/>
                  <a:gd name="T19" fmla="*/ 3 h 177"/>
                  <a:gd name="T20" fmla="*/ 0 w 168"/>
                  <a:gd name="T21" fmla="*/ 3 h 177"/>
                  <a:gd name="T22" fmla="*/ 1 w 168"/>
                  <a:gd name="T23" fmla="*/ 3 h 177"/>
                  <a:gd name="T24" fmla="*/ 1 w 168"/>
                  <a:gd name="T25" fmla="*/ 3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2 h 177"/>
                  <a:gd name="T34" fmla="*/ 1 w 168"/>
                  <a:gd name="T35" fmla="*/ 2 h 177"/>
                  <a:gd name="T36" fmla="*/ 1 w 168"/>
                  <a:gd name="T37" fmla="*/ 0 h 177"/>
                  <a:gd name="T38" fmla="*/ 1 w 168"/>
                  <a:gd name="T39" fmla="*/ 0 h 177"/>
                  <a:gd name="T40" fmla="*/ 1 w 168"/>
                  <a:gd name="T41" fmla="*/ 0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59" y="0"/>
                    </a:moveTo>
                    <a:lnTo>
                      <a:pt x="159" y="0"/>
                    </a:lnTo>
                    <a:lnTo>
                      <a:pt x="150" y="35"/>
                    </a:lnTo>
                    <a:lnTo>
                      <a:pt x="141" y="62"/>
                    </a:lnTo>
                    <a:lnTo>
                      <a:pt x="133" y="88"/>
                    </a:lnTo>
                    <a:lnTo>
                      <a:pt x="115" y="115"/>
                    </a:lnTo>
                    <a:lnTo>
                      <a:pt x="88" y="133"/>
                    </a:lnTo>
                    <a:lnTo>
                      <a:pt x="62" y="150"/>
                    </a:lnTo>
                    <a:lnTo>
                      <a:pt x="35" y="159"/>
                    </a:lnTo>
                    <a:lnTo>
                      <a:pt x="0" y="159"/>
                    </a:lnTo>
                    <a:lnTo>
                      <a:pt x="0" y="177"/>
                    </a:lnTo>
                    <a:lnTo>
                      <a:pt x="35" y="168"/>
                    </a:lnTo>
                    <a:lnTo>
                      <a:pt x="62" y="159"/>
                    </a:lnTo>
                    <a:lnTo>
                      <a:pt x="97" y="141"/>
                    </a:lnTo>
                    <a:lnTo>
                      <a:pt x="124" y="124"/>
                    </a:lnTo>
                    <a:lnTo>
                      <a:pt x="141" y="97"/>
                    </a:lnTo>
                    <a:lnTo>
                      <a:pt x="159" y="71"/>
                    </a:lnTo>
                    <a:lnTo>
                      <a:pt x="168" y="35"/>
                    </a:lnTo>
                    <a:lnTo>
                      <a:pt x="168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8" name="Freeform 5"/>
              <p:cNvSpPr>
                <a:spLocks/>
              </p:cNvSpPr>
              <p:nvPr/>
            </p:nvSpPr>
            <p:spPr bwMode="auto">
              <a:xfrm>
                <a:off x="2269" y="1620"/>
                <a:ext cx="150" cy="992"/>
              </a:xfrm>
              <a:custGeom>
                <a:avLst/>
                <a:gdLst>
                  <a:gd name="T0" fmla="*/ 0 w 213"/>
                  <a:gd name="T1" fmla="*/ 2 h 1321"/>
                  <a:gd name="T2" fmla="*/ 1 w 213"/>
                  <a:gd name="T3" fmla="*/ 2 h 1321"/>
                  <a:gd name="T4" fmla="*/ 1 w 213"/>
                  <a:gd name="T5" fmla="*/ 2 h 1321"/>
                  <a:gd name="T6" fmla="*/ 1 w 213"/>
                  <a:gd name="T7" fmla="*/ 2 h 1321"/>
                  <a:gd name="T8" fmla="*/ 1 w 213"/>
                  <a:gd name="T9" fmla="*/ 2 h 1321"/>
                  <a:gd name="T10" fmla="*/ 1 w 213"/>
                  <a:gd name="T11" fmla="*/ 3 h 1321"/>
                  <a:gd name="T12" fmla="*/ 1 w 213"/>
                  <a:gd name="T13" fmla="*/ 4 h 1321"/>
                  <a:gd name="T14" fmla="*/ 1 w 213"/>
                  <a:gd name="T15" fmla="*/ 5 h 1321"/>
                  <a:gd name="T16" fmla="*/ 1 w 213"/>
                  <a:gd name="T17" fmla="*/ 6 h 1321"/>
                  <a:gd name="T18" fmla="*/ 1 w 213"/>
                  <a:gd name="T19" fmla="*/ 8 h 1321"/>
                  <a:gd name="T20" fmla="*/ 1 w 213"/>
                  <a:gd name="T21" fmla="*/ 9 h 1321"/>
                  <a:gd name="T22" fmla="*/ 1 w 213"/>
                  <a:gd name="T23" fmla="*/ 11 h 1321"/>
                  <a:gd name="T24" fmla="*/ 1 w 213"/>
                  <a:gd name="T25" fmla="*/ 12 h 1321"/>
                  <a:gd name="T26" fmla="*/ 1 w 213"/>
                  <a:gd name="T27" fmla="*/ 13 h 1321"/>
                  <a:gd name="T28" fmla="*/ 1 w 213"/>
                  <a:gd name="T29" fmla="*/ 15 h 1321"/>
                  <a:gd name="T30" fmla="*/ 1 w 213"/>
                  <a:gd name="T31" fmla="*/ 17 h 1321"/>
                  <a:gd name="T32" fmla="*/ 1 w 213"/>
                  <a:gd name="T33" fmla="*/ 17 h 1321"/>
                  <a:gd name="T34" fmla="*/ 1 w 213"/>
                  <a:gd name="T35" fmla="*/ 18 h 1321"/>
                  <a:gd name="T36" fmla="*/ 1 w 213"/>
                  <a:gd name="T37" fmla="*/ 18 h 1321"/>
                  <a:gd name="T38" fmla="*/ 1 w 213"/>
                  <a:gd name="T39" fmla="*/ 17 h 1321"/>
                  <a:gd name="T40" fmla="*/ 1 w 213"/>
                  <a:gd name="T41" fmla="*/ 17 h 1321"/>
                  <a:gd name="T42" fmla="*/ 1 w 213"/>
                  <a:gd name="T43" fmla="*/ 15 h 1321"/>
                  <a:gd name="T44" fmla="*/ 1 w 213"/>
                  <a:gd name="T45" fmla="*/ 13 h 1321"/>
                  <a:gd name="T46" fmla="*/ 1 w 213"/>
                  <a:gd name="T47" fmla="*/ 12 h 1321"/>
                  <a:gd name="T48" fmla="*/ 1 w 213"/>
                  <a:gd name="T49" fmla="*/ 11 h 1321"/>
                  <a:gd name="T50" fmla="*/ 1 w 213"/>
                  <a:gd name="T51" fmla="*/ 9 h 1321"/>
                  <a:gd name="T52" fmla="*/ 1 w 213"/>
                  <a:gd name="T53" fmla="*/ 8 h 1321"/>
                  <a:gd name="T54" fmla="*/ 1 w 213"/>
                  <a:gd name="T55" fmla="*/ 6 h 1321"/>
                  <a:gd name="T56" fmla="*/ 1 w 213"/>
                  <a:gd name="T57" fmla="*/ 5 h 1321"/>
                  <a:gd name="T58" fmla="*/ 1 w 213"/>
                  <a:gd name="T59" fmla="*/ 4 h 1321"/>
                  <a:gd name="T60" fmla="*/ 1 w 213"/>
                  <a:gd name="T61" fmla="*/ 3 h 1321"/>
                  <a:gd name="T62" fmla="*/ 1 w 213"/>
                  <a:gd name="T63" fmla="*/ 2 h 1321"/>
                  <a:gd name="T64" fmla="*/ 1 w 213"/>
                  <a:gd name="T65" fmla="*/ 2 h 1321"/>
                  <a:gd name="T66" fmla="*/ 1 w 213"/>
                  <a:gd name="T67" fmla="*/ 2 h 1321"/>
                  <a:gd name="T68" fmla="*/ 1 w 213"/>
                  <a:gd name="T69" fmla="*/ 0 h 1321"/>
                  <a:gd name="T70" fmla="*/ 1 w 213"/>
                  <a:gd name="T71" fmla="*/ 0 h 1321"/>
                  <a:gd name="T72" fmla="*/ 0 w 213"/>
                  <a:gd name="T73" fmla="*/ 2 h 1321"/>
                  <a:gd name="T74" fmla="*/ 0 w 213"/>
                  <a:gd name="T75" fmla="*/ 2 h 1321"/>
                  <a:gd name="T76" fmla="*/ 1 w 213"/>
                  <a:gd name="T77" fmla="*/ 2 h 1321"/>
                  <a:gd name="T78" fmla="*/ 0 w 213"/>
                  <a:gd name="T79" fmla="*/ 2 h 13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3" h="1321">
                    <a:moveTo>
                      <a:pt x="0" y="9"/>
                    </a:moveTo>
                    <a:lnTo>
                      <a:pt x="9" y="18"/>
                    </a:lnTo>
                    <a:lnTo>
                      <a:pt x="27" y="27"/>
                    </a:lnTo>
                    <a:lnTo>
                      <a:pt x="53" y="62"/>
                    </a:lnTo>
                    <a:lnTo>
                      <a:pt x="80" y="115"/>
                    </a:lnTo>
                    <a:lnTo>
                      <a:pt x="98" y="177"/>
                    </a:lnTo>
                    <a:lnTo>
                      <a:pt x="115" y="257"/>
                    </a:lnTo>
                    <a:lnTo>
                      <a:pt x="133" y="346"/>
                    </a:lnTo>
                    <a:lnTo>
                      <a:pt x="151" y="434"/>
                    </a:lnTo>
                    <a:lnTo>
                      <a:pt x="168" y="541"/>
                    </a:lnTo>
                    <a:lnTo>
                      <a:pt x="177" y="638"/>
                    </a:lnTo>
                    <a:lnTo>
                      <a:pt x="186" y="745"/>
                    </a:lnTo>
                    <a:lnTo>
                      <a:pt x="186" y="860"/>
                    </a:lnTo>
                    <a:lnTo>
                      <a:pt x="195" y="957"/>
                    </a:lnTo>
                    <a:lnTo>
                      <a:pt x="195" y="1064"/>
                    </a:lnTo>
                    <a:lnTo>
                      <a:pt x="195" y="1161"/>
                    </a:lnTo>
                    <a:lnTo>
                      <a:pt x="186" y="1241"/>
                    </a:lnTo>
                    <a:lnTo>
                      <a:pt x="186" y="1321"/>
                    </a:lnTo>
                    <a:lnTo>
                      <a:pt x="195" y="1321"/>
                    </a:lnTo>
                    <a:lnTo>
                      <a:pt x="204" y="1241"/>
                    </a:lnTo>
                    <a:lnTo>
                      <a:pt x="204" y="1161"/>
                    </a:lnTo>
                    <a:lnTo>
                      <a:pt x="213" y="1064"/>
                    </a:lnTo>
                    <a:lnTo>
                      <a:pt x="204" y="957"/>
                    </a:lnTo>
                    <a:lnTo>
                      <a:pt x="204" y="860"/>
                    </a:lnTo>
                    <a:lnTo>
                      <a:pt x="195" y="745"/>
                    </a:lnTo>
                    <a:lnTo>
                      <a:pt x="186" y="638"/>
                    </a:lnTo>
                    <a:lnTo>
                      <a:pt x="177" y="541"/>
                    </a:lnTo>
                    <a:lnTo>
                      <a:pt x="168" y="434"/>
                    </a:lnTo>
                    <a:lnTo>
                      <a:pt x="151" y="337"/>
                    </a:lnTo>
                    <a:lnTo>
                      <a:pt x="133" y="257"/>
                    </a:lnTo>
                    <a:lnTo>
                      <a:pt x="115" y="177"/>
                    </a:lnTo>
                    <a:lnTo>
                      <a:pt x="89" y="115"/>
                    </a:lnTo>
                    <a:lnTo>
                      <a:pt x="71" y="62"/>
                    </a:lnTo>
                    <a:lnTo>
                      <a:pt x="36" y="18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9" name="Freeform 6"/>
              <p:cNvSpPr>
                <a:spLocks/>
              </p:cNvSpPr>
              <p:nvPr/>
            </p:nvSpPr>
            <p:spPr bwMode="auto">
              <a:xfrm>
                <a:off x="2014" y="1587"/>
                <a:ext cx="262" cy="39"/>
              </a:xfrm>
              <a:custGeom>
                <a:avLst/>
                <a:gdLst>
                  <a:gd name="T0" fmla="*/ 0 w 372"/>
                  <a:gd name="T1" fmla="*/ 1 h 53"/>
                  <a:gd name="T2" fmla="*/ 0 w 372"/>
                  <a:gd name="T3" fmla="*/ 1 h 53"/>
                  <a:gd name="T4" fmla="*/ 1 w 372"/>
                  <a:gd name="T5" fmla="*/ 1 h 53"/>
                  <a:gd name="T6" fmla="*/ 1 w 372"/>
                  <a:gd name="T7" fmla="*/ 1 h 53"/>
                  <a:gd name="T8" fmla="*/ 1 w 372"/>
                  <a:gd name="T9" fmla="*/ 1 h 53"/>
                  <a:gd name="T10" fmla="*/ 1 w 372"/>
                  <a:gd name="T11" fmla="*/ 1 h 53"/>
                  <a:gd name="T12" fmla="*/ 1 w 372"/>
                  <a:gd name="T13" fmla="*/ 1 h 53"/>
                  <a:gd name="T14" fmla="*/ 1 w 372"/>
                  <a:gd name="T15" fmla="*/ 1 h 53"/>
                  <a:gd name="T16" fmla="*/ 1 w 372"/>
                  <a:gd name="T17" fmla="*/ 1 h 53"/>
                  <a:gd name="T18" fmla="*/ 1 w 372"/>
                  <a:gd name="T19" fmla="*/ 1 h 53"/>
                  <a:gd name="T20" fmla="*/ 1 w 372"/>
                  <a:gd name="T21" fmla="*/ 1 h 53"/>
                  <a:gd name="T22" fmla="*/ 2 w 372"/>
                  <a:gd name="T23" fmla="*/ 1 h 53"/>
                  <a:gd name="T24" fmla="*/ 2 w 372"/>
                  <a:gd name="T25" fmla="*/ 1 h 53"/>
                  <a:gd name="T26" fmla="*/ 2 w 372"/>
                  <a:gd name="T27" fmla="*/ 1 h 53"/>
                  <a:gd name="T28" fmla="*/ 2 w 372"/>
                  <a:gd name="T29" fmla="*/ 1 h 53"/>
                  <a:gd name="T30" fmla="*/ 2 w 372"/>
                  <a:gd name="T31" fmla="*/ 1 h 53"/>
                  <a:gd name="T32" fmla="*/ 2 w 372"/>
                  <a:gd name="T33" fmla="*/ 1 h 53"/>
                  <a:gd name="T34" fmla="*/ 2 w 372"/>
                  <a:gd name="T35" fmla="*/ 1 h 53"/>
                  <a:gd name="T36" fmla="*/ 2 w 372"/>
                  <a:gd name="T37" fmla="*/ 1 h 53"/>
                  <a:gd name="T38" fmla="*/ 2 w 372"/>
                  <a:gd name="T39" fmla="*/ 1 h 53"/>
                  <a:gd name="T40" fmla="*/ 2 w 372"/>
                  <a:gd name="T41" fmla="*/ 1 h 53"/>
                  <a:gd name="T42" fmla="*/ 2 w 372"/>
                  <a:gd name="T43" fmla="*/ 1 h 53"/>
                  <a:gd name="T44" fmla="*/ 2 w 372"/>
                  <a:gd name="T45" fmla="*/ 1 h 53"/>
                  <a:gd name="T46" fmla="*/ 2 w 372"/>
                  <a:gd name="T47" fmla="*/ 1 h 53"/>
                  <a:gd name="T48" fmla="*/ 2 w 372"/>
                  <a:gd name="T49" fmla="*/ 1 h 53"/>
                  <a:gd name="T50" fmla="*/ 1 w 372"/>
                  <a:gd name="T51" fmla="*/ 1 h 53"/>
                  <a:gd name="T52" fmla="*/ 1 w 372"/>
                  <a:gd name="T53" fmla="*/ 1 h 53"/>
                  <a:gd name="T54" fmla="*/ 1 w 372"/>
                  <a:gd name="T55" fmla="*/ 1 h 53"/>
                  <a:gd name="T56" fmla="*/ 1 w 372"/>
                  <a:gd name="T57" fmla="*/ 1 h 53"/>
                  <a:gd name="T58" fmla="*/ 1 w 372"/>
                  <a:gd name="T59" fmla="*/ 1 h 53"/>
                  <a:gd name="T60" fmla="*/ 1 w 372"/>
                  <a:gd name="T61" fmla="*/ 1 h 53"/>
                  <a:gd name="T62" fmla="*/ 1 w 372"/>
                  <a:gd name="T63" fmla="*/ 1 h 53"/>
                  <a:gd name="T64" fmla="*/ 1 w 372"/>
                  <a:gd name="T65" fmla="*/ 1 h 53"/>
                  <a:gd name="T66" fmla="*/ 1 w 372"/>
                  <a:gd name="T67" fmla="*/ 0 h 53"/>
                  <a:gd name="T68" fmla="*/ 0 w 372"/>
                  <a:gd name="T69" fmla="*/ 0 h 53"/>
                  <a:gd name="T70" fmla="*/ 0 w 372"/>
                  <a:gd name="T71" fmla="*/ 0 h 53"/>
                  <a:gd name="T72" fmla="*/ 0 w 372"/>
                  <a:gd name="T73" fmla="*/ 1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72" h="53">
                    <a:moveTo>
                      <a:pt x="0" y="18"/>
                    </a:moveTo>
                    <a:lnTo>
                      <a:pt x="0" y="18"/>
                    </a:lnTo>
                    <a:lnTo>
                      <a:pt x="62" y="18"/>
                    </a:lnTo>
                    <a:lnTo>
                      <a:pt x="107" y="18"/>
                    </a:lnTo>
                    <a:lnTo>
                      <a:pt x="151" y="18"/>
                    </a:lnTo>
                    <a:lnTo>
                      <a:pt x="195" y="27"/>
                    </a:lnTo>
                    <a:lnTo>
                      <a:pt x="230" y="27"/>
                    </a:lnTo>
                    <a:lnTo>
                      <a:pt x="257" y="27"/>
                    </a:lnTo>
                    <a:lnTo>
                      <a:pt x="284" y="35"/>
                    </a:lnTo>
                    <a:lnTo>
                      <a:pt x="301" y="35"/>
                    </a:lnTo>
                    <a:lnTo>
                      <a:pt x="319" y="44"/>
                    </a:lnTo>
                    <a:lnTo>
                      <a:pt x="337" y="44"/>
                    </a:lnTo>
                    <a:lnTo>
                      <a:pt x="346" y="53"/>
                    </a:lnTo>
                    <a:lnTo>
                      <a:pt x="354" y="53"/>
                    </a:lnTo>
                    <a:lnTo>
                      <a:pt x="363" y="53"/>
                    </a:lnTo>
                    <a:lnTo>
                      <a:pt x="372" y="44"/>
                    </a:lnTo>
                    <a:lnTo>
                      <a:pt x="363" y="44"/>
                    </a:lnTo>
                    <a:lnTo>
                      <a:pt x="363" y="35"/>
                    </a:lnTo>
                    <a:lnTo>
                      <a:pt x="354" y="35"/>
                    </a:lnTo>
                    <a:lnTo>
                      <a:pt x="337" y="35"/>
                    </a:lnTo>
                    <a:lnTo>
                      <a:pt x="319" y="27"/>
                    </a:lnTo>
                    <a:lnTo>
                      <a:pt x="301" y="27"/>
                    </a:lnTo>
                    <a:lnTo>
                      <a:pt x="284" y="18"/>
                    </a:lnTo>
                    <a:lnTo>
                      <a:pt x="257" y="18"/>
                    </a:lnTo>
                    <a:lnTo>
                      <a:pt x="230" y="18"/>
                    </a:lnTo>
                    <a:lnTo>
                      <a:pt x="195" y="9"/>
                    </a:lnTo>
                    <a:lnTo>
                      <a:pt x="151" y="9"/>
                    </a:lnTo>
                    <a:lnTo>
                      <a:pt x="107" y="9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" name="Freeform 7"/>
              <p:cNvSpPr>
                <a:spLocks/>
              </p:cNvSpPr>
              <p:nvPr/>
            </p:nvSpPr>
            <p:spPr bwMode="auto">
              <a:xfrm>
                <a:off x="1754" y="1587"/>
                <a:ext cx="260" cy="46"/>
              </a:xfrm>
              <a:custGeom>
                <a:avLst/>
                <a:gdLst>
                  <a:gd name="T0" fmla="*/ 0 w 371"/>
                  <a:gd name="T1" fmla="*/ 1 h 62"/>
                  <a:gd name="T2" fmla="*/ 1 w 371"/>
                  <a:gd name="T3" fmla="*/ 1 h 62"/>
                  <a:gd name="T4" fmla="*/ 1 w 371"/>
                  <a:gd name="T5" fmla="*/ 1 h 62"/>
                  <a:gd name="T6" fmla="*/ 1 w 371"/>
                  <a:gd name="T7" fmla="*/ 1 h 62"/>
                  <a:gd name="T8" fmla="*/ 1 w 371"/>
                  <a:gd name="T9" fmla="*/ 1 h 62"/>
                  <a:gd name="T10" fmla="*/ 1 w 371"/>
                  <a:gd name="T11" fmla="*/ 1 h 62"/>
                  <a:gd name="T12" fmla="*/ 1 w 371"/>
                  <a:gd name="T13" fmla="*/ 1 h 62"/>
                  <a:gd name="T14" fmla="*/ 1 w 371"/>
                  <a:gd name="T15" fmla="*/ 1 h 62"/>
                  <a:gd name="T16" fmla="*/ 1 w 371"/>
                  <a:gd name="T17" fmla="*/ 1 h 62"/>
                  <a:gd name="T18" fmla="*/ 1 w 371"/>
                  <a:gd name="T19" fmla="*/ 1 h 62"/>
                  <a:gd name="T20" fmla="*/ 1 w 371"/>
                  <a:gd name="T21" fmla="*/ 1 h 62"/>
                  <a:gd name="T22" fmla="*/ 1 w 371"/>
                  <a:gd name="T23" fmla="*/ 1 h 62"/>
                  <a:gd name="T24" fmla="*/ 1 w 371"/>
                  <a:gd name="T25" fmla="*/ 1 h 62"/>
                  <a:gd name="T26" fmla="*/ 1 w 371"/>
                  <a:gd name="T27" fmla="*/ 1 h 62"/>
                  <a:gd name="T28" fmla="*/ 1 w 371"/>
                  <a:gd name="T29" fmla="*/ 1 h 62"/>
                  <a:gd name="T30" fmla="*/ 1 w 371"/>
                  <a:gd name="T31" fmla="*/ 1 h 62"/>
                  <a:gd name="T32" fmla="*/ 1 w 371"/>
                  <a:gd name="T33" fmla="*/ 1 h 62"/>
                  <a:gd name="T34" fmla="*/ 2 w 371"/>
                  <a:gd name="T35" fmla="*/ 1 h 62"/>
                  <a:gd name="T36" fmla="*/ 2 w 371"/>
                  <a:gd name="T37" fmla="*/ 0 h 62"/>
                  <a:gd name="T38" fmla="*/ 1 w 371"/>
                  <a:gd name="T39" fmla="*/ 0 h 62"/>
                  <a:gd name="T40" fmla="*/ 1 w 371"/>
                  <a:gd name="T41" fmla="*/ 1 h 62"/>
                  <a:gd name="T42" fmla="*/ 1 w 371"/>
                  <a:gd name="T43" fmla="*/ 1 h 62"/>
                  <a:gd name="T44" fmla="*/ 1 w 371"/>
                  <a:gd name="T45" fmla="*/ 1 h 62"/>
                  <a:gd name="T46" fmla="*/ 1 w 371"/>
                  <a:gd name="T47" fmla="*/ 1 h 62"/>
                  <a:gd name="T48" fmla="*/ 1 w 371"/>
                  <a:gd name="T49" fmla="*/ 1 h 62"/>
                  <a:gd name="T50" fmla="*/ 1 w 371"/>
                  <a:gd name="T51" fmla="*/ 1 h 62"/>
                  <a:gd name="T52" fmla="*/ 1 w 371"/>
                  <a:gd name="T53" fmla="*/ 1 h 62"/>
                  <a:gd name="T54" fmla="*/ 1 w 371"/>
                  <a:gd name="T55" fmla="*/ 1 h 62"/>
                  <a:gd name="T56" fmla="*/ 1 w 371"/>
                  <a:gd name="T57" fmla="*/ 1 h 62"/>
                  <a:gd name="T58" fmla="*/ 1 w 371"/>
                  <a:gd name="T59" fmla="*/ 1 h 62"/>
                  <a:gd name="T60" fmla="*/ 1 w 371"/>
                  <a:gd name="T61" fmla="*/ 1 h 62"/>
                  <a:gd name="T62" fmla="*/ 1 w 371"/>
                  <a:gd name="T63" fmla="*/ 1 h 62"/>
                  <a:gd name="T64" fmla="*/ 0 w 371"/>
                  <a:gd name="T65" fmla="*/ 1 h 62"/>
                  <a:gd name="T66" fmla="*/ 0 w 371"/>
                  <a:gd name="T67" fmla="*/ 1 h 62"/>
                  <a:gd name="T68" fmla="*/ 0 w 371"/>
                  <a:gd name="T69" fmla="*/ 1 h 62"/>
                  <a:gd name="T70" fmla="*/ 0 w 371"/>
                  <a:gd name="T71" fmla="*/ 1 h 62"/>
                  <a:gd name="T72" fmla="*/ 0 w 371"/>
                  <a:gd name="T73" fmla="*/ 1 h 62"/>
                  <a:gd name="T74" fmla="*/ 1 w 371"/>
                  <a:gd name="T75" fmla="*/ 1 h 62"/>
                  <a:gd name="T76" fmla="*/ 1 w 371"/>
                  <a:gd name="T77" fmla="*/ 1 h 62"/>
                  <a:gd name="T78" fmla="*/ 0 w 371"/>
                  <a:gd name="T79" fmla="*/ 1 h 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1" h="62">
                    <a:moveTo>
                      <a:pt x="0" y="62"/>
                    </a:moveTo>
                    <a:lnTo>
                      <a:pt x="8" y="53"/>
                    </a:lnTo>
                    <a:lnTo>
                      <a:pt x="17" y="53"/>
                    </a:lnTo>
                    <a:lnTo>
                      <a:pt x="26" y="53"/>
                    </a:lnTo>
                    <a:lnTo>
                      <a:pt x="35" y="44"/>
                    </a:lnTo>
                    <a:lnTo>
                      <a:pt x="53" y="44"/>
                    </a:lnTo>
                    <a:lnTo>
                      <a:pt x="70" y="35"/>
                    </a:lnTo>
                    <a:lnTo>
                      <a:pt x="88" y="35"/>
                    </a:lnTo>
                    <a:lnTo>
                      <a:pt x="115" y="27"/>
                    </a:lnTo>
                    <a:lnTo>
                      <a:pt x="150" y="27"/>
                    </a:lnTo>
                    <a:lnTo>
                      <a:pt x="177" y="27"/>
                    </a:lnTo>
                    <a:lnTo>
                      <a:pt x="221" y="18"/>
                    </a:lnTo>
                    <a:lnTo>
                      <a:pt x="265" y="18"/>
                    </a:lnTo>
                    <a:lnTo>
                      <a:pt x="318" y="18"/>
                    </a:lnTo>
                    <a:lnTo>
                      <a:pt x="371" y="18"/>
                    </a:lnTo>
                    <a:lnTo>
                      <a:pt x="371" y="0"/>
                    </a:lnTo>
                    <a:lnTo>
                      <a:pt x="318" y="0"/>
                    </a:lnTo>
                    <a:lnTo>
                      <a:pt x="265" y="9"/>
                    </a:lnTo>
                    <a:lnTo>
                      <a:pt x="221" y="9"/>
                    </a:lnTo>
                    <a:lnTo>
                      <a:pt x="177" y="9"/>
                    </a:lnTo>
                    <a:lnTo>
                      <a:pt x="150" y="18"/>
                    </a:lnTo>
                    <a:lnTo>
                      <a:pt x="115" y="18"/>
                    </a:lnTo>
                    <a:lnTo>
                      <a:pt x="88" y="18"/>
                    </a:lnTo>
                    <a:lnTo>
                      <a:pt x="70" y="27"/>
                    </a:lnTo>
                    <a:lnTo>
                      <a:pt x="53" y="27"/>
                    </a:lnTo>
                    <a:lnTo>
                      <a:pt x="35" y="35"/>
                    </a:lnTo>
                    <a:lnTo>
                      <a:pt x="17" y="35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" name="Freeform 8"/>
              <p:cNvSpPr>
                <a:spLocks/>
              </p:cNvSpPr>
              <p:nvPr/>
            </p:nvSpPr>
            <p:spPr bwMode="auto">
              <a:xfrm>
                <a:off x="1610" y="1620"/>
                <a:ext cx="144" cy="992"/>
              </a:xfrm>
              <a:custGeom>
                <a:avLst/>
                <a:gdLst>
                  <a:gd name="T0" fmla="*/ 1 w 204"/>
                  <a:gd name="T1" fmla="*/ 18 h 1321"/>
                  <a:gd name="T2" fmla="*/ 1 w 204"/>
                  <a:gd name="T3" fmla="*/ 18 h 1321"/>
                  <a:gd name="T4" fmla="*/ 1 w 204"/>
                  <a:gd name="T5" fmla="*/ 17 h 1321"/>
                  <a:gd name="T6" fmla="*/ 1 w 204"/>
                  <a:gd name="T7" fmla="*/ 17 h 1321"/>
                  <a:gd name="T8" fmla="*/ 1 w 204"/>
                  <a:gd name="T9" fmla="*/ 15 h 1321"/>
                  <a:gd name="T10" fmla="*/ 1 w 204"/>
                  <a:gd name="T11" fmla="*/ 13 h 1321"/>
                  <a:gd name="T12" fmla="*/ 1 w 204"/>
                  <a:gd name="T13" fmla="*/ 12 h 1321"/>
                  <a:gd name="T14" fmla="*/ 1 w 204"/>
                  <a:gd name="T15" fmla="*/ 11 h 1321"/>
                  <a:gd name="T16" fmla="*/ 1 w 204"/>
                  <a:gd name="T17" fmla="*/ 9 h 1321"/>
                  <a:gd name="T18" fmla="*/ 1 w 204"/>
                  <a:gd name="T19" fmla="*/ 8 h 1321"/>
                  <a:gd name="T20" fmla="*/ 1 w 204"/>
                  <a:gd name="T21" fmla="*/ 6 h 1321"/>
                  <a:gd name="T22" fmla="*/ 1 w 204"/>
                  <a:gd name="T23" fmla="*/ 5 h 1321"/>
                  <a:gd name="T24" fmla="*/ 1 w 204"/>
                  <a:gd name="T25" fmla="*/ 4 h 1321"/>
                  <a:gd name="T26" fmla="*/ 1 w 204"/>
                  <a:gd name="T27" fmla="*/ 3 h 1321"/>
                  <a:gd name="T28" fmla="*/ 1 w 204"/>
                  <a:gd name="T29" fmla="*/ 2 h 1321"/>
                  <a:gd name="T30" fmla="*/ 1 w 204"/>
                  <a:gd name="T31" fmla="*/ 2 h 1321"/>
                  <a:gd name="T32" fmla="*/ 1 w 204"/>
                  <a:gd name="T33" fmla="*/ 2 h 1321"/>
                  <a:gd name="T34" fmla="*/ 1 w 204"/>
                  <a:gd name="T35" fmla="*/ 2 h 1321"/>
                  <a:gd name="T36" fmla="*/ 1 w 204"/>
                  <a:gd name="T37" fmla="*/ 0 h 1321"/>
                  <a:gd name="T38" fmla="*/ 1 w 204"/>
                  <a:gd name="T39" fmla="*/ 2 h 1321"/>
                  <a:gd name="T40" fmla="*/ 1 w 204"/>
                  <a:gd name="T41" fmla="*/ 2 h 1321"/>
                  <a:gd name="T42" fmla="*/ 1 w 204"/>
                  <a:gd name="T43" fmla="*/ 2 h 1321"/>
                  <a:gd name="T44" fmla="*/ 1 w 204"/>
                  <a:gd name="T45" fmla="*/ 3 h 1321"/>
                  <a:gd name="T46" fmla="*/ 1 w 204"/>
                  <a:gd name="T47" fmla="*/ 4 h 1321"/>
                  <a:gd name="T48" fmla="*/ 1 w 204"/>
                  <a:gd name="T49" fmla="*/ 5 h 1321"/>
                  <a:gd name="T50" fmla="*/ 1 w 204"/>
                  <a:gd name="T51" fmla="*/ 6 h 1321"/>
                  <a:gd name="T52" fmla="*/ 1 w 204"/>
                  <a:gd name="T53" fmla="*/ 8 h 1321"/>
                  <a:gd name="T54" fmla="*/ 1 w 204"/>
                  <a:gd name="T55" fmla="*/ 9 h 1321"/>
                  <a:gd name="T56" fmla="*/ 1 w 204"/>
                  <a:gd name="T57" fmla="*/ 11 h 1321"/>
                  <a:gd name="T58" fmla="*/ 1 w 204"/>
                  <a:gd name="T59" fmla="*/ 12 h 1321"/>
                  <a:gd name="T60" fmla="*/ 1 w 204"/>
                  <a:gd name="T61" fmla="*/ 13 h 1321"/>
                  <a:gd name="T62" fmla="*/ 0 w 204"/>
                  <a:gd name="T63" fmla="*/ 15 h 1321"/>
                  <a:gd name="T64" fmla="*/ 1 w 204"/>
                  <a:gd name="T65" fmla="*/ 17 h 1321"/>
                  <a:gd name="T66" fmla="*/ 1 w 204"/>
                  <a:gd name="T67" fmla="*/ 17 h 1321"/>
                  <a:gd name="T68" fmla="*/ 1 w 204"/>
                  <a:gd name="T69" fmla="*/ 18 h 1321"/>
                  <a:gd name="T70" fmla="*/ 1 w 204"/>
                  <a:gd name="T71" fmla="*/ 18 h 1321"/>
                  <a:gd name="T72" fmla="*/ 1 w 204"/>
                  <a:gd name="T73" fmla="*/ 18 h 13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321">
                    <a:moveTo>
                      <a:pt x="27" y="1321"/>
                    </a:moveTo>
                    <a:lnTo>
                      <a:pt x="27" y="1321"/>
                    </a:lnTo>
                    <a:lnTo>
                      <a:pt x="27" y="1241"/>
                    </a:lnTo>
                    <a:lnTo>
                      <a:pt x="18" y="1161"/>
                    </a:lnTo>
                    <a:lnTo>
                      <a:pt x="18" y="1064"/>
                    </a:lnTo>
                    <a:lnTo>
                      <a:pt x="18" y="957"/>
                    </a:lnTo>
                    <a:lnTo>
                      <a:pt x="27" y="860"/>
                    </a:lnTo>
                    <a:lnTo>
                      <a:pt x="27" y="745"/>
                    </a:lnTo>
                    <a:lnTo>
                      <a:pt x="35" y="638"/>
                    </a:lnTo>
                    <a:lnTo>
                      <a:pt x="53" y="541"/>
                    </a:lnTo>
                    <a:lnTo>
                      <a:pt x="62" y="434"/>
                    </a:lnTo>
                    <a:lnTo>
                      <a:pt x="80" y="346"/>
                    </a:lnTo>
                    <a:lnTo>
                      <a:pt x="97" y="257"/>
                    </a:lnTo>
                    <a:lnTo>
                      <a:pt x="115" y="177"/>
                    </a:lnTo>
                    <a:lnTo>
                      <a:pt x="133" y="115"/>
                    </a:lnTo>
                    <a:lnTo>
                      <a:pt x="159" y="62"/>
                    </a:lnTo>
                    <a:lnTo>
                      <a:pt x="186" y="27"/>
                    </a:lnTo>
                    <a:lnTo>
                      <a:pt x="204" y="18"/>
                    </a:lnTo>
                    <a:lnTo>
                      <a:pt x="204" y="0"/>
                    </a:lnTo>
                    <a:lnTo>
                      <a:pt x="177" y="18"/>
                    </a:lnTo>
                    <a:lnTo>
                      <a:pt x="142" y="62"/>
                    </a:lnTo>
                    <a:lnTo>
                      <a:pt x="124" y="115"/>
                    </a:lnTo>
                    <a:lnTo>
                      <a:pt x="97" y="177"/>
                    </a:lnTo>
                    <a:lnTo>
                      <a:pt x="80" y="257"/>
                    </a:lnTo>
                    <a:lnTo>
                      <a:pt x="62" y="337"/>
                    </a:lnTo>
                    <a:lnTo>
                      <a:pt x="53" y="434"/>
                    </a:lnTo>
                    <a:lnTo>
                      <a:pt x="35" y="541"/>
                    </a:lnTo>
                    <a:lnTo>
                      <a:pt x="27" y="638"/>
                    </a:lnTo>
                    <a:lnTo>
                      <a:pt x="18" y="745"/>
                    </a:lnTo>
                    <a:lnTo>
                      <a:pt x="9" y="860"/>
                    </a:lnTo>
                    <a:lnTo>
                      <a:pt x="9" y="957"/>
                    </a:lnTo>
                    <a:lnTo>
                      <a:pt x="0" y="1064"/>
                    </a:lnTo>
                    <a:lnTo>
                      <a:pt x="9" y="1161"/>
                    </a:lnTo>
                    <a:lnTo>
                      <a:pt x="9" y="1241"/>
                    </a:lnTo>
                    <a:lnTo>
                      <a:pt x="18" y="1321"/>
                    </a:lnTo>
                    <a:lnTo>
                      <a:pt x="27" y="1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2" name="Freeform 9"/>
              <p:cNvSpPr>
                <a:spLocks/>
              </p:cNvSpPr>
              <p:nvPr/>
            </p:nvSpPr>
            <p:spPr bwMode="auto">
              <a:xfrm>
                <a:off x="1623" y="2612"/>
                <a:ext cx="118" cy="133"/>
              </a:xfrm>
              <a:custGeom>
                <a:avLst/>
                <a:gdLst>
                  <a:gd name="T0" fmla="*/ 1 w 168"/>
                  <a:gd name="T1" fmla="*/ 3 h 177"/>
                  <a:gd name="T2" fmla="*/ 1 w 168"/>
                  <a:gd name="T3" fmla="*/ 3 h 177"/>
                  <a:gd name="T4" fmla="*/ 1 w 168"/>
                  <a:gd name="T5" fmla="*/ 3 h 177"/>
                  <a:gd name="T6" fmla="*/ 1 w 168"/>
                  <a:gd name="T7" fmla="*/ 2 h 177"/>
                  <a:gd name="T8" fmla="*/ 1 w 168"/>
                  <a:gd name="T9" fmla="*/ 2 h 177"/>
                  <a:gd name="T10" fmla="*/ 1 w 168"/>
                  <a:gd name="T11" fmla="*/ 2 h 177"/>
                  <a:gd name="T12" fmla="*/ 1 w 168"/>
                  <a:gd name="T13" fmla="*/ 2 h 177"/>
                  <a:gd name="T14" fmla="*/ 1 w 168"/>
                  <a:gd name="T15" fmla="*/ 2 h 177"/>
                  <a:gd name="T16" fmla="*/ 1 w 168"/>
                  <a:gd name="T17" fmla="*/ 2 h 177"/>
                  <a:gd name="T18" fmla="*/ 1 w 168"/>
                  <a:gd name="T19" fmla="*/ 0 h 177"/>
                  <a:gd name="T20" fmla="*/ 0 w 168"/>
                  <a:gd name="T21" fmla="*/ 0 h 177"/>
                  <a:gd name="T22" fmla="*/ 0 w 168"/>
                  <a:gd name="T23" fmla="*/ 2 h 177"/>
                  <a:gd name="T24" fmla="*/ 1 w 168"/>
                  <a:gd name="T25" fmla="*/ 2 h 177"/>
                  <a:gd name="T26" fmla="*/ 1 w 168"/>
                  <a:gd name="T27" fmla="*/ 2 h 177"/>
                  <a:gd name="T28" fmla="*/ 1 w 168"/>
                  <a:gd name="T29" fmla="*/ 2 h 177"/>
                  <a:gd name="T30" fmla="*/ 1 w 168"/>
                  <a:gd name="T31" fmla="*/ 2 h 177"/>
                  <a:gd name="T32" fmla="*/ 1 w 168"/>
                  <a:gd name="T33" fmla="*/ 3 h 177"/>
                  <a:gd name="T34" fmla="*/ 1 w 168"/>
                  <a:gd name="T35" fmla="*/ 3 h 177"/>
                  <a:gd name="T36" fmla="*/ 1 w 168"/>
                  <a:gd name="T37" fmla="*/ 3 h 177"/>
                  <a:gd name="T38" fmla="*/ 1 w 168"/>
                  <a:gd name="T39" fmla="*/ 3 h 177"/>
                  <a:gd name="T40" fmla="*/ 1 w 168"/>
                  <a:gd name="T41" fmla="*/ 3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77">
                    <a:moveTo>
                      <a:pt x="168" y="159"/>
                    </a:moveTo>
                    <a:lnTo>
                      <a:pt x="168" y="159"/>
                    </a:lnTo>
                    <a:lnTo>
                      <a:pt x="141" y="159"/>
                    </a:lnTo>
                    <a:lnTo>
                      <a:pt x="106" y="150"/>
                    </a:lnTo>
                    <a:lnTo>
                      <a:pt x="79" y="133"/>
                    </a:lnTo>
                    <a:lnTo>
                      <a:pt x="62" y="115"/>
                    </a:lnTo>
                    <a:lnTo>
                      <a:pt x="35" y="88"/>
                    </a:lnTo>
                    <a:lnTo>
                      <a:pt x="26" y="62"/>
                    </a:lnTo>
                    <a:lnTo>
                      <a:pt x="17" y="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9" y="71"/>
                    </a:lnTo>
                    <a:lnTo>
                      <a:pt x="26" y="97"/>
                    </a:lnTo>
                    <a:lnTo>
                      <a:pt x="44" y="124"/>
                    </a:lnTo>
                    <a:lnTo>
                      <a:pt x="71" y="141"/>
                    </a:lnTo>
                    <a:lnTo>
                      <a:pt x="106" y="159"/>
                    </a:lnTo>
                    <a:lnTo>
                      <a:pt x="133" y="168"/>
                    </a:lnTo>
                    <a:lnTo>
                      <a:pt x="168" y="177"/>
                    </a:lnTo>
                    <a:lnTo>
                      <a:pt x="168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1741" y="2731"/>
                <a:ext cx="547" cy="14"/>
              </a:xfrm>
              <a:custGeom>
                <a:avLst/>
                <a:gdLst>
                  <a:gd name="T0" fmla="*/ 4 w 779"/>
                  <a:gd name="T1" fmla="*/ 0 h 18"/>
                  <a:gd name="T2" fmla="*/ 4 w 779"/>
                  <a:gd name="T3" fmla="*/ 0 h 18"/>
                  <a:gd name="T4" fmla="*/ 0 w 779"/>
                  <a:gd name="T5" fmla="*/ 0 h 18"/>
                  <a:gd name="T6" fmla="*/ 0 w 779"/>
                  <a:gd name="T7" fmla="*/ 2 h 18"/>
                  <a:gd name="T8" fmla="*/ 4 w 779"/>
                  <a:gd name="T9" fmla="*/ 2 h 18"/>
                  <a:gd name="T10" fmla="*/ 4 w 779"/>
                  <a:gd name="T11" fmla="*/ 2 h 18"/>
                  <a:gd name="T12" fmla="*/ 4 w 77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79" h="18">
                    <a:moveTo>
                      <a:pt x="779" y="0"/>
                    </a:moveTo>
                    <a:lnTo>
                      <a:pt x="779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779" y="18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4" name="Freeform 11"/>
              <p:cNvSpPr>
                <a:spLocks/>
              </p:cNvSpPr>
              <p:nvPr/>
            </p:nvSpPr>
            <p:spPr bwMode="auto">
              <a:xfrm>
                <a:off x="1772" y="1913"/>
                <a:ext cx="497" cy="752"/>
              </a:xfrm>
              <a:custGeom>
                <a:avLst/>
                <a:gdLst>
                  <a:gd name="T0" fmla="*/ 3 w 708"/>
                  <a:gd name="T1" fmla="*/ 14 h 1002"/>
                  <a:gd name="T2" fmla="*/ 3 w 708"/>
                  <a:gd name="T3" fmla="*/ 14 h 1002"/>
                  <a:gd name="T4" fmla="*/ 3 w 708"/>
                  <a:gd name="T5" fmla="*/ 14 h 1002"/>
                  <a:gd name="T6" fmla="*/ 3 w 708"/>
                  <a:gd name="T7" fmla="*/ 13 h 1002"/>
                  <a:gd name="T8" fmla="*/ 3 w 708"/>
                  <a:gd name="T9" fmla="*/ 13 h 1002"/>
                  <a:gd name="T10" fmla="*/ 4 w 708"/>
                  <a:gd name="T11" fmla="*/ 13 h 1002"/>
                  <a:gd name="T12" fmla="*/ 4 w 708"/>
                  <a:gd name="T13" fmla="*/ 13 h 1002"/>
                  <a:gd name="T14" fmla="*/ 4 w 708"/>
                  <a:gd name="T15" fmla="*/ 11 h 1002"/>
                  <a:gd name="T16" fmla="*/ 4 w 708"/>
                  <a:gd name="T17" fmla="*/ 3 h 1002"/>
                  <a:gd name="T18" fmla="*/ 4 w 708"/>
                  <a:gd name="T19" fmla="*/ 2 h 1002"/>
                  <a:gd name="T20" fmla="*/ 4 w 708"/>
                  <a:gd name="T21" fmla="*/ 2 h 1002"/>
                  <a:gd name="T22" fmla="*/ 3 w 708"/>
                  <a:gd name="T23" fmla="*/ 2 h 1002"/>
                  <a:gd name="T24" fmla="*/ 3 w 708"/>
                  <a:gd name="T25" fmla="*/ 2 h 1002"/>
                  <a:gd name="T26" fmla="*/ 3 w 708"/>
                  <a:gd name="T27" fmla="*/ 2 h 1002"/>
                  <a:gd name="T28" fmla="*/ 3 w 708"/>
                  <a:gd name="T29" fmla="*/ 2 h 1002"/>
                  <a:gd name="T30" fmla="*/ 3 w 708"/>
                  <a:gd name="T31" fmla="*/ 0 h 1002"/>
                  <a:gd name="T32" fmla="*/ 3 w 708"/>
                  <a:gd name="T33" fmla="*/ 0 h 1002"/>
                  <a:gd name="T34" fmla="*/ 1 w 708"/>
                  <a:gd name="T35" fmla="*/ 0 h 1002"/>
                  <a:gd name="T36" fmla="*/ 1 w 708"/>
                  <a:gd name="T37" fmla="*/ 2 h 1002"/>
                  <a:gd name="T38" fmla="*/ 1 w 708"/>
                  <a:gd name="T39" fmla="*/ 2 h 1002"/>
                  <a:gd name="T40" fmla="*/ 1 w 708"/>
                  <a:gd name="T41" fmla="*/ 2 h 1002"/>
                  <a:gd name="T42" fmla="*/ 1 w 708"/>
                  <a:gd name="T43" fmla="*/ 2 h 1002"/>
                  <a:gd name="T44" fmla="*/ 1 w 708"/>
                  <a:gd name="T45" fmla="*/ 2 h 1002"/>
                  <a:gd name="T46" fmla="*/ 1 w 708"/>
                  <a:gd name="T47" fmla="*/ 2 h 1002"/>
                  <a:gd name="T48" fmla="*/ 0 w 708"/>
                  <a:gd name="T49" fmla="*/ 3 h 1002"/>
                  <a:gd name="T50" fmla="*/ 0 w 708"/>
                  <a:gd name="T51" fmla="*/ 11 h 1002"/>
                  <a:gd name="T52" fmla="*/ 0 w 708"/>
                  <a:gd name="T53" fmla="*/ 12 h 1002"/>
                  <a:gd name="T54" fmla="*/ 1 w 708"/>
                  <a:gd name="T55" fmla="*/ 13 h 1002"/>
                  <a:gd name="T56" fmla="*/ 1 w 708"/>
                  <a:gd name="T57" fmla="*/ 13 h 1002"/>
                  <a:gd name="T58" fmla="*/ 1 w 708"/>
                  <a:gd name="T59" fmla="*/ 13 h 1002"/>
                  <a:gd name="T60" fmla="*/ 1 w 708"/>
                  <a:gd name="T61" fmla="*/ 14 h 1002"/>
                  <a:gd name="T62" fmla="*/ 1 w 708"/>
                  <a:gd name="T63" fmla="*/ 14 h 1002"/>
                  <a:gd name="T64" fmla="*/ 1 w 708"/>
                  <a:gd name="T65" fmla="*/ 14 h 1002"/>
                  <a:gd name="T66" fmla="*/ 1 w 708"/>
                  <a:gd name="T67" fmla="*/ 14 h 10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08" h="1002">
                    <a:moveTo>
                      <a:pt x="531" y="1002"/>
                    </a:moveTo>
                    <a:lnTo>
                      <a:pt x="549" y="1002"/>
                    </a:lnTo>
                    <a:lnTo>
                      <a:pt x="567" y="993"/>
                    </a:lnTo>
                    <a:lnTo>
                      <a:pt x="584" y="993"/>
                    </a:lnTo>
                    <a:lnTo>
                      <a:pt x="602" y="984"/>
                    </a:lnTo>
                    <a:lnTo>
                      <a:pt x="611" y="975"/>
                    </a:lnTo>
                    <a:lnTo>
                      <a:pt x="629" y="966"/>
                    </a:lnTo>
                    <a:lnTo>
                      <a:pt x="646" y="957"/>
                    </a:lnTo>
                    <a:lnTo>
                      <a:pt x="655" y="948"/>
                    </a:lnTo>
                    <a:lnTo>
                      <a:pt x="664" y="931"/>
                    </a:lnTo>
                    <a:lnTo>
                      <a:pt x="673" y="922"/>
                    </a:lnTo>
                    <a:lnTo>
                      <a:pt x="682" y="904"/>
                    </a:lnTo>
                    <a:lnTo>
                      <a:pt x="691" y="886"/>
                    </a:lnTo>
                    <a:lnTo>
                      <a:pt x="699" y="877"/>
                    </a:lnTo>
                    <a:lnTo>
                      <a:pt x="708" y="860"/>
                    </a:lnTo>
                    <a:lnTo>
                      <a:pt x="708" y="842"/>
                    </a:lnTo>
                    <a:lnTo>
                      <a:pt x="708" y="824"/>
                    </a:lnTo>
                    <a:lnTo>
                      <a:pt x="708" y="177"/>
                    </a:lnTo>
                    <a:lnTo>
                      <a:pt x="708" y="160"/>
                    </a:lnTo>
                    <a:lnTo>
                      <a:pt x="708" y="142"/>
                    </a:lnTo>
                    <a:lnTo>
                      <a:pt x="699" y="124"/>
                    </a:lnTo>
                    <a:lnTo>
                      <a:pt x="691" y="107"/>
                    </a:lnTo>
                    <a:lnTo>
                      <a:pt x="682" y="89"/>
                    </a:lnTo>
                    <a:lnTo>
                      <a:pt x="673" y="71"/>
                    </a:lnTo>
                    <a:lnTo>
                      <a:pt x="664" y="62"/>
                    </a:lnTo>
                    <a:lnTo>
                      <a:pt x="655" y="44"/>
                    </a:lnTo>
                    <a:lnTo>
                      <a:pt x="646" y="36"/>
                    </a:lnTo>
                    <a:lnTo>
                      <a:pt x="629" y="27"/>
                    </a:lnTo>
                    <a:lnTo>
                      <a:pt x="611" y="18"/>
                    </a:lnTo>
                    <a:lnTo>
                      <a:pt x="602" y="9"/>
                    </a:lnTo>
                    <a:lnTo>
                      <a:pt x="584" y="9"/>
                    </a:lnTo>
                    <a:lnTo>
                      <a:pt x="567" y="0"/>
                    </a:lnTo>
                    <a:lnTo>
                      <a:pt x="549" y="0"/>
                    </a:lnTo>
                    <a:lnTo>
                      <a:pt x="531" y="0"/>
                    </a:lnTo>
                    <a:lnTo>
                      <a:pt x="177" y="0"/>
                    </a:lnTo>
                    <a:lnTo>
                      <a:pt x="159" y="0"/>
                    </a:lnTo>
                    <a:lnTo>
                      <a:pt x="142" y="0"/>
                    </a:lnTo>
                    <a:lnTo>
                      <a:pt x="124" y="9"/>
                    </a:lnTo>
                    <a:lnTo>
                      <a:pt x="106" y="9"/>
                    </a:lnTo>
                    <a:lnTo>
                      <a:pt x="89" y="18"/>
                    </a:lnTo>
                    <a:lnTo>
                      <a:pt x="80" y="27"/>
                    </a:lnTo>
                    <a:lnTo>
                      <a:pt x="62" y="36"/>
                    </a:lnTo>
                    <a:lnTo>
                      <a:pt x="53" y="44"/>
                    </a:lnTo>
                    <a:lnTo>
                      <a:pt x="36" y="62"/>
                    </a:lnTo>
                    <a:lnTo>
                      <a:pt x="27" y="71"/>
                    </a:lnTo>
                    <a:lnTo>
                      <a:pt x="18" y="89"/>
                    </a:lnTo>
                    <a:lnTo>
                      <a:pt x="9" y="107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0"/>
                    </a:lnTo>
                    <a:lnTo>
                      <a:pt x="0" y="177"/>
                    </a:lnTo>
                    <a:lnTo>
                      <a:pt x="0" y="824"/>
                    </a:lnTo>
                    <a:lnTo>
                      <a:pt x="0" y="842"/>
                    </a:lnTo>
                    <a:lnTo>
                      <a:pt x="0" y="860"/>
                    </a:lnTo>
                    <a:lnTo>
                      <a:pt x="9" y="877"/>
                    </a:lnTo>
                    <a:lnTo>
                      <a:pt x="9" y="886"/>
                    </a:lnTo>
                    <a:lnTo>
                      <a:pt x="18" y="904"/>
                    </a:lnTo>
                    <a:lnTo>
                      <a:pt x="27" y="922"/>
                    </a:lnTo>
                    <a:lnTo>
                      <a:pt x="36" y="931"/>
                    </a:lnTo>
                    <a:lnTo>
                      <a:pt x="53" y="948"/>
                    </a:lnTo>
                    <a:lnTo>
                      <a:pt x="62" y="957"/>
                    </a:lnTo>
                    <a:lnTo>
                      <a:pt x="80" y="966"/>
                    </a:lnTo>
                    <a:lnTo>
                      <a:pt x="89" y="975"/>
                    </a:lnTo>
                    <a:lnTo>
                      <a:pt x="106" y="984"/>
                    </a:lnTo>
                    <a:lnTo>
                      <a:pt x="124" y="993"/>
                    </a:lnTo>
                    <a:lnTo>
                      <a:pt x="142" y="993"/>
                    </a:lnTo>
                    <a:lnTo>
                      <a:pt x="159" y="1002"/>
                    </a:lnTo>
                    <a:lnTo>
                      <a:pt x="177" y="1002"/>
                    </a:lnTo>
                    <a:lnTo>
                      <a:pt x="531" y="1002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2145" y="2532"/>
                <a:ext cx="131" cy="133"/>
              </a:xfrm>
              <a:custGeom>
                <a:avLst/>
                <a:gdLst>
                  <a:gd name="T0" fmla="*/ 1 w 186"/>
                  <a:gd name="T1" fmla="*/ 0 h 178"/>
                  <a:gd name="T2" fmla="*/ 1 w 186"/>
                  <a:gd name="T3" fmla="*/ 0 h 178"/>
                  <a:gd name="T4" fmla="*/ 1 w 186"/>
                  <a:gd name="T5" fmla="*/ 1 h 178"/>
                  <a:gd name="T6" fmla="*/ 1 w 186"/>
                  <a:gd name="T7" fmla="*/ 1 h 178"/>
                  <a:gd name="T8" fmla="*/ 1 w 186"/>
                  <a:gd name="T9" fmla="*/ 1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2 h 178"/>
                  <a:gd name="T30" fmla="*/ 1 w 186"/>
                  <a:gd name="T31" fmla="*/ 2 h 178"/>
                  <a:gd name="T32" fmla="*/ 1 w 186"/>
                  <a:gd name="T33" fmla="*/ 2 h 178"/>
                  <a:gd name="T34" fmla="*/ 0 w 186"/>
                  <a:gd name="T35" fmla="*/ 2 h 178"/>
                  <a:gd name="T36" fmla="*/ 0 w 186"/>
                  <a:gd name="T37" fmla="*/ 2 h 178"/>
                  <a:gd name="T38" fmla="*/ 1 w 186"/>
                  <a:gd name="T39" fmla="*/ 2 h 178"/>
                  <a:gd name="T40" fmla="*/ 1 w 186"/>
                  <a:gd name="T41" fmla="*/ 2 h 178"/>
                  <a:gd name="T42" fmla="*/ 1 w 186"/>
                  <a:gd name="T43" fmla="*/ 2 h 178"/>
                  <a:gd name="T44" fmla="*/ 1 w 186"/>
                  <a:gd name="T45" fmla="*/ 2 h 178"/>
                  <a:gd name="T46" fmla="*/ 1 w 186"/>
                  <a:gd name="T47" fmla="*/ 2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1 h 178"/>
                  <a:gd name="T60" fmla="*/ 1 w 186"/>
                  <a:gd name="T61" fmla="*/ 1 h 178"/>
                  <a:gd name="T62" fmla="*/ 1 w 186"/>
                  <a:gd name="T63" fmla="*/ 1 h 178"/>
                  <a:gd name="T64" fmla="*/ 1 w 186"/>
                  <a:gd name="T65" fmla="*/ 1 h 178"/>
                  <a:gd name="T66" fmla="*/ 1 w 186"/>
                  <a:gd name="T67" fmla="*/ 1 h 178"/>
                  <a:gd name="T68" fmla="*/ 1 w 186"/>
                  <a:gd name="T69" fmla="*/ 0 h 178"/>
                  <a:gd name="T70" fmla="*/ 1 w 186"/>
                  <a:gd name="T71" fmla="*/ 0 h 178"/>
                  <a:gd name="T72" fmla="*/ 1 w 186"/>
                  <a:gd name="T73" fmla="*/ 0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68" y="0"/>
                    </a:moveTo>
                    <a:lnTo>
                      <a:pt x="168" y="0"/>
                    </a:lnTo>
                    <a:lnTo>
                      <a:pt x="168" y="18"/>
                    </a:lnTo>
                    <a:lnTo>
                      <a:pt x="168" y="36"/>
                    </a:lnTo>
                    <a:lnTo>
                      <a:pt x="160" y="45"/>
                    </a:lnTo>
                    <a:lnTo>
                      <a:pt x="160" y="62"/>
                    </a:lnTo>
                    <a:lnTo>
                      <a:pt x="151" y="80"/>
                    </a:lnTo>
                    <a:lnTo>
                      <a:pt x="142" y="89"/>
                    </a:lnTo>
                    <a:lnTo>
                      <a:pt x="133" y="107"/>
                    </a:lnTo>
                    <a:lnTo>
                      <a:pt x="124" y="115"/>
                    </a:lnTo>
                    <a:lnTo>
                      <a:pt x="106" y="124"/>
                    </a:lnTo>
                    <a:lnTo>
                      <a:pt x="98" y="142"/>
                    </a:lnTo>
                    <a:lnTo>
                      <a:pt x="80" y="151"/>
                    </a:lnTo>
                    <a:lnTo>
                      <a:pt x="62" y="151"/>
                    </a:lnTo>
                    <a:lnTo>
                      <a:pt x="53" y="160"/>
                    </a:lnTo>
                    <a:lnTo>
                      <a:pt x="36" y="169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178"/>
                    </a:lnTo>
                    <a:lnTo>
                      <a:pt x="18" y="178"/>
                    </a:lnTo>
                    <a:lnTo>
                      <a:pt x="36" y="178"/>
                    </a:lnTo>
                    <a:lnTo>
                      <a:pt x="53" y="169"/>
                    </a:lnTo>
                    <a:lnTo>
                      <a:pt x="71" y="169"/>
                    </a:lnTo>
                    <a:lnTo>
                      <a:pt x="89" y="160"/>
                    </a:lnTo>
                    <a:lnTo>
                      <a:pt x="98" y="151"/>
                    </a:lnTo>
                    <a:lnTo>
                      <a:pt x="115" y="142"/>
                    </a:lnTo>
                    <a:lnTo>
                      <a:pt x="124" y="124"/>
                    </a:lnTo>
                    <a:lnTo>
                      <a:pt x="142" y="115"/>
                    </a:lnTo>
                    <a:lnTo>
                      <a:pt x="151" y="98"/>
                    </a:lnTo>
                    <a:lnTo>
                      <a:pt x="160" y="80"/>
                    </a:lnTo>
                    <a:lnTo>
                      <a:pt x="168" y="71"/>
                    </a:lnTo>
                    <a:lnTo>
                      <a:pt x="177" y="53"/>
                    </a:lnTo>
                    <a:lnTo>
                      <a:pt x="177" y="36"/>
                    </a:lnTo>
                    <a:lnTo>
                      <a:pt x="177" y="18"/>
                    </a:lnTo>
                    <a:lnTo>
                      <a:pt x="186" y="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2263" y="2046"/>
                <a:ext cx="13" cy="486"/>
              </a:xfrm>
              <a:custGeom>
                <a:avLst/>
                <a:gdLst>
                  <a:gd name="T0" fmla="*/ 0 w 18"/>
                  <a:gd name="T1" fmla="*/ 0 h 647"/>
                  <a:gd name="T2" fmla="*/ 0 w 18"/>
                  <a:gd name="T3" fmla="*/ 0 h 647"/>
                  <a:gd name="T4" fmla="*/ 0 w 18"/>
                  <a:gd name="T5" fmla="*/ 9 h 647"/>
                  <a:gd name="T6" fmla="*/ 1 w 18"/>
                  <a:gd name="T7" fmla="*/ 9 h 647"/>
                  <a:gd name="T8" fmla="*/ 1 w 18"/>
                  <a:gd name="T9" fmla="*/ 0 h 647"/>
                  <a:gd name="T10" fmla="*/ 1 w 18"/>
                  <a:gd name="T11" fmla="*/ 0 h 647"/>
                  <a:gd name="T12" fmla="*/ 0 w 18"/>
                  <a:gd name="T13" fmla="*/ 0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0" y="0"/>
                    </a:move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2145" y="1906"/>
                <a:ext cx="131" cy="140"/>
              </a:xfrm>
              <a:custGeom>
                <a:avLst/>
                <a:gdLst>
                  <a:gd name="T0" fmla="*/ 0 w 186"/>
                  <a:gd name="T1" fmla="*/ 2 h 186"/>
                  <a:gd name="T2" fmla="*/ 0 w 186"/>
                  <a:gd name="T3" fmla="*/ 2 h 186"/>
                  <a:gd name="T4" fmla="*/ 1 w 186"/>
                  <a:gd name="T5" fmla="*/ 2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3 h 186"/>
                  <a:gd name="T34" fmla="*/ 1 w 186"/>
                  <a:gd name="T35" fmla="*/ 3 h 186"/>
                  <a:gd name="T36" fmla="*/ 1 w 186"/>
                  <a:gd name="T37" fmla="*/ 3 h 186"/>
                  <a:gd name="T38" fmla="*/ 1 w 186"/>
                  <a:gd name="T39" fmla="*/ 3 h 186"/>
                  <a:gd name="T40" fmla="*/ 1 w 186"/>
                  <a:gd name="T41" fmla="*/ 2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1 w 186"/>
                  <a:gd name="T65" fmla="*/ 0 h 186"/>
                  <a:gd name="T66" fmla="*/ 1 w 186"/>
                  <a:gd name="T67" fmla="*/ 0 h 186"/>
                  <a:gd name="T68" fmla="*/ 0 w 186"/>
                  <a:gd name="T69" fmla="*/ 0 h 186"/>
                  <a:gd name="T70" fmla="*/ 0 w 186"/>
                  <a:gd name="T71" fmla="*/ 0 h 186"/>
                  <a:gd name="T72" fmla="*/ 0 w 186"/>
                  <a:gd name="T73" fmla="*/ 2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0" y="9"/>
                    </a:moveTo>
                    <a:lnTo>
                      <a:pt x="0" y="9"/>
                    </a:lnTo>
                    <a:lnTo>
                      <a:pt x="18" y="9"/>
                    </a:lnTo>
                    <a:lnTo>
                      <a:pt x="36" y="18"/>
                    </a:lnTo>
                    <a:lnTo>
                      <a:pt x="53" y="18"/>
                    </a:lnTo>
                    <a:lnTo>
                      <a:pt x="62" y="27"/>
                    </a:lnTo>
                    <a:lnTo>
                      <a:pt x="80" y="36"/>
                    </a:lnTo>
                    <a:lnTo>
                      <a:pt x="98" y="45"/>
                    </a:lnTo>
                    <a:lnTo>
                      <a:pt x="106" y="53"/>
                    </a:lnTo>
                    <a:lnTo>
                      <a:pt x="124" y="62"/>
                    </a:lnTo>
                    <a:lnTo>
                      <a:pt x="133" y="71"/>
                    </a:lnTo>
                    <a:lnTo>
                      <a:pt x="142" y="89"/>
                    </a:lnTo>
                    <a:lnTo>
                      <a:pt x="151" y="107"/>
                    </a:lnTo>
                    <a:lnTo>
                      <a:pt x="160" y="116"/>
                    </a:lnTo>
                    <a:lnTo>
                      <a:pt x="160" y="133"/>
                    </a:lnTo>
                    <a:lnTo>
                      <a:pt x="168" y="151"/>
                    </a:lnTo>
                    <a:lnTo>
                      <a:pt x="168" y="169"/>
                    </a:lnTo>
                    <a:lnTo>
                      <a:pt x="168" y="186"/>
                    </a:lnTo>
                    <a:lnTo>
                      <a:pt x="186" y="186"/>
                    </a:lnTo>
                    <a:lnTo>
                      <a:pt x="177" y="169"/>
                    </a:lnTo>
                    <a:lnTo>
                      <a:pt x="177" y="142"/>
                    </a:lnTo>
                    <a:lnTo>
                      <a:pt x="177" y="124"/>
                    </a:lnTo>
                    <a:lnTo>
                      <a:pt x="168" y="116"/>
                    </a:lnTo>
                    <a:lnTo>
                      <a:pt x="160" y="98"/>
                    </a:lnTo>
                    <a:lnTo>
                      <a:pt x="151" y="80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15" y="45"/>
                    </a:lnTo>
                    <a:lnTo>
                      <a:pt x="98" y="27"/>
                    </a:lnTo>
                    <a:lnTo>
                      <a:pt x="89" y="18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8" name="Freeform 15"/>
              <p:cNvSpPr>
                <a:spLocks/>
              </p:cNvSpPr>
              <p:nvPr/>
            </p:nvSpPr>
            <p:spPr bwMode="auto">
              <a:xfrm>
                <a:off x="1896" y="1906"/>
                <a:ext cx="249" cy="7"/>
              </a:xfrm>
              <a:custGeom>
                <a:avLst/>
                <a:gdLst>
                  <a:gd name="T0" fmla="*/ 0 w 354"/>
                  <a:gd name="T1" fmla="*/ 2 h 9"/>
                  <a:gd name="T2" fmla="*/ 0 w 354"/>
                  <a:gd name="T3" fmla="*/ 2 h 9"/>
                  <a:gd name="T4" fmla="*/ 2 w 354"/>
                  <a:gd name="T5" fmla="*/ 2 h 9"/>
                  <a:gd name="T6" fmla="*/ 2 w 354"/>
                  <a:gd name="T7" fmla="*/ 0 h 9"/>
                  <a:gd name="T8" fmla="*/ 0 w 354"/>
                  <a:gd name="T9" fmla="*/ 0 h 9"/>
                  <a:gd name="T10" fmla="*/ 0 w 354"/>
                  <a:gd name="T11" fmla="*/ 0 h 9"/>
                  <a:gd name="T12" fmla="*/ 0 w 354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0" y="9"/>
                    </a:move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9" name="Freeform 16"/>
              <p:cNvSpPr>
                <a:spLocks/>
              </p:cNvSpPr>
              <p:nvPr/>
            </p:nvSpPr>
            <p:spPr bwMode="auto">
              <a:xfrm>
                <a:off x="1766" y="1906"/>
                <a:ext cx="130" cy="140"/>
              </a:xfrm>
              <a:custGeom>
                <a:avLst/>
                <a:gdLst>
                  <a:gd name="T0" fmla="*/ 1 w 186"/>
                  <a:gd name="T1" fmla="*/ 3 h 186"/>
                  <a:gd name="T2" fmla="*/ 1 w 186"/>
                  <a:gd name="T3" fmla="*/ 3 h 186"/>
                  <a:gd name="T4" fmla="*/ 1 w 186"/>
                  <a:gd name="T5" fmla="*/ 3 h 186"/>
                  <a:gd name="T6" fmla="*/ 1 w 186"/>
                  <a:gd name="T7" fmla="*/ 2 h 186"/>
                  <a:gd name="T8" fmla="*/ 1 w 186"/>
                  <a:gd name="T9" fmla="*/ 2 h 186"/>
                  <a:gd name="T10" fmla="*/ 1 w 186"/>
                  <a:gd name="T11" fmla="*/ 2 h 186"/>
                  <a:gd name="T12" fmla="*/ 1 w 186"/>
                  <a:gd name="T13" fmla="*/ 2 h 186"/>
                  <a:gd name="T14" fmla="*/ 1 w 186"/>
                  <a:gd name="T15" fmla="*/ 2 h 186"/>
                  <a:gd name="T16" fmla="*/ 1 w 186"/>
                  <a:gd name="T17" fmla="*/ 2 h 186"/>
                  <a:gd name="T18" fmla="*/ 1 w 186"/>
                  <a:gd name="T19" fmla="*/ 2 h 186"/>
                  <a:gd name="T20" fmla="*/ 1 w 186"/>
                  <a:gd name="T21" fmla="*/ 2 h 186"/>
                  <a:gd name="T22" fmla="*/ 1 w 186"/>
                  <a:gd name="T23" fmla="*/ 2 h 186"/>
                  <a:gd name="T24" fmla="*/ 1 w 186"/>
                  <a:gd name="T25" fmla="*/ 2 h 186"/>
                  <a:gd name="T26" fmla="*/ 1 w 186"/>
                  <a:gd name="T27" fmla="*/ 2 h 186"/>
                  <a:gd name="T28" fmla="*/ 1 w 186"/>
                  <a:gd name="T29" fmla="*/ 2 h 186"/>
                  <a:gd name="T30" fmla="*/ 1 w 186"/>
                  <a:gd name="T31" fmla="*/ 2 h 186"/>
                  <a:gd name="T32" fmla="*/ 1 w 186"/>
                  <a:gd name="T33" fmla="*/ 2 h 186"/>
                  <a:gd name="T34" fmla="*/ 1 w 186"/>
                  <a:gd name="T35" fmla="*/ 2 h 186"/>
                  <a:gd name="T36" fmla="*/ 1 w 186"/>
                  <a:gd name="T37" fmla="*/ 0 h 186"/>
                  <a:gd name="T38" fmla="*/ 1 w 186"/>
                  <a:gd name="T39" fmla="*/ 0 h 186"/>
                  <a:gd name="T40" fmla="*/ 1 w 186"/>
                  <a:gd name="T41" fmla="*/ 0 h 186"/>
                  <a:gd name="T42" fmla="*/ 1 w 186"/>
                  <a:gd name="T43" fmla="*/ 2 h 186"/>
                  <a:gd name="T44" fmla="*/ 1 w 186"/>
                  <a:gd name="T45" fmla="*/ 2 h 186"/>
                  <a:gd name="T46" fmla="*/ 1 w 186"/>
                  <a:gd name="T47" fmla="*/ 2 h 186"/>
                  <a:gd name="T48" fmla="*/ 1 w 186"/>
                  <a:gd name="T49" fmla="*/ 2 h 186"/>
                  <a:gd name="T50" fmla="*/ 1 w 186"/>
                  <a:gd name="T51" fmla="*/ 2 h 186"/>
                  <a:gd name="T52" fmla="*/ 1 w 186"/>
                  <a:gd name="T53" fmla="*/ 2 h 186"/>
                  <a:gd name="T54" fmla="*/ 1 w 186"/>
                  <a:gd name="T55" fmla="*/ 2 h 186"/>
                  <a:gd name="T56" fmla="*/ 1 w 186"/>
                  <a:gd name="T57" fmla="*/ 2 h 186"/>
                  <a:gd name="T58" fmla="*/ 1 w 186"/>
                  <a:gd name="T59" fmla="*/ 2 h 186"/>
                  <a:gd name="T60" fmla="*/ 1 w 186"/>
                  <a:gd name="T61" fmla="*/ 2 h 186"/>
                  <a:gd name="T62" fmla="*/ 1 w 186"/>
                  <a:gd name="T63" fmla="*/ 2 h 186"/>
                  <a:gd name="T64" fmla="*/ 0 w 186"/>
                  <a:gd name="T65" fmla="*/ 2 h 186"/>
                  <a:gd name="T66" fmla="*/ 0 w 186"/>
                  <a:gd name="T67" fmla="*/ 3 h 186"/>
                  <a:gd name="T68" fmla="*/ 0 w 186"/>
                  <a:gd name="T69" fmla="*/ 3 h 186"/>
                  <a:gd name="T70" fmla="*/ 0 w 186"/>
                  <a:gd name="T71" fmla="*/ 3 h 186"/>
                  <a:gd name="T72" fmla="*/ 1 w 186"/>
                  <a:gd name="T73" fmla="*/ 3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86">
                    <a:moveTo>
                      <a:pt x="18" y="186"/>
                    </a:moveTo>
                    <a:lnTo>
                      <a:pt x="18" y="186"/>
                    </a:lnTo>
                    <a:lnTo>
                      <a:pt x="18" y="169"/>
                    </a:lnTo>
                    <a:lnTo>
                      <a:pt x="18" y="151"/>
                    </a:lnTo>
                    <a:lnTo>
                      <a:pt x="27" y="133"/>
                    </a:lnTo>
                    <a:lnTo>
                      <a:pt x="27" y="116"/>
                    </a:lnTo>
                    <a:lnTo>
                      <a:pt x="36" y="107"/>
                    </a:lnTo>
                    <a:lnTo>
                      <a:pt x="45" y="89"/>
                    </a:lnTo>
                    <a:lnTo>
                      <a:pt x="53" y="71"/>
                    </a:lnTo>
                    <a:lnTo>
                      <a:pt x="62" y="62"/>
                    </a:lnTo>
                    <a:lnTo>
                      <a:pt x="80" y="53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15" y="27"/>
                    </a:lnTo>
                    <a:lnTo>
                      <a:pt x="133" y="18"/>
                    </a:lnTo>
                    <a:lnTo>
                      <a:pt x="151" y="18"/>
                    </a:lnTo>
                    <a:lnTo>
                      <a:pt x="168" y="9"/>
                    </a:lnTo>
                    <a:lnTo>
                      <a:pt x="186" y="9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1" y="0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98" y="18"/>
                    </a:lnTo>
                    <a:lnTo>
                      <a:pt x="80" y="27"/>
                    </a:lnTo>
                    <a:lnTo>
                      <a:pt x="7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6" y="80"/>
                    </a:lnTo>
                    <a:lnTo>
                      <a:pt x="27" y="98"/>
                    </a:lnTo>
                    <a:lnTo>
                      <a:pt x="18" y="116"/>
                    </a:lnTo>
                    <a:lnTo>
                      <a:pt x="9" y="124"/>
                    </a:lnTo>
                    <a:lnTo>
                      <a:pt x="0" y="142"/>
                    </a:lnTo>
                    <a:lnTo>
                      <a:pt x="0" y="169"/>
                    </a:lnTo>
                    <a:lnTo>
                      <a:pt x="0" y="186"/>
                    </a:lnTo>
                    <a:lnTo>
                      <a:pt x="18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0" name="Freeform 17"/>
              <p:cNvSpPr>
                <a:spLocks/>
              </p:cNvSpPr>
              <p:nvPr/>
            </p:nvSpPr>
            <p:spPr bwMode="auto">
              <a:xfrm>
                <a:off x="1766" y="2046"/>
                <a:ext cx="12" cy="486"/>
              </a:xfrm>
              <a:custGeom>
                <a:avLst/>
                <a:gdLst>
                  <a:gd name="T0" fmla="*/ 1 w 18"/>
                  <a:gd name="T1" fmla="*/ 9 h 647"/>
                  <a:gd name="T2" fmla="*/ 1 w 18"/>
                  <a:gd name="T3" fmla="*/ 9 h 647"/>
                  <a:gd name="T4" fmla="*/ 1 w 18"/>
                  <a:gd name="T5" fmla="*/ 0 h 647"/>
                  <a:gd name="T6" fmla="*/ 0 w 18"/>
                  <a:gd name="T7" fmla="*/ 0 h 647"/>
                  <a:gd name="T8" fmla="*/ 0 w 18"/>
                  <a:gd name="T9" fmla="*/ 9 h 647"/>
                  <a:gd name="T10" fmla="*/ 0 w 18"/>
                  <a:gd name="T11" fmla="*/ 9 h 647"/>
                  <a:gd name="T12" fmla="*/ 1 w 18"/>
                  <a:gd name="T13" fmla="*/ 9 h 6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47">
                    <a:moveTo>
                      <a:pt x="18" y="647"/>
                    </a:moveTo>
                    <a:lnTo>
                      <a:pt x="18" y="64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47"/>
                    </a:lnTo>
                    <a:lnTo>
                      <a:pt x="18" y="6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" name="Freeform 18"/>
              <p:cNvSpPr>
                <a:spLocks/>
              </p:cNvSpPr>
              <p:nvPr/>
            </p:nvSpPr>
            <p:spPr bwMode="auto">
              <a:xfrm>
                <a:off x="1766" y="2532"/>
                <a:ext cx="130" cy="133"/>
              </a:xfrm>
              <a:custGeom>
                <a:avLst/>
                <a:gdLst>
                  <a:gd name="T0" fmla="*/ 1 w 186"/>
                  <a:gd name="T1" fmla="*/ 2 h 178"/>
                  <a:gd name="T2" fmla="*/ 1 w 186"/>
                  <a:gd name="T3" fmla="*/ 2 h 178"/>
                  <a:gd name="T4" fmla="*/ 1 w 186"/>
                  <a:gd name="T5" fmla="*/ 2 h 178"/>
                  <a:gd name="T6" fmla="*/ 1 w 186"/>
                  <a:gd name="T7" fmla="*/ 2 h 178"/>
                  <a:gd name="T8" fmla="*/ 1 w 186"/>
                  <a:gd name="T9" fmla="*/ 2 h 178"/>
                  <a:gd name="T10" fmla="*/ 1 w 186"/>
                  <a:gd name="T11" fmla="*/ 1 h 178"/>
                  <a:gd name="T12" fmla="*/ 1 w 186"/>
                  <a:gd name="T13" fmla="*/ 1 h 178"/>
                  <a:gd name="T14" fmla="*/ 1 w 186"/>
                  <a:gd name="T15" fmla="*/ 1 h 178"/>
                  <a:gd name="T16" fmla="*/ 1 w 186"/>
                  <a:gd name="T17" fmla="*/ 1 h 178"/>
                  <a:gd name="T18" fmla="*/ 1 w 186"/>
                  <a:gd name="T19" fmla="*/ 1 h 178"/>
                  <a:gd name="T20" fmla="*/ 1 w 186"/>
                  <a:gd name="T21" fmla="*/ 1 h 178"/>
                  <a:gd name="T22" fmla="*/ 1 w 186"/>
                  <a:gd name="T23" fmla="*/ 1 h 178"/>
                  <a:gd name="T24" fmla="*/ 1 w 186"/>
                  <a:gd name="T25" fmla="*/ 1 h 178"/>
                  <a:gd name="T26" fmla="*/ 1 w 186"/>
                  <a:gd name="T27" fmla="*/ 1 h 178"/>
                  <a:gd name="T28" fmla="*/ 1 w 186"/>
                  <a:gd name="T29" fmla="*/ 1 h 178"/>
                  <a:gd name="T30" fmla="*/ 1 w 186"/>
                  <a:gd name="T31" fmla="*/ 1 h 178"/>
                  <a:gd name="T32" fmla="*/ 1 w 186"/>
                  <a:gd name="T33" fmla="*/ 1 h 178"/>
                  <a:gd name="T34" fmla="*/ 1 w 186"/>
                  <a:gd name="T35" fmla="*/ 0 h 178"/>
                  <a:gd name="T36" fmla="*/ 0 w 186"/>
                  <a:gd name="T37" fmla="*/ 0 h 178"/>
                  <a:gd name="T38" fmla="*/ 0 w 186"/>
                  <a:gd name="T39" fmla="*/ 1 h 178"/>
                  <a:gd name="T40" fmla="*/ 0 w 186"/>
                  <a:gd name="T41" fmla="*/ 1 h 178"/>
                  <a:gd name="T42" fmla="*/ 1 w 186"/>
                  <a:gd name="T43" fmla="*/ 1 h 178"/>
                  <a:gd name="T44" fmla="*/ 1 w 186"/>
                  <a:gd name="T45" fmla="*/ 1 h 178"/>
                  <a:gd name="T46" fmla="*/ 1 w 186"/>
                  <a:gd name="T47" fmla="*/ 1 h 178"/>
                  <a:gd name="T48" fmla="*/ 1 w 186"/>
                  <a:gd name="T49" fmla="*/ 1 h 178"/>
                  <a:gd name="T50" fmla="*/ 1 w 186"/>
                  <a:gd name="T51" fmla="*/ 1 h 178"/>
                  <a:gd name="T52" fmla="*/ 1 w 186"/>
                  <a:gd name="T53" fmla="*/ 1 h 178"/>
                  <a:gd name="T54" fmla="*/ 1 w 186"/>
                  <a:gd name="T55" fmla="*/ 1 h 178"/>
                  <a:gd name="T56" fmla="*/ 1 w 186"/>
                  <a:gd name="T57" fmla="*/ 1 h 178"/>
                  <a:gd name="T58" fmla="*/ 1 w 186"/>
                  <a:gd name="T59" fmla="*/ 2 h 178"/>
                  <a:gd name="T60" fmla="*/ 1 w 186"/>
                  <a:gd name="T61" fmla="*/ 2 h 178"/>
                  <a:gd name="T62" fmla="*/ 1 w 186"/>
                  <a:gd name="T63" fmla="*/ 2 h 178"/>
                  <a:gd name="T64" fmla="*/ 1 w 186"/>
                  <a:gd name="T65" fmla="*/ 2 h 178"/>
                  <a:gd name="T66" fmla="*/ 1 w 186"/>
                  <a:gd name="T67" fmla="*/ 2 h 178"/>
                  <a:gd name="T68" fmla="*/ 1 w 186"/>
                  <a:gd name="T69" fmla="*/ 2 h 178"/>
                  <a:gd name="T70" fmla="*/ 1 w 186"/>
                  <a:gd name="T71" fmla="*/ 2 h 178"/>
                  <a:gd name="T72" fmla="*/ 1 w 186"/>
                  <a:gd name="T73" fmla="*/ 2 h 1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178">
                    <a:moveTo>
                      <a:pt x="186" y="169"/>
                    </a:moveTo>
                    <a:lnTo>
                      <a:pt x="186" y="169"/>
                    </a:lnTo>
                    <a:lnTo>
                      <a:pt x="168" y="169"/>
                    </a:lnTo>
                    <a:lnTo>
                      <a:pt x="151" y="169"/>
                    </a:lnTo>
                    <a:lnTo>
                      <a:pt x="133" y="160"/>
                    </a:lnTo>
                    <a:lnTo>
                      <a:pt x="115" y="151"/>
                    </a:lnTo>
                    <a:lnTo>
                      <a:pt x="107" y="151"/>
                    </a:lnTo>
                    <a:lnTo>
                      <a:pt x="89" y="142"/>
                    </a:lnTo>
                    <a:lnTo>
                      <a:pt x="80" y="124"/>
                    </a:lnTo>
                    <a:lnTo>
                      <a:pt x="62" y="115"/>
                    </a:lnTo>
                    <a:lnTo>
                      <a:pt x="53" y="107"/>
                    </a:lnTo>
                    <a:lnTo>
                      <a:pt x="45" y="89"/>
                    </a:lnTo>
                    <a:lnTo>
                      <a:pt x="36" y="80"/>
                    </a:lnTo>
                    <a:lnTo>
                      <a:pt x="27" y="62"/>
                    </a:lnTo>
                    <a:lnTo>
                      <a:pt x="27" y="45"/>
                    </a:lnTo>
                    <a:lnTo>
                      <a:pt x="18" y="36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9" y="53"/>
                    </a:lnTo>
                    <a:lnTo>
                      <a:pt x="18" y="71"/>
                    </a:lnTo>
                    <a:lnTo>
                      <a:pt x="27" y="80"/>
                    </a:lnTo>
                    <a:lnTo>
                      <a:pt x="36" y="98"/>
                    </a:lnTo>
                    <a:lnTo>
                      <a:pt x="45" y="115"/>
                    </a:lnTo>
                    <a:lnTo>
                      <a:pt x="53" y="124"/>
                    </a:lnTo>
                    <a:lnTo>
                      <a:pt x="71" y="142"/>
                    </a:lnTo>
                    <a:lnTo>
                      <a:pt x="80" y="151"/>
                    </a:lnTo>
                    <a:lnTo>
                      <a:pt x="98" y="160"/>
                    </a:lnTo>
                    <a:lnTo>
                      <a:pt x="115" y="169"/>
                    </a:lnTo>
                    <a:lnTo>
                      <a:pt x="133" y="169"/>
                    </a:lnTo>
                    <a:lnTo>
                      <a:pt x="151" y="178"/>
                    </a:lnTo>
                    <a:lnTo>
                      <a:pt x="168" y="178"/>
                    </a:lnTo>
                    <a:lnTo>
                      <a:pt x="186" y="178"/>
                    </a:lnTo>
                    <a:lnTo>
                      <a:pt x="186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2" name="Freeform 19"/>
              <p:cNvSpPr>
                <a:spLocks/>
              </p:cNvSpPr>
              <p:nvPr/>
            </p:nvSpPr>
            <p:spPr bwMode="auto">
              <a:xfrm>
                <a:off x="1896" y="2659"/>
                <a:ext cx="249" cy="6"/>
              </a:xfrm>
              <a:custGeom>
                <a:avLst/>
                <a:gdLst>
                  <a:gd name="T0" fmla="*/ 2 w 354"/>
                  <a:gd name="T1" fmla="*/ 0 h 9"/>
                  <a:gd name="T2" fmla="*/ 2 w 354"/>
                  <a:gd name="T3" fmla="*/ 0 h 9"/>
                  <a:gd name="T4" fmla="*/ 0 w 354"/>
                  <a:gd name="T5" fmla="*/ 0 h 9"/>
                  <a:gd name="T6" fmla="*/ 0 w 354"/>
                  <a:gd name="T7" fmla="*/ 1 h 9"/>
                  <a:gd name="T8" fmla="*/ 2 w 354"/>
                  <a:gd name="T9" fmla="*/ 1 h 9"/>
                  <a:gd name="T10" fmla="*/ 2 w 354"/>
                  <a:gd name="T11" fmla="*/ 1 h 9"/>
                  <a:gd name="T12" fmla="*/ 2 w 35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4" h="9">
                    <a:moveTo>
                      <a:pt x="354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54" y="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3" name="Freeform 20"/>
              <p:cNvSpPr>
                <a:spLocks/>
              </p:cNvSpPr>
              <p:nvPr/>
            </p:nvSpPr>
            <p:spPr bwMode="auto">
              <a:xfrm>
                <a:off x="1835" y="1946"/>
                <a:ext cx="397" cy="659"/>
              </a:xfrm>
              <a:custGeom>
                <a:avLst/>
                <a:gdLst>
                  <a:gd name="T0" fmla="*/ 1 w 566"/>
                  <a:gd name="T1" fmla="*/ 13 h 878"/>
                  <a:gd name="T2" fmla="*/ 2 w 566"/>
                  <a:gd name="T3" fmla="*/ 12 h 878"/>
                  <a:gd name="T4" fmla="*/ 2 w 566"/>
                  <a:gd name="T5" fmla="*/ 11 h 878"/>
                  <a:gd name="T6" fmla="*/ 2 w 566"/>
                  <a:gd name="T7" fmla="*/ 11 h 878"/>
                  <a:gd name="T8" fmla="*/ 3 w 566"/>
                  <a:gd name="T9" fmla="*/ 10 h 878"/>
                  <a:gd name="T10" fmla="*/ 3 w 566"/>
                  <a:gd name="T11" fmla="*/ 9 h 878"/>
                  <a:gd name="T12" fmla="*/ 3 w 566"/>
                  <a:gd name="T13" fmla="*/ 8 h 878"/>
                  <a:gd name="T14" fmla="*/ 3 w 566"/>
                  <a:gd name="T15" fmla="*/ 7 h 878"/>
                  <a:gd name="T16" fmla="*/ 3 w 566"/>
                  <a:gd name="T17" fmla="*/ 6 h 878"/>
                  <a:gd name="T18" fmla="*/ 3 w 566"/>
                  <a:gd name="T19" fmla="*/ 5 h 878"/>
                  <a:gd name="T20" fmla="*/ 3 w 566"/>
                  <a:gd name="T21" fmla="*/ 4 h 878"/>
                  <a:gd name="T22" fmla="*/ 3 w 566"/>
                  <a:gd name="T23" fmla="*/ 3 h 878"/>
                  <a:gd name="T24" fmla="*/ 2 w 566"/>
                  <a:gd name="T25" fmla="*/ 2 h 878"/>
                  <a:gd name="T26" fmla="*/ 2 w 566"/>
                  <a:gd name="T27" fmla="*/ 2 h 878"/>
                  <a:gd name="T28" fmla="*/ 2 w 566"/>
                  <a:gd name="T29" fmla="*/ 2 h 878"/>
                  <a:gd name="T30" fmla="*/ 1 w 566"/>
                  <a:gd name="T31" fmla="*/ 0 h 878"/>
                  <a:gd name="T32" fmla="*/ 1 w 566"/>
                  <a:gd name="T33" fmla="*/ 0 h 878"/>
                  <a:gd name="T34" fmla="*/ 1 w 566"/>
                  <a:gd name="T35" fmla="*/ 2 h 878"/>
                  <a:gd name="T36" fmla="*/ 1 w 566"/>
                  <a:gd name="T37" fmla="*/ 2 h 878"/>
                  <a:gd name="T38" fmla="*/ 1 w 566"/>
                  <a:gd name="T39" fmla="*/ 2 h 878"/>
                  <a:gd name="T40" fmla="*/ 1 w 566"/>
                  <a:gd name="T41" fmla="*/ 3 h 878"/>
                  <a:gd name="T42" fmla="*/ 1 w 566"/>
                  <a:gd name="T43" fmla="*/ 4 h 878"/>
                  <a:gd name="T44" fmla="*/ 1 w 566"/>
                  <a:gd name="T45" fmla="*/ 5 h 878"/>
                  <a:gd name="T46" fmla="*/ 0 w 566"/>
                  <a:gd name="T47" fmla="*/ 6 h 878"/>
                  <a:gd name="T48" fmla="*/ 0 w 566"/>
                  <a:gd name="T49" fmla="*/ 7 h 878"/>
                  <a:gd name="T50" fmla="*/ 1 w 566"/>
                  <a:gd name="T51" fmla="*/ 8 h 878"/>
                  <a:gd name="T52" fmla="*/ 1 w 566"/>
                  <a:gd name="T53" fmla="*/ 9 h 878"/>
                  <a:gd name="T54" fmla="*/ 1 w 566"/>
                  <a:gd name="T55" fmla="*/ 10 h 878"/>
                  <a:gd name="T56" fmla="*/ 1 w 566"/>
                  <a:gd name="T57" fmla="*/ 11 h 878"/>
                  <a:gd name="T58" fmla="*/ 1 w 566"/>
                  <a:gd name="T59" fmla="*/ 11 h 878"/>
                  <a:gd name="T60" fmla="*/ 1 w 566"/>
                  <a:gd name="T61" fmla="*/ 12 h 878"/>
                  <a:gd name="T62" fmla="*/ 1 w 566"/>
                  <a:gd name="T63" fmla="*/ 13 h 8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66" h="878">
                    <a:moveTo>
                      <a:pt x="283" y="878"/>
                    </a:moveTo>
                    <a:lnTo>
                      <a:pt x="309" y="878"/>
                    </a:lnTo>
                    <a:lnTo>
                      <a:pt x="345" y="869"/>
                    </a:lnTo>
                    <a:lnTo>
                      <a:pt x="371" y="851"/>
                    </a:lnTo>
                    <a:lnTo>
                      <a:pt x="398" y="842"/>
                    </a:lnTo>
                    <a:lnTo>
                      <a:pt x="416" y="825"/>
                    </a:lnTo>
                    <a:lnTo>
                      <a:pt x="442" y="798"/>
                    </a:lnTo>
                    <a:lnTo>
                      <a:pt x="469" y="780"/>
                    </a:lnTo>
                    <a:lnTo>
                      <a:pt x="486" y="745"/>
                    </a:lnTo>
                    <a:lnTo>
                      <a:pt x="504" y="718"/>
                    </a:lnTo>
                    <a:lnTo>
                      <a:pt x="522" y="683"/>
                    </a:lnTo>
                    <a:lnTo>
                      <a:pt x="540" y="647"/>
                    </a:lnTo>
                    <a:lnTo>
                      <a:pt x="548" y="612"/>
                    </a:lnTo>
                    <a:lnTo>
                      <a:pt x="557" y="568"/>
                    </a:lnTo>
                    <a:lnTo>
                      <a:pt x="566" y="523"/>
                    </a:lnTo>
                    <a:lnTo>
                      <a:pt x="566" y="479"/>
                    </a:lnTo>
                    <a:lnTo>
                      <a:pt x="566" y="435"/>
                    </a:lnTo>
                    <a:lnTo>
                      <a:pt x="566" y="390"/>
                    </a:lnTo>
                    <a:lnTo>
                      <a:pt x="566" y="346"/>
                    </a:lnTo>
                    <a:lnTo>
                      <a:pt x="557" y="311"/>
                    </a:lnTo>
                    <a:lnTo>
                      <a:pt x="548" y="266"/>
                    </a:lnTo>
                    <a:lnTo>
                      <a:pt x="540" y="231"/>
                    </a:lnTo>
                    <a:lnTo>
                      <a:pt x="522" y="195"/>
                    </a:lnTo>
                    <a:lnTo>
                      <a:pt x="504" y="160"/>
                    </a:lnTo>
                    <a:lnTo>
                      <a:pt x="486" y="133"/>
                    </a:lnTo>
                    <a:lnTo>
                      <a:pt x="469" y="98"/>
                    </a:lnTo>
                    <a:lnTo>
                      <a:pt x="442" y="80"/>
                    </a:lnTo>
                    <a:lnTo>
                      <a:pt x="416" y="54"/>
                    </a:lnTo>
                    <a:lnTo>
                      <a:pt x="398" y="36"/>
                    </a:lnTo>
                    <a:lnTo>
                      <a:pt x="371" y="18"/>
                    </a:lnTo>
                    <a:lnTo>
                      <a:pt x="345" y="9"/>
                    </a:lnTo>
                    <a:lnTo>
                      <a:pt x="309" y="0"/>
                    </a:lnTo>
                    <a:lnTo>
                      <a:pt x="283" y="0"/>
                    </a:lnTo>
                    <a:lnTo>
                      <a:pt x="256" y="0"/>
                    </a:lnTo>
                    <a:lnTo>
                      <a:pt x="230" y="9"/>
                    </a:lnTo>
                    <a:lnTo>
                      <a:pt x="194" y="18"/>
                    </a:lnTo>
                    <a:lnTo>
                      <a:pt x="168" y="36"/>
                    </a:lnTo>
                    <a:lnTo>
                      <a:pt x="150" y="54"/>
                    </a:lnTo>
                    <a:lnTo>
                      <a:pt x="124" y="80"/>
                    </a:lnTo>
                    <a:lnTo>
                      <a:pt x="97" y="98"/>
                    </a:lnTo>
                    <a:lnTo>
                      <a:pt x="79" y="133"/>
                    </a:lnTo>
                    <a:lnTo>
                      <a:pt x="62" y="160"/>
                    </a:lnTo>
                    <a:lnTo>
                      <a:pt x="44" y="195"/>
                    </a:lnTo>
                    <a:lnTo>
                      <a:pt x="35" y="231"/>
                    </a:lnTo>
                    <a:lnTo>
                      <a:pt x="17" y="266"/>
                    </a:lnTo>
                    <a:lnTo>
                      <a:pt x="9" y="311"/>
                    </a:lnTo>
                    <a:lnTo>
                      <a:pt x="0" y="346"/>
                    </a:lnTo>
                    <a:lnTo>
                      <a:pt x="0" y="390"/>
                    </a:lnTo>
                    <a:lnTo>
                      <a:pt x="0" y="435"/>
                    </a:lnTo>
                    <a:lnTo>
                      <a:pt x="0" y="479"/>
                    </a:lnTo>
                    <a:lnTo>
                      <a:pt x="0" y="523"/>
                    </a:lnTo>
                    <a:lnTo>
                      <a:pt x="9" y="568"/>
                    </a:lnTo>
                    <a:lnTo>
                      <a:pt x="17" y="612"/>
                    </a:lnTo>
                    <a:lnTo>
                      <a:pt x="35" y="647"/>
                    </a:lnTo>
                    <a:lnTo>
                      <a:pt x="44" y="683"/>
                    </a:lnTo>
                    <a:lnTo>
                      <a:pt x="62" y="718"/>
                    </a:lnTo>
                    <a:lnTo>
                      <a:pt x="79" y="745"/>
                    </a:lnTo>
                    <a:lnTo>
                      <a:pt x="97" y="780"/>
                    </a:lnTo>
                    <a:lnTo>
                      <a:pt x="124" y="798"/>
                    </a:lnTo>
                    <a:lnTo>
                      <a:pt x="150" y="825"/>
                    </a:lnTo>
                    <a:lnTo>
                      <a:pt x="168" y="842"/>
                    </a:lnTo>
                    <a:lnTo>
                      <a:pt x="194" y="851"/>
                    </a:lnTo>
                    <a:lnTo>
                      <a:pt x="230" y="869"/>
                    </a:lnTo>
                    <a:lnTo>
                      <a:pt x="256" y="878"/>
                    </a:lnTo>
                    <a:lnTo>
                      <a:pt x="283" y="87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4" name="Freeform 21"/>
              <p:cNvSpPr>
                <a:spLocks/>
              </p:cNvSpPr>
              <p:nvPr/>
            </p:nvSpPr>
            <p:spPr bwMode="auto">
              <a:xfrm>
                <a:off x="2033" y="2272"/>
                <a:ext cx="205" cy="340"/>
              </a:xfrm>
              <a:custGeom>
                <a:avLst/>
                <a:gdLst>
                  <a:gd name="T0" fmla="*/ 1 w 292"/>
                  <a:gd name="T1" fmla="*/ 0 h 452"/>
                  <a:gd name="T2" fmla="*/ 1 w 292"/>
                  <a:gd name="T3" fmla="*/ 0 h 452"/>
                  <a:gd name="T4" fmla="*/ 1 w 292"/>
                  <a:gd name="T5" fmla="*/ 2 h 452"/>
                  <a:gd name="T6" fmla="*/ 1 w 292"/>
                  <a:gd name="T7" fmla="*/ 2 h 452"/>
                  <a:gd name="T8" fmla="*/ 1 w 292"/>
                  <a:gd name="T9" fmla="*/ 2 h 452"/>
                  <a:gd name="T10" fmla="*/ 1 w 292"/>
                  <a:gd name="T11" fmla="*/ 3 h 452"/>
                  <a:gd name="T12" fmla="*/ 1 w 292"/>
                  <a:gd name="T13" fmla="*/ 4 h 452"/>
                  <a:gd name="T14" fmla="*/ 1 w 292"/>
                  <a:gd name="T15" fmla="*/ 4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5 h 452"/>
                  <a:gd name="T24" fmla="*/ 1 w 292"/>
                  <a:gd name="T25" fmla="*/ 6 h 452"/>
                  <a:gd name="T26" fmla="*/ 1 w 292"/>
                  <a:gd name="T27" fmla="*/ 6 h 452"/>
                  <a:gd name="T28" fmla="*/ 1 w 292"/>
                  <a:gd name="T29" fmla="*/ 6 h 452"/>
                  <a:gd name="T30" fmla="*/ 1 w 292"/>
                  <a:gd name="T31" fmla="*/ 6 h 452"/>
                  <a:gd name="T32" fmla="*/ 1 w 292"/>
                  <a:gd name="T33" fmla="*/ 6 h 452"/>
                  <a:gd name="T34" fmla="*/ 0 w 292"/>
                  <a:gd name="T35" fmla="*/ 6 h 452"/>
                  <a:gd name="T36" fmla="*/ 0 w 292"/>
                  <a:gd name="T37" fmla="*/ 6 h 452"/>
                  <a:gd name="T38" fmla="*/ 1 w 292"/>
                  <a:gd name="T39" fmla="*/ 6 h 452"/>
                  <a:gd name="T40" fmla="*/ 1 w 292"/>
                  <a:gd name="T41" fmla="*/ 6 h 452"/>
                  <a:gd name="T42" fmla="*/ 1 w 292"/>
                  <a:gd name="T43" fmla="*/ 6 h 452"/>
                  <a:gd name="T44" fmla="*/ 1 w 292"/>
                  <a:gd name="T45" fmla="*/ 6 h 452"/>
                  <a:gd name="T46" fmla="*/ 1 w 292"/>
                  <a:gd name="T47" fmla="*/ 6 h 452"/>
                  <a:gd name="T48" fmla="*/ 1 w 292"/>
                  <a:gd name="T49" fmla="*/ 6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4 h 452"/>
                  <a:gd name="T58" fmla="*/ 1 w 292"/>
                  <a:gd name="T59" fmla="*/ 4 h 452"/>
                  <a:gd name="T60" fmla="*/ 1 w 292"/>
                  <a:gd name="T61" fmla="*/ 3 h 452"/>
                  <a:gd name="T62" fmla="*/ 1 w 292"/>
                  <a:gd name="T63" fmla="*/ 2 h 452"/>
                  <a:gd name="T64" fmla="*/ 1 w 292"/>
                  <a:gd name="T65" fmla="*/ 2 h 452"/>
                  <a:gd name="T66" fmla="*/ 1 w 292"/>
                  <a:gd name="T67" fmla="*/ 2 h 452"/>
                  <a:gd name="T68" fmla="*/ 1 w 292"/>
                  <a:gd name="T69" fmla="*/ 0 h 452"/>
                  <a:gd name="T70" fmla="*/ 1 w 292"/>
                  <a:gd name="T71" fmla="*/ 0 h 452"/>
                  <a:gd name="T72" fmla="*/ 1 w 292"/>
                  <a:gd name="T73" fmla="*/ 0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83" y="0"/>
                    </a:moveTo>
                    <a:lnTo>
                      <a:pt x="283" y="0"/>
                    </a:lnTo>
                    <a:lnTo>
                      <a:pt x="283" y="44"/>
                    </a:lnTo>
                    <a:lnTo>
                      <a:pt x="274" y="88"/>
                    </a:lnTo>
                    <a:lnTo>
                      <a:pt x="265" y="133"/>
                    </a:lnTo>
                    <a:lnTo>
                      <a:pt x="257" y="168"/>
                    </a:lnTo>
                    <a:lnTo>
                      <a:pt x="248" y="212"/>
                    </a:lnTo>
                    <a:lnTo>
                      <a:pt x="230" y="248"/>
                    </a:lnTo>
                    <a:lnTo>
                      <a:pt x="212" y="274"/>
                    </a:lnTo>
                    <a:lnTo>
                      <a:pt x="195" y="310"/>
                    </a:lnTo>
                    <a:lnTo>
                      <a:pt x="177" y="336"/>
                    </a:lnTo>
                    <a:lnTo>
                      <a:pt x="159" y="363"/>
                    </a:lnTo>
                    <a:lnTo>
                      <a:pt x="133" y="381"/>
                    </a:lnTo>
                    <a:lnTo>
                      <a:pt x="106" y="398"/>
                    </a:lnTo>
                    <a:lnTo>
                      <a:pt x="80" y="416"/>
                    </a:lnTo>
                    <a:lnTo>
                      <a:pt x="53" y="425"/>
                    </a:lnTo>
                    <a:lnTo>
                      <a:pt x="26" y="434"/>
                    </a:lnTo>
                    <a:lnTo>
                      <a:pt x="0" y="434"/>
                    </a:lnTo>
                    <a:lnTo>
                      <a:pt x="0" y="452"/>
                    </a:lnTo>
                    <a:lnTo>
                      <a:pt x="35" y="443"/>
                    </a:lnTo>
                    <a:lnTo>
                      <a:pt x="62" y="443"/>
                    </a:lnTo>
                    <a:lnTo>
                      <a:pt x="88" y="425"/>
                    </a:lnTo>
                    <a:lnTo>
                      <a:pt x="115" y="416"/>
                    </a:lnTo>
                    <a:lnTo>
                      <a:pt x="142" y="390"/>
                    </a:lnTo>
                    <a:lnTo>
                      <a:pt x="168" y="372"/>
                    </a:lnTo>
                    <a:lnTo>
                      <a:pt x="186" y="345"/>
                    </a:lnTo>
                    <a:lnTo>
                      <a:pt x="203" y="319"/>
                    </a:lnTo>
                    <a:lnTo>
                      <a:pt x="230" y="283"/>
                    </a:lnTo>
                    <a:lnTo>
                      <a:pt x="248" y="248"/>
                    </a:lnTo>
                    <a:lnTo>
                      <a:pt x="257" y="212"/>
                    </a:lnTo>
                    <a:lnTo>
                      <a:pt x="274" y="177"/>
                    </a:lnTo>
                    <a:lnTo>
                      <a:pt x="283" y="133"/>
                    </a:lnTo>
                    <a:lnTo>
                      <a:pt x="283" y="88"/>
                    </a:lnTo>
                    <a:lnTo>
                      <a:pt x="292" y="44"/>
                    </a:lnTo>
                    <a:lnTo>
                      <a:pt x="292" y="0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5" name="Freeform 22"/>
              <p:cNvSpPr>
                <a:spLocks/>
              </p:cNvSpPr>
              <p:nvPr/>
            </p:nvSpPr>
            <p:spPr bwMode="auto">
              <a:xfrm>
                <a:off x="2033" y="1940"/>
                <a:ext cx="205" cy="332"/>
              </a:xfrm>
              <a:custGeom>
                <a:avLst/>
                <a:gdLst>
                  <a:gd name="T0" fmla="*/ 0 w 292"/>
                  <a:gd name="T1" fmla="*/ 1 h 443"/>
                  <a:gd name="T2" fmla="*/ 0 w 292"/>
                  <a:gd name="T3" fmla="*/ 1 h 443"/>
                  <a:gd name="T4" fmla="*/ 1 w 292"/>
                  <a:gd name="T5" fmla="*/ 1 h 443"/>
                  <a:gd name="T6" fmla="*/ 1 w 292"/>
                  <a:gd name="T7" fmla="*/ 1 h 443"/>
                  <a:gd name="T8" fmla="*/ 1 w 292"/>
                  <a:gd name="T9" fmla="*/ 1 h 443"/>
                  <a:gd name="T10" fmla="*/ 1 w 292"/>
                  <a:gd name="T11" fmla="*/ 1 h 443"/>
                  <a:gd name="T12" fmla="*/ 1 w 292"/>
                  <a:gd name="T13" fmla="*/ 1 h 443"/>
                  <a:gd name="T14" fmla="*/ 1 w 292"/>
                  <a:gd name="T15" fmla="*/ 1 h 443"/>
                  <a:gd name="T16" fmla="*/ 1 w 292"/>
                  <a:gd name="T17" fmla="*/ 1 h 443"/>
                  <a:gd name="T18" fmla="*/ 1 w 292"/>
                  <a:gd name="T19" fmla="*/ 1 h 443"/>
                  <a:gd name="T20" fmla="*/ 1 w 292"/>
                  <a:gd name="T21" fmla="*/ 2 h 443"/>
                  <a:gd name="T22" fmla="*/ 1 w 292"/>
                  <a:gd name="T23" fmla="*/ 2 h 443"/>
                  <a:gd name="T24" fmla="*/ 1 w 292"/>
                  <a:gd name="T25" fmla="*/ 3 h 443"/>
                  <a:gd name="T26" fmla="*/ 1 w 292"/>
                  <a:gd name="T27" fmla="*/ 3 h 443"/>
                  <a:gd name="T28" fmla="*/ 1 w 292"/>
                  <a:gd name="T29" fmla="*/ 4 h 443"/>
                  <a:gd name="T30" fmla="*/ 1 w 292"/>
                  <a:gd name="T31" fmla="*/ 4 h 443"/>
                  <a:gd name="T32" fmla="*/ 1 w 292"/>
                  <a:gd name="T33" fmla="*/ 5 h 443"/>
                  <a:gd name="T34" fmla="*/ 1 w 292"/>
                  <a:gd name="T35" fmla="*/ 5 h 443"/>
                  <a:gd name="T36" fmla="*/ 1 w 292"/>
                  <a:gd name="T37" fmla="*/ 5 h 443"/>
                  <a:gd name="T38" fmla="*/ 1 w 292"/>
                  <a:gd name="T39" fmla="*/ 5 h 443"/>
                  <a:gd name="T40" fmla="*/ 1 w 292"/>
                  <a:gd name="T41" fmla="*/ 4 h 443"/>
                  <a:gd name="T42" fmla="*/ 1 w 292"/>
                  <a:gd name="T43" fmla="*/ 4 h 443"/>
                  <a:gd name="T44" fmla="*/ 1 w 292"/>
                  <a:gd name="T45" fmla="*/ 3 h 443"/>
                  <a:gd name="T46" fmla="*/ 1 w 292"/>
                  <a:gd name="T47" fmla="*/ 3 h 443"/>
                  <a:gd name="T48" fmla="*/ 1 w 292"/>
                  <a:gd name="T49" fmla="*/ 2 h 443"/>
                  <a:gd name="T50" fmla="*/ 1 w 292"/>
                  <a:gd name="T51" fmla="*/ 2 h 443"/>
                  <a:gd name="T52" fmla="*/ 1 w 292"/>
                  <a:gd name="T53" fmla="*/ 1 h 443"/>
                  <a:gd name="T54" fmla="*/ 1 w 292"/>
                  <a:gd name="T55" fmla="*/ 1 h 443"/>
                  <a:gd name="T56" fmla="*/ 1 w 292"/>
                  <a:gd name="T57" fmla="*/ 1 h 443"/>
                  <a:gd name="T58" fmla="*/ 1 w 292"/>
                  <a:gd name="T59" fmla="*/ 1 h 443"/>
                  <a:gd name="T60" fmla="*/ 1 w 292"/>
                  <a:gd name="T61" fmla="*/ 1 h 443"/>
                  <a:gd name="T62" fmla="*/ 1 w 292"/>
                  <a:gd name="T63" fmla="*/ 1 h 443"/>
                  <a:gd name="T64" fmla="*/ 1 w 292"/>
                  <a:gd name="T65" fmla="*/ 1 h 443"/>
                  <a:gd name="T66" fmla="*/ 1 w 292"/>
                  <a:gd name="T67" fmla="*/ 1 h 443"/>
                  <a:gd name="T68" fmla="*/ 0 w 292"/>
                  <a:gd name="T69" fmla="*/ 0 h 443"/>
                  <a:gd name="T70" fmla="*/ 0 w 292"/>
                  <a:gd name="T71" fmla="*/ 0 h 443"/>
                  <a:gd name="T72" fmla="*/ 0 w 292"/>
                  <a:gd name="T73" fmla="*/ 1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0" y="17"/>
                    </a:moveTo>
                    <a:lnTo>
                      <a:pt x="0" y="17"/>
                    </a:lnTo>
                    <a:lnTo>
                      <a:pt x="26" y="17"/>
                    </a:lnTo>
                    <a:lnTo>
                      <a:pt x="53" y="26"/>
                    </a:lnTo>
                    <a:lnTo>
                      <a:pt x="80" y="35"/>
                    </a:lnTo>
                    <a:lnTo>
                      <a:pt x="106" y="53"/>
                    </a:lnTo>
                    <a:lnTo>
                      <a:pt x="133" y="71"/>
                    </a:lnTo>
                    <a:lnTo>
                      <a:pt x="159" y="88"/>
                    </a:lnTo>
                    <a:lnTo>
                      <a:pt x="177" y="115"/>
                    </a:lnTo>
                    <a:lnTo>
                      <a:pt x="195" y="141"/>
                    </a:lnTo>
                    <a:lnTo>
                      <a:pt x="212" y="168"/>
                    </a:lnTo>
                    <a:lnTo>
                      <a:pt x="230" y="203"/>
                    </a:lnTo>
                    <a:lnTo>
                      <a:pt x="248" y="239"/>
                    </a:lnTo>
                    <a:lnTo>
                      <a:pt x="257" y="274"/>
                    </a:lnTo>
                    <a:lnTo>
                      <a:pt x="265" y="319"/>
                    </a:lnTo>
                    <a:lnTo>
                      <a:pt x="274" y="354"/>
                    </a:lnTo>
                    <a:lnTo>
                      <a:pt x="283" y="398"/>
                    </a:lnTo>
                    <a:lnTo>
                      <a:pt x="283" y="443"/>
                    </a:lnTo>
                    <a:lnTo>
                      <a:pt x="292" y="443"/>
                    </a:lnTo>
                    <a:lnTo>
                      <a:pt x="292" y="398"/>
                    </a:lnTo>
                    <a:lnTo>
                      <a:pt x="283" y="354"/>
                    </a:lnTo>
                    <a:lnTo>
                      <a:pt x="283" y="319"/>
                    </a:lnTo>
                    <a:lnTo>
                      <a:pt x="274" y="274"/>
                    </a:lnTo>
                    <a:lnTo>
                      <a:pt x="257" y="239"/>
                    </a:lnTo>
                    <a:lnTo>
                      <a:pt x="248" y="203"/>
                    </a:lnTo>
                    <a:lnTo>
                      <a:pt x="230" y="168"/>
                    </a:lnTo>
                    <a:lnTo>
                      <a:pt x="203" y="133"/>
                    </a:lnTo>
                    <a:lnTo>
                      <a:pt x="186" y="106"/>
                    </a:lnTo>
                    <a:lnTo>
                      <a:pt x="168" y="79"/>
                    </a:lnTo>
                    <a:lnTo>
                      <a:pt x="142" y="62"/>
                    </a:lnTo>
                    <a:lnTo>
                      <a:pt x="115" y="35"/>
                    </a:lnTo>
                    <a:lnTo>
                      <a:pt x="88" y="26"/>
                    </a:lnTo>
                    <a:lnTo>
                      <a:pt x="62" y="8"/>
                    </a:lnTo>
                    <a:lnTo>
                      <a:pt x="35" y="8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6" name="Freeform 23"/>
              <p:cNvSpPr>
                <a:spLocks/>
              </p:cNvSpPr>
              <p:nvPr/>
            </p:nvSpPr>
            <p:spPr bwMode="auto">
              <a:xfrm>
                <a:off x="1828" y="1940"/>
                <a:ext cx="205" cy="332"/>
              </a:xfrm>
              <a:custGeom>
                <a:avLst/>
                <a:gdLst>
                  <a:gd name="T0" fmla="*/ 1 w 292"/>
                  <a:gd name="T1" fmla="*/ 5 h 443"/>
                  <a:gd name="T2" fmla="*/ 1 w 292"/>
                  <a:gd name="T3" fmla="*/ 5 h 443"/>
                  <a:gd name="T4" fmla="*/ 1 w 292"/>
                  <a:gd name="T5" fmla="*/ 5 h 443"/>
                  <a:gd name="T6" fmla="*/ 1 w 292"/>
                  <a:gd name="T7" fmla="*/ 4 h 443"/>
                  <a:gd name="T8" fmla="*/ 1 w 292"/>
                  <a:gd name="T9" fmla="*/ 4 h 443"/>
                  <a:gd name="T10" fmla="*/ 1 w 292"/>
                  <a:gd name="T11" fmla="*/ 3 h 443"/>
                  <a:gd name="T12" fmla="*/ 1 w 292"/>
                  <a:gd name="T13" fmla="*/ 3 h 443"/>
                  <a:gd name="T14" fmla="*/ 1 w 292"/>
                  <a:gd name="T15" fmla="*/ 2 h 443"/>
                  <a:gd name="T16" fmla="*/ 1 w 292"/>
                  <a:gd name="T17" fmla="*/ 2 h 443"/>
                  <a:gd name="T18" fmla="*/ 1 w 292"/>
                  <a:gd name="T19" fmla="*/ 1 h 443"/>
                  <a:gd name="T20" fmla="*/ 1 w 292"/>
                  <a:gd name="T21" fmla="*/ 1 h 443"/>
                  <a:gd name="T22" fmla="*/ 1 w 292"/>
                  <a:gd name="T23" fmla="*/ 1 h 443"/>
                  <a:gd name="T24" fmla="*/ 1 w 292"/>
                  <a:gd name="T25" fmla="*/ 1 h 443"/>
                  <a:gd name="T26" fmla="*/ 1 w 292"/>
                  <a:gd name="T27" fmla="*/ 1 h 443"/>
                  <a:gd name="T28" fmla="*/ 1 w 292"/>
                  <a:gd name="T29" fmla="*/ 1 h 443"/>
                  <a:gd name="T30" fmla="*/ 1 w 292"/>
                  <a:gd name="T31" fmla="*/ 1 h 443"/>
                  <a:gd name="T32" fmla="*/ 1 w 292"/>
                  <a:gd name="T33" fmla="*/ 1 h 443"/>
                  <a:gd name="T34" fmla="*/ 1 w 292"/>
                  <a:gd name="T35" fmla="*/ 1 h 443"/>
                  <a:gd name="T36" fmla="*/ 1 w 292"/>
                  <a:gd name="T37" fmla="*/ 0 h 443"/>
                  <a:gd name="T38" fmla="*/ 1 w 292"/>
                  <a:gd name="T39" fmla="*/ 1 h 443"/>
                  <a:gd name="T40" fmla="*/ 1 w 292"/>
                  <a:gd name="T41" fmla="*/ 1 h 443"/>
                  <a:gd name="T42" fmla="*/ 1 w 292"/>
                  <a:gd name="T43" fmla="*/ 1 h 443"/>
                  <a:gd name="T44" fmla="*/ 1 w 292"/>
                  <a:gd name="T45" fmla="*/ 1 h 443"/>
                  <a:gd name="T46" fmla="*/ 1 w 292"/>
                  <a:gd name="T47" fmla="*/ 1 h 443"/>
                  <a:gd name="T48" fmla="*/ 1 w 292"/>
                  <a:gd name="T49" fmla="*/ 1 h 443"/>
                  <a:gd name="T50" fmla="*/ 1 w 292"/>
                  <a:gd name="T51" fmla="*/ 1 h 443"/>
                  <a:gd name="T52" fmla="*/ 1 w 292"/>
                  <a:gd name="T53" fmla="*/ 1 h 443"/>
                  <a:gd name="T54" fmla="*/ 1 w 292"/>
                  <a:gd name="T55" fmla="*/ 2 h 443"/>
                  <a:gd name="T56" fmla="*/ 1 w 292"/>
                  <a:gd name="T57" fmla="*/ 2 h 443"/>
                  <a:gd name="T58" fmla="*/ 1 w 292"/>
                  <a:gd name="T59" fmla="*/ 3 h 443"/>
                  <a:gd name="T60" fmla="*/ 1 w 292"/>
                  <a:gd name="T61" fmla="*/ 3 h 443"/>
                  <a:gd name="T62" fmla="*/ 1 w 292"/>
                  <a:gd name="T63" fmla="*/ 4 h 443"/>
                  <a:gd name="T64" fmla="*/ 0 w 292"/>
                  <a:gd name="T65" fmla="*/ 4 h 443"/>
                  <a:gd name="T66" fmla="*/ 0 w 292"/>
                  <a:gd name="T67" fmla="*/ 5 h 443"/>
                  <a:gd name="T68" fmla="*/ 0 w 292"/>
                  <a:gd name="T69" fmla="*/ 5 h 443"/>
                  <a:gd name="T70" fmla="*/ 0 w 292"/>
                  <a:gd name="T71" fmla="*/ 5 h 443"/>
                  <a:gd name="T72" fmla="*/ 1 w 292"/>
                  <a:gd name="T73" fmla="*/ 5 h 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43">
                    <a:moveTo>
                      <a:pt x="9" y="443"/>
                    </a:moveTo>
                    <a:lnTo>
                      <a:pt x="9" y="443"/>
                    </a:lnTo>
                    <a:lnTo>
                      <a:pt x="9" y="398"/>
                    </a:lnTo>
                    <a:lnTo>
                      <a:pt x="18" y="354"/>
                    </a:lnTo>
                    <a:lnTo>
                      <a:pt x="26" y="319"/>
                    </a:lnTo>
                    <a:lnTo>
                      <a:pt x="35" y="274"/>
                    </a:lnTo>
                    <a:lnTo>
                      <a:pt x="44" y="239"/>
                    </a:lnTo>
                    <a:lnTo>
                      <a:pt x="62" y="203"/>
                    </a:lnTo>
                    <a:lnTo>
                      <a:pt x="79" y="168"/>
                    </a:lnTo>
                    <a:lnTo>
                      <a:pt x="97" y="141"/>
                    </a:lnTo>
                    <a:lnTo>
                      <a:pt x="115" y="115"/>
                    </a:lnTo>
                    <a:lnTo>
                      <a:pt x="133" y="88"/>
                    </a:lnTo>
                    <a:lnTo>
                      <a:pt x="159" y="71"/>
                    </a:lnTo>
                    <a:lnTo>
                      <a:pt x="186" y="53"/>
                    </a:lnTo>
                    <a:lnTo>
                      <a:pt x="212" y="35"/>
                    </a:lnTo>
                    <a:lnTo>
                      <a:pt x="239" y="26"/>
                    </a:lnTo>
                    <a:lnTo>
                      <a:pt x="265" y="17"/>
                    </a:lnTo>
                    <a:lnTo>
                      <a:pt x="292" y="17"/>
                    </a:lnTo>
                    <a:lnTo>
                      <a:pt x="292" y="0"/>
                    </a:lnTo>
                    <a:lnTo>
                      <a:pt x="265" y="8"/>
                    </a:lnTo>
                    <a:lnTo>
                      <a:pt x="230" y="8"/>
                    </a:lnTo>
                    <a:lnTo>
                      <a:pt x="203" y="26"/>
                    </a:lnTo>
                    <a:lnTo>
                      <a:pt x="177" y="35"/>
                    </a:lnTo>
                    <a:lnTo>
                      <a:pt x="150" y="62"/>
                    </a:lnTo>
                    <a:lnTo>
                      <a:pt x="124" y="79"/>
                    </a:lnTo>
                    <a:lnTo>
                      <a:pt x="106" y="106"/>
                    </a:lnTo>
                    <a:lnTo>
                      <a:pt x="79" y="133"/>
                    </a:lnTo>
                    <a:lnTo>
                      <a:pt x="62" y="168"/>
                    </a:lnTo>
                    <a:lnTo>
                      <a:pt x="44" y="203"/>
                    </a:lnTo>
                    <a:lnTo>
                      <a:pt x="35" y="239"/>
                    </a:lnTo>
                    <a:lnTo>
                      <a:pt x="18" y="274"/>
                    </a:lnTo>
                    <a:lnTo>
                      <a:pt x="9" y="319"/>
                    </a:lnTo>
                    <a:lnTo>
                      <a:pt x="0" y="354"/>
                    </a:lnTo>
                    <a:lnTo>
                      <a:pt x="0" y="398"/>
                    </a:lnTo>
                    <a:lnTo>
                      <a:pt x="0" y="443"/>
                    </a:lnTo>
                    <a:lnTo>
                      <a:pt x="9" y="4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7" name="Freeform 24"/>
              <p:cNvSpPr>
                <a:spLocks/>
              </p:cNvSpPr>
              <p:nvPr/>
            </p:nvSpPr>
            <p:spPr bwMode="auto">
              <a:xfrm>
                <a:off x="1828" y="2272"/>
                <a:ext cx="205" cy="340"/>
              </a:xfrm>
              <a:custGeom>
                <a:avLst/>
                <a:gdLst>
                  <a:gd name="T0" fmla="*/ 1 w 292"/>
                  <a:gd name="T1" fmla="*/ 6 h 452"/>
                  <a:gd name="T2" fmla="*/ 1 w 292"/>
                  <a:gd name="T3" fmla="*/ 6 h 452"/>
                  <a:gd name="T4" fmla="*/ 1 w 292"/>
                  <a:gd name="T5" fmla="*/ 6 h 452"/>
                  <a:gd name="T6" fmla="*/ 1 w 292"/>
                  <a:gd name="T7" fmla="*/ 6 h 452"/>
                  <a:gd name="T8" fmla="*/ 1 w 292"/>
                  <a:gd name="T9" fmla="*/ 6 h 452"/>
                  <a:gd name="T10" fmla="*/ 1 w 292"/>
                  <a:gd name="T11" fmla="*/ 6 h 452"/>
                  <a:gd name="T12" fmla="*/ 1 w 292"/>
                  <a:gd name="T13" fmla="*/ 6 h 452"/>
                  <a:gd name="T14" fmla="*/ 1 w 292"/>
                  <a:gd name="T15" fmla="*/ 5 h 452"/>
                  <a:gd name="T16" fmla="*/ 1 w 292"/>
                  <a:gd name="T17" fmla="*/ 5 h 452"/>
                  <a:gd name="T18" fmla="*/ 1 w 292"/>
                  <a:gd name="T19" fmla="*/ 5 h 452"/>
                  <a:gd name="T20" fmla="*/ 1 w 292"/>
                  <a:gd name="T21" fmla="*/ 5 h 452"/>
                  <a:gd name="T22" fmla="*/ 1 w 292"/>
                  <a:gd name="T23" fmla="*/ 4 h 452"/>
                  <a:gd name="T24" fmla="*/ 1 w 292"/>
                  <a:gd name="T25" fmla="*/ 4 h 452"/>
                  <a:gd name="T26" fmla="*/ 1 w 292"/>
                  <a:gd name="T27" fmla="*/ 3 h 452"/>
                  <a:gd name="T28" fmla="*/ 1 w 292"/>
                  <a:gd name="T29" fmla="*/ 2 h 452"/>
                  <a:gd name="T30" fmla="*/ 1 w 292"/>
                  <a:gd name="T31" fmla="*/ 2 h 452"/>
                  <a:gd name="T32" fmla="*/ 1 w 292"/>
                  <a:gd name="T33" fmla="*/ 2 h 452"/>
                  <a:gd name="T34" fmla="*/ 1 w 292"/>
                  <a:gd name="T35" fmla="*/ 0 h 452"/>
                  <a:gd name="T36" fmla="*/ 0 w 292"/>
                  <a:gd name="T37" fmla="*/ 0 h 452"/>
                  <a:gd name="T38" fmla="*/ 0 w 292"/>
                  <a:gd name="T39" fmla="*/ 2 h 452"/>
                  <a:gd name="T40" fmla="*/ 0 w 292"/>
                  <a:gd name="T41" fmla="*/ 2 h 452"/>
                  <a:gd name="T42" fmla="*/ 1 w 292"/>
                  <a:gd name="T43" fmla="*/ 2 h 452"/>
                  <a:gd name="T44" fmla="*/ 1 w 292"/>
                  <a:gd name="T45" fmla="*/ 3 h 452"/>
                  <a:gd name="T46" fmla="*/ 1 w 292"/>
                  <a:gd name="T47" fmla="*/ 4 h 452"/>
                  <a:gd name="T48" fmla="*/ 1 w 292"/>
                  <a:gd name="T49" fmla="*/ 4 h 452"/>
                  <a:gd name="T50" fmla="*/ 1 w 292"/>
                  <a:gd name="T51" fmla="*/ 5 h 452"/>
                  <a:gd name="T52" fmla="*/ 1 w 292"/>
                  <a:gd name="T53" fmla="*/ 5 h 452"/>
                  <a:gd name="T54" fmla="*/ 1 w 292"/>
                  <a:gd name="T55" fmla="*/ 5 h 452"/>
                  <a:gd name="T56" fmla="*/ 1 w 292"/>
                  <a:gd name="T57" fmla="*/ 6 h 452"/>
                  <a:gd name="T58" fmla="*/ 1 w 292"/>
                  <a:gd name="T59" fmla="*/ 6 h 452"/>
                  <a:gd name="T60" fmla="*/ 1 w 292"/>
                  <a:gd name="T61" fmla="*/ 6 h 452"/>
                  <a:gd name="T62" fmla="*/ 1 w 292"/>
                  <a:gd name="T63" fmla="*/ 6 h 452"/>
                  <a:gd name="T64" fmla="*/ 1 w 292"/>
                  <a:gd name="T65" fmla="*/ 6 h 452"/>
                  <a:gd name="T66" fmla="*/ 1 w 292"/>
                  <a:gd name="T67" fmla="*/ 6 h 452"/>
                  <a:gd name="T68" fmla="*/ 1 w 292"/>
                  <a:gd name="T69" fmla="*/ 6 h 452"/>
                  <a:gd name="T70" fmla="*/ 1 w 292"/>
                  <a:gd name="T71" fmla="*/ 6 h 452"/>
                  <a:gd name="T72" fmla="*/ 1 w 292"/>
                  <a:gd name="T73" fmla="*/ 6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2" h="452">
                    <a:moveTo>
                      <a:pt x="292" y="434"/>
                    </a:moveTo>
                    <a:lnTo>
                      <a:pt x="292" y="434"/>
                    </a:lnTo>
                    <a:lnTo>
                      <a:pt x="265" y="434"/>
                    </a:lnTo>
                    <a:lnTo>
                      <a:pt x="239" y="425"/>
                    </a:lnTo>
                    <a:lnTo>
                      <a:pt x="212" y="416"/>
                    </a:lnTo>
                    <a:lnTo>
                      <a:pt x="186" y="398"/>
                    </a:lnTo>
                    <a:lnTo>
                      <a:pt x="159" y="381"/>
                    </a:lnTo>
                    <a:lnTo>
                      <a:pt x="133" y="363"/>
                    </a:lnTo>
                    <a:lnTo>
                      <a:pt x="115" y="336"/>
                    </a:lnTo>
                    <a:lnTo>
                      <a:pt x="97" y="310"/>
                    </a:lnTo>
                    <a:lnTo>
                      <a:pt x="79" y="274"/>
                    </a:lnTo>
                    <a:lnTo>
                      <a:pt x="62" y="248"/>
                    </a:lnTo>
                    <a:lnTo>
                      <a:pt x="44" y="212"/>
                    </a:lnTo>
                    <a:lnTo>
                      <a:pt x="35" y="168"/>
                    </a:lnTo>
                    <a:lnTo>
                      <a:pt x="26" y="133"/>
                    </a:lnTo>
                    <a:lnTo>
                      <a:pt x="18" y="88"/>
                    </a:lnTo>
                    <a:lnTo>
                      <a:pt x="9" y="4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88"/>
                    </a:lnTo>
                    <a:lnTo>
                      <a:pt x="9" y="133"/>
                    </a:lnTo>
                    <a:lnTo>
                      <a:pt x="18" y="177"/>
                    </a:lnTo>
                    <a:lnTo>
                      <a:pt x="35" y="212"/>
                    </a:lnTo>
                    <a:lnTo>
                      <a:pt x="44" y="248"/>
                    </a:lnTo>
                    <a:lnTo>
                      <a:pt x="62" y="283"/>
                    </a:lnTo>
                    <a:lnTo>
                      <a:pt x="79" y="319"/>
                    </a:lnTo>
                    <a:lnTo>
                      <a:pt x="106" y="345"/>
                    </a:lnTo>
                    <a:lnTo>
                      <a:pt x="124" y="372"/>
                    </a:lnTo>
                    <a:lnTo>
                      <a:pt x="150" y="390"/>
                    </a:lnTo>
                    <a:lnTo>
                      <a:pt x="177" y="416"/>
                    </a:lnTo>
                    <a:lnTo>
                      <a:pt x="203" y="425"/>
                    </a:lnTo>
                    <a:lnTo>
                      <a:pt x="230" y="443"/>
                    </a:lnTo>
                    <a:lnTo>
                      <a:pt x="265" y="443"/>
                    </a:lnTo>
                    <a:lnTo>
                      <a:pt x="292" y="452"/>
                    </a:lnTo>
                    <a:lnTo>
                      <a:pt x="292" y="4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8" name="Freeform 25"/>
              <p:cNvSpPr>
                <a:spLocks/>
              </p:cNvSpPr>
              <p:nvPr/>
            </p:nvSpPr>
            <p:spPr bwMode="auto">
              <a:xfrm>
                <a:off x="1685" y="2159"/>
                <a:ext cx="671" cy="240"/>
              </a:xfrm>
              <a:custGeom>
                <a:avLst/>
                <a:gdLst>
                  <a:gd name="T0" fmla="*/ 0 w 956"/>
                  <a:gd name="T1" fmla="*/ 5 h 319"/>
                  <a:gd name="T2" fmla="*/ 1 w 956"/>
                  <a:gd name="T3" fmla="*/ 5 h 319"/>
                  <a:gd name="T4" fmla="*/ 1 w 956"/>
                  <a:gd name="T5" fmla="*/ 5 h 319"/>
                  <a:gd name="T6" fmla="*/ 1 w 956"/>
                  <a:gd name="T7" fmla="*/ 5 h 319"/>
                  <a:gd name="T8" fmla="*/ 1 w 956"/>
                  <a:gd name="T9" fmla="*/ 5 h 319"/>
                  <a:gd name="T10" fmla="*/ 1 w 956"/>
                  <a:gd name="T11" fmla="*/ 5 h 319"/>
                  <a:gd name="T12" fmla="*/ 1 w 956"/>
                  <a:gd name="T13" fmla="*/ 5 h 319"/>
                  <a:gd name="T14" fmla="*/ 1 w 956"/>
                  <a:gd name="T15" fmla="*/ 5 h 319"/>
                  <a:gd name="T16" fmla="*/ 2 w 956"/>
                  <a:gd name="T17" fmla="*/ 5 h 319"/>
                  <a:gd name="T18" fmla="*/ 2 w 956"/>
                  <a:gd name="T19" fmla="*/ 5 h 319"/>
                  <a:gd name="T20" fmla="*/ 3 w 956"/>
                  <a:gd name="T21" fmla="*/ 5 h 319"/>
                  <a:gd name="T22" fmla="*/ 3 w 956"/>
                  <a:gd name="T23" fmla="*/ 5 h 319"/>
                  <a:gd name="T24" fmla="*/ 3 w 956"/>
                  <a:gd name="T25" fmla="*/ 5 h 319"/>
                  <a:gd name="T26" fmla="*/ 4 w 956"/>
                  <a:gd name="T27" fmla="*/ 5 h 319"/>
                  <a:gd name="T28" fmla="*/ 4 w 956"/>
                  <a:gd name="T29" fmla="*/ 5 h 319"/>
                  <a:gd name="T30" fmla="*/ 4 w 956"/>
                  <a:gd name="T31" fmla="*/ 5 h 319"/>
                  <a:gd name="T32" fmla="*/ 4 w 956"/>
                  <a:gd name="T33" fmla="*/ 2 h 319"/>
                  <a:gd name="T34" fmla="*/ 4 w 956"/>
                  <a:gd name="T35" fmla="*/ 2 h 319"/>
                  <a:gd name="T36" fmla="*/ 4 w 956"/>
                  <a:gd name="T37" fmla="*/ 2 h 319"/>
                  <a:gd name="T38" fmla="*/ 4 w 956"/>
                  <a:gd name="T39" fmla="*/ 2 h 319"/>
                  <a:gd name="T40" fmla="*/ 3 w 956"/>
                  <a:gd name="T41" fmla="*/ 2 h 319"/>
                  <a:gd name="T42" fmla="*/ 3 w 956"/>
                  <a:gd name="T43" fmla="*/ 0 h 319"/>
                  <a:gd name="T44" fmla="*/ 2 w 956"/>
                  <a:gd name="T45" fmla="*/ 0 h 319"/>
                  <a:gd name="T46" fmla="*/ 2 w 956"/>
                  <a:gd name="T47" fmla="*/ 0 h 319"/>
                  <a:gd name="T48" fmla="*/ 1 w 956"/>
                  <a:gd name="T49" fmla="*/ 2 h 319"/>
                  <a:gd name="T50" fmla="*/ 1 w 956"/>
                  <a:gd name="T51" fmla="*/ 2 h 319"/>
                  <a:gd name="T52" fmla="*/ 1 w 956"/>
                  <a:gd name="T53" fmla="*/ 2 h 319"/>
                  <a:gd name="T54" fmla="*/ 1 w 956"/>
                  <a:gd name="T55" fmla="*/ 2 h 319"/>
                  <a:gd name="T56" fmla="*/ 1 w 956"/>
                  <a:gd name="T57" fmla="*/ 2 h 319"/>
                  <a:gd name="T58" fmla="*/ 1 w 956"/>
                  <a:gd name="T59" fmla="*/ 2 h 319"/>
                  <a:gd name="T60" fmla="*/ 1 w 956"/>
                  <a:gd name="T61" fmla="*/ 2 h 319"/>
                  <a:gd name="T62" fmla="*/ 0 w 956"/>
                  <a:gd name="T63" fmla="*/ 2 h 319"/>
                  <a:gd name="T64" fmla="*/ 0 w 956"/>
                  <a:gd name="T65" fmla="*/ 2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" h="319">
                    <a:moveTo>
                      <a:pt x="0" y="284"/>
                    </a:moveTo>
                    <a:lnTo>
                      <a:pt x="0" y="284"/>
                    </a:lnTo>
                    <a:lnTo>
                      <a:pt x="0" y="292"/>
                    </a:lnTo>
                    <a:lnTo>
                      <a:pt x="9" y="292"/>
                    </a:lnTo>
                    <a:lnTo>
                      <a:pt x="18" y="292"/>
                    </a:lnTo>
                    <a:lnTo>
                      <a:pt x="36" y="292"/>
                    </a:lnTo>
                    <a:lnTo>
                      <a:pt x="53" y="292"/>
                    </a:lnTo>
                    <a:lnTo>
                      <a:pt x="71" y="292"/>
                    </a:lnTo>
                    <a:lnTo>
                      <a:pt x="89" y="292"/>
                    </a:lnTo>
                    <a:lnTo>
                      <a:pt x="106" y="301"/>
                    </a:lnTo>
                    <a:lnTo>
                      <a:pt x="133" y="301"/>
                    </a:lnTo>
                    <a:lnTo>
                      <a:pt x="160" y="301"/>
                    </a:lnTo>
                    <a:lnTo>
                      <a:pt x="186" y="301"/>
                    </a:lnTo>
                    <a:lnTo>
                      <a:pt x="222" y="310"/>
                    </a:lnTo>
                    <a:lnTo>
                      <a:pt x="248" y="310"/>
                    </a:lnTo>
                    <a:lnTo>
                      <a:pt x="283" y="310"/>
                    </a:lnTo>
                    <a:lnTo>
                      <a:pt x="319" y="310"/>
                    </a:lnTo>
                    <a:lnTo>
                      <a:pt x="354" y="310"/>
                    </a:lnTo>
                    <a:lnTo>
                      <a:pt x="390" y="319"/>
                    </a:lnTo>
                    <a:lnTo>
                      <a:pt x="425" y="319"/>
                    </a:lnTo>
                    <a:lnTo>
                      <a:pt x="469" y="319"/>
                    </a:lnTo>
                    <a:lnTo>
                      <a:pt x="505" y="319"/>
                    </a:lnTo>
                    <a:lnTo>
                      <a:pt x="549" y="319"/>
                    </a:lnTo>
                    <a:lnTo>
                      <a:pt x="584" y="310"/>
                    </a:lnTo>
                    <a:lnTo>
                      <a:pt x="629" y="310"/>
                    </a:lnTo>
                    <a:lnTo>
                      <a:pt x="664" y="310"/>
                    </a:lnTo>
                    <a:lnTo>
                      <a:pt x="708" y="310"/>
                    </a:lnTo>
                    <a:lnTo>
                      <a:pt x="753" y="301"/>
                    </a:lnTo>
                    <a:lnTo>
                      <a:pt x="788" y="301"/>
                    </a:lnTo>
                    <a:lnTo>
                      <a:pt x="832" y="292"/>
                    </a:lnTo>
                    <a:lnTo>
                      <a:pt x="876" y="292"/>
                    </a:lnTo>
                    <a:lnTo>
                      <a:pt x="912" y="284"/>
                    </a:lnTo>
                    <a:lnTo>
                      <a:pt x="956" y="275"/>
                    </a:lnTo>
                    <a:lnTo>
                      <a:pt x="956" y="44"/>
                    </a:lnTo>
                    <a:lnTo>
                      <a:pt x="912" y="35"/>
                    </a:lnTo>
                    <a:lnTo>
                      <a:pt x="876" y="27"/>
                    </a:lnTo>
                    <a:lnTo>
                      <a:pt x="832" y="27"/>
                    </a:lnTo>
                    <a:lnTo>
                      <a:pt x="788" y="18"/>
                    </a:lnTo>
                    <a:lnTo>
                      <a:pt x="753" y="18"/>
                    </a:lnTo>
                    <a:lnTo>
                      <a:pt x="708" y="9"/>
                    </a:lnTo>
                    <a:lnTo>
                      <a:pt x="664" y="9"/>
                    </a:lnTo>
                    <a:lnTo>
                      <a:pt x="629" y="9"/>
                    </a:lnTo>
                    <a:lnTo>
                      <a:pt x="584" y="0"/>
                    </a:lnTo>
                    <a:lnTo>
                      <a:pt x="549" y="0"/>
                    </a:lnTo>
                    <a:lnTo>
                      <a:pt x="505" y="0"/>
                    </a:lnTo>
                    <a:lnTo>
                      <a:pt x="469" y="0"/>
                    </a:lnTo>
                    <a:lnTo>
                      <a:pt x="425" y="0"/>
                    </a:lnTo>
                    <a:lnTo>
                      <a:pt x="390" y="0"/>
                    </a:lnTo>
                    <a:lnTo>
                      <a:pt x="354" y="0"/>
                    </a:lnTo>
                    <a:lnTo>
                      <a:pt x="319" y="9"/>
                    </a:lnTo>
                    <a:lnTo>
                      <a:pt x="283" y="9"/>
                    </a:lnTo>
                    <a:lnTo>
                      <a:pt x="248" y="9"/>
                    </a:lnTo>
                    <a:lnTo>
                      <a:pt x="222" y="9"/>
                    </a:lnTo>
                    <a:lnTo>
                      <a:pt x="186" y="9"/>
                    </a:lnTo>
                    <a:lnTo>
                      <a:pt x="160" y="18"/>
                    </a:lnTo>
                    <a:lnTo>
                      <a:pt x="133" y="18"/>
                    </a:lnTo>
                    <a:lnTo>
                      <a:pt x="106" y="18"/>
                    </a:lnTo>
                    <a:lnTo>
                      <a:pt x="89" y="18"/>
                    </a:lnTo>
                    <a:lnTo>
                      <a:pt x="71" y="18"/>
                    </a:lnTo>
                    <a:lnTo>
                      <a:pt x="53" y="27"/>
                    </a:lnTo>
                    <a:lnTo>
                      <a:pt x="36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0" y="27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FFC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9" name="Freeform 26"/>
              <p:cNvSpPr>
                <a:spLocks/>
              </p:cNvSpPr>
              <p:nvPr/>
            </p:nvSpPr>
            <p:spPr bwMode="auto">
              <a:xfrm>
                <a:off x="1685" y="2359"/>
                <a:ext cx="678" cy="40"/>
              </a:xfrm>
              <a:custGeom>
                <a:avLst/>
                <a:gdLst>
                  <a:gd name="T0" fmla="*/ 5 w 965"/>
                  <a:gd name="T1" fmla="*/ 0 h 53"/>
                  <a:gd name="T2" fmla="*/ 4 w 965"/>
                  <a:gd name="T3" fmla="*/ 2 h 53"/>
                  <a:gd name="T4" fmla="*/ 4 w 965"/>
                  <a:gd name="T5" fmla="*/ 2 h 53"/>
                  <a:gd name="T6" fmla="*/ 4 w 965"/>
                  <a:gd name="T7" fmla="*/ 2 h 53"/>
                  <a:gd name="T8" fmla="*/ 3 w 965"/>
                  <a:gd name="T9" fmla="*/ 2 h 53"/>
                  <a:gd name="T10" fmla="*/ 3 w 965"/>
                  <a:gd name="T11" fmla="*/ 2 h 53"/>
                  <a:gd name="T12" fmla="*/ 3 w 965"/>
                  <a:gd name="T13" fmla="*/ 2 h 53"/>
                  <a:gd name="T14" fmla="*/ 2 w 965"/>
                  <a:gd name="T15" fmla="*/ 2 h 53"/>
                  <a:gd name="T16" fmla="*/ 1 w 965"/>
                  <a:gd name="T17" fmla="*/ 2 h 53"/>
                  <a:gd name="T18" fmla="*/ 1 w 965"/>
                  <a:gd name="T19" fmla="*/ 2 h 53"/>
                  <a:gd name="T20" fmla="*/ 1 w 965"/>
                  <a:gd name="T21" fmla="*/ 2 h 53"/>
                  <a:gd name="T22" fmla="*/ 1 w 965"/>
                  <a:gd name="T23" fmla="*/ 2 h 53"/>
                  <a:gd name="T24" fmla="*/ 1 w 965"/>
                  <a:gd name="T25" fmla="*/ 2 h 53"/>
                  <a:gd name="T26" fmla="*/ 1 w 965"/>
                  <a:gd name="T27" fmla="*/ 2 h 53"/>
                  <a:gd name="T28" fmla="*/ 1 w 965"/>
                  <a:gd name="T29" fmla="*/ 2 h 53"/>
                  <a:gd name="T30" fmla="*/ 1 w 965"/>
                  <a:gd name="T31" fmla="*/ 2 h 53"/>
                  <a:gd name="T32" fmla="*/ 0 w 965"/>
                  <a:gd name="T33" fmla="*/ 2 h 53"/>
                  <a:gd name="T34" fmla="*/ 0 w 965"/>
                  <a:gd name="T35" fmla="*/ 2 h 53"/>
                  <a:gd name="T36" fmla="*/ 1 w 965"/>
                  <a:gd name="T37" fmla="*/ 2 h 53"/>
                  <a:gd name="T38" fmla="*/ 1 w 965"/>
                  <a:gd name="T39" fmla="*/ 2 h 53"/>
                  <a:gd name="T40" fmla="*/ 1 w 965"/>
                  <a:gd name="T41" fmla="*/ 2 h 53"/>
                  <a:gd name="T42" fmla="*/ 1 w 965"/>
                  <a:gd name="T43" fmla="*/ 2 h 53"/>
                  <a:gd name="T44" fmla="*/ 1 w 965"/>
                  <a:gd name="T45" fmla="*/ 2 h 53"/>
                  <a:gd name="T46" fmla="*/ 1 w 965"/>
                  <a:gd name="T47" fmla="*/ 2 h 53"/>
                  <a:gd name="T48" fmla="*/ 1 w 965"/>
                  <a:gd name="T49" fmla="*/ 2 h 53"/>
                  <a:gd name="T50" fmla="*/ 2 w 965"/>
                  <a:gd name="T51" fmla="*/ 2 h 53"/>
                  <a:gd name="T52" fmla="*/ 2 w 965"/>
                  <a:gd name="T53" fmla="*/ 2 h 53"/>
                  <a:gd name="T54" fmla="*/ 3 w 965"/>
                  <a:gd name="T55" fmla="*/ 2 h 53"/>
                  <a:gd name="T56" fmla="*/ 3 w 965"/>
                  <a:gd name="T57" fmla="*/ 2 h 53"/>
                  <a:gd name="T58" fmla="*/ 3 w 965"/>
                  <a:gd name="T59" fmla="*/ 2 h 53"/>
                  <a:gd name="T60" fmla="*/ 4 w 965"/>
                  <a:gd name="T61" fmla="*/ 2 h 53"/>
                  <a:gd name="T62" fmla="*/ 4 w 965"/>
                  <a:gd name="T63" fmla="*/ 2 h 53"/>
                  <a:gd name="T64" fmla="*/ 4 w 965"/>
                  <a:gd name="T65" fmla="*/ 2 h 53"/>
                  <a:gd name="T66" fmla="*/ 5 w 965"/>
                  <a:gd name="T67" fmla="*/ 2 h 53"/>
                  <a:gd name="T68" fmla="*/ 5 w 965"/>
                  <a:gd name="T69" fmla="*/ 2 h 53"/>
                  <a:gd name="T70" fmla="*/ 4 w 965"/>
                  <a:gd name="T71" fmla="*/ 2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53">
                    <a:moveTo>
                      <a:pt x="947" y="9"/>
                    </a:moveTo>
                    <a:lnTo>
                      <a:pt x="956" y="0"/>
                    </a:lnTo>
                    <a:lnTo>
                      <a:pt x="912" y="9"/>
                    </a:lnTo>
                    <a:lnTo>
                      <a:pt x="876" y="18"/>
                    </a:lnTo>
                    <a:lnTo>
                      <a:pt x="832" y="26"/>
                    </a:lnTo>
                    <a:lnTo>
                      <a:pt x="788" y="26"/>
                    </a:lnTo>
                    <a:lnTo>
                      <a:pt x="753" y="26"/>
                    </a:lnTo>
                    <a:lnTo>
                      <a:pt x="708" y="35"/>
                    </a:lnTo>
                    <a:lnTo>
                      <a:pt x="664" y="35"/>
                    </a:lnTo>
                    <a:lnTo>
                      <a:pt x="629" y="35"/>
                    </a:lnTo>
                    <a:lnTo>
                      <a:pt x="584" y="44"/>
                    </a:lnTo>
                    <a:lnTo>
                      <a:pt x="549" y="44"/>
                    </a:lnTo>
                    <a:lnTo>
                      <a:pt x="505" y="44"/>
                    </a:lnTo>
                    <a:lnTo>
                      <a:pt x="469" y="44"/>
                    </a:lnTo>
                    <a:lnTo>
                      <a:pt x="425" y="44"/>
                    </a:lnTo>
                    <a:lnTo>
                      <a:pt x="390" y="44"/>
                    </a:lnTo>
                    <a:lnTo>
                      <a:pt x="354" y="44"/>
                    </a:lnTo>
                    <a:lnTo>
                      <a:pt x="319" y="44"/>
                    </a:lnTo>
                    <a:lnTo>
                      <a:pt x="283" y="35"/>
                    </a:lnTo>
                    <a:lnTo>
                      <a:pt x="248" y="35"/>
                    </a:lnTo>
                    <a:lnTo>
                      <a:pt x="222" y="35"/>
                    </a:lnTo>
                    <a:lnTo>
                      <a:pt x="186" y="35"/>
                    </a:lnTo>
                    <a:lnTo>
                      <a:pt x="160" y="26"/>
                    </a:lnTo>
                    <a:lnTo>
                      <a:pt x="133" y="26"/>
                    </a:lnTo>
                    <a:lnTo>
                      <a:pt x="106" y="26"/>
                    </a:lnTo>
                    <a:lnTo>
                      <a:pt x="89" y="26"/>
                    </a:lnTo>
                    <a:lnTo>
                      <a:pt x="71" y="26"/>
                    </a:lnTo>
                    <a:lnTo>
                      <a:pt x="53" y="18"/>
                    </a:lnTo>
                    <a:lnTo>
                      <a:pt x="36" y="18"/>
                    </a:lnTo>
                    <a:lnTo>
                      <a:pt x="18" y="18"/>
                    </a:lnTo>
                    <a:lnTo>
                      <a:pt x="9" y="18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9" y="26"/>
                    </a:lnTo>
                    <a:lnTo>
                      <a:pt x="18" y="26"/>
                    </a:lnTo>
                    <a:lnTo>
                      <a:pt x="36" y="35"/>
                    </a:lnTo>
                    <a:lnTo>
                      <a:pt x="53" y="35"/>
                    </a:lnTo>
                    <a:lnTo>
                      <a:pt x="71" y="35"/>
                    </a:lnTo>
                    <a:lnTo>
                      <a:pt x="89" y="35"/>
                    </a:lnTo>
                    <a:lnTo>
                      <a:pt x="106" y="35"/>
                    </a:lnTo>
                    <a:lnTo>
                      <a:pt x="133" y="44"/>
                    </a:lnTo>
                    <a:lnTo>
                      <a:pt x="160" y="44"/>
                    </a:lnTo>
                    <a:lnTo>
                      <a:pt x="186" y="44"/>
                    </a:lnTo>
                    <a:lnTo>
                      <a:pt x="222" y="44"/>
                    </a:lnTo>
                    <a:lnTo>
                      <a:pt x="248" y="53"/>
                    </a:lnTo>
                    <a:lnTo>
                      <a:pt x="283" y="53"/>
                    </a:lnTo>
                    <a:lnTo>
                      <a:pt x="319" y="53"/>
                    </a:lnTo>
                    <a:lnTo>
                      <a:pt x="354" y="53"/>
                    </a:lnTo>
                    <a:lnTo>
                      <a:pt x="390" y="53"/>
                    </a:lnTo>
                    <a:lnTo>
                      <a:pt x="425" y="53"/>
                    </a:lnTo>
                    <a:lnTo>
                      <a:pt x="469" y="53"/>
                    </a:lnTo>
                    <a:lnTo>
                      <a:pt x="505" y="53"/>
                    </a:lnTo>
                    <a:lnTo>
                      <a:pt x="549" y="53"/>
                    </a:lnTo>
                    <a:lnTo>
                      <a:pt x="584" y="53"/>
                    </a:lnTo>
                    <a:lnTo>
                      <a:pt x="629" y="53"/>
                    </a:lnTo>
                    <a:lnTo>
                      <a:pt x="664" y="53"/>
                    </a:lnTo>
                    <a:lnTo>
                      <a:pt x="708" y="44"/>
                    </a:lnTo>
                    <a:lnTo>
                      <a:pt x="753" y="44"/>
                    </a:lnTo>
                    <a:lnTo>
                      <a:pt x="788" y="35"/>
                    </a:lnTo>
                    <a:lnTo>
                      <a:pt x="832" y="35"/>
                    </a:lnTo>
                    <a:lnTo>
                      <a:pt x="876" y="26"/>
                    </a:lnTo>
                    <a:lnTo>
                      <a:pt x="912" y="26"/>
                    </a:lnTo>
                    <a:lnTo>
                      <a:pt x="956" y="18"/>
                    </a:lnTo>
                    <a:lnTo>
                      <a:pt x="965" y="9"/>
                    </a:lnTo>
                    <a:lnTo>
                      <a:pt x="956" y="18"/>
                    </a:lnTo>
                    <a:lnTo>
                      <a:pt x="965" y="18"/>
                    </a:lnTo>
                    <a:lnTo>
                      <a:pt x="965" y="9"/>
                    </a:lnTo>
                    <a:lnTo>
                      <a:pt x="947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0" name="Freeform 27"/>
              <p:cNvSpPr>
                <a:spLocks/>
              </p:cNvSpPr>
              <p:nvPr/>
            </p:nvSpPr>
            <p:spPr bwMode="auto">
              <a:xfrm>
                <a:off x="2350" y="2185"/>
                <a:ext cx="13" cy="181"/>
              </a:xfrm>
              <a:custGeom>
                <a:avLst/>
                <a:gdLst>
                  <a:gd name="T0" fmla="*/ 1 w 18"/>
                  <a:gd name="T1" fmla="*/ 2 h 240"/>
                  <a:gd name="T2" fmla="*/ 0 w 18"/>
                  <a:gd name="T3" fmla="*/ 2 h 240"/>
                  <a:gd name="T4" fmla="*/ 0 w 18"/>
                  <a:gd name="T5" fmla="*/ 4 h 240"/>
                  <a:gd name="T6" fmla="*/ 1 w 18"/>
                  <a:gd name="T7" fmla="*/ 4 h 240"/>
                  <a:gd name="T8" fmla="*/ 1 w 18"/>
                  <a:gd name="T9" fmla="*/ 2 h 240"/>
                  <a:gd name="T10" fmla="*/ 1 w 18"/>
                  <a:gd name="T11" fmla="*/ 0 h 240"/>
                  <a:gd name="T12" fmla="*/ 1 w 18"/>
                  <a:gd name="T13" fmla="*/ 2 h 240"/>
                  <a:gd name="T14" fmla="*/ 1 w 18"/>
                  <a:gd name="T15" fmla="*/ 0 h 240"/>
                  <a:gd name="T16" fmla="*/ 1 w 18"/>
                  <a:gd name="T17" fmla="*/ 0 h 240"/>
                  <a:gd name="T18" fmla="*/ 1 w 18"/>
                  <a:gd name="T19" fmla="*/ 2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40">
                    <a:moveTo>
                      <a:pt x="9" y="18"/>
                    </a:moveTo>
                    <a:lnTo>
                      <a:pt x="0" y="9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9"/>
                    </a:lnTo>
                    <a:lnTo>
                      <a:pt x="9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1" name="Freeform 28"/>
              <p:cNvSpPr>
                <a:spLocks/>
              </p:cNvSpPr>
              <p:nvPr/>
            </p:nvSpPr>
            <p:spPr bwMode="auto">
              <a:xfrm>
                <a:off x="1679" y="2152"/>
                <a:ext cx="677" cy="47"/>
              </a:xfrm>
              <a:custGeom>
                <a:avLst/>
                <a:gdLst>
                  <a:gd name="T0" fmla="*/ 1 w 965"/>
                  <a:gd name="T1" fmla="*/ 2 h 62"/>
                  <a:gd name="T2" fmla="*/ 1 w 965"/>
                  <a:gd name="T3" fmla="*/ 2 h 62"/>
                  <a:gd name="T4" fmla="*/ 1 w 965"/>
                  <a:gd name="T5" fmla="*/ 2 h 62"/>
                  <a:gd name="T6" fmla="*/ 1 w 965"/>
                  <a:gd name="T7" fmla="*/ 2 h 62"/>
                  <a:gd name="T8" fmla="*/ 1 w 965"/>
                  <a:gd name="T9" fmla="*/ 2 h 62"/>
                  <a:gd name="T10" fmla="*/ 1 w 965"/>
                  <a:gd name="T11" fmla="*/ 2 h 62"/>
                  <a:gd name="T12" fmla="*/ 1 w 965"/>
                  <a:gd name="T13" fmla="*/ 2 h 62"/>
                  <a:gd name="T14" fmla="*/ 1 w 965"/>
                  <a:gd name="T15" fmla="*/ 2 h 62"/>
                  <a:gd name="T16" fmla="*/ 1 w 965"/>
                  <a:gd name="T17" fmla="*/ 2 h 62"/>
                  <a:gd name="T18" fmla="*/ 2 w 965"/>
                  <a:gd name="T19" fmla="*/ 2 h 62"/>
                  <a:gd name="T20" fmla="*/ 3 w 965"/>
                  <a:gd name="T21" fmla="*/ 2 h 62"/>
                  <a:gd name="T22" fmla="*/ 3 w 965"/>
                  <a:gd name="T23" fmla="*/ 2 h 62"/>
                  <a:gd name="T24" fmla="*/ 3 w 965"/>
                  <a:gd name="T25" fmla="*/ 2 h 62"/>
                  <a:gd name="T26" fmla="*/ 4 w 965"/>
                  <a:gd name="T27" fmla="*/ 2 h 62"/>
                  <a:gd name="T28" fmla="*/ 4 w 965"/>
                  <a:gd name="T29" fmla="*/ 2 h 62"/>
                  <a:gd name="T30" fmla="*/ 4 w 965"/>
                  <a:gd name="T31" fmla="*/ 2 h 62"/>
                  <a:gd name="T32" fmla="*/ 5 w 965"/>
                  <a:gd name="T33" fmla="*/ 2 h 62"/>
                  <a:gd name="T34" fmla="*/ 4 w 965"/>
                  <a:gd name="T35" fmla="*/ 2 h 62"/>
                  <a:gd name="T36" fmla="*/ 4 w 965"/>
                  <a:gd name="T37" fmla="*/ 2 h 62"/>
                  <a:gd name="T38" fmla="*/ 4 w 965"/>
                  <a:gd name="T39" fmla="*/ 2 h 62"/>
                  <a:gd name="T40" fmla="*/ 3 w 965"/>
                  <a:gd name="T41" fmla="*/ 2 h 62"/>
                  <a:gd name="T42" fmla="*/ 3 w 965"/>
                  <a:gd name="T43" fmla="*/ 2 h 62"/>
                  <a:gd name="T44" fmla="*/ 3 w 965"/>
                  <a:gd name="T45" fmla="*/ 0 h 62"/>
                  <a:gd name="T46" fmla="*/ 2 w 965"/>
                  <a:gd name="T47" fmla="*/ 0 h 62"/>
                  <a:gd name="T48" fmla="*/ 2 w 965"/>
                  <a:gd name="T49" fmla="*/ 2 h 62"/>
                  <a:gd name="T50" fmla="*/ 1 w 965"/>
                  <a:gd name="T51" fmla="*/ 2 h 62"/>
                  <a:gd name="T52" fmla="*/ 1 w 965"/>
                  <a:gd name="T53" fmla="*/ 2 h 62"/>
                  <a:gd name="T54" fmla="*/ 1 w 965"/>
                  <a:gd name="T55" fmla="*/ 2 h 62"/>
                  <a:gd name="T56" fmla="*/ 1 w 965"/>
                  <a:gd name="T57" fmla="*/ 2 h 62"/>
                  <a:gd name="T58" fmla="*/ 1 w 965"/>
                  <a:gd name="T59" fmla="*/ 2 h 62"/>
                  <a:gd name="T60" fmla="*/ 1 w 965"/>
                  <a:gd name="T61" fmla="*/ 2 h 62"/>
                  <a:gd name="T62" fmla="*/ 1 w 965"/>
                  <a:gd name="T63" fmla="*/ 2 h 62"/>
                  <a:gd name="T64" fmla="*/ 1 w 965"/>
                  <a:gd name="T65" fmla="*/ 2 h 62"/>
                  <a:gd name="T66" fmla="*/ 0 w 965"/>
                  <a:gd name="T67" fmla="*/ 2 h 62"/>
                  <a:gd name="T68" fmla="*/ 0 w 965"/>
                  <a:gd name="T69" fmla="*/ 2 h 62"/>
                  <a:gd name="T70" fmla="*/ 1 w 965"/>
                  <a:gd name="T71" fmla="*/ 2 h 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65" h="62">
                    <a:moveTo>
                      <a:pt x="18" y="36"/>
                    </a:moveTo>
                    <a:lnTo>
                      <a:pt x="9" y="44"/>
                    </a:lnTo>
                    <a:lnTo>
                      <a:pt x="18" y="44"/>
                    </a:lnTo>
                    <a:lnTo>
                      <a:pt x="27" y="44"/>
                    </a:lnTo>
                    <a:lnTo>
                      <a:pt x="45" y="44"/>
                    </a:lnTo>
                    <a:lnTo>
                      <a:pt x="62" y="36"/>
                    </a:lnTo>
                    <a:lnTo>
                      <a:pt x="80" y="36"/>
                    </a:lnTo>
                    <a:lnTo>
                      <a:pt x="98" y="36"/>
                    </a:lnTo>
                    <a:lnTo>
                      <a:pt x="115" y="36"/>
                    </a:lnTo>
                    <a:lnTo>
                      <a:pt x="142" y="27"/>
                    </a:lnTo>
                    <a:lnTo>
                      <a:pt x="169" y="27"/>
                    </a:lnTo>
                    <a:lnTo>
                      <a:pt x="195" y="27"/>
                    </a:lnTo>
                    <a:lnTo>
                      <a:pt x="231" y="27"/>
                    </a:lnTo>
                    <a:lnTo>
                      <a:pt x="257" y="27"/>
                    </a:lnTo>
                    <a:lnTo>
                      <a:pt x="292" y="18"/>
                    </a:lnTo>
                    <a:lnTo>
                      <a:pt x="328" y="18"/>
                    </a:lnTo>
                    <a:lnTo>
                      <a:pt x="363" y="18"/>
                    </a:lnTo>
                    <a:lnTo>
                      <a:pt x="399" y="18"/>
                    </a:lnTo>
                    <a:lnTo>
                      <a:pt x="434" y="18"/>
                    </a:lnTo>
                    <a:lnTo>
                      <a:pt x="478" y="18"/>
                    </a:lnTo>
                    <a:lnTo>
                      <a:pt x="514" y="18"/>
                    </a:lnTo>
                    <a:lnTo>
                      <a:pt x="558" y="18"/>
                    </a:lnTo>
                    <a:lnTo>
                      <a:pt x="593" y="18"/>
                    </a:lnTo>
                    <a:lnTo>
                      <a:pt x="638" y="18"/>
                    </a:lnTo>
                    <a:lnTo>
                      <a:pt x="673" y="27"/>
                    </a:lnTo>
                    <a:lnTo>
                      <a:pt x="717" y="27"/>
                    </a:lnTo>
                    <a:lnTo>
                      <a:pt x="762" y="27"/>
                    </a:lnTo>
                    <a:lnTo>
                      <a:pt x="797" y="36"/>
                    </a:lnTo>
                    <a:lnTo>
                      <a:pt x="841" y="36"/>
                    </a:lnTo>
                    <a:lnTo>
                      <a:pt x="885" y="44"/>
                    </a:lnTo>
                    <a:lnTo>
                      <a:pt x="921" y="53"/>
                    </a:lnTo>
                    <a:lnTo>
                      <a:pt x="965" y="62"/>
                    </a:lnTo>
                    <a:lnTo>
                      <a:pt x="965" y="44"/>
                    </a:lnTo>
                    <a:lnTo>
                      <a:pt x="921" y="36"/>
                    </a:lnTo>
                    <a:lnTo>
                      <a:pt x="885" y="36"/>
                    </a:lnTo>
                    <a:lnTo>
                      <a:pt x="841" y="27"/>
                    </a:lnTo>
                    <a:lnTo>
                      <a:pt x="797" y="18"/>
                    </a:lnTo>
                    <a:lnTo>
                      <a:pt x="762" y="18"/>
                    </a:lnTo>
                    <a:lnTo>
                      <a:pt x="717" y="9"/>
                    </a:lnTo>
                    <a:lnTo>
                      <a:pt x="673" y="9"/>
                    </a:lnTo>
                    <a:lnTo>
                      <a:pt x="638" y="9"/>
                    </a:lnTo>
                    <a:lnTo>
                      <a:pt x="593" y="9"/>
                    </a:lnTo>
                    <a:lnTo>
                      <a:pt x="558" y="0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34" y="0"/>
                    </a:lnTo>
                    <a:lnTo>
                      <a:pt x="399" y="0"/>
                    </a:lnTo>
                    <a:lnTo>
                      <a:pt x="363" y="9"/>
                    </a:lnTo>
                    <a:lnTo>
                      <a:pt x="328" y="9"/>
                    </a:lnTo>
                    <a:lnTo>
                      <a:pt x="292" y="9"/>
                    </a:lnTo>
                    <a:lnTo>
                      <a:pt x="257" y="9"/>
                    </a:lnTo>
                    <a:lnTo>
                      <a:pt x="231" y="9"/>
                    </a:lnTo>
                    <a:lnTo>
                      <a:pt x="195" y="18"/>
                    </a:lnTo>
                    <a:lnTo>
                      <a:pt x="169" y="18"/>
                    </a:lnTo>
                    <a:lnTo>
                      <a:pt x="142" y="18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0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27"/>
                    </a:lnTo>
                    <a:lnTo>
                      <a:pt x="18" y="27"/>
                    </a:lnTo>
                    <a:lnTo>
                      <a:pt x="9" y="27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2" name="Freeform 29"/>
              <p:cNvSpPr>
                <a:spLocks/>
              </p:cNvSpPr>
              <p:nvPr/>
            </p:nvSpPr>
            <p:spPr bwMode="auto">
              <a:xfrm>
                <a:off x="1679" y="2179"/>
                <a:ext cx="12" cy="199"/>
              </a:xfrm>
              <a:custGeom>
                <a:avLst/>
                <a:gdLst>
                  <a:gd name="T0" fmla="*/ 1 w 18"/>
                  <a:gd name="T1" fmla="*/ 4 h 265"/>
                  <a:gd name="T2" fmla="*/ 1 w 18"/>
                  <a:gd name="T3" fmla="*/ 4 h 265"/>
                  <a:gd name="T4" fmla="*/ 1 w 18"/>
                  <a:gd name="T5" fmla="*/ 0 h 265"/>
                  <a:gd name="T6" fmla="*/ 0 w 18"/>
                  <a:gd name="T7" fmla="*/ 0 h 265"/>
                  <a:gd name="T8" fmla="*/ 0 w 18"/>
                  <a:gd name="T9" fmla="*/ 4 h 265"/>
                  <a:gd name="T10" fmla="*/ 1 w 18"/>
                  <a:gd name="T11" fmla="*/ 4 h 265"/>
                  <a:gd name="T12" fmla="*/ 0 w 18"/>
                  <a:gd name="T13" fmla="*/ 4 h 265"/>
                  <a:gd name="T14" fmla="*/ 0 w 18"/>
                  <a:gd name="T15" fmla="*/ 4 h 265"/>
                  <a:gd name="T16" fmla="*/ 1 w 18"/>
                  <a:gd name="T17" fmla="*/ 4 h 265"/>
                  <a:gd name="T18" fmla="*/ 1 w 18"/>
                  <a:gd name="T19" fmla="*/ 4 h 2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265">
                    <a:moveTo>
                      <a:pt x="9" y="257"/>
                    </a:moveTo>
                    <a:lnTo>
                      <a:pt x="18" y="25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9" y="265"/>
                    </a:lnTo>
                    <a:lnTo>
                      <a:pt x="0" y="257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9" y="2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3" name="Freeform 30"/>
              <p:cNvSpPr>
                <a:spLocks/>
              </p:cNvSpPr>
              <p:nvPr/>
            </p:nvSpPr>
            <p:spPr bwMode="auto">
              <a:xfrm>
                <a:off x="1536" y="1640"/>
                <a:ext cx="211" cy="100"/>
              </a:xfrm>
              <a:custGeom>
                <a:avLst/>
                <a:gdLst>
                  <a:gd name="T0" fmla="*/ 0 w 301"/>
                  <a:gd name="T1" fmla="*/ 2 h 133"/>
                  <a:gd name="T2" fmla="*/ 0 w 301"/>
                  <a:gd name="T3" fmla="*/ 2 h 133"/>
                  <a:gd name="T4" fmla="*/ 1 w 301"/>
                  <a:gd name="T5" fmla="*/ 2 h 133"/>
                  <a:gd name="T6" fmla="*/ 1 w 301"/>
                  <a:gd name="T7" fmla="*/ 2 h 133"/>
                  <a:gd name="T8" fmla="*/ 1 w 301"/>
                  <a:gd name="T9" fmla="*/ 2 h 133"/>
                  <a:gd name="T10" fmla="*/ 1 w 301"/>
                  <a:gd name="T11" fmla="*/ 0 h 133"/>
                  <a:gd name="T12" fmla="*/ 1 w 301"/>
                  <a:gd name="T13" fmla="*/ 0 h 133"/>
                  <a:gd name="T14" fmla="*/ 1 w 301"/>
                  <a:gd name="T15" fmla="*/ 0 h 133"/>
                  <a:gd name="T16" fmla="*/ 1 w 301"/>
                  <a:gd name="T17" fmla="*/ 0 h 133"/>
                  <a:gd name="T18" fmla="*/ 1 w 301"/>
                  <a:gd name="T19" fmla="*/ 0 h 133"/>
                  <a:gd name="T20" fmla="*/ 1 w 301"/>
                  <a:gd name="T21" fmla="*/ 0 h 133"/>
                  <a:gd name="T22" fmla="*/ 1 w 301"/>
                  <a:gd name="T23" fmla="*/ 0 h 133"/>
                  <a:gd name="T24" fmla="*/ 1 w 301"/>
                  <a:gd name="T25" fmla="*/ 0 h 133"/>
                  <a:gd name="T26" fmla="*/ 1 w 301"/>
                  <a:gd name="T27" fmla="*/ 0 h 133"/>
                  <a:gd name="T28" fmla="*/ 1 w 301"/>
                  <a:gd name="T29" fmla="*/ 0 h 133"/>
                  <a:gd name="T30" fmla="*/ 1 w 301"/>
                  <a:gd name="T31" fmla="*/ 0 h 133"/>
                  <a:gd name="T32" fmla="*/ 1 w 301"/>
                  <a:gd name="T33" fmla="*/ 0 h 133"/>
                  <a:gd name="T34" fmla="*/ 1 w 301"/>
                  <a:gd name="T35" fmla="*/ 2 h 133"/>
                  <a:gd name="T36" fmla="*/ 1 w 301"/>
                  <a:gd name="T37" fmla="*/ 2 h 133"/>
                  <a:gd name="T38" fmla="*/ 1 w 301"/>
                  <a:gd name="T39" fmla="*/ 2 h 133"/>
                  <a:gd name="T40" fmla="*/ 1 w 301"/>
                  <a:gd name="T41" fmla="*/ 2 h 133"/>
                  <a:gd name="T42" fmla="*/ 1 w 301"/>
                  <a:gd name="T43" fmla="*/ 2 h 133"/>
                  <a:gd name="T44" fmla="*/ 1 w 301"/>
                  <a:gd name="T45" fmla="*/ 2 h 133"/>
                  <a:gd name="T46" fmla="*/ 1 w 301"/>
                  <a:gd name="T47" fmla="*/ 2 h 133"/>
                  <a:gd name="T48" fmla="*/ 1 w 301"/>
                  <a:gd name="T49" fmla="*/ 2 h 133"/>
                  <a:gd name="T50" fmla="*/ 1 w 301"/>
                  <a:gd name="T51" fmla="*/ 2 h 133"/>
                  <a:gd name="T52" fmla="*/ 1 w 301"/>
                  <a:gd name="T53" fmla="*/ 2 h 133"/>
                  <a:gd name="T54" fmla="*/ 1 w 301"/>
                  <a:gd name="T55" fmla="*/ 2 h 133"/>
                  <a:gd name="T56" fmla="*/ 1 w 301"/>
                  <a:gd name="T57" fmla="*/ 2 h 133"/>
                  <a:gd name="T58" fmla="*/ 1 w 301"/>
                  <a:gd name="T59" fmla="*/ 2 h 133"/>
                  <a:gd name="T60" fmla="*/ 1 w 301"/>
                  <a:gd name="T61" fmla="*/ 2 h 133"/>
                  <a:gd name="T62" fmla="*/ 1 w 301"/>
                  <a:gd name="T63" fmla="*/ 2 h 133"/>
                  <a:gd name="T64" fmla="*/ 1 w 301"/>
                  <a:gd name="T65" fmla="*/ 2 h 133"/>
                  <a:gd name="T66" fmla="*/ 1 w 301"/>
                  <a:gd name="T67" fmla="*/ 2 h 133"/>
                  <a:gd name="T68" fmla="*/ 1 w 301"/>
                  <a:gd name="T69" fmla="*/ 2 h 133"/>
                  <a:gd name="T70" fmla="*/ 1 w 301"/>
                  <a:gd name="T71" fmla="*/ 2 h 133"/>
                  <a:gd name="T72" fmla="*/ 1 w 301"/>
                  <a:gd name="T73" fmla="*/ 2 h 133"/>
                  <a:gd name="T74" fmla="*/ 1 w 301"/>
                  <a:gd name="T75" fmla="*/ 2 h 133"/>
                  <a:gd name="T76" fmla="*/ 1 w 301"/>
                  <a:gd name="T77" fmla="*/ 2 h 133"/>
                  <a:gd name="T78" fmla="*/ 1 w 301"/>
                  <a:gd name="T79" fmla="*/ 2 h 133"/>
                  <a:gd name="T80" fmla="*/ 1 w 301"/>
                  <a:gd name="T81" fmla="*/ 2 h 133"/>
                  <a:gd name="T82" fmla="*/ 1 w 301"/>
                  <a:gd name="T83" fmla="*/ 2 h 133"/>
                  <a:gd name="T84" fmla="*/ 1 w 301"/>
                  <a:gd name="T85" fmla="*/ 2 h 133"/>
                  <a:gd name="T86" fmla="*/ 1 w 301"/>
                  <a:gd name="T87" fmla="*/ 2 h 133"/>
                  <a:gd name="T88" fmla="*/ 1 w 301"/>
                  <a:gd name="T89" fmla="*/ 2 h 133"/>
                  <a:gd name="T90" fmla="*/ 1 w 301"/>
                  <a:gd name="T91" fmla="*/ 2 h 133"/>
                  <a:gd name="T92" fmla="*/ 1 w 301"/>
                  <a:gd name="T93" fmla="*/ 2 h 133"/>
                  <a:gd name="T94" fmla="*/ 1 w 301"/>
                  <a:gd name="T95" fmla="*/ 2 h 133"/>
                  <a:gd name="T96" fmla="*/ 1 w 301"/>
                  <a:gd name="T97" fmla="*/ 2 h 133"/>
                  <a:gd name="T98" fmla="*/ 1 w 301"/>
                  <a:gd name="T99" fmla="*/ 2 h 133"/>
                  <a:gd name="T100" fmla="*/ 1 w 301"/>
                  <a:gd name="T101" fmla="*/ 2 h 133"/>
                  <a:gd name="T102" fmla="*/ 1 w 301"/>
                  <a:gd name="T103" fmla="*/ 2 h 133"/>
                  <a:gd name="T104" fmla="*/ 0 w 301"/>
                  <a:gd name="T105" fmla="*/ 2 h 1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1" h="133">
                    <a:moveTo>
                      <a:pt x="0" y="62"/>
                    </a:moveTo>
                    <a:lnTo>
                      <a:pt x="0" y="44"/>
                    </a:lnTo>
                    <a:lnTo>
                      <a:pt x="9" y="35"/>
                    </a:lnTo>
                    <a:lnTo>
                      <a:pt x="18" y="18"/>
                    </a:lnTo>
                    <a:lnTo>
                      <a:pt x="35" y="9"/>
                    </a:lnTo>
                    <a:lnTo>
                      <a:pt x="53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15" y="0"/>
                    </a:lnTo>
                    <a:lnTo>
                      <a:pt x="133" y="0"/>
                    </a:lnTo>
                    <a:lnTo>
                      <a:pt x="141" y="0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12" y="0"/>
                    </a:lnTo>
                    <a:lnTo>
                      <a:pt x="221" y="9"/>
                    </a:lnTo>
                    <a:lnTo>
                      <a:pt x="230" y="9"/>
                    </a:lnTo>
                    <a:lnTo>
                      <a:pt x="248" y="9"/>
                    </a:lnTo>
                    <a:lnTo>
                      <a:pt x="257" y="9"/>
                    </a:lnTo>
                    <a:lnTo>
                      <a:pt x="265" y="9"/>
                    </a:lnTo>
                    <a:lnTo>
                      <a:pt x="274" y="18"/>
                    </a:lnTo>
                    <a:lnTo>
                      <a:pt x="292" y="18"/>
                    </a:lnTo>
                    <a:lnTo>
                      <a:pt x="301" y="18"/>
                    </a:lnTo>
                    <a:lnTo>
                      <a:pt x="301" y="26"/>
                    </a:lnTo>
                    <a:lnTo>
                      <a:pt x="301" y="35"/>
                    </a:lnTo>
                    <a:lnTo>
                      <a:pt x="301" y="44"/>
                    </a:lnTo>
                    <a:lnTo>
                      <a:pt x="292" y="53"/>
                    </a:lnTo>
                    <a:lnTo>
                      <a:pt x="283" y="62"/>
                    </a:lnTo>
                    <a:lnTo>
                      <a:pt x="265" y="62"/>
                    </a:lnTo>
                    <a:lnTo>
                      <a:pt x="257" y="71"/>
                    </a:lnTo>
                    <a:lnTo>
                      <a:pt x="248" y="80"/>
                    </a:lnTo>
                    <a:lnTo>
                      <a:pt x="239" y="88"/>
                    </a:lnTo>
                    <a:lnTo>
                      <a:pt x="221" y="88"/>
                    </a:lnTo>
                    <a:lnTo>
                      <a:pt x="212" y="97"/>
                    </a:lnTo>
                    <a:lnTo>
                      <a:pt x="203" y="106"/>
                    </a:lnTo>
                    <a:lnTo>
                      <a:pt x="186" y="106"/>
                    </a:lnTo>
                    <a:lnTo>
                      <a:pt x="177" y="115"/>
                    </a:lnTo>
                    <a:lnTo>
                      <a:pt x="159" y="115"/>
                    </a:lnTo>
                    <a:lnTo>
                      <a:pt x="150" y="124"/>
                    </a:lnTo>
                    <a:lnTo>
                      <a:pt x="133" y="124"/>
                    </a:lnTo>
                    <a:lnTo>
                      <a:pt x="124" y="133"/>
                    </a:lnTo>
                    <a:lnTo>
                      <a:pt x="106" y="133"/>
                    </a:lnTo>
                    <a:lnTo>
                      <a:pt x="88" y="133"/>
                    </a:lnTo>
                    <a:lnTo>
                      <a:pt x="71" y="133"/>
                    </a:lnTo>
                    <a:lnTo>
                      <a:pt x="53" y="124"/>
                    </a:lnTo>
                    <a:lnTo>
                      <a:pt x="44" y="115"/>
                    </a:lnTo>
                    <a:lnTo>
                      <a:pt x="26" y="106"/>
                    </a:lnTo>
                    <a:lnTo>
                      <a:pt x="18" y="88"/>
                    </a:lnTo>
                    <a:lnTo>
                      <a:pt x="9" y="8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4" name="Freeform 31"/>
              <p:cNvSpPr>
                <a:spLocks/>
              </p:cNvSpPr>
              <p:nvPr/>
            </p:nvSpPr>
            <p:spPr bwMode="auto">
              <a:xfrm>
                <a:off x="1536" y="1633"/>
                <a:ext cx="81" cy="53"/>
              </a:xfrm>
              <a:custGeom>
                <a:avLst/>
                <a:gdLst>
                  <a:gd name="T0" fmla="*/ 1 w 115"/>
                  <a:gd name="T1" fmla="*/ 0 h 71"/>
                  <a:gd name="T2" fmla="*/ 1 w 115"/>
                  <a:gd name="T3" fmla="*/ 0 h 71"/>
                  <a:gd name="T4" fmla="*/ 1 w 115"/>
                  <a:gd name="T5" fmla="*/ 0 h 71"/>
                  <a:gd name="T6" fmla="*/ 1 w 115"/>
                  <a:gd name="T7" fmla="*/ 0 h 71"/>
                  <a:gd name="T8" fmla="*/ 1 w 115"/>
                  <a:gd name="T9" fmla="*/ 1 h 71"/>
                  <a:gd name="T10" fmla="*/ 1 w 115"/>
                  <a:gd name="T11" fmla="*/ 1 h 71"/>
                  <a:gd name="T12" fmla="*/ 1 w 115"/>
                  <a:gd name="T13" fmla="*/ 1 h 71"/>
                  <a:gd name="T14" fmla="*/ 0 w 115"/>
                  <a:gd name="T15" fmla="*/ 1 h 71"/>
                  <a:gd name="T16" fmla="*/ 0 w 115"/>
                  <a:gd name="T17" fmla="*/ 1 h 71"/>
                  <a:gd name="T18" fmla="*/ 0 w 115"/>
                  <a:gd name="T19" fmla="*/ 1 h 71"/>
                  <a:gd name="T20" fmla="*/ 1 w 115"/>
                  <a:gd name="T21" fmla="*/ 1 h 71"/>
                  <a:gd name="T22" fmla="*/ 1 w 115"/>
                  <a:gd name="T23" fmla="*/ 1 h 71"/>
                  <a:gd name="T24" fmla="*/ 1 w 115"/>
                  <a:gd name="T25" fmla="*/ 1 h 71"/>
                  <a:gd name="T26" fmla="*/ 1 w 115"/>
                  <a:gd name="T27" fmla="*/ 1 h 71"/>
                  <a:gd name="T28" fmla="*/ 1 w 115"/>
                  <a:gd name="T29" fmla="*/ 1 h 71"/>
                  <a:gd name="T30" fmla="*/ 1 w 115"/>
                  <a:gd name="T31" fmla="*/ 1 h 71"/>
                  <a:gd name="T32" fmla="*/ 1 w 115"/>
                  <a:gd name="T33" fmla="*/ 1 h 71"/>
                  <a:gd name="T34" fmla="*/ 1 w 115"/>
                  <a:gd name="T35" fmla="*/ 1 h 71"/>
                  <a:gd name="T36" fmla="*/ 1 w 115"/>
                  <a:gd name="T37" fmla="*/ 1 h 71"/>
                  <a:gd name="T38" fmla="*/ 1 w 115"/>
                  <a:gd name="T39" fmla="*/ 1 h 71"/>
                  <a:gd name="T40" fmla="*/ 1 w 115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71">
                    <a:moveTo>
                      <a:pt x="115" y="0"/>
                    </a:moveTo>
                    <a:lnTo>
                      <a:pt x="115" y="0"/>
                    </a:lnTo>
                    <a:lnTo>
                      <a:pt x="97" y="0"/>
                    </a:lnTo>
                    <a:lnTo>
                      <a:pt x="80" y="0"/>
                    </a:lnTo>
                    <a:lnTo>
                      <a:pt x="53" y="9"/>
                    </a:lnTo>
                    <a:lnTo>
                      <a:pt x="35" y="18"/>
                    </a:lnTo>
                    <a:lnTo>
                      <a:pt x="18" y="27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0" y="71"/>
                    </a:lnTo>
                    <a:lnTo>
                      <a:pt x="9" y="71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6" y="35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80" y="18"/>
                    </a:lnTo>
                    <a:lnTo>
                      <a:pt x="97" y="9"/>
                    </a:lnTo>
                    <a:lnTo>
                      <a:pt x="115" y="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5" name="Freeform 32"/>
              <p:cNvSpPr>
                <a:spLocks/>
              </p:cNvSpPr>
              <p:nvPr/>
            </p:nvSpPr>
            <p:spPr bwMode="auto">
              <a:xfrm>
                <a:off x="1617" y="1633"/>
                <a:ext cx="130" cy="26"/>
              </a:xfrm>
              <a:custGeom>
                <a:avLst/>
                <a:gdLst>
                  <a:gd name="T0" fmla="*/ 1 w 186"/>
                  <a:gd name="T1" fmla="*/ 1 h 35"/>
                  <a:gd name="T2" fmla="*/ 1 w 186"/>
                  <a:gd name="T3" fmla="*/ 1 h 35"/>
                  <a:gd name="T4" fmla="*/ 1 w 186"/>
                  <a:gd name="T5" fmla="*/ 1 h 35"/>
                  <a:gd name="T6" fmla="*/ 1 w 186"/>
                  <a:gd name="T7" fmla="*/ 1 h 35"/>
                  <a:gd name="T8" fmla="*/ 1 w 186"/>
                  <a:gd name="T9" fmla="*/ 1 h 35"/>
                  <a:gd name="T10" fmla="*/ 1 w 186"/>
                  <a:gd name="T11" fmla="*/ 1 h 35"/>
                  <a:gd name="T12" fmla="*/ 1 w 186"/>
                  <a:gd name="T13" fmla="*/ 1 h 35"/>
                  <a:gd name="T14" fmla="*/ 1 w 186"/>
                  <a:gd name="T15" fmla="*/ 1 h 35"/>
                  <a:gd name="T16" fmla="*/ 1 w 186"/>
                  <a:gd name="T17" fmla="*/ 1 h 35"/>
                  <a:gd name="T18" fmla="*/ 1 w 186"/>
                  <a:gd name="T19" fmla="*/ 1 h 35"/>
                  <a:gd name="T20" fmla="*/ 1 w 186"/>
                  <a:gd name="T21" fmla="*/ 1 h 35"/>
                  <a:gd name="T22" fmla="*/ 1 w 186"/>
                  <a:gd name="T23" fmla="*/ 0 h 35"/>
                  <a:gd name="T24" fmla="*/ 1 w 186"/>
                  <a:gd name="T25" fmla="*/ 0 h 35"/>
                  <a:gd name="T26" fmla="*/ 1 w 186"/>
                  <a:gd name="T27" fmla="*/ 0 h 35"/>
                  <a:gd name="T28" fmla="*/ 1 w 186"/>
                  <a:gd name="T29" fmla="*/ 0 h 35"/>
                  <a:gd name="T30" fmla="*/ 1 w 186"/>
                  <a:gd name="T31" fmla="*/ 0 h 35"/>
                  <a:gd name="T32" fmla="*/ 1 w 186"/>
                  <a:gd name="T33" fmla="*/ 0 h 35"/>
                  <a:gd name="T34" fmla="*/ 0 w 186"/>
                  <a:gd name="T35" fmla="*/ 0 h 35"/>
                  <a:gd name="T36" fmla="*/ 0 w 186"/>
                  <a:gd name="T37" fmla="*/ 1 h 35"/>
                  <a:gd name="T38" fmla="*/ 1 w 186"/>
                  <a:gd name="T39" fmla="*/ 1 h 35"/>
                  <a:gd name="T40" fmla="*/ 1 w 186"/>
                  <a:gd name="T41" fmla="*/ 1 h 35"/>
                  <a:gd name="T42" fmla="*/ 1 w 186"/>
                  <a:gd name="T43" fmla="*/ 1 h 35"/>
                  <a:gd name="T44" fmla="*/ 1 w 186"/>
                  <a:gd name="T45" fmla="*/ 1 h 35"/>
                  <a:gd name="T46" fmla="*/ 1 w 186"/>
                  <a:gd name="T47" fmla="*/ 1 h 35"/>
                  <a:gd name="T48" fmla="*/ 1 w 186"/>
                  <a:gd name="T49" fmla="*/ 1 h 35"/>
                  <a:gd name="T50" fmla="*/ 1 w 186"/>
                  <a:gd name="T51" fmla="*/ 1 h 35"/>
                  <a:gd name="T52" fmla="*/ 1 w 186"/>
                  <a:gd name="T53" fmla="*/ 1 h 35"/>
                  <a:gd name="T54" fmla="*/ 1 w 186"/>
                  <a:gd name="T55" fmla="*/ 1 h 35"/>
                  <a:gd name="T56" fmla="*/ 1 w 186"/>
                  <a:gd name="T57" fmla="*/ 1 h 35"/>
                  <a:gd name="T58" fmla="*/ 1 w 186"/>
                  <a:gd name="T59" fmla="*/ 1 h 35"/>
                  <a:gd name="T60" fmla="*/ 1 w 186"/>
                  <a:gd name="T61" fmla="*/ 1 h 35"/>
                  <a:gd name="T62" fmla="*/ 1 w 186"/>
                  <a:gd name="T63" fmla="*/ 1 h 35"/>
                  <a:gd name="T64" fmla="*/ 1 w 186"/>
                  <a:gd name="T65" fmla="*/ 1 h 35"/>
                  <a:gd name="T66" fmla="*/ 1 w 186"/>
                  <a:gd name="T67" fmla="*/ 1 h 35"/>
                  <a:gd name="T68" fmla="*/ 1 w 186"/>
                  <a:gd name="T69" fmla="*/ 1 h 35"/>
                  <a:gd name="T70" fmla="*/ 1 w 186"/>
                  <a:gd name="T71" fmla="*/ 1 h 35"/>
                  <a:gd name="T72" fmla="*/ 1 w 186"/>
                  <a:gd name="T73" fmla="*/ 1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6" h="35">
                    <a:moveTo>
                      <a:pt x="186" y="27"/>
                    </a:moveTo>
                    <a:lnTo>
                      <a:pt x="186" y="27"/>
                    </a:lnTo>
                    <a:lnTo>
                      <a:pt x="177" y="18"/>
                    </a:lnTo>
                    <a:lnTo>
                      <a:pt x="159" y="18"/>
                    </a:lnTo>
                    <a:lnTo>
                      <a:pt x="150" y="18"/>
                    </a:lnTo>
                    <a:lnTo>
                      <a:pt x="142" y="9"/>
                    </a:lnTo>
                    <a:lnTo>
                      <a:pt x="133" y="9"/>
                    </a:lnTo>
                    <a:lnTo>
                      <a:pt x="115" y="9"/>
                    </a:lnTo>
                    <a:lnTo>
                      <a:pt x="106" y="9"/>
                    </a:lnTo>
                    <a:lnTo>
                      <a:pt x="97" y="9"/>
                    </a:lnTo>
                    <a:lnTo>
                      <a:pt x="88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8" y="9"/>
                    </a:lnTo>
                    <a:lnTo>
                      <a:pt x="26" y="18"/>
                    </a:lnTo>
                    <a:lnTo>
                      <a:pt x="35" y="18"/>
                    </a:lnTo>
                    <a:lnTo>
                      <a:pt x="53" y="18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8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33" y="27"/>
                    </a:lnTo>
                    <a:lnTo>
                      <a:pt x="142" y="27"/>
                    </a:lnTo>
                    <a:lnTo>
                      <a:pt x="150" y="27"/>
                    </a:lnTo>
                    <a:lnTo>
                      <a:pt x="159" y="27"/>
                    </a:lnTo>
                    <a:lnTo>
                      <a:pt x="177" y="35"/>
                    </a:lnTo>
                    <a:lnTo>
                      <a:pt x="186" y="35"/>
                    </a:lnTo>
                    <a:lnTo>
                      <a:pt x="18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6" name="Freeform 33"/>
              <p:cNvSpPr>
                <a:spLocks/>
              </p:cNvSpPr>
              <p:nvPr/>
            </p:nvSpPr>
            <p:spPr bwMode="auto">
              <a:xfrm>
                <a:off x="1741" y="1653"/>
                <a:ext cx="13" cy="20"/>
              </a:xfrm>
              <a:custGeom>
                <a:avLst/>
                <a:gdLst>
                  <a:gd name="T0" fmla="*/ 1 w 18"/>
                  <a:gd name="T1" fmla="*/ 2 h 26"/>
                  <a:gd name="T2" fmla="*/ 1 w 18"/>
                  <a:gd name="T3" fmla="*/ 2 h 26"/>
                  <a:gd name="T4" fmla="*/ 1 w 18"/>
                  <a:gd name="T5" fmla="*/ 2 h 26"/>
                  <a:gd name="T6" fmla="*/ 1 w 18"/>
                  <a:gd name="T7" fmla="*/ 2 h 26"/>
                  <a:gd name="T8" fmla="*/ 1 w 18"/>
                  <a:gd name="T9" fmla="*/ 2 h 26"/>
                  <a:gd name="T10" fmla="*/ 1 w 18"/>
                  <a:gd name="T11" fmla="*/ 0 h 26"/>
                  <a:gd name="T12" fmla="*/ 1 w 18"/>
                  <a:gd name="T13" fmla="*/ 2 h 26"/>
                  <a:gd name="T14" fmla="*/ 0 w 18"/>
                  <a:gd name="T15" fmla="*/ 2 h 26"/>
                  <a:gd name="T16" fmla="*/ 1 w 18"/>
                  <a:gd name="T17" fmla="*/ 2 h 26"/>
                  <a:gd name="T18" fmla="*/ 1 w 18"/>
                  <a:gd name="T19" fmla="*/ 2 h 26"/>
                  <a:gd name="T20" fmla="*/ 1 w 18"/>
                  <a:gd name="T21" fmla="*/ 2 h 26"/>
                  <a:gd name="T22" fmla="*/ 1 w 18"/>
                  <a:gd name="T23" fmla="*/ 2 h 26"/>
                  <a:gd name="T24" fmla="*/ 1 w 18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9" y="26"/>
                    </a:lnTo>
                    <a:lnTo>
                      <a:pt x="18" y="17"/>
                    </a:lnTo>
                    <a:lnTo>
                      <a:pt x="18" y="8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0" y="8"/>
                    </a:lnTo>
                    <a:lnTo>
                      <a:pt x="9" y="17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7" name="Freeform 34"/>
              <p:cNvSpPr>
                <a:spLocks/>
              </p:cNvSpPr>
              <p:nvPr/>
            </p:nvSpPr>
            <p:spPr bwMode="auto">
              <a:xfrm>
                <a:off x="1610" y="1666"/>
                <a:ext cx="144" cy="81"/>
              </a:xfrm>
              <a:custGeom>
                <a:avLst/>
                <a:gdLst>
                  <a:gd name="T0" fmla="*/ 1 w 204"/>
                  <a:gd name="T1" fmla="*/ 2 h 107"/>
                  <a:gd name="T2" fmla="*/ 1 w 204"/>
                  <a:gd name="T3" fmla="*/ 2 h 107"/>
                  <a:gd name="T4" fmla="*/ 1 w 204"/>
                  <a:gd name="T5" fmla="*/ 2 h 107"/>
                  <a:gd name="T6" fmla="*/ 1 w 204"/>
                  <a:gd name="T7" fmla="*/ 2 h 107"/>
                  <a:gd name="T8" fmla="*/ 1 w 204"/>
                  <a:gd name="T9" fmla="*/ 2 h 107"/>
                  <a:gd name="T10" fmla="*/ 1 w 204"/>
                  <a:gd name="T11" fmla="*/ 2 h 107"/>
                  <a:gd name="T12" fmla="*/ 1 w 204"/>
                  <a:gd name="T13" fmla="*/ 2 h 107"/>
                  <a:gd name="T14" fmla="*/ 1 w 204"/>
                  <a:gd name="T15" fmla="*/ 2 h 107"/>
                  <a:gd name="T16" fmla="*/ 1 w 204"/>
                  <a:gd name="T17" fmla="*/ 2 h 107"/>
                  <a:gd name="T18" fmla="*/ 1 w 204"/>
                  <a:gd name="T19" fmla="*/ 2 h 107"/>
                  <a:gd name="T20" fmla="*/ 1 w 204"/>
                  <a:gd name="T21" fmla="*/ 2 h 107"/>
                  <a:gd name="T22" fmla="*/ 1 w 204"/>
                  <a:gd name="T23" fmla="*/ 2 h 107"/>
                  <a:gd name="T24" fmla="*/ 1 w 204"/>
                  <a:gd name="T25" fmla="*/ 2 h 107"/>
                  <a:gd name="T26" fmla="*/ 1 w 204"/>
                  <a:gd name="T27" fmla="*/ 2 h 107"/>
                  <a:gd name="T28" fmla="*/ 1 w 204"/>
                  <a:gd name="T29" fmla="*/ 2 h 107"/>
                  <a:gd name="T30" fmla="*/ 1 w 204"/>
                  <a:gd name="T31" fmla="*/ 2 h 107"/>
                  <a:gd name="T32" fmla="*/ 1 w 204"/>
                  <a:gd name="T33" fmla="*/ 2 h 107"/>
                  <a:gd name="T34" fmla="*/ 1 w 204"/>
                  <a:gd name="T35" fmla="*/ 2 h 107"/>
                  <a:gd name="T36" fmla="*/ 1 w 204"/>
                  <a:gd name="T37" fmla="*/ 0 h 107"/>
                  <a:gd name="T38" fmla="*/ 1 w 204"/>
                  <a:gd name="T39" fmla="*/ 2 h 107"/>
                  <a:gd name="T40" fmla="*/ 1 w 204"/>
                  <a:gd name="T41" fmla="*/ 2 h 107"/>
                  <a:gd name="T42" fmla="*/ 1 w 204"/>
                  <a:gd name="T43" fmla="*/ 2 h 107"/>
                  <a:gd name="T44" fmla="*/ 1 w 204"/>
                  <a:gd name="T45" fmla="*/ 2 h 107"/>
                  <a:gd name="T46" fmla="*/ 1 w 204"/>
                  <a:gd name="T47" fmla="*/ 2 h 107"/>
                  <a:gd name="T48" fmla="*/ 1 w 204"/>
                  <a:gd name="T49" fmla="*/ 2 h 107"/>
                  <a:gd name="T50" fmla="*/ 1 w 204"/>
                  <a:gd name="T51" fmla="*/ 2 h 107"/>
                  <a:gd name="T52" fmla="*/ 1 w 204"/>
                  <a:gd name="T53" fmla="*/ 2 h 107"/>
                  <a:gd name="T54" fmla="*/ 1 w 204"/>
                  <a:gd name="T55" fmla="*/ 2 h 107"/>
                  <a:gd name="T56" fmla="*/ 1 w 204"/>
                  <a:gd name="T57" fmla="*/ 2 h 107"/>
                  <a:gd name="T58" fmla="*/ 1 w 204"/>
                  <a:gd name="T59" fmla="*/ 2 h 107"/>
                  <a:gd name="T60" fmla="*/ 1 w 204"/>
                  <a:gd name="T61" fmla="*/ 2 h 107"/>
                  <a:gd name="T62" fmla="*/ 1 w 204"/>
                  <a:gd name="T63" fmla="*/ 2 h 107"/>
                  <a:gd name="T64" fmla="*/ 1 w 204"/>
                  <a:gd name="T65" fmla="*/ 2 h 107"/>
                  <a:gd name="T66" fmla="*/ 1 w 204"/>
                  <a:gd name="T67" fmla="*/ 2 h 107"/>
                  <a:gd name="T68" fmla="*/ 0 w 204"/>
                  <a:gd name="T69" fmla="*/ 2 h 107"/>
                  <a:gd name="T70" fmla="*/ 0 w 204"/>
                  <a:gd name="T71" fmla="*/ 2 h 107"/>
                  <a:gd name="T72" fmla="*/ 1 w 204"/>
                  <a:gd name="T73" fmla="*/ 2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4" h="107">
                    <a:moveTo>
                      <a:pt x="9" y="107"/>
                    </a:moveTo>
                    <a:lnTo>
                      <a:pt x="9" y="107"/>
                    </a:lnTo>
                    <a:lnTo>
                      <a:pt x="18" y="98"/>
                    </a:lnTo>
                    <a:lnTo>
                      <a:pt x="35" y="98"/>
                    </a:lnTo>
                    <a:lnTo>
                      <a:pt x="44" y="98"/>
                    </a:lnTo>
                    <a:lnTo>
                      <a:pt x="62" y="89"/>
                    </a:lnTo>
                    <a:lnTo>
                      <a:pt x="71" y="89"/>
                    </a:lnTo>
                    <a:lnTo>
                      <a:pt x="80" y="80"/>
                    </a:lnTo>
                    <a:lnTo>
                      <a:pt x="97" y="71"/>
                    </a:lnTo>
                    <a:lnTo>
                      <a:pt x="106" y="71"/>
                    </a:lnTo>
                    <a:lnTo>
                      <a:pt x="124" y="62"/>
                    </a:lnTo>
                    <a:lnTo>
                      <a:pt x="133" y="53"/>
                    </a:lnTo>
                    <a:lnTo>
                      <a:pt x="142" y="53"/>
                    </a:lnTo>
                    <a:lnTo>
                      <a:pt x="159" y="45"/>
                    </a:lnTo>
                    <a:lnTo>
                      <a:pt x="168" y="36"/>
                    </a:lnTo>
                    <a:lnTo>
                      <a:pt x="177" y="27"/>
                    </a:lnTo>
                    <a:lnTo>
                      <a:pt x="186" y="18"/>
                    </a:lnTo>
                    <a:lnTo>
                      <a:pt x="204" y="9"/>
                    </a:lnTo>
                    <a:lnTo>
                      <a:pt x="195" y="0"/>
                    </a:lnTo>
                    <a:lnTo>
                      <a:pt x="177" y="9"/>
                    </a:lnTo>
                    <a:lnTo>
                      <a:pt x="168" y="18"/>
                    </a:lnTo>
                    <a:lnTo>
                      <a:pt x="159" y="27"/>
                    </a:lnTo>
                    <a:lnTo>
                      <a:pt x="151" y="36"/>
                    </a:lnTo>
                    <a:lnTo>
                      <a:pt x="133" y="36"/>
                    </a:lnTo>
                    <a:lnTo>
                      <a:pt x="124" y="45"/>
                    </a:lnTo>
                    <a:lnTo>
                      <a:pt x="115" y="53"/>
                    </a:lnTo>
                    <a:lnTo>
                      <a:pt x="106" y="53"/>
                    </a:lnTo>
                    <a:lnTo>
                      <a:pt x="89" y="62"/>
                    </a:lnTo>
                    <a:lnTo>
                      <a:pt x="80" y="71"/>
                    </a:lnTo>
                    <a:lnTo>
                      <a:pt x="71" y="71"/>
                    </a:lnTo>
                    <a:lnTo>
                      <a:pt x="53" y="80"/>
                    </a:lnTo>
                    <a:lnTo>
                      <a:pt x="44" y="80"/>
                    </a:lnTo>
                    <a:lnTo>
                      <a:pt x="27" y="89"/>
                    </a:lnTo>
                    <a:lnTo>
                      <a:pt x="18" y="89"/>
                    </a:lnTo>
                    <a:lnTo>
                      <a:pt x="0" y="89"/>
                    </a:lnTo>
                    <a:lnTo>
                      <a:pt x="9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8" name="Freeform 35"/>
              <p:cNvSpPr>
                <a:spLocks/>
              </p:cNvSpPr>
              <p:nvPr/>
            </p:nvSpPr>
            <p:spPr bwMode="auto">
              <a:xfrm>
                <a:off x="1536" y="1686"/>
                <a:ext cx="81" cy="61"/>
              </a:xfrm>
              <a:custGeom>
                <a:avLst/>
                <a:gdLst>
                  <a:gd name="T0" fmla="*/ 0 w 115"/>
                  <a:gd name="T1" fmla="*/ 0 h 80"/>
                  <a:gd name="T2" fmla="*/ 0 w 115"/>
                  <a:gd name="T3" fmla="*/ 2 h 80"/>
                  <a:gd name="T4" fmla="*/ 1 w 115"/>
                  <a:gd name="T5" fmla="*/ 2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1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0 h 80"/>
                  <a:gd name="T36" fmla="*/ 0 w 115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0" y="0"/>
                    </a:moveTo>
                    <a:lnTo>
                      <a:pt x="0" y="18"/>
                    </a:lnTo>
                    <a:lnTo>
                      <a:pt x="9" y="35"/>
                    </a:lnTo>
                    <a:lnTo>
                      <a:pt x="26" y="44"/>
                    </a:lnTo>
                    <a:lnTo>
                      <a:pt x="35" y="62"/>
                    </a:lnTo>
                    <a:lnTo>
                      <a:pt x="53" y="71"/>
                    </a:lnTo>
                    <a:lnTo>
                      <a:pt x="71" y="80"/>
                    </a:lnTo>
                    <a:lnTo>
                      <a:pt x="88" y="80"/>
                    </a:lnTo>
                    <a:lnTo>
                      <a:pt x="115" y="80"/>
                    </a:lnTo>
                    <a:lnTo>
                      <a:pt x="106" y="62"/>
                    </a:lnTo>
                    <a:lnTo>
                      <a:pt x="88" y="71"/>
                    </a:lnTo>
                    <a:lnTo>
                      <a:pt x="71" y="62"/>
                    </a:lnTo>
                    <a:lnTo>
                      <a:pt x="62" y="62"/>
                    </a:lnTo>
                    <a:lnTo>
                      <a:pt x="44" y="53"/>
                    </a:lnTo>
                    <a:lnTo>
                      <a:pt x="35" y="44"/>
                    </a:lnTo>
                    <a:lnTo>
                      <a:pt x="26" y="26"/>
                    </a:lnTo>
                    <a:lnTo>
                      <a:pt x="18" y="18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9" name="Freeform 36"/>
              <p:cNvSpPr>
                <a:spLocks/>
              </p:cNvSpPr>
              <p:nvPr/>
            </p:nvSpPr>
            <p:spPr bwMode="auto">
              <a:xfrm>
                <a:off x="1654" y="1447"/>
                <a:ext cx="100" cy="226"/>
              </a:xfrm>
              <a:custGeom>
                <a:avLst/>
                <a:gdLst>
                  <a:gd name="T0" fmla="*/ 1 w 142"/>
                  <a:gd name="T1" fmla="*/ 5 h 301"/>
                  <a:gd name="T2" fmla="*/ 1 w 142"/>
                  <a:gd name="T3" fmla="*/ 5 h 301"/>
                  <a:gd name="T4" fmla="*/ 1 w 142"/>
                  <a:gd name="T5" fmla="*/ 4 h 301"/>
                  <a:gd name="T6" fmla="*/ 1 w 142"/>
                  <a:gd name="T7" fmla="*/ 4 h 301"/>
                  <a:gd name="T8" fmla="*/ 1 w 142"/>
                  <a:gd name="T9" fmla="*/ 4 h 301"/>
                  <a:gd name="T10" fmla="*/ 1 w 142"/>
                  <a:gd name="T11" fmla="*/ 3 h 301"/>
                  <a:gd name="T12" fmla="*/ 1 w 142"/>
                  <a:gd name="T13" fmla="*/ 3 h 301"/>
                  <a:gd name="T14" fmla="*/ 1 w 142"/>
                  <a:gd name="T15" fmla="*/ 2 h 301"/>
                  <a:gd name="T16" fmla="*/ 1 w 142"/>
                  <a:gd name="T17" fmla="*/ 2 h 301"/>
                  <a:gd name="T18" fmla="*/ 0 w 142"/>
                  <a:gd name="T19" fmla="*/ 2 h 301"/>
                  <a:gd name="T20" fmla="*/ 0 w 142"/>
                  <a:gd name="T21" fmla="*/ 2 h 301"/>
                  <a:gd name="T22" fmla="*/ 1 w 142"/>
                  <a:gd name="T23" fmla="*/ 2 h 301"/>
                  <a:gd name="T24" fmla="*/ 1 w 142"/>
                  <a:gd name="T25" fmla="*/ 2 h 301"/>
                  <a:gd name="T26" fmla="*/ 1 w 142"/>
                  <a:gd name="T27" fmla="*/ 2 h 301"/>
                  <a:gd name="T28" fmla="*/ 1 w 142"/>
                  <a:gd name="T29" fmla="*/ 2 h 301"/>
                  <a:gd name="T30" fmla="*/ 1 w 142"/>
                  <a:gd name="T31" fmla="*/ 2 h 301"/>
                  <a:gd name="T32" fmla="*/ 1 w 142"/>
                  <a:gd name="T33" fmla="*/ 2 h 301"/>
                  <a:gd name="T34" fmla="*/ 1 w 142"/>
                  <a:gd name="T35" fmla="*/ 0 h 301"/>
                  <a:gd name="T36" fmla="*/ 1 w 142"/>
                  <a:gd name="T37" fmla="*/ 2 h 301"/>
                  <a:gd name="T38" fmla="*/ 1 w 142"/>
                  <a:gd name="T39" fmla="*/ 2 h 301"/>
                  <a:gd name="T40" fmla="*/ 1 w 142"/>
                  <a:gd name="T41" fmla="*/ 2 h 301"/>
                  <a:gd name="T42" fmla="*/ 1 w 142"/>
                  <a:gd name="T43" fmla="*/ 2 h 301"/>
                  <a:gd name="T44" fmla="*/ 1 w 142"/>
                  <a:gd name="T45" fmla="*/ 2 h 301"/>
                  <a:gd name="T46" fmla="*/ 1 w 142"/>
                  <a:gd name="T47" fmla="*/ 2 h 301"/>
                  <a:gd name="T48" fmla="*/ 1 w 142"/>
                  <a:gd name="T49" fmla="*/ 2 h 301"/>
                  <a:gd name="T50" fmla="*/ 1 w 142"/>
                  <a:gd name="T51" fmla="*/ 3 h 301"/>
                  <a:gd name="T52" fmla="*/ 1 w 142"/>
                  <a:gd name="T53" fmla="*/ 3 h 301"/>
                  <a:gd name="T54" fmla="*/ 1 w 142"/>
                  <a:gd name="T55" fmla="*/ 4 h 301"/>
                  <a:gd name="T56" fmla="*/ 1 w 142"/>
                  <a:gd name="T57" fmla="*/ 5 h 301"/>
                  <a:gd name="T58" fmla="*/ 1 w 142"/>
                  <a:gd name="T59" fmla="*/ 5 h 301"/>
                  <a:gd name="T60" fmla="*/ 1 w 142"/>
                  <a:gd name="T61" fmla="*/ 5 h 301"/>
                  <a:gd name="T62" fmla="*/ 1 w 142"/>
                  <a:gd name="T63" fmla="*/ 5 h 301"/>
                  <a:gd name="T64" fmla="*/ 1 w 142"/>
                  <a:gd name="T65" fmla="*/ 5 h 3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301">
                    <a:moveTo>
                      <a:pt x="106" y="301"/>
                    </a:moveTo>
                    <a:lnTo>
                      <a:pt x="89" y="283"/>
                    </a:lnTo>
                    <a:lnTo>
                      <a:pt x="71" y="257"/>
                    </a:lnTo>
                    <a:lnTo>
                      <a:pt x="62" y="239"/>
                    </a:lnTo>
                    <a:lnTo>
                      <a:pt x="44" y="213"/>
                    </a:lnTo>
                    <a:lnTo>
                      <a:pt x="35" y="195"/>
                    </a:lnTo>
                    <a:lnTo>
                      <a:pt x="27" y="168"/>
                    </a:lnTo>
                    <a:lnTo>
                      <a:pt x="18" y="142"/>
                    </a:lnTo>
                    <a:lnTo>
                      <a:pt x="9" y="115"/>
                    </a:lnTo>
                    <a:lnTo>
                      <a:pt x="0" y="97"/>
                    </a:lnTo>
                    <a:lnTo>
                      <a:pt x="0" y="80"/>
                    </a:lnTo>
                    <a:lnTo>
                      <a:pt x="9" y="62"/>
                    </a:lnTo>
                    <a:lnTo>
                      <a:pt x="18" y="44"/>
                    </a:lnTo>
                    <a:lnTo>
                      <a:pt x="27" y="35"/>
                    </a:lnTo>
                    <a:lnTo>
                      <a:pt x="44" y="18"/>
                    </a:lnTo>
                    <a:lnTo>
                      <a:pt x="53" y="9"/>
                    </a:lnTo>
                    <a:lnTo>
                      <a:pt x="71" y="9"/>
                    </a:lnTo>
                    <a:lnTo>
                      <a:pt x="80" y="0"/>
                    </a:lnTo>
                    <a:lnTo>
                      <a:pt x="97" y="9"/>
                    </a:lnTo>
                    <a:lnTo>
                      <a:pt x="115" y="18"/>
                    </a:lnTo>
                    <a:lnTo>
                      <a:pt x="124" y="35"/>
                    </a:lnTo>
                    <a:lnTo>
                      <a:pt x="133" y="53"/>
                    </a:lnTo>
                    <a:lnTo>
                      <a:pt x="142" y="80"/>
                    </a:lnTo>
                    <a:lnTo>
                      <a:pt x="142" y="97"/>
                    </a:lnTo>
                    <a:lnTo>
                      <a:pt x="142" y="115"/>
                    </a:lnTo>
                    <a:lnTo>
                      <a:pt x="142" y="159"/>
                    </a:lnTo>
                    <a:lnTo>
                      <a:pt x="142" y="204"/>
                    </a:lnTo>
                    <a:lnTo>
                      <a:pt x="133" y="257"/>
                    </a:lnTo>
                    <a:lnTo>
                      <a:pt x="133" y="301"/>
                    </a:lnTo>
                    <a:lnTo>
                      <a:pt x="124" y="301"/>
                    </a:lnTo>
                    <a:lnTo>
                      <a:pt x="115" y="301"/>
                    </a:lnTo>
                    <a:lnTo>
                      <a:pt x="106" y="301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0" name="Freeform 37"/>
              <p:cNvSpPr>
                <a:spLocks/>
              </p:cNvSpPr>
              <p:nvPr/>
            </p:nvSpPr>
            <p:spPr bwMode="auto">
              <a:xfrm>
                <a:off x="1654" y="1533"/>
                <a:ext cx="81" cy="140"/>
              </a:xfrm>
              <a:custGeom>
                <a:avLst/>
                <a:gdLst>
                  <a:gd name="T0" fmla="*/ 0 w 115"/>
                  <a:gd name="T1" fmla="*/ 0 h 186"/>
                  <a:gd name="T2" fmla="*/ 0 w 115"/>
                  <a:gd name="T3" fmla="*/ 0 h 186"/>
                  <a:gd name="T4" fmla="*/ 1 w 115"/>
                  <a:gd name="T5" fmla="*/ 2 h 186"/>
                  <a:gd name="T6" fmla="*/ 1 w 115"/>
                  <a:gd name="T7" fmla="*/ 2 h 186"/>
                  <a:gd name="T8" fmla="*/ 1 w 115"/>
                  <a:gd name="T9" fmla="*/ 2 h 186"/>
                  <a:gd name="T10" fmla="*/ 1 w 115"/>
                  <a:gd name="T11" fmla="*/ 2 h 186"/>
                  <a:gd name="T12" fmla="*/ 1 w 115"/>
                  <a:gd name="T13" fmla="*/ 2 h 186"/>
                  <a:gd name="T14" fmla="*/ 1 w 115"/>
                  <a:gd name="T15" fmla="*/ 2 h 186"/>
                  <a:gd name="T16" fmla="*/ 1 w 115"/>
                  <a:gd name="T17" fmla="*/ 3 h 186"/>
                  <a:gd name="T18" fmla="*/ 1 w 115"/>
                  <a:gd name="T19" fmla="*/ 3 h 186"/>
                  <a:gd name="T20" fmla="*/ 1 w 115"/>
                  <a:gd name="T21" fmla="*/ 3 h 186"/>
                  <a:gd name="T22" fmla="*/ 1 w 115"/>
                  <a:gd name="T23" fmla="*/ 3 h 186"/>
                  <a:gd name="T24" fmla="*/ 1 w 115"/>
                  <a:gd name="T25" fmla="*/ 2 h 186"/>
                  <a:gd name="T26" fmla="*/ 1 w 115"/>
                  <a:gd name="T27" fmla="*/ 2 h 186"/>
                  <a:gd name="T28" fmla="*/ 1 w 115"/>
                  <a:gd name="T29" fmla="*/ 2 h 186"/>
                  <a:gd name="T30" fmla="*/ 1 w 115"/>
                  <a:gd name="T31" fmla="*/ 2 h 186"/>
                  <a:gd name="T32" fmla="*/ 1 w 115"/>
                  <a:gd name="T33" fmla="*/ 2 h 186"/>
                  <a:gd name="T34" fmla="*/ 1 w 115"/>
                  <a:gd name="T35" fmla="*/ 2 h 186"/>
                  <a:gd name="T36" fmla="*/ 1 w 115"/>
                  <a:gd name="T37" fmla="*/ 0 h 186"/>
                  <a:gd name="T38" fmla="*/ 1 w 115"/>
                  <a:gd name="T39" fmla="*/ 0 h 186"/>
                  <a:gd name="T40" fmla="*/ 0 w 115"/>
                  <a:gd name="T41" fmla="*/ 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86">
                    <a:moveTo>
                      <a:pt x="0" y="0"/>
                    </a:moveTo>
                    <a:lnTo>
                      <a:pt x="0" y="0"/>
                    </a:lnTo>
                    <a:lnTo>
                      <a:pt x="9" y="27"/>
                    </a:lnTo>
                    <a:lnTo>
                      <a:pt x="18" y="53"/>
                    </a:lnTo>
                    <a:lnTo>
                      <a:pt x="27" y="80"/>
                    </a:lnTo>
                    <a:lnTo>
                      <a:pt x="44" y="98"/>
                    </a:lnTo>
                    <a:lnTo>
                      <a:pt x="53" y="124"/>
                    </a:lnTo>
                    <a:lnTo>
                      <a:pt x="71" y="151"/>
                    </a:lnTo>
                    <a:lnTo>
                      <a:pt x="89" y="168"/>
                    </a:lnTo>
                    <a:lnTo>
                      <a:pt x="97" y="186"/>
                    </a:lnTo>
                    <a:lnTo>
                      <a:pt x="115" y="177"/>
                    </a:lnTo>
                    <a:lnTo>
                      <a:pt x="97" y="160"/>
                    </a:lnTo>
                    <a:lnTo>
                      <a:pt x="80" y="142"/>
                    </a:lnTo>
                    <a:lnTo>
                      <a:pt x="62" y="115"/>
                    </a:lnTo>
                    <a:lnTo>
                      <a:pt x="53" y="98"/>
                    </a:lnTo>
                    <a:lnTo>
                      <a:pt x="44" y="71"/>
                    </a:lnTo>
                    <a:lnTo>
                      <a:pt x="27" y="53"/>
                    </a:lnTo>
                    <a:lnTo>
                      <a:pt x="18" y="2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1" name="Freeform 38"/>
              <p:cNvSpPr>
                <a:spLocks/>
              </p:cNvSpPr>
              <p:nvPr/>
            </p:nvSpPr>
            <p:spPr bwMode="auto">
              <a:xfrm>
                <a:off x="1648" y="1447"/>
                <a:ext cx="56" cy="86"/>
              </a:xfrm>
              <a:custGeom>
                <a:avLst/>
                <a:gdLst>
                  <a:gd name="T0" fmla="*/ 1 w 80"/>
                  <a:gd name="T1" fmla="*/ 0 h 115"/>
                  <a:gd name="T2" fmla="*/ 1 w 80"/>
                  <a:gd name="T3" fmla="*/ 0 h 115"/>
                  <a:gd name="T4" fmla="*/ 1 w 80"/>
                  <a:gd name="T5" fmla="*/ 1 h 115"/>
                  <a:gd name="T6" fmla="*/ 1 w 80"/>
                  <a:gd name="T7" fmla="*/ 1 h 115"/>
                  <a:gd name="T8" fmla="*/ 1 w 80"/>
                  <a:gd name="T9" fmla="*/ 1 h 115"/>
                  <a:gd name="T10" fmla="*/ 1 w 80"/>
                  <a:gd name="T11" fmla="*/ 1 h 115"/>
                  <a:gd name="T12" fmla="*/ 1 w 80"/>
                  <a:gd name="T13" fmla="*/ 1 h 115"/>
                  <a:gd name="T14" fmla="*/ 1 w 80"/>
                  <a:gd name="T15" fmla="*/ 1 h 115"/>
                  <a:gd name="T16" fmla="*/ 0 w 80"/>
                  <a:gd name="T17" fmla="*/ 1 h 115"/>
                  <a:gd name="T18" fmla="*/ 1 w 80"/>
                  <a:gd name="T19" fmla="*/ 1 h 115"/>
                  <a:gd name="T20" fmla="*/ 1 w 80"/>
                  <a:gd name="T21" fmla="*/ 1 h 115"/>
                  <a:gd name="T22" fmla="*/ 1 w 80"/>
                  <a:gd name="T23" fmla="*/ 1 h 115"/>
                  <a:gd name="T24" fmla="*/ 1 w 80"/>
                  <a:gd name="T25" fmla="*/ 1 h 115"/>
                  <a:gd name="T26" fmla="*/ 1 w 80"/>
                  <a:gd name="T27" fmla="*/ 1 h 115"/>
                  <a:gd name="T28" fmla="*/ 1 w 80"/>
                  <a:gd name="T29" fmla="*/ 1 h 115"/>
                  <a:gd name="T30" fmla="*/ 1 w 80"/>
                  <a:gd name="T31" fmla="*/ 1 h 115"/>
                  <a:gd name="T32" fmla="*/ 1 w 80"/>
                  <a:gd name="T33" fmla="*/ 1 h 115"/>
                  <a:gd name="T34" fmla="*/ 1 w 80"/>
                  <a:gd name="T35" fmla="*/ 1 h 115"/>
                  <a:gd name="T36" fmla="*/ 1 w 80"/>
                  <a:gd name="T37" fmla="*/ 1 h 115"/>
                  <a:gd name="T38" fmla="*/ 1 w 80"/>
                  <a:gd name="T39" fmla="*/ 1 h 115"/>
                  <a:gd name="T40" fmla="*/ 1 w 80"/>
                  <a:gd name="T41" fmla="*/ 0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71" y="0"/>
                    </a:moveTo>
                    <a:lnTo>
                      <a:pt x="71" y="0"/>
                    </a:lnTo>
                    <a:lnTo>
                      <a:pt x="62" y="9"/>
                    </a:lnTo>
                    <a:lnTo>
                      <a:pt x="44" y="18"/>
                    </a:lnTo>
                    <a:lnTo>
                      <a:pt x="36" y="26"/>
                    </a:lnTo>
                    <a:lnTo>
                      <a:pt x="18" y="44"/>
                    </a:lnTo>
                    <a:lnTo>
                      <a:pt x="9" y="62"/>
                    </a:lnTo>
                    <a:lnTo>
                      <a:pt x="9" y="80"/>
                    </a:lnTo>
                    <a:lnTo>
                      <a:pt x="0" y="97"/>
                    </a:lnTo>
                    <a:lnTo>
                      <a:pt x="9" y="115"/>
                    </a:lnTo>
                    <a:lnTo>
                      <a:pt x="18" y="115"/>
                    </a:lnTo>
                    <a:lnTo>
                      <a:pt x="18" y="97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36" y="53"/>
                    </a:lnTo>
                    <a:lnTo>
                      <a:pt x="44" y="35"/>
                    </a:lnTo>
                    <a:lnTo>
                      <a:pt x="53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2" name="Freeform 39"/>
              <p:cNvSpPr>
                <a:spLocks/>
              </p:cNvSpPr>
              <p:nvPr/>
            </p:nvSpPr>
            <p:spPr bwMode="auto">
              <a:xfrm>
                <a:off x="1698" y="1447"/>
                <a:ext cx="61" cy="86"/>
              </a:xfrm>
              <a:custGeom>
                <a:avLst/>
                <a:gdLst>
                  <a:gd name="T0" fmla="*/ 1 w 88"/>
                  <a:gd name="T1" fmla="*/ 1 h 115"/>
                  <a:gd name="T2" fmla="*/ 1 w 88"/>
                  <a:gd name="T3" fmla="*/ 1 h 115"/>
                  <a:gd name="T4" fmla="*/ 1 w 88"/>
                  <a:gd name="T5" fmla="*/ 1 h 115"/>
                  <a:gd name="T6" fmla="*/ 1 w 88"/>
                  <a:gd name="T7" fmla="*/ 1 h 115"/>
                  <a:gd name="T8" fmla="*/ 1 w 88"/>
                  <a:gd name="T9" fmla="*/ 1 h 115"/>
                  <a:gd name="T10" fmla="*/ 1 w 88"/>
                  <a:gd name="T11" fmla="*/ 1 h 115"/>
                  <a:gd name="T12" fmla="*/ 1 w 88"/>
                  <a:gd name="T13" fmla="*/ 1 h 115"/>
                  <a:gd name="T14" fmla="*/ 1 w 88"/>
                  <a:gd name="T15" fmla="*/ 0 h 115"/>
                  <a:gd name="T16" fmla="*/ 1 w 88"/>
                  <a:gd name="T17" fmla="*/ 0 h 115"/>
                  <a:gd name="T18" fmla="*/ 0 w 88"/>
                  <a:gd name="T19" fmla="*/ 0 h 115"/>
                  <a:gd name="T20" fmla="*/ 1 w 88"/>
                  <a:gd name="T21" fmla="*/ 1 h 115"/>
                  <a:gd name="T22" fmla="*/ 1 w 88"/>
                  <a:gd name="T23" fmla="*/ 1 h 115"/>
                  <a:gd name="T24" fmla="*/ 1 w 88"/>
                  <a:gd name="T25" fmla="*/ 1 h 115"/>
                  <a:gd name="T26" fmla="*/ 1 w 88"/>
                  <a:gd name="T27" fmla="*/ 1 h 115"/>
                  <a:gd name="T28" fmla="*/ 1 w 88"/>
                  <a:gd name="T29" fmla="*/ 1 h 115"/>
                  <a:gd name="T30" fmla="*/ 1 w 88"/>
                  <a:gd name="T31" fmla="*/ 1 h 115"/>
                  <a:gd name="T32" fmla="*/ 1 w 88"/>
                  <a:gd name="T33" fmla="*/ 1 h 115"/>
                  <a:gd name="T34" fmla="*/ 1 w 88"/>
                  <a:gd name="T35" fmla="*/ 1 h 115"/>
                  <a:gd name="T36" fmla="*/ 1 w 88"/>
                  <a:gd name="T37" fmla="*/ 1 h 115"/>
                  <a:gd name="T38" fmla="*/ 1 w 88"/>
                  <a:gd name="T39" fmla="*/ 1 h 115"/>
                  <a:gd name="T40" fmla="*/ 1 w 88"/>
                  <a:gd name="T41" fmla="*/ 1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115">
                    <a:moveTo>
                      <a:pt x="88" y="115"/>
                    </a:moveTo>
                    <a:lnTo>
                      <a:pt x="88" y="115"/>
                    </a:lnTo>
                    <a:lnTo>
                      <a:pt x="88" y="97"/>
                    </a:lnTo>
                    <a:lnTo>
                      <a:pt x="80" y="71"/>
                    </a:lnTo>
                    <a:lnTo>
                      <a:pt x="80" y="53"/>
                    </a:lnTo>
                    <a:lnTo>
                      <a:pt x="71" y="35"/>
                    </a:lnTo>
                    <a:lnTo>
                      <a:pt x="53" y="18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35" y="18"/>
                    </a:lnTo>
                    <a:lnTo>
                      <a:pt x="44" y="26"/>
                    </a:lnTo>
                    <a:lnTo>
                      <a:pt x="53" y="44"/>
                    </a:lnTo>
                    <a:lnTo>
                      <a:pt x="62" y="53"/>
                    </a:lnTo>
                    <a:lnTo>
                      <a:pt x="71" y="80"/>
                    </a:lnTo>
                    <a:lnTo>
                      <a:pt x="71" y="97"/>
                    </a:lnTo>
                    <a:lnTo>
                      <a:pt x="71" y="115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3" name="Freeform 40"/>
              <p:cNvSpPr>
                <a:spLocks/>
              </p:cNvSpPr>
              <p:nvPr/>
            </p:nvSpPr>
            <p:spPr bwMode="auto">
              <a:xfrm>
                <a:off x="1741" y="1533"/>
                <a:ext cx="18" cy="140"/>
              </a:xfrm>
              <a:custGeom>
                <a:avLst/>
                <a:gdLst>
                  <a:gd name="T0" fmla="*/ 1 w 26"/>
                  <a:gd name="T1" fmla="*/ 3 h 186"/>
                  <a:gd name="T2" fmla="*/ 1 w 26"/>
                  <a:gd name="T3" fmla="*/ 3 h 186"/>
                  <a:gd name="T4" fmla="*/ 1 w 26"/>
                  <a:gd name="T5" fmla="*/ 2 h 186"/>
                  <a:gd name="T6" fmla="*/ 1 w 26"/>
                  <a:gd name="T7" fmla="*/ 2 h 186"/>
                  <a:gd name="T8" fmla="*/ 1 w 26"/>
                  <a:gd name="T9" fmla="*/ 2 h 186"/>
                  <a:gd name="T10" fmla="*/ 1 w 26"/>
                  <a:gd name="T11" fmla="*/ 0 h 186"/>
                  <a:gd name="T12" fmla="*/ 1 w 26"/>
                  <a:gd name="T13" fmla="*/ 0 h 186"/>
                  <a:gd name="T14" fmla="*/ 1 w 26"/>
                  <a:gd name="T15" fmla="*/ 2 h 186"/>
                  <a:gd name="T16" fmla="*/ 1 w 26"/>
                  <a:gd name="T17" fmla="*/ 2 h 186"/>
                  <a:gd name="T18" fmla="*/ 1 w 26"/>
                  <a:gd name="T19" fmla="*/ 2 h 186"/>
                  <a:gd name="T20" fmla="*/ 0 w 26"/>
                  <a:gd name="T21" fmla="*/ 3 h 186"/>
                  <a:gd name="T22" fmla="*/ 0 w 26"/>
                  <a:gd name="T23" fmla="*/ 3 h 186"/>
                  <a:gd name="T24" fmla="*/ 1 w 26"/>
                  <a:gd name="T25" fmla="*/ 3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86">
                    <a:moveTo>
                      <a:pt x="9" y="186"/>
                    </a:moveTo>
                    <a:lnTo>
                      <a:pt x="9" y="186"/>
                    </a:lnTo>
                    <a:lnTo>
                      <a:pt x="18" y="142"/>
                    </a:lnTo>
                    <a:lnTo>
                      <a:pt x="26" y="89"/>
                    </a:lnTo>
                    <a:lnTo>
                      <a:pt x="26" y="44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9" y="44"/>
                    </a:lnTo>
                    <a:lnTo>
                      <a:pt x="9" y="89"/>
                    </a:lnTo>
                    <a:lnTo>
                      <a:pt x="9" y="142"/>
                    </a:lnTo>
                    <a:lnTo>
                      <a:pt x="0" y="177"/>
                    </a:lnTo>
                    <a:lnTo>
                      <a:pt x="9" y="1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4" name="Freeform 41"/>
              <p:cNvSpPr>
                <a:spLocks/>
              </p:cNvSpPr>
              <p:nvPr/>
            </p:nvSpPr>
            <p:spPr bwMode="auto">
              <a:xfrm>
                <a:off x="1722" y="1666"/>
                <a:ext cx="25" cy="14"/>
              </a:xfrm>
              <a:custGeom>
                <a:avLst/>
                <a:gdLst>
                  <a:gd name="T0" fmla="*/ 0 w 36"/>
                  <a:gd name="T1" fmla="*/ 2 h 18"/>
                  <a:gd name="T2" fmla="*/ 0 w 36"/>
                  <a:gd name="T3" fmla="*/ 2 h 18"/>
                  <a:gd name="T4" fmla="*/ 1 w 36"/>
                  <a:gd name="T5" fmla="*/ 2 h 18"/>
                  <a:gd name="T6" fmla="*/ 1 w 36"/>
                  <a:gd name="T7" fmla="*/ 2 h 18"/>
                  <a:gd name="T8" fmla="*/ 1 w 36"/>
                  <a:gd name="T9" fmla="*/ 2 h 18"/>
                  <a:gd name="T10" fmla="*/ 1 w 36"/>
                  <a:gd name="T11" fmla="*/ 2 h 18"/>
                  <a:gd name="T12" fmla="*/ 1 w 36"/>
                  <a:gd name="T13" fmla="*/ 0 h 18"/>
                  <a:gd name="T14" fmla="*/ 1 w 36"/>
                  <a:gd name="T15" fmla="*/ 0 h 18"/>
                  <a:gd name="T16" fmla="*/ 1 w 36"/>
                  <a:gd name="T17" fmla="*/ 0 h 18"/>
                  <a:gd name="T18" fmla="*/ 1 w 36"/>
                  <a:gd name="T19" fmla="*/ 0 h 18"/>
                  <a:gd name="T20" fmla="*/ 1 w 36"/>
                  <a:gd name="T21" fmla="*/ 2 h 18"/>
                  <a:gd name="T22" fmla="*/ 1 w 36"/>
                  <a:gd name="T23" fmla="*/ 0 h 18"/>
                  <a:gd name="T24" fmla="*/ 0 w 36"/>
                  <a:gd name="T25" fmla="*/ 2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8">
                    <a:moveTo>
                      <a:pt x="0" y="9"/>
                    </a:moveTo>
                    <a:lnTo>
                      <a:pt x="0" y="9"/>
                    </a:lnTo>
                    <a:lnTo>
                      <a:pt x="18" y="18"/>
                    </a:lnTo>
                    <a:lnTo>
                      <a:pt x="27" y="18"/>
                    </a:lnTo>
                    <a:lnTo>
                      <a:pt x="36" y="9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9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5" name="Freeform 42"/>
              <p:cNvSpPr>
                <a:spLocks/>
              </p:cNvSpPr>
              <p:nvPr/>
            </p:nvSpPr>
            <p:spPr bwMode="auto">
              <a:xfrm>
                <a:off x="2269" y="1447"/>
                <a:ext cx="113" cy="212"/>
              </a:xfrm>
              <a:custGeom>
                <a:avLst/>
                <a:gdLst>
                  <a:gd name="T0" fmla="*/ 1 w 160"/>
                  <a:gd name="T1" fmla="*/ 3 h 283"/>
                  <a:gd name="T2" fmla="*/ 0 w 160"/>
                  <a:gd name="T3" fmla="*/ 3 h 283"/>
                  <a:gd name="T4" fmla="*/ 0 w 160"/>
                  <a:gd name="T5" fmla="*/ 2 h 283"/>
                  <a:gd name="T6" fmla="*/ 1 w 160"/>
                  <a:gd name="T7" fmla="*/ 1 h 283"/>
                  <a:gd name="T8" fmla="*/ 1 w 160"/>
                  <a:gd name="T9" fmla="*/ 1 h 283"/>
                  <a:gd name="T10" fmla="*/ 1 w 160"/>
                  <a:gd name="T11" fmla="*/ 1 h 283"/>
                  <a:gd name="T12" fmla="*/ 1 w 160"/>
                  <a:gd name="T13" fmla="*/ 1 h 283"/>
                  <a:gd name="T14" fmla="*/ 1 w 160"/>
                  <a:gd name="T15" fmla="*/ 1 h 283"/>
                  <a:gd name="T16" fmla="*/ 1 w 160"/>
                  <a:gd name="T17" fmla="*/ 1 h 283"/>
                  <a:gd name="T18" fmla="*/ 1 w 160"/>
                  <a:gd name="T19" fmla="*/ 1 h 283"/>
                  <a:gd name="T20" fmla="*/ 1 w 160"/>
                  <a:gd name="T21" fmla="*/ 0 h 283"/>
                  <a:gd name="T22" fmla="*/ 1 w 160"/>
                  <a:gd name="T23" fmla="*/ 0 h 283"/>
                  <a:gd name="T24" fmla="*/ 1 w 160"/>
                  <a:gd name="T25" fmla="*/ 0 h 283"/>
                  <a:gd name="T26" fmla="*/ 1 w 160"/>
                  <a:gd name="T27" fmla="*/ 1 h 283"/>
                  <a:gd name="T28" fmla="*/ 1 w 160"/>
                  <a:gd name="T29" fmla="*/ 1 h 283"/>
                  <a:gd name="T30" fmla="*/ 1 w 160"/>
                  <a:gd name="T31" fmla="*/ 1 h 283"/>
                  <a:gd name="T32" fmla="*/ 1 w 160"/>
                  <a:gd name="T33" fmla="*/ 1 h 283"/>
                  <a:gd name="T34" fmla="*/ 1 w 160"/>
                  <a:gd name="T35" fmla="*/ 1 h 283"/>
                  <a:gd name="T36" fmla="*/ 1 w 160"/>
                  <a:gd name="T37" fmla="*/ 1 h 283"/>
                  <a:gd name="T38" fmla="*/ 1 w 160"/>
                  <a:gd name="T39" fmla="*/ 1 h 283"/>
                  <a:gd name="T40" fmla="*/ 1 w 160"/>
                  <a:gd name="T41" fmla="*/ 1 h 283"/>
                  <a:gd name="T42" fmla="*/ 1 w 160"/>
                  <a:gd name="T43" fmla="*/ 2 h 283"/>
                  <a:gd name="T44" fmla="*/ 1 w 160"/>
                  <a:gd name="T45" fmla="*/ 2 h 283"/>
                  <a:gd name="T46" fmla="*/ 1 w 160"/>
                  <a:gd name="T47" fmla="*/ 2 h 283"/>
                  <a:gd name="T48" fmla="*/ 1 w 160"/>
                  <a:gd name="T49" fmla="*/ 3 h 283"/>
                  <a:gd name="T50" fmla="*/ 1 w 160"/>
                  <a:gd name="T51" fmla="*/ 3 h 283"/>
                  <a:gd name="T52" fmla="*/ 1 w 160"/>
                  <a:gd name="T53" fmla="*/ 3 h 283"/>
                  <a:gd name="T54" fmla="*/ 1 w 160"/>
                  <a:gd name="T55" fmla="*/ 3 h 283"/>
                  <a:gd name="T56" fmla="*/ 1 w 160"/>
                  <a:gd name="T57" fmla="*/ 4 h 283"/>
                  <a:gd name="T58" fmla="*/ 1 w 160"/>
                  <a:gd name="T59" fmla="*/ 4 h 283"/>
                  <a:gd name="T60" fmla="*/ 1 w 160"/>
                  <a:gd name="T61" fmla="*/ 4 h 283"/>
                  <a:gd name="T62" fmla="*/ 1 w 160"/>
                  <a:gd name="T63" fmla="*/ 4 h 283"/>
                  <a:gd name="T64" fmla="*/ 1 w 160"/>
                  <a:gd name="T65" fmla="*/ 3 h 2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83">
                    <a:moveTo>
                      <a:pt x="9" y="275"/>
                    </a:moveTo>
                    <a:lnTo>
                      <a:pt x="0" y="221"/>
                    </a:lnTo>
                    <a:lnTo>
                      <a:pt x="0" y="168"/>
                    </a:lnTo>
                    <a:lnTo>
                      <a:pt x="9" y="124"/>
                    </a:lnTo>
                    <a:lnTo>
                      <a:pt x="18" y="71"/>
                    </a:lnTo>
                    <a:lnTo>
                      <a:pt x="27" y="53"/>
                    </a:lnTo>
                    <a:lnTo>
                      <a:pt x="36" y="35"/>
                    </a:lnTo>
                    <a:lnTo>
                      <a:pt x="44" y="26"/>
                    </a:lnTo>
                    <a:lnTo>
                      <a:pt x="62" y="18"/>
                    </a:lnTo>
                    <a:lnTo>
                      <a:pt x="80" y="9"/>
                    </a:lnTo>
                    <a:lnTo>
                      <a:pt x="98" y="0"/>
                    </a:lnTo>
                    <a:lnTo>
                      <a:pt x="115" y="0"/>
                    </a:lnTo>
                    <a:lnTo>
                      <a:pt x="124" y="0"/>
                    </a:lnTo>
                    <a:lnTo>
                      <a:pt x="142" y="9"/>
                    </a:lnTo>
                    <a:lnTo>
                      <a:pt x="151" y="26"/>
                    </a:lnTo>
                    <a:lnTo>
                      <a:pt x="160" y="35"/>
                    </a:lnTo>
                    <a:lnTo>
                      <a:pt x="160" y="62"/>
                    </a:lnTo>
                    <a:lnTo>
                      <a:pt x="160" y="80"/>
                    </a:lnTo>
                    <a:lnTo>
                      <a:pt x="151" y="97"/>
                    </a:lnTo>
                    <a:lnTo>
                      <a:pt x="142" y="115"/>
                    </a:lnTo>
                    <a:lnTo>
                      <a:pt x="133" y="142"/>
                    </a:lnTo>
                    <a:lnTo>
                      <a:pt x="124" y="159"/>
                    </a:lnTo>
                    <a:lnTo>
                      <a:pt x="115" y="177"/>
                    </a:lnTo>
                    <a:lnTo>
                      <a:pt x="98" y="195"/>
                    </a:lnTo>
                    <a:lnTo>
                      <a:pt x="89" y="213"/>
                    </a:lnTo>
                    <a:lnTo>
                      <a:pt x="71" y="230"/>
                    </a:lnTo>
                    <a:lnTo>
                      <a:pt x="62" y="248"/>
                    </a:lnTo>
                    <a:lnTo>
                      <a:pt x="44" y="266"/>
                    </a:lnTo>
                    <a:lnTo>
                      <a:pt x="36" y="283"/>
                    </a:lnTo>
                    <a:lnTo>
                      <a:pt x="27" y="283"/>
                    </a:lnTo>
                    <a:lnTo>
                      <a:pt x="18" y="283"/>
                    </a:lnTo>
                    <a:lnTo>
                      <a:pt x="9" y="275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6" name="Freeform 43"/>
              <p:cNvSpPr>
                <a:spLocks/>
              </p:cNvSpPr>
              <p:nvPr/>
            </p:nvSpPr>
            <p:spPr bwMode="auto">
              <a:xfrm>
                <a:off x="2263" y="1493"/>
                <a:ext cx="25" cy="166"/>
              </a:xfrm>
              <a:custGeom>
                <a:avLst/>
                <a:gdLst>
                  <a:gd name="T0" fmla="*/ 1 w 36"/>
                  <a:gd name="T1" fmla="*/ 0 h 221"/>
                  <a:gd name="T2" fmla="*/ 1 w 36"/>
                  <a:gd name="T3" fmla="*/ 0 h 221"/>
                  <a:gd name="T4" fmla="*/ 1 w 36"/>
                  <a:gd name="T5" fmla="*/ 2 h 221"/>
                  <a:gd name="T6" fmla="*/ 0 w 36"/>
                  <a:gd name="T7" fmla="*/ 2 h 221"/>
                  <a:gd name="T8" fmla="*/ 1 w 36"/>
                  <a:gd name="T9" fmla="*/ 3 h 221"/>
                  <a:gd name="T10" fmla="*/ 1 w 36"/>
                  <a:gd name="T11" fmla="*/ 4 h 221"/>
                  <a:gd name="T12" fmla="*/ 1 w 36"/>
                  <a:gd name="T13" fmla="*/ 4 h 221"/>
                  <a:gd name="T14" fmla="*/ 1 w 36"/>
                  <a:gd name="T15" fmla="*/ 3 h 221"/>
                  <a:gd name="T16" fmla="*/ 1 w 36"/>
                  <a:gd name="T17" fmla="*/ 2 h 221"/>
                  <a:gd name="T18" fmla="*/ 1 w 36"/>
                  <a:gd name="T19" fmla="*/ 2 h 221"/>
                  <a:gd name="T20" fmla="*/ 1 w 36"/>
                  <a:gd name="T21" fmla="*/ 2 h 221"/>
                  <a:gd name="T22" fmla="*/ 1 w 36"/>
                  <a:gd name="T23" fmla="*/ 2 h 221"/>
                  <a:gd name="T24" fmla="*/ 1 w 36"/>
                  <a:gd name="T25" fmla="*/ 0 h 2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221">
                    <a:moveTo>
                      <a:pt x="18" y="0"/>
                    </a:moveTo>
                    <a:lnTo>
                      <a:pt x="18" y="0"/>
                    </a:lnTo>
                    <a:lnTo>
                      <a:pt x="9" y="62"/>
                    </a:lnTo>
                    <a:lnTo>
                      <a:pt x="0" y="106"/>
                    </a:lnTo>
                    <a:lnTo>
                      <a:pt x="9" y="159"/>
                    </a:lnTo>
                    <a:lnTo>
                      <a:pt x="9" y="221"/>
                    </a:lnTo>
                    <a:lnTo>
                      <a:pt x="27" y="213"/>
                    </a:lnTo>
                    <a:lnTo>
                      <a:pt x="18" y="159"/>
                    </a:lnTo>
                    <a:lnTo>
                      <a:pt x="18" y="106"/>
                    </a:lnTo>
                    <a:lnTo>
                      <a:pt x="18" y="62"/>
                    </a:lnTo>
                    <a:lnTo>
                      <a:pt x="36" y="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7" name="Freeform 44"/>
              <p:cNvSpPr>
                <a:spLocks/>
              </p:cNvSpPr>
              <p:nvPr/>
            </p:nvSpPr>
            <p:spPr bwMode="auto">
              <a:xfrm>
                <a:off x="2276" y="1440"/>
                <a:ext cx="80" cy="60"/>
              </a:xfrm>
              <a:custGeom>
                <a:avLst/>
                <a:gdLst>
                  <a:gd name="T0" fmla="*/ 1 w 115"/>
                  <a:gd name="T1" fmla="*/ 2 h 80"/>
                  <a:gd name="T2" fmla="*/ 1 w 115"/>
                  <a:gd name="T3" fmla="*/ 2 h 80"/>
                  <a:gd name="T4" fmla="*/ 1 w 115"/>
                  <a:gd name="T5" fmla="*/ 0 h 80"/>
                  <a:gd name="T6" fmla="*/ 1 w 115"/>
                  <a:gd name="T7" fmla="*/ 2 h 80"/>
                  <a:gd name="T8" fmla="*/ 1 w 115"/>
                  <a:gd name="T9" fmla="*/ 2 h 80"/>
                  <a:gd name="T10" fmla="*/ 1 w 115"/>
                  <a:gd name="T11" fmla="*/ 2 h 80"/>
                  <a:gd name="T12" fmla="*/ 1 w 115"/>
                  <a:gd name="T13" fmla="*/ 2 h 80"/>
                  <a:gd name="T14" fmla="*/ 1 w 115"/>
                  <a:gd name="T15" fmla="*/ 2 h 80"/>
                  <a:gd name="T16" fmla="*/ 1 w 115"/>
                  <a:gd name="T17" fmla="*/ 2 h 80"/>
                  <a:gd name="T18" fmla="*/ 0 w 115"/>
                  <a:gd name="T19" fmla="*/ 2 h 80"/>
                  <a:gd name="T20" fmla="*/ 1 w 115"/>
                  <a:gd name="T21" fmla="*/ 2 h 80"/>
                  <a:gd name="T22" fmla="*/ 1 w 115"/>
                  <a:gd name="T23" fmla="*/ 2 h 80"/>
                  <a:gd name="T24" fmla="*/ 1 w 115"/>
                  <a:gd name="T25" fmla="*/ 2 h 80"/>
                  <a:gd name="T26" fmla="*/ 1 w 115"/>
                  <a:gd name="T27" fmla="*/ 2 h 80"/>
                  <a:gd name="T28" fmla="*/ 1 w 115"/>
                  <a:gd name="T29" fmla="*/ 2 h 80"/>
                  <a:gd name="T30" fmla="*/ 1 w 115"/>
                  <a:gd name="T31" fmla="*/ 2 h 80"/>
                  <a:gd name="T32" fmla="*/ 1 w 115"/>
                  <a:gd name="T33" fmla="*/ 2 h 80"/>
                  <a:gd name="T34" fmla="*/ 1 w 115"/>
                  <a:gd name="T35" fmla="*/ 2 h 80"/>
                  <a:gd name="T36" fmla="*/ 1 w 115"/>
                  <a:gd name="T37" fmla="*/ 2 h 80"/>
                  <a:gd name="T38" fmla="*/ 1 w 115"/>
                  <a:gd name="T39" fmla="*/ 2 h 80"/>
                  <a:gd name="T40" fmla="*/ 1 w 115"/>
                  <a:gd name="T41" fmla="*/ 2 h 8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80">
                    <a:moveTo>
                      <a:pt x="115" y="9"/>
                    </a:moveTo>
                    <a:lnTo>
                      <a:pt x="115" y="9"/>
                    </a:lnTo>
                    <a:lnTo>
                      <a:pt x="106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18"/>
                    </a:lnTo>
                    <a:lnTo>
                      <a:pt x="35" y="27"/>
                    </a:lnTo>
                    <a:lnTo>
                      <a:pt x="18" y="44"/>
                    </a:lnTo>
                    <a:lnTo>
                      <a:pt x="9" y="53"/>
                    </a:lnTo>
                    <a:lnTo>
                      <a:pt x="0" y="71"/>
                    </a:lnTo>
                    <a:lnTo>
                      <a:pt x="18" y="80"/>
                    </a:lnTo>
                    <a:lnTo>
                      <a:pt x="18" y="62"/>
                    </a:lnTo>
                    <a:lnTo>
                      <a:pt x="27" y="53"/>
                    </a:lnTo>
                    <a:lnTo>
                      <a:pt x="44" y="35"/>
                    </a:lnTo>
                    <a:lnTo>
                      <a:pt x="53" y="27"/>
                    </a:lnTo>
                    <a:lnTo>
                      <a:pt x="71" y="27"/>
                    </a:lnTo>
                    <a:lnTo>
                      <a:pt x="89" y="18"/>
                    </a:lnTo>
                    <a:lnTo>
                      <a:pt x="106" y="18"/>
                    </a:lnTo>
                    <a:lnTo>
                      <a:pt x="115" y="18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8" name="Freeform 45"/>
              <p:cNvSpPr>
                <a:spLocks/>
              </p:cNvSpPr>
              <p:nvPr/>
            </p:nvSpPr>
            <p:spPr bwMode="auto">
              <a:xfrm>
                <a:off x="2356" y="1447"/>
                <a:ext cx="31" cy="106"/>
              </a:xfrm>
              <a:custGeom>
                <a:avLst/>
                <a:gdLst>
                  <a:gd name="T0" fmla="*/ 1 w 44"/>
                  <a:gd name="T1" fmla="*/ 1 h 142"/>
                  <a:gd name="T2" fmla="*/ 1 w 44"/>
                  <a:gd name="T3" fmla="*/ 1 h 142"/>
                  <a:gd name="T4" fmla="*/ 1 w 44"/>
                  <a:gd name="T5" fmla="*/ 1 h 142"/>
                  <a:gd name="T6" fmla="*/ 1 w 44"/>
                  <a:gd name="T7" fmla="*/ 1 h 142"/>
                  <a:gd name="T8" fmla="*/ 1 w 44"/>
                  <a:gd name="T9" fmla="*/ 1 h 142"/>
                  <a:gd name="T10" fmla="*/ 1 w 44"/>
                  <a:gd name="T11" fmla="*/ 1 h 142"/>
                  <a:gd name="T12" fmla="*/ 1 w 44"/>
                  <a:gd name="T13" fmla="*/ 1 h 142"/>
                  <a:gd name="T14" fmla="*/ 1 w 44"/>
                  <a:gd name="T15" fmla="*/ 1 h 142"/>
                  <a:gd name="T16" fmla="*/ 1 w 44"/>
                  <a:gd name="T17" fmla="*/ 1 h 142"/>
                  <a:gd name="T18" fmla="*/ 0 w 44"/>
                  <a:gd name="T19" fmla="*/ 0 h 142"/>
                  <a:gd name="T20" fmla="*/ 0 w 44"/>
                  <a:gd name="T21" fmla="*/ 1 h 142"/>
                  <a:gd name="T22" fmla="*/ 1 w 44"/>
                  <a:gd name="T23" fmla="*/ 1 h 142"/>
                  <a:gd name="T24" fmla="*/ 1 w 44"/>
                  <a:gd name="T25" fmla="*/ 1 h 142"/>
                  <a:gd name="T26" fmla="*/ 1 w 44"/>
                  <a:gd name="T27" fmla="*/ 1 h 142"/>
                  <a:gd name="T28" fmla="*/ 1 w 44"/>
                  <a:gd name="T29" fmla="*/ 1 h 142"/>
                  <a:gd name="T30" fmla="*/ 1 w 44"/>
                  <a:gd name="T31" fmla="*/ 1 h 142"/>
                  <a:gd name="T32" fmla="*/ 1 w 44"/>
                  <a:gd name="T33" fmla="*/ 1 h 142"/>
                  <a:gd name="T34" fmla="*/ 1 w 44"/>
                  <a:gd name="T35" fmla="*/ 1 h 142"/>
                  <a:gd name="T36" fmla="*/ 1 w 44"/>
                  <a:gd name="T37" fmla="*/ 1 h 142"/>
                  <a:gd name="T38" fmla="*/ 1 w 44"/>
                  <a:gd name="T39" fmla="*/ 1 h 142"/>
                  <a:gd name="T40" fmla="*/ 1 w 44"/>
                  <a:gd name="T41" fmla="*/ 1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4" h="142">
                    <a:moveTo>
                      <a:pt x="18" y="142"/>
                    </a:moveTo>
                    <a:lnTo>
                      <a:pt x="18" y="142"/>
                    </a:lnTo>
                    <a:lnTo>
                      <a:pt x="27" y="124"/>
                    </a:lnTo>
                    <a:lnTo>
                      <a:pt x="36" y="97"/>
                    </a:lnTo>
                    <a:lnTo>
                      <a:pt x="36" y="80"/>
                    </a:lnTo>
                    <a:lnTo>
                      <a:pt x="44" y="62"/>
                    </a:lnTo>
                    <a:lnTo>
                      <a:pt x="36" y="35"/>
                    </a:lnTo>
                    <a:lnTo>
                      <a:pt x="36" y="18"/>
                    </a:lnTo>
                    <a:lnTo>
                      <a:pt x="18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8" y="26"/>
                    </a:lnTo>
                    <a:lnTo>
                      <a:pt x="27" y="44"/>
                    </a:lnTo>
                    <a:lnTo>
                      <a:pt x="27" y="62"/>
                    </a:lnTo>
                    <a:lnTo>
                      <a:pt x="27" y="80"/>
                    </a:lnTo>
                    <a:lnTo>
                      <a:pt x="18" y="97"/>
                    </a:lnTo>
                    <a:lnTo>
                      <a:pt x="18" y="115"/>
                    </a:lnTo>
                    <a:lnTo>
                      <a:pt x="9" y="13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9" name="Freeform 46"/>
              <p:cNvSpPr>
                <a:spLocks/>
              </p:cNvSpPr>
              <p:nvPr/>
            </p:nvSpPr>
            <p:spPr bwMode="auto">
              <a:xfrm>
                <a:off x="2288" y="1547"/>
                <a:ext cx="81" cy="119"/>
              </a:xfrm>
              <a:custGeom>
                <a:avLst/>
                <a:gdLst>
                  <a:gd name="T0" fmla="*/ 1 w 115"/>
                  <a:gd name="T1" fmla="*/ 2 h 159"/>
                  <a:gd name="T2" fmla="*/ 1 w 115"/>
                  <a:gd name="T3" fmla="*/ 2 h 159"/>
                  <a:gd name="T4" fmla="*/ 1 w 115"/>
                  <a:gd name="T5" fmla="*/ 1 h 159"/>
                  <a:gd name="T6" fmla="*/ 1 w 115"/>
                  <a:gd name="T7" fmla="*/ 1 h 159"/>
                  <a:gd name="T8" fmla="*/ 1 w 115"/>
                  <a:gd name="T9" fmla="*/ 1 h 159"/>
                  <a:gd name="T10" fmla="*/ 1 w 115"/>
                  <a:gd name="T11" fmla="*/ 1 h 159"/>
                  <a:gd name="T12" fmla="*/ 1 w 115"/>
                  <a:gd name="T13" fmla="*/ 1 h 159"/>
                  <a:gd name="T14" fmla="*/ 1 w 115"/>
                  <a:gd name="T15" fmla="*/ 1 h 159"/>
                  <a:gd name="T16" fmla="*/ 1 w 115"/>
                  <a:gd name="T17" fmla="*/ 1 h 159"/>
                  <a:gd name="T18" fmla="*/ 1 w 115"/>
                  <a:gd name="T19" fmla="*/ 1 h 159"/>
                  <a:gd name="T20" fmla="*/ 1 w 115"/>
                  <a:gd name="T21" fmla="*/ 0 h 159"/>
                  <a:gd name="T22" fmla="*/ 1 w 115"/>
                  <a:gd name="T23" fmla="*/ 1 h 159"/>
                  <a:gd name="T24" fmla="*/ 1 w 115"/>
                  <a:gd name="T25" fmla="*/ 1 h 159"/>
                  <a:gd name="T26" fmla="*/ 1 w 115"/>
                  <a:gd name="T27" fmla="*/ 1 h 159"/>
                  <a:gd name="T28" fmla="*/ 1 w 115"/>
                  <a:gd name="T29" fmla="*/ 1 h 159"/>
                  <a:gd name="T30" fmla="*/ 1 w 115"/>
                  <a:gd name="T31" fmla="*/ 1 h 159"/>
                  <a:gd name="T32" fmla="*/ 1 w 115"/>
                  <a:gd name="T33" fmla="*/ 1 h 159"/>
                  <a:gd name="T34" fmla="*/ 1 w 115"/>
                  <a:gd name="T35" fmla="*/ 1 h 159"/>
                  <a:gd name="T36" fmla="*/ 0 w 115"/>
                  <a:gd name="T37" fmla="*/ 1 h 159"/>
                  <a:gd name="T38" fmla="*/ 0 w 115"/>
                  <a:gd name="T39" fmla="*/ 1 h 159"/>
                  <a:gd name="T40" fmla="*/ 1 w 115"/>
                  <a:gd name="T41" fmla="*/ 2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59">
                    <a:moveTo>
                      <a:pt x="9" y="159"/>
                    </a:moveTo>
                    <a:lnTo>
                      <a:pt x="9" y="159"/>
                    </a:lnTo>
                    <a:lnTo>
                      <a:pt x="26" y="142"/>
                    </a:lnTo>
                    <a:lnTo>
                      <a:pt x="44" y="124"/>
                    </a:lnTo>
                    <a:lnTo>
                      <a:pt x="53" y="106"/>
                    </a:lnTo>
                    <a:lnTo>
                      <a:pt x="62" y="88"/>
                    </a:lnTo>
                    <a:lnTo>
                      <a:pt x="79" y="62"/>
                    </a:lnTo>
                    <a:lnTo>
                      <a:pt x="88" y="44"/>
                    </a:lnTo>
                    <a:lnTo>
                      <a:pt x="106" y="26"/>
                    </a:lnTo>
                    <a:lnTo>
                      <a:pt x="115" y="9"/>
                    </a:lnTo>
                    <a:lnTo>
                      <a:pt x="106" y="0"/>
                    </a:lnTo>
                    <a:lnTo>
                      <a:pt x="88" y="18"/>
                    </a:lnTo>
                    <a:lnTo>
                      <a:pt x="79" y="44"/>
                    </a:lnTo>
                    <a:lnTo>
                      <a:pt x="71" y="62"/>
                    </a:lnTo>
                    <a:lnTo>
                      <a:pt x="53" y="80"/>
                    </a:lnTo>
                    <a:lnTo>
                      <a:pt x="44" y="97"/>
                    </a:lnTo>
                    <a:lnTo>
                      <a:pt x="26" y="115"/>
                    </a:lnTo>
                    <a:lnTo>
                      <a:pt x="17" y="133"/>
                    </a:lnTo>
                    <a:lnTo>
                      <a:pt x="0" y="150"/>
                    </a:lnTo>
                    <a:lnTo>
                      <a:pt x="9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0" name="Freeform 47"/>
              <p:cNvSpPr>
                <a:spLocks/>
              </p:cNvSpPr>
              <p:nvPr/>
            </p:nvSpPr>
            <p:spPr bwMode="auto">
              <a:xfrm>
                <a:off x="2269" y="1653"/>
                <a:ext cx="26" cy="13"/>
              </a:xfrm>
              <a:custGeom>
                <a:avLst/>
                <a:gdLst>
                  <a:gd name="T0" fmla="*/ 0 w 36"/>
                  <a:gd name="T1" fmla="*/ 2 h 17"/>
                  <a:gd name="T2" fmla="*/ 0 w 36"/>
                  <a:gd name="T3" fmla="*/ 2 h 17"/>
                  <a:gd name="T4" fmla="*/ 1 w 36"/>
                  <a:gd name="T5" fmla="*/ 2 h 17"/>
                  <a:gd name="T6" fmla="*/ 1 w 36"/>
                  <a:gd name="T7" fmla="*/ 2 h 17"/>
                  <a:gd name="T8" fmla="*/ 1 w 36"/>
                  <a:gd name="T9" fmla="*/ 2 h 17"/>
                  <a:gd name="T10" fmla="*/ 1 w 36"/>
                  <a:gd name="T11" fmla="*/ 2 h 17"/>
                  <a:gd name="T12" fmla="*/ 1 w 36"/>
                  <a:gd name="T13" fmla="*/ 2 h 17"/>
                  <a:gd name="T14" fmla="*/ 1 w 36"/>
                  <a:gd name="T15" fmla="*/ 2 h 17"/>
                  <a:gd name="T16" fmla="*/ 1 w 36"/>
                  <a:gd name="T17" fmla="*/ 2 h 17"/>
                  <a:gd name="T18" fmla="*/ 1 w 36"/>
                  <a:gd name="T19" fmla="*/ 0 h 17"/>
                  <a:gd name="T20" fmla="*/ 1 w 36"/>
                  <a:gd name="T21" fmla="*/ 0 h 17"/>
                  <a:gd name="T22" fmla="*/ 1 w 36"/>
                  <a:gd name="T23" fmla="*/ 0 h 17"/>
                  <a:gd name="T24" fmla="*/ 0 w 36"/>
                  <a:gd name="T25" fmla="*/ 2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17">
                    <a:moveTo>
                      <a:pt x="0" y="8"/>
                    </a:moveTo>
                    <a:lnTo>
                      <a:pt x="0" y="8"/>
                    </a:lnTo>
                    <a:lnTo>
                      <a:pt x="9" y="17"/>
                    </a:lnTo>
                    <a:lnTo>
                      <a:pt x="18" y="17"/>
                    </a:lnTo>
                    <a:lnTo>
                      <a:pt x="27" y="17"/>
                    </a:lnTo>
                    <a:lnTo>
                      <a:pt x="36" y="1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1" name="Freeform 48"/>
              <p:cNvSpPr>
                <a:spLocks/>
              </p:cNvSpPr>
              <p:nvPr/>
            </p:nvSpPr>
            <p:spPr bwMode="auto">
              <a:xfrm>
                <a:off x="2282" y="1626"/>
                <a:ext cx="205" cy="114"/>
              </a:xfrm>
              <a:custGeom>
                <a:avLst/>
                <a:gdLst>
                  <a:gd name="T0" fmla="*/ 1 w 292"/>
                  <a:gd name="T1" fmla="*/ 2 h 151"/>
                  <a:gd name="T2" fmla="*/ 1 w 292"/>
                  <a:gd name="T3" fmla="*/ 2 h 151"/>
                  <a:gd name="T4" fmla="*/ 1 w 292"/>
                  <a:gd name="T5" fmla="*/ 2 h 151"/>
                  <a:gd name="T6" fmla="*/ 1 w 292"/>
                  <a:gd name="T7" fmla="*/ 2 h 151"/>
                  <a:gd name="T8" fmla="*/ 1 w 292"/>
                  <a:gd name="T9" fmla="*/ 2 h 151"/>
                  <a:gd name="T10" fmla="*/ 1 w 292"/>
                  <a:gd name="T11" fmla="*/ 0 h 151"/>
                  <a:gd name="T12" fmla="*/ 1 w 292"/>
                  <a:gd name="T13" fmla="*/ 0 h 151"/>
                  <a:gd name="T14" fmla="*/ 1 w 292"/>
                  <a:gd name="T15" fmla="*/ 0 h 151"/>
                  <a:gd name="T16" fmla="*/ 1 w 292"/>
                  <a:gd name="T17" fmla="*/ 0 h 151"/>
                  <a:gd name="T18" fmla="*/ 1 w 292"/>
                  <a:gd name="T19" fmla="*/ 0 h 151"/>
                  <a:gd name="T20" fmla="*/ 1 w 292"/>
                  <a:gd name="T21" fmla="*/ 0 h 151"/>
                  <a:gd name="T22" fmla="*/ 1 w 292"/>
                  <a:gd name="T23" fmla="*/ 0 h 151"/>
                  <a:gd name="T24" fmla="*/ 1 w 292"/>
                  <a:gd name="T25" fmla="*/ 0 h 151"/>
                  <a:gd name="T26" fmla="*/ 1 w 292"/>
                  <a:gd name="T27" fmla="*/ 0 h 151"/>
                  <a:gd name="T28" fmla="*/ 1 w 292"/>
                  <a:gd name="T29" fmla="*/ 0 h 151"/>
                  <a:gd name="T30" fmla="*/ 1 w 292"/>
                  <a:gd name="T31" fmla="*/ 2 h 151"/>
                  <a:gd name="T32" fmla="*/ 1 w 292"/>
                  <a:gd name="T33" fmla="*/ 2 h 151"/>
                  <a:gd name="T34" fmla="*/ 1 w 292"/>
                  <a:gd name="T35" fmla="*/ 2 h 151"/>
                  <a:gd name="T36" fmla="*/ 1 w 292"/>
                  <a:gd name="T37" fmla="*/ 2 h 151"/>
                  <a:gd name="T38" fmla="*/ 1 w 292"/>
                  <a:gd name="T39" fmla="*/ 2 h 151"/>
                  <a:gd name="T40" fmla="*/ 1 w 292"/>
                  <a:gd name="T41" fmla="*/ 2 h 151"/>
                  <a:gd name="T42" fmla="*/ 1 w 292"/>
                  <a:gd name="T43" fmla="*/ 2 h 151"/>
                  <a:gd name="T44" fmla="*/ 1 w 292"/>
                  <a:gd name="T45" fmla="*/ 2 h 151"/>
                  <a:gd name="T46" fmla="*/ 1 w 292"/>
                  <a:gd name="T47" fmla="*/ 2 h 151"/>
                  <a:gd name="T48" fmla="*/ 1 w 292"/>
                  <a:gd name="T49" fmla="*/ 2 h 151"/>
                  <a:gd name="T50" fmla="*/ 1 w 292"/>
                  <a:gd name="T51" fmla="*/ 2 h 151"/>
                  <a:gd name="T52" fmla="*/ 1 w 292"/>
                  <a:gd name="T53" fmla="*/ 2 h 151"/>
                  <a:gd name="T54" fmla="*/ 1 w 292"/>
                  <a:gd name="T55" fmla="*/ 2 h 151"/>
                  <a:gd name="T56" fmla="*/ 1 w 292"/>
                  <a:gd name="T57" fmla="*/ 2 h 151"/>
                  <a:gd name="T58" fmla="*/ 1 w 292"/>
                  <a:gd name="T59" fmla="*/ 2 h 151"/>
                  <a:gd name="T60" fmla="*/ 1 w 292"/>
                  <a:gd name="T61" fmla="*/ 2 h 151"/>
                  <a:gd name="T62" fmla="*/ 1 w 292"/>
                  <a:gd name="T63" fmla="*/ 2 h 151"/>
                  <a:gd name="T64" fmla="*/ 1 w 292"/>
                  <a:gd name="T65" fmla="*/ 2 h 151"/>
                  <a:gd name="T66" fmla="*/ 1 w 292"/>
                  <a:gd name="T67" fmla="*/ 2 h 151"/>
                  <a:gd name="T68" fmla="*/ 1 w 292"/>
                  <a:gd name="T69" fmla="*/ 2 h 151"/>
                  <a:gd name="T70" fmla="*/ 1 w 292"/>
                  <a:gd name="T71" fmla="*/ 2 h 151"/>
                  <a:gd name="T72" fmla="*/ 1 w 292"/>
                  <a:gd name="T73" fmla="*/ 2 h 151"/>
                  <a:gd name="T74" fmla="*/ 1 w 292"/>
                  <a:gd name="T75" fmla="*/ 2 h 151"/>
                  <a:gd name="T76" fmla="*/ 1 w 292"/>
                  <a:gd name="T77" fmla="*/ 2 h 151"/>
                  <a:gd name="T78" fmla="*/ 1 w 292"/>
                  <a:gd name="T79" fmla="*/ 2 h 151"/>
                  <a:gd name="T80" fmla="*/ 0 w 292"/>
                  <a:gd name="T81" fmla="*/ 2 h 151"/>
                  <a:gd name="T82" fmla="*/ 0 w 292"/>
                  <a:gd name="T83" fmla="*/ 2 h 151"/>
                  <a:gd name="T84" fmla="*/ 0 w 292"/>
                  <a:gd name="T85" fmla="*/ 2 h 151"/>
                  <a:gd name="T86" fmla="*/ 0 w 292"/>
                  <a:gd name="T87" fmla="*/ 2 h 151"/>
                  <a:gd name="T88" fmla="*/ 1 w 292"/>
                  <a:gd name="T89" fmla="*/ 2 h 1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51">
                    <a:moveTo>
                      <a:pt x="9" y="18"/>
                    </a:moveTo>
                    <a:lnTo>
                      <a:pt x="18" y="9"/>
                    </a:lnTo>
                    <a:lnTo>
                      <a:pt x="26" y="9"/>
                    </a:lnTo>
                    <a:lnTo>
                      <a:pt x="44" y="9"/>
                    </a:lnTo>
                    <a:lnTo>
                      <a:pt x="53" y="9"/>
                    </a:lnTo>
                    <a:lnTo>
                      <a:pt x="71" y="0"/>
                    </a:lnTo>
                    <a:lnTo>
                      <a:pt x="80" y="0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3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77" y="0"/>
                    </a:lnTo>
                    <a:lnTo>
                      <a:pt x="186" y="0"/>
                    </a:lnTo>
                    <a:lnTo>
                      <a:pt x="203" y="9"/>
                    </a:lnTo>
                    <a:lnTo>
                      <a:pt x="212" y="9"/>
                    </a:lnTo>
                    <a:lnTo>
                      <a:pt x="239" y="18"/>
                    </a:lnTo>
                    <a:lnTo>
                      <a:pt x="248" y="27"/>
                    </a:lnTo>
                    <a:lnTo>
                      <a:pt x="265" y="36"/>
                    </a:lnTo>
                    <a:lnTo>
                      <a:pt x="274" y="53"/>
                    </a:lnTo>
                    <a:lnTo>
                      <a:pt x="283" y="62"/>
                    </a:lnTo>
                    <a:lnTo>
                      <a:pt x="283" y="80"/>
                    </a:lnTo>
                    <a:lnTo>
                      <a:pt x="292" y="98"/>
                    </a:lnTo>
                    <a:lnTo>
                      <a:pt x="283" y="115"/>
                    </a:lnTo>
                    <a:lnTo>
                      <a:pt x="283" y="133"/>
                    </a:lnTo>
                    <a:lnTo>
                      <a:pt x="265" y="142"/>
                    </a:lnTo>
                    <a:lnTo>
                      <a:pt x="257" y="151"/>
                    </a:lnTo>
                    <a:lnTo>
                      <a:pt x="239" y="151"/>
                    </a:lnTo>
                    <a:lnTo>
                      <a:pt x="212" y="151"/>
                    </a:lnTo>
                    <a:lnTo>
                      <a:pt x="195" y="142"/>
                    </a:lnTo>
                    <a:lnTo>
                      <a:pt x="168" y="142"/>
                    </a:lnTo>
                    <a:lnTo>
                      <a:pt x="150" y="133"/>
                    </a:lnTo>
                    <a:lnTo>
                      <a:pt x="133" y="124"/>
                    </a:lnTo>
                    <a:lnTo>
                      <a:pt x="115" y="106"/>
                    </a:lnTo>
                    <a:lnTo>
                      <a:pt x="97" y="98"/>
                    </a:lnTo>
                    <a:lnTo>
                      <a:pt x="71" y="89"/>
                    </a:lnTo>
                    <a:lnTo>
                      <a:pt x="53" y="80"/>
                    </a:lnTo>
                    <a:lnTo>
                      <a:pt x="35" y="62"/>
                    </a:lnTo>
                    <a:lnTo>
                      <a:pt x="18" y="53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CC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2" name="Freeform 49"/>
              <p:cNvSpPr>
                <a:spLocks/>
              </p:cNvSpPr>
              <p:nvPr/>
            </p:nvSpPr>
            <p:spPr bwMode="auto">
              <a:xfrm>
                <a:off x="2282" y="1620"/>
                <a:ext cx="155" cy="20"/>
              </a:xfrm>
              <a:custGeom>
                <a:avLst/>
                <a:gdLst>
                  <a:gd name="T0" fmla="*/ 1 w 221"/>
                  <a:gd name="T1" fmla="*/ 1 h 27"/>
                  <a:gd name="T2" fmla="*/ 1 w 221"/>
                  <a:gd name="T3" fmla="*/ 1 h 27"/>
                  <a:gd name="T4" fmla="*/ 1 w 221"/>
                  <a:gd name="T5" fmla="*/ 1 h 27"/>
                  <a:gd name="T6" fmla="*/ 1 w 221"/>
                  <a:gd name="T7" fmla="*/ 1 h 27"/>
                  <a:gd name="T8" fmla="*/ 1 w 221"/>
                  <a:gd name="T9" fmla="*/ 1 h 27"/>
                  <a:gd name="T10" fmla="*/ 1 w 221"/>
                  <a:gd name="T11" fmla="*/ 0 h 27"/>
                  <a:gd name="T12" fmla="*/ 1 w 221"/>
                  <a:gd name="T13" fmla="*/ 0 h 27"/>
                  <a:gd name="T14" fmla="*/ 1 w 221"/>
                  <a:gd name="T15" fmla="*/ 0 h 27"/>
                  <a:gd name="T16" fmla="*/ 1 w 221"/>
                  <a:gd name="T17" fmla="*/ 0 h 27"/>
                  <a:gd name="T18" fmla="*/ 1 w 221"/>
                  <a:gd name="T19" fmla="*/ 0 h 27"/>
                  <a:gd name="T20" fmla="*/ 1 w 221"/>
                  <a:gd name="T21" fmla="*/ 0 h 27"/>
                  <a:gd name="T22" fmla="*/ 1 w 221"/>
                  <a:gd name="T23" fmla="*/ 1 h 27"/>
                  <a:gd name="T24" fmla="*/ 1 w 221"/>
                  <a:gd name="T25" fmla="*/ 1 h 27"/>
                  <a:gd name="T26" fmla="*/ 1 w 221"/>
                  <a:gd name="T27" fmla="*/ 1 h 27"/>
                  <a:gd name="T28" fmla="*/ 1 w 221"/>
                  <a:gd name="T29" fmla="*/ 1 h 27"/>
                  <a:gd name="T30" fmla="*/ 1 w 221"/>
                  <a:gd name="T31" fmla="*/ 1 h 27"/>
                  <a:gd name="T32" fmla="*/ 1 w 221"/>
                  <a:gd name="T33" fmla="*/ 1 h 27"/>
                  <a:gd name="T34" fmla="*/ 0 w 221"/>
                  <a:gd name="T35" fmla="*/ 1 h 27"/>
                  <a:gd name="T36" fmla="*/ 1 w 221"/>
                  <a:gd name="T37" fmla="*/ 1 h 27"/>
                  <a:gd name="T38" fmla="*/ 1 w 221"/>
                  <a:gd name="T39" fmla="*/ 1 h 27"/>
                  <a:gd name="T40" fmla="*/ 1 w 221"/>
                  <a:gd name="T41" fmla="*/ 1 h 27"/>
                  <a:gd name="T42" fmla="*/ 1 w 221"/>
                  <a:gd name="T43" fmla="*/ 1 h 27"/>
                  <a:gd name="T44" fmla="*/ 1 w 221"/>
                  <a:gd name="T45" fmla="*/ 1 h 27"/>
                  <a:gd name="T46" fmla="*/ 1 w 221"/>
                  <a:gd name="T47" fmla="*/ 1 h 27"/>
                  <a:gd name="T48" fmla="*/ 1 w 221"/>
                  <a:gd name="T49" fmla="*/ 1 h 27"/>
                  <a:gd name="T50" fmla="*/ 1 w 221"/>
                  <a:gd name="T51" fmla="*/ 1 h 27"/>
                  <a:gd name="T52" fmla="*/ 1 w 221"/>
                  <a:gd name="T53" fmla="*/ 1 h 27"/>
                  <a:gd name="T54" fmla="*/ 1 w 221"/>
                  <a:gd name="T55" fmla="*/ 1 h 27"/>
                  <a:gd name="T56" fmla="*/ 1 w 221"/>
                  <a:gd name="T57" fmla="*/ 1 h 27"/>
                  <a:gd name="T58" fmla="*/ 1 w 221"/>
                  <a:gd name="T59" fmla="*/ 1 h 27"/>
                  <a:gd name="T60" fmla="*/ 1 w 221"/>
                  <a:gd name="T61" fmla="*/ 1 h 27"/>
                  <a:gd name="T62" fmla="*/ 1 w 221"/>
                  <a:gd name="T63" fmla="*/ 1 h 27"/>
                  <a:gd name="T64" fmla="*/ 1 w 221"/>
                  <a:gd name="T65" fmla="*/ 1 h 27"/>
                  <a:gd name="T66" fmla="*/ 1 w 221"/>
                  <a:gd name="T67" fmla="*/ 1 h 27"/>
                  <a:gd name="T68" fmla="*/ 1 w 221"/>
                  <a:gd name="T69" fmla="*/ 1 h 27"/>
                  <a:gd name="T70" fmla="*/ 1 w 221"/>
                  <a:gd name="T71" fmla="*/ 1 h 27"/>
                  <a:gd name="T72" fmla="*/ 1 w 221"/>
                  <a:gd name="T73" fmla="*/ 1 h 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1" h="27">
                    <a:moveTo>
                      <a:pt x="221" y="9"/>
                    </a:moveTo>
                    <a:lnTo>
                      <a:pt x="221" y="9"/>
                    </a:lnTo>
                    <a:lnTo>
                      <a:pt x="203" y="9"/>
                    </a:lnTo>
                    <a:lnTo>
                      <a:pt x="186" y="9"/>
                    </a:lnTo>
                    <a:lnTo>
                      <a:pt x="177" y="9"/>
                    </a:lnTo>
                    <a:lnTo>
                      <a:pt x="159" y="0"/>
                    </a:lnTo>
                    <a:lnTo>
                      <a:pt x="150" y="0"/>
                    </a:lnTo>
                    <a:lnTo>
                      <a:pt x="133" y="0"/>
                    </a:lnTo>
                    <a:lnTo>
                      <a:pt x="124" y="0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53" y="9"/>
                    </a:lnTo>
                    <a:lnTo>
                      <a:pt x="44" y="9"/>
                    </a:lnTo>
                    <a:lnTo>
                      <a:pt x="26" y="9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9" y="27"/>
                    </a:lnTo>
                    <a:lnTo>
                      <a:pt x="18" y="27"/>
                    </a:lnTo>
                    <a:lnTo>
                      <a:pt x="35" y="27"/>
                    </a:lnTo>
                    <a:lnTo>
                      <a:pt x="44" y="27"/>
                    </a:lnTo>
                    <a:lnTo>
                      <a:pt x="62" y="18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97" y="18"/>
                    </a:lnTo>
                    <a:lnTo>
                      <a:pt x="106" y="18"/>
                    </a:lnTo>
                    <a:lnTo>
                      <a:pt x="124" y="18"/>
                    </a:lnTo>
                    <a:lnTo>
                      <a:pt x="133" y="18"/>
                    </a:lnTo>
                    <a:lnTo>
                      <a:pt x="150" y="18"/>
                    </a:lnTo>
                    <a:lnTo>
                      <a:pt x="159" y="18"/>
                    </a:lnTo>
                    <a:lnTo>
                      <a:pt x="177" y="18"/>
                    </a:lnTo>
                    <a:lnTo>
                      <a:pt x="186" y="18"/>
                    </a:lnTo>
                    <a:lnTo>
                      <a:pt x="203" y="18"/>
                    </a:lnTo>
                    <a:lnTo>
                      <a:pt x="212" y="27"/>
                    </a:lnTo>
                    <a:lnTo>
                      <a:pt x="22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3" name="Freeform 50"/>
              <p:cNvSpPr>
                <a:spLocks/>
              </p:cNvSpPr>
              <p:nvPr/>
            </p:nvSpPr>
            <p:spPr bwMode="auto">
              <a:xfrm>
                <a:off x="2431" y="1626"/>
                <a:ext cx="56" cy="87"/>
              </a:xfrm>
              <a:custGeom>
                <a:avLst/>
                <a:gdLst>
                  <a:gd name="T0" fmla="*/ 1 w 80"/>
                  <a:gd name="T1" fmla="*/ 2 h 115"/>
                  <a:gd name="T2" fmla="*/ 1 w 80"/>
                  <a:gd name="T3" fmla="*/ 2 h 115"/>
                  <a:gd name="T4" fmla="*/ 1 w 80"/>
                  <a:gd name="T5" fmla="*/ 2 h 115"/>
                  <a:gd name="T6" fmla="*/ 1 w 80"/>
                  <a:gd name="T7" fmla="*/ 2 h 115"/>
                  <a:gd name="T8" fmla="*/ 1 w 80"/>
                  <a:gd name="T9" fmla="*/ 2 h 115"/>
                  <a:gd name="T10" fmla="*/ 1 w 80"/>
                  <a:gd name="T11" fmla="*/ 2 h 115"/>
                  <a:gd name="T12" fmla="*/ 1 w 80"/>
                  <a:gd name="T13" fmla="*/ 2 h 115"/>
                  <a:gd name="T14" fmla="*/ 1 w 80"/>
                  <a:gd name="T15" fmla="*/ 2 h 115"/>
                  <a:gd name="T16" fmla="*/ 1 w 80"/>
                  <a:gd name="T17" fmla="*/ 2 h 115"/>
                  <a:gd name="T18" fmla="*/ 1 w 80"/>
                  <a:gd name="T19" fmla="*/ 0 h 115"/>
                  <a:gd name="T20" fmla="*/ 0 w 80"/>
                  <a:gd name="T21" fmla="*/ 2 h 115"/>
                  <a:gd name="T22" fmla="*/ 1 w 80"/>
                  <a:gd name="T23" fmla="*/ 2 h 115"/>
                  <a:gd name="T24" fmla="*/ 1 w 80"/>
                  <a:gd name="T25" fmla="*/ 2 h 115"/>
                  <a:gd name="T26" fmla="*/ 1 w 80"/>
                  <a:gd name="T27" fmla="*/ 2 h 115"/>
                  <a:gd name="T28" fmla="*/ 1 w 80"/>
                  <a:gd name="T29" fmla="*/ 2 h 115"/>
                  <a:gd name="T30" fmla="*/ 1 w 80"/>
                  <a:gd name="T31" fmla="*/ 2 h 115"/>
                  <a:gd name="T32" fmla="*/ 1 w 80"/>
                  <a:gd name="T33" fmla="*/ 2 h 115"/>
                  <a:gd name="T34" fmla="*/ 1 w 80"/>
                  <a:gd name="T35" fmla="*/ 2 h 115"/>
                  <a:gd name="T36" fmla="*/ 1 w 80"/>
                  <a:gd name="T37" fmla="*/ 2 h 115"/>
                  <a:gd name="T38" fmla="*/ 1 w 80"/>
                  <a:gd name="T39" fmla="*/ 2 h 115"/>
                  <a:gd name="T40" fmla="*/ 1 w 80"/>
                  <a:gd name="T41" fmla="*/ 2 h 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0" h="115">
                    <a:moveTo>
                      <a:pt x="80" y="115"/>
                    </a:moveTo>
                    <a:lnTo>
                      <a:pt x="80" y="115"/>
                    </a:lnTo>
                    <a:lnTo>
                      <a:pt x="80" y="98"/>
                    </a:lnTo>
                    <a:lnTo>
                      <a:pt x="80" y="80"/>
                    </a:lnTo>
                    <a:lnTo>
                      <a:pt x="71" y="62"/>
                    </a:lnTo>
                    <a:lnTo>
                      <a:pt x="62" y="44"/>
                    </a:lnTo>
                    <a:lnTo>
                      <a:pt x="53" y="36"/>
                    </a:lnTo>
                    <a:lnTo>
                      <a:pt x="45" y="18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6" y="27"/>
                    </a:lnTo>
                    <a:lnTo>
                      <a:pt x="45" y="44"/>
                    </a:lnTo>
                    <a:lnTo>
                      <a:pt x="53" y="53"/>
                    </a:lnTo>
                    <a:lnTo>
                      <a:pt x="62" y="71"/>
                    </a:lnTo>
                    <a:lnTo>
                      <a:pt x="62" y="80"/>
                    </a:lnTo>
                    <a:lnTo>
                      <a:pt x="71" y="98"/>
                    </a:lnTo>
                    <a:lnTo>
                      <a:pt x="71" y="115"/>
                    </a:lnTo>
                    <a:lnTo>
                      <a:pt x="8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4" name="Freeform 51"/>
              <p:cNvSpPr>
                <a:spLocks/>
              </p:cNvSpPr>
              <p:nvPr/>
            </p:nvSpPr>
            <p:spPr bwMode="auto">
              <a:xfrm>
                <a:off x="2387" y="1713"/>
                <a:ext cx="100" cy="34"/>
              </a:xfrm>
              <a:custGeom>
                <a:avLst/>
                <a:gdLst>
                  <a:gd name="T0" fmla="*/ 0 w 142"/>
                  <a:gd name="T1" fmla="*/ 2 h 45"/>
                  <a:gd name="T2" fmla="*/ 0 w 142"/>
                  <a:gd name="T3" fmla="*/ 2 h 45"/>
                  <a:gd name="T4" fmla="*/ 1 w 142"/>
                  <a:gd name="T5" fmla="*/ 2 h 45"/>
                  <a:gd name="T6" fmla="*/ 1 w 142"/>
                  <a:gd name="T7" fmla="*/ 2 h 45"/>
                  <a:gd name="T8" fmla="*/ 1 w 142"/>
                  <a:gd name="T9" fmla="*/ 2 h 45"/>
                  <a:gd name="T10" fmla="*/ 1 w 142"/>
                  <a:gd name="T11" fmla="*/ 2 h 45"/>
                  <a:gd name="T12" fmla="*/ 1 w 142"/>
                  <a:gd name="T13" fmla="*/ 2 h 45"/>
                  <a:gd name="T14" fmla="*/ 1 w 142"/>
                  <a:gd name="T15" fmla="*/ 2 h 45"/>
                  <a:gd name="T16" fmla="*/ 1 w 142"/>
                  <a:gd name="T17" fmla="*/ 2 h 45"/>
                  <a:gd name="T18" fmla="*/ 1 w 142"/>
                  <a:gd name="T19" fmla="*/ 0 h 45"/>
                  <a:gd name="T20" fmla="*/ 1 w 142"/>
                  <a:gd name="T21" fmla="*/ 0 h 45"/>
                  <a:gd name="T22" fmla="*/ 1 w 142"/>
                  <a:gd name="T23" fmla="*/ 2 h 45"/>
                  <a:gd name="T24" fmla="*/ 1 w 142"/>
                  <a:gd name="T25" fmla="*/ 2 h 45"/>
                  <a:gd name="T26" fmla="*/ 1 w 142"/>
                  <a:gd name="T27" fmla="*/ 2 h 45"/>
                  <a:gd name="T28" fmla="*/ 1 w 142"/>
                  <a:gd name="T29" fmla="*/ 2 h 45"/>
                  <a:gd name="T30" fmla="*/ 1 w 142"/>
                  <a:gd name="T31" fmla="*/ 2 h 45"/>
                  <a:gd name="T32" fmla="*/ 1 w 142"/>
                  <a:gd name="T33" fmla="*/ 2 h 45"/>
                  <a:gd name="T34" fmla="*/ 1 w 142"/>
                  <a:gd name="T35" fmla="*/ 2 h 45"/>
                  <a:gd name="T36" fmla="*/ 1 w 142"/>
                  <a:gd name="T37" fmla="*/ 2 h 45"/>
                  <a:gd name="T38" fmla="*/ 1 w 142"/>
                  <a:gd name="T39" fmla="*/ 2 h 45"/>
                  <a:gd name="T40" fmla="*/ 0 w 142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2" h="45">
                    <a:moveTo>
                      <a:pt x="0" y="18"/>
                    </a:moveTo>
                    <a:lnTo>
                      <a:pt x="0" y="18"/>
                    </a:lnTo>
                    <a:lnTo>
                      <a:pt x="18" y="27"/>
                    </a:lnTo>
                    <a:lnTo>
                      <a:pt x="45" y="36"/>
                    </a:lnTo>
                    <a:lnTo>
                      <a:pt x="62" y="36"/>
                    </a:lnTo>
                    <a:lnTo>
                      <a:pt x="89" y="45"/>
                    </a:lnTo>
                    <a:lnTo>
                      <a:pt x="107" y="36"/>
                    </a:lnTo>
                    <a:lnTo>
                      <a:pt x="124" y="27"/>
                    </a:lnTo>
                    <a:lnTo>
                      <a:pt x="133" y="18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4" y="9"/>
                    </a:lnTo>
                    <a:lnTo>
                      <a:pt x="115" y="18"/>
                    </a:lnTo>
                    <a:lnTo>
                      <a:pt x="98" y="27"/>
                    </a:lnTo>
                    <a:lnTo>
                      <a:pt x="89" y="27"/>
                    </a:lnTo>
                    <a:lnTo>
                      <a:pt x="62" y="27"/>
                    </a:lnTo>
                    <a:lnTo>
                      <a:pt x="45" y="27"/>
                    </a:lnTo>
                    <a:lnTo>
                      <a:pt x="27" y="18"/>
                    </a:lnTo>
                    <a:lnTo>
                      <a:pt x="9" y="9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5" name="Freeform 52"/>
              <p:cNvSpPr>
                <a:spLocks/>
              </p:cNvSpPr>
              <p:nvPr/>
            </p:nvSpPr>
            <p:spPr bwMode="auto">
              <a:xfrm>
                <a:off x="2276" y="1647"/>
                <a:ext cx="118" cy="79"/>
              </a:xfrm>
              <a:custGeom>
                <a:avLst/>
                <a:gdLst>
                  <a:gd name="T0" fmla="*/ 0 w 168"/>
                  <a:gd name="T1" fmla="*/ 1 h 106"/>
                  <a:gd name="T2" fmla="*/ 0 w 168"/>
                  <a:gd name="T3" fmla="*/ 1 h 106"/>
                  <a:gd name="T4" fmla="*/ 1 w 168"/>
                  <a:gd name="T5" fmla="*/ 1 h 106"/>
                  <a:gd name="T6" fmla="*/ 1 w 168"/>
                  <a:gd name="T7" fmla="*/ 1 h 106"/>
                  <a:gd name="T8" fmla="*/ 1 w 168"/>
                  <a:gd name="T9" fmla="*/ 1 h 106"/>
                  <a:gd name="T10" fmla="*/ 1 w 168"/>
                  <a:gd name="T11" fmla="*/ 1 h 106"/>
                  <a:gd name="T12" fmla="*/ 1 w 168"/>
                  <a:gd name="T13" fmla="*/ 1 h 106"/>
                  <a:gd name="T14" fmla="*/ 1 w 168"/>
                  <a:gd name="T15" fmla="*/ 1 h 106"/>
                  <a:gd name="T16" fmla="*/ 1 w 168"/>
                  <a:gd name="T17" fmla="*/ 1 h 106"/>
                  <a:gd name="T18" fmla="*/ 1 w 168"/>
                  <a:gd name="T19" fmla="*/ 1 h 106"/>
                  <a:gd name="T20" fmla="*/ 1 w 168"/>
                  <a:gd name="T21" fmla="*/ 1 h 106"/>
                  <a:gd name="T22" fmla="*/ 1 w 168"/>
                  <a:gd name="T23" fmla="*/ 1 h 106"/>
                  <a:gd name="T24" fmla="*/ 1 w 168"/>
                  <a:gd name="T25" fmla="*/ 1 h 106"/>
                  <a:gd name="T26" fmla="*/ 1 w 168"/>
                  <a:gd name="T27" fmla="*/ 1 h 106"/>
                  <a:gd name="T28" fmla="*/ 1 w 168"/>
                  <a:gd name="T29" fmla="*/ 1 h 106"/>
                  <a:gd name="T30" fmla="*/ 1 w 168"/>
                  <a:gd name="T31" fmla="*/ 1 h 106"/>
                  <a:gd name="T32" fmla="*/ 1 w 168"/>
                  <a:gd name="T33" fmla="*/ 1 h 106"/>
                  <a:gd name="T34" fmla="*/ 1 w 168"/>
                  <a:gd name="T35" fmla="*/ 1 h 106"/>
                  <a:gd name="T36" fmla="*/ 1 w 168"/>
                  <a:gd name="T37" fmla="*/ 0 h 106"/>
                  <a:gd name="T38" fmla="*/ 1 w 168"/>
                  <a:gd name="T39" fmla="*/ 1 h 106"/>
                  <a:gd name="T40" fmla="*/ 0 w 168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" h="106">
                    <a:moveTo>
                      <a:pt x="0" y="9"/>
                    </a:moveTo>
                    <a:lnTo>
                      <a:pt x="0" y="17"/>
                    </a:lnTo>
                    <a:lnTo>
                      <a:pt x="18" y="26"/>
                    </a:lnTo>
                    <a:lnTo>
                      <a:pt x="44" y="44"/>
                    </a:lnTo>
                    <a:lnTo>
                      <a:pt x="62" y="53"/>
                    </a:lnTo>
                    <a:lnTo>
                      <a:pt x="80" y="71"/>
                    </a:lnTo>
                    <a:lnTo>
                      <a:pt x="97" y="79"/>
                    </a:lnTo>
                    <a:lnTo>
                      <a:pt x="115" y="88"/>
                    </a:lnTo>
                    <a:lnTo>
                      <a:pt x="142" y="97"/>
                    </a:lnTo>
                    <a:lnTo>
                      <a:pt x="159" y="106"/>
                    </a:lnTo>
                    <a:lnTo>
                      <a:pt x="168" y="97"/>
                    </a:lnTo>
                    <a:lnTo>
                      <a:pt x="142" y="88"/>
                    </a:lnTo>
                    <a:lnTo>
                      <a:pt x="124" y="79"/>
                    </a:lnTo>
                    <a:lnTo>
                      <a:pt x="106" y="62"/>
                    </a:lnTo>
                    <a:lnTo>
                      <a:pt x="89" y="53"/>
                    </a:lnTo>
                    <a:lnTo>
                      <a:pt x="62" y="44"/>
                    </a:lnTo>
                    <a:lnTo>
                      <a:pt x="44" y="35"/>
                    </a:lnTo>
                    <a:lnTo>
                      <a:pt x="27" y="17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6" name="Freeform 53"/>
              <p:cNvSpPr>
                <a:spLocks/>
              </p:cNvSpPr>
              <p:nvPr/>
            </p:nvSpPr>
            <p:spPr bwMode="auto">
              <a:xfrm>
                <a:off x="2276" y="1633"/>
                <a:ext cx="12" cy="20"/>
              </a:xfrm>
              <a:custGeom>
                <a:avLst/>
                <a:gdLst>
                  <a:gd name="T0" fmla="*/ 1 w 18"/>
                  <a:gd name="T1" fmla="*/ 0 h 27"/>
                  <a:gd name="T2" fmla="*/ 1 w 18"/>
                  <a:gd name="T3" fmla="*/ 0 h 27"/>
                  <a:gd name="T4" fmla="*/ 1 w 18"/>
                  <a:gd name="T5" fmla="*/ 1 h 27"/>
                  <a:gd name="T6" fmla="*/ 0 w 18"/>
                  <a:gd name="T7" fmla="*/ 1 h 27"/>
                  <a:gd name="T8" fmla="*/ 0 w 18"/>
                  <a:gd name="T9" fmla="*/ 1 h 27"/>
                  <a:gd name="T10" fmla="*/ 0 w 18"/>
                  <a:gd name="T11" fmla="*/ 1 h 27"/>
                  <a:gd name="T12" fmla="*/ 1 w 18"/>
                  <a:gd name="T13" fmla="*/ 1 h 27"/>
                  <a:gd name="T14" fmla="*/ 1 w 18"/>
                  <a:gd name="T15" fmla="*/ 1 h 27"/>
                  <a:gd name="T16" fmla="*/ 1 w 18"/>
                  <a:gd name="T17" fmla="*/ 1 h 27"/>
                  <a:gd name="T18" fmla="*/ 1 w 18"/>
                  <a:gd name="T19" fmla="*/ 1 h 27"/>
                  <a:gd name="T20" fmla="*/ 1 w 18"/>
                  <a:gd name="T21" fmla="*/ 1 h 27"/>
                  <a:gd name="T22" fmla="*/ 1 w 18"/>
                  <a:gd name="T23" fmla="*/ 1 h 27"/>
                  <a:gd name="T24" fmla="*/ 1 w 1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7">
                    <a:moveTo>
                      <a:pt x="9" y="0"/>
                    </a:moveTo>
                    <a:lnTo>
                      <a:pt x="9" y="0"/>
                    </a:lnTo>
                    <a:lnTo>
                      <a:pt x="9" y="9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18"/>
                    </a:lnTo>
                    <a:lnTo>
                      <a:pt x="1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7" name="Text Box 54"/>
              <p:cNvSpPr txBox="1">
                <a:spLocks noChangeArrowheads="1"/>
              </p:cNvSpPr>
              <p:nvPr/>
            </p:nvSpPr>
            <p:spPr bwMode="auto">
              <a:xfrm>
                <a:off x="1362" y="2160"/>
                <a:ext cx="1307" cy="3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SEED</a:t>
                </a:r>
              </a:p>
            </p:txBody>
          </p:sp>
          <p:grpSp>
            <p:nvGrpSpPr>
              <p:cNvPr id="108" name="Group 55"/>
              <p:cNvGrpSpPr>
                <a:grpSpLocks/>
              </p:cNvGrpSpPr>
              <p:nvPr/>
            </p:nvGrpSpPr>
            <p:grpSpPr bwMode="auto">
              <a:xfrm rot="-1179286">
                <a:off x="2196" y="1668"/>
                <a:ext cx="101" cy="181"/>
                <a:chOff x="2784" y="2448"/>
                <a:chExt cx="144" cy="240"/>
              </a:xfrm>
            </p:grpSpPr>
            <p:sp>
              <p:nvSpPr>
                <p:cNvPr id="110" name="AutoShape 56"/>
                <p:cNvSpPr>
                  <a:spLocks noChangeArrowheads="1"/>
                </p:cNvSpPr>
                <p:nvPr/>
              </p:nvSpPr>
              <p:spPr bwMode="auto">
                <a:xfrm>
                  <a:off x="2784" y="2448"/>
                  <a:ext cx="144" cy="240"/>
                </a:xfrm>
                <a:prstGeom prst="foldedCorner">
                  <a:avLst>
                    <a:gd name="adj" fmla="val 31944"/>
                  </a:avLst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1" name="Line 57"/>
                <p:cNvSpPr>
                  <a:spLocks noChangeShapeType="1"/>
                </p:cNvSpPr>
                <p:nvPr/>
              </p:nvSpPr>
              <p:spPr bwMode="auto">
                <a:xfrm>
                  <a:off x="2880" y="2508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2" name="Line 58"/>
                <p:cNvSpPr>
                  <a:spLocks noChangeShapeType="1"/>
                </p:cNvSpPr>
                <p:nvPr/>
              </p:nvSpPr>
              <p:spPr bwMode="auto">
                <a:xfrm>
                  <a:off x="285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13" name="Line 59"/>
                <p:cNvSpPr>
                  <a:spLocks noChangeShapeType="1"/>
                </p:cNvSpPr>
                <p:nvPr/>
              </p:nvSpPr>
              <p:spPr bwMode="auto">
                <a:xfrm>
                  <a:off x="2816" y="2508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109" name="Freeform 60"/>
              <p:cNvSpPr>
                <a:spLocks/>
              </p:cNvSpPr>
              <p:nvPr/>
            </p:nvSpPr>
            <p:spPr bwMode="auto">
              <a:xfrm>
                <a:off x="1732" y="1656"/>
                <a:ext cx="541" cy="66"/>
              </a:xfrm>
              <a:custGeom>
                <a:avLst/>
                <a:gdLst>
                  <a:gd name="T0" fmla="*/ 4 w 770"/>
                  <a:gd name="T1" fmla="*/ 2 h 88"/>
                  <a:gd name="T2" fmla="*/ 3 w 770"/>
                  <a:gd name="T3" fmla="*/ 2 h 88"/>
                  <a:gd name="T4" fmla="*/ 3 w 770"/>
                  <a:gd name="T5" fmla="*/ 2 h 88"/>
                  <a:gd name="T6" fmla="*/ 3 w 770"/>
                  <a:gd name="T7" fmla="*/ 2 h 88"/>
                  <a:gd name="T8" fmla="*/ 2 w 770"/>
                  <a:gd name="T9" fmla="*/ 2 h 88"/>
                  <a:gd name="T10" fmla="*/ 2 w 770"/>
                  <a:gd name="T11" fmla="*/ 2 h 88"/>
                  <a:gd name="T12" fmla="*/ 1 w 770"/>
                  <a:gd name="T13" fmla="*/ 2 h 88"/>
                  <a:gd name="T14" fmla="*/ 1 w 770"/>
                  <a:gd name="T15" fmla="*/ 2 h 88"/>
                  <a:gd name="T16" fmla="*/ 1 w 770"/>
                  <a:gd name="T17" fmla="*/ 2 h 88"/>
                  <a:gd name="T18" fmla="*/ 1 w 770"/>
                  <a:gd name="T19" fmla="*/ 2 h 88"/>
                  <a:gd name="T20" fmla="*/ 1 w 770"/>
                  <a:gd name="T21" fmla="*/ 2 h 88"/>
                  <a:gd name="T22" fmla="*/ 1 w 770"/>
                  <a:gd name="T23" fmla="*/ 2 h 88"/>
                  <a:gd name="T24" fmla="*/ 1 w 770"/>
                  <a:gd name="T25" fmla="*/ 2 h 88"/>
                  <a:gd name="T26" fmla="*/ 1 w 770"/>
                  <a:gd name="T27" fmla="*/ 2 h 88"/>
                  <a:gd name="T28" fmla="*/ 1 w 770"/>
                  <a:gd name="T29" fmla="*/ 2 h 88"/>
                  <a:gd name="T30" fmla="*/ 1 w 770"/>
                  <a:gd name="T31" fmla="*/ 2 h 88"/>
                  <a:gd name="T32" fmla="*/ 0 w 770"/>
                  <a:gd name="T33" fmla="*/ 2 h 88"/>
                  <a:gd name="T34" fmla="*/ 1 w 770"/>
                  <a:gd name="T35" fmla="*/ 2 h 88"/>
                  <a:gd name="T36" fmla="*/ 1 w 770"/>
                  <a:gd name="T37" fmla="*/ 2 h 88"/>
                  <a:gd name="T38" fmla="*/ 1 w 770"/>
                  <a:gd name="T39" fmla="*/ 2 h 88"/>
                  <a:gd name="T40" fmla="*/ 1 w 770"/>
                  <a:gd name="T41" fmla="*/ 2 h 88"/>
                  <a:gd name="T42" fmla="*/ 1 w 770"/>
                  <a:gd name="T43" fmla="*/ 2 h 88"/>
                  <a:gd name="T44" fmla="*/ 1 w 770"/>
                  <a:gd name="T45" fmla="*/ 2 h 88"/>
                  <a:gd name="T46" fmla="*/ 1 w 770"/>
                  <a:gd name="T47" fmla="*/ 2 h 88"/>
                  <a:gd name="T48" fmla="*/ 1 w 770"/>
                  <a:gd name="T49" fmla="*/ 2 h 88"/>
                  <a:gd name="T50" fmla="*/ 1 w 770"/>
                  <a:gd name="T51" fmla="*/ 2 h 88"/>
                  <a:gd name="T52" fmla="*/ 2 w 770"/>
                  <a:gd name="T53" fmla="*/ 2 h 88"/>
                  <a:gd name="T54" fmla="*/ 2 w 770"/>
                  <a:gd name="T55" fmla="*/ 2 h 88"/>
                  <a:gd name="T56" fmla="*/ 3 w 770"/>
                  <a:gd name="T57" fmla="*/ 2 h 88"/>
                  <a:gd name="T58" fmla="*/ 3 w 770"/>
                  <a:gd name="T59" fmla="*/ 2 h 88"/>
                  <a:gd name="T60" fmla="*/ 3 w 770"/>
                  <a:gd name="T61" fmla="*/ 2 h 88"/>
                  <a:gd name="T62" fmla="*/ 4 w 770"/>
                  <a:gd name="T63" fmla="*/ 2 h 88"/>
                  <a:gd name="T64" fmla="*/ 4 w 770"/>
                  <a:gd name="T65" fmla="*/ 2 h 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70" h="88">
                    <a:moveTo>
                      <a:pt x="761" y="0"/>
                    </a:moveTo>
                    <a:lnTo>
                      <a:pt x="726" y="17"/>
                    </a:lnTo>
                    <a:lnTo>
                      <a:pt x="690" y="26"/>
                    </a:lnTo>
                    <a:lnTo>
                      <a:pt x="655" y="35"/>
                    </a:lnTo>
                    <a:lnTo>
                      <a:pt x="619" y="44"/>
                    </a:lnTo>
                    <a:lnTo>
                      <a:pt x="584" y="53"/>
                    </a:lnTo>
                    <a:lnTo>
                      <a:pt x="549" y="62"/>
                    </a:lnTo>
                    <a:lnTo>
                      <a:pt x="522" y="71"/>
                    </a:lnTo>
                    <a:lnTo>
                      <a:pt x="487" y="71"/>
                    </a:lnTo>
                    <a:lnTo>
                      <a:pt x="451" y="71"/>
                    </a:lnTo>
                    <a:lnTo>
                      <a:pt x="416" y="79"/>
                    </a:lnTo>
                    <a:lnTo>
                      <a:pt x="389" y="79"/>
                    </a:lnTo>
                    <a:lnTo>
                      <a:pt x="354" y="79"/>
                    </a:lnTo>
                    <a:lnTo>
                      <a:pt x="327" y="79"/>
                    </a:lnTo>
                    <a:lnTo>
                      <a:pt x="292" y="79"/>
                    </a:lnTo>
                    <a:lnTo>
                      <a:pt x="265" y="71"/>
                    </a:lnTo>
                    <a:lnTo>
                      <a:pt x="239" y="71"/>
                    </a:lnTo>
                    <a:lnTo>
                      <a:pt x="212" y="71"/>
                    </a:lnTo>
                    <a:lnTo>
                      <a:pt x="195" y="62"/>
                    </a:lnTo>
                    <a:lnTo>
                      <a:pt x="168" y="62"/>
                    </a:lnTo>
                    <a:lnTo>
                      <a:pt x="142" y="62"/>
                    </a:lnTo>
                    <a:lnTo>
                      <a:pt x="124" y="53"/>
                    </a:lnTo>
                    <a:lnTo>
                      <a:pt x="106" y="53"/>
                    </a:lnTo>
                    <a:lnTo>
                      <a:pt x="88" y="44"/>
                    </a:lnTo>
                    <a:lnTo>
                      <a:pt x="71" y="44"/>
                    </a:lnTo>
                    <a:lnTo>
                      <a:pt x="53" y="35"/>
                    </a:lnTo>
                    <a:lnTo>
                      <a:pt x="44" y="35"/>
                    </a:lnTo>
                    <a:lnTo>
                      <a:pt x="35" y="35"/>
                    </a:lnTo>
                    <a:lnTo>
                      <a:pt x="26" y="26"/>
                    </a:lnTo>
                    <a:lnTo>
                      <a:pt x="18" y="26"/>
                    </a:lnTo>
                    <a:lnTo>
                      <a:pt x="9" y="26"/>
                    </a:lnTo>
                    <a:lnTo>
                      <a:pt x="0" y="35"/>
                    </a:lnTo>
                    <a:lnTo>
                      <a:pt x="9" y="35"/>
                    </a:lnTo>
                    <a:lnTo>
                      <a:pt x="9" y="44"/>
                    </a:lnTo>
                    <a:lnTo>
                      <a:pt x="18" y="44"/>
                    </a:lnTo>
                    <a:lnTo>
                      <a:pt x="26" y="44"/>
                    </a:lnTo>
                    <a:lnTo>
                      <a:pt x="44" y="53"/>
                    </a:lnTo>
                    <a:lnTo>
                      <a:pt x="53" y="53"/>
                    </a:lnTo>
                    <a:lnTo>
                      <a:pt x="71" y="53"/>
                    </a:lnTo>
                    <a:lnTo>
                      <a:pt x="88" y="62"/>
                    </a:lnTo>
                    <a:lnTo>
                      <a:pt x="106" y="62"/>
                    </a:lnTo>
                    <a:lnTo>
                      <a:pt x="124" y="71"/>
                    </a:lnTo>
                    <a:lnTo>
                      <a:pt x="142" y="71"/>
                    </a:lnTo>
                    <a:lnTo>
                      <a:pt x="168" y="71"/>
                    </a:lnTo>
                    <a:lnTo>
                      <a:pt x="186" y="79"/>
                    </a:lnTo>
                    <a:lnTo>
                      <a:pt x="212" y="79"/>
                    </a:lnTo>
                    <a:lnTo>
                      <a:pt x="239" y="79"/>
                    </a:lnTo>
                    <a:lnTo>
                      <a:pt x="265" y="88"/>
                    </a:lnTo>
                    <a:lnTo>
                      <a:pt x="292" y="88"/>
                    </a:lnTo>
                    <a:lnTo>
                      <a:pt x="327" y="88"/>
                    </a:lnTo>
                    <a:lnTo>
                      <a:pt x="354" y="88"/>
                    </a:lnTo>
                    <a:lnTo>
                      <a:pt x="389" y="88"/>
                    </a:lnTo>
                    <a:lnTo>
                      <a:pt x="416" y="88"/>
                    </a:lnTo>
                    <a:lnTo>
                      <a:pt x="451" y="88"/>
                    </a:lnTo>
                    <a:lnTo>
                      <a:pt x="487" y="79"/>
                    </a:lnTo>
                    <a:lnTo>
                      <a:pt x="522" y="79"/>
                    </a:lnTo>
                    <a:lnTo>
                      <a:pt x="558" y="71"/>
                    </a:lnTo>
                    <a:lnTo>
                      <a:pt x="593" y="71"/>
                    </a:lnTo>
                    <a:lnTo>
                      <a:pt x="619" y="62"/>
                    </a:lnTo>
                    <a:lnTo>
                      <a:pt x="664" y="53"/>
                    </a:lnTo>
                    <a:lnTo>
                      <a:pt x="699" y="44"/>
                    </a:lnTo>
                    <a:lnTo>
                      <a:pt x="735" y="26"/>
                    </a:lnTo>
                    <a:lnTo>
                      <a:pt x="770" y="17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</p:grpSp>
      <p:cxnSp>
        <p:nvCxnSpPr>
          <p:cNvPr id="462" name="Straight Arrow Connector 461"/>
          <p:cNvCxnSpPr>
            <a:stCxn id="25" idx="2"/>
          </p:cNvCxnSpPr>
          <p:nvPr/>
        </p:nvCxnSpPr>
        <p:spPr>
          <a:xfrm flipH="1">
            <a:off x="7497506" y="3963516"/>
            <a:ext cx="209300" cy="1085716"/>
          </a:xfrm>
          <a:prstGeom prst="straightConnector1">
            <a:avLst/>
          </a:prstGeom>
          <a:ln w="25400">
            <a:solidFill>
              <a:srgbClr val="8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Arrow Connector 462"/>
          <p:cNvCxnSpPr/>
          <p:nvPr/>
        </p:nvCxnSpPr>
        <p:spPr>
          <a:xfrm>
            <a:off x="7716698" y="3981888"/>
            <a:ext cx="614615" cy="1339611"/>
          </a:xfrm>
          <a:prstGeom prst="straightConnector1">
            <a:avLst/>
          </a:prstGeom>
          <a:ln w="25400">
            <a:solidFill>
              <a:srgbClr val="8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/>
          <p:cNvCxnSpPr>
            <a:stCxn id="25" idx="2"/>
          </p:cNvCxnSpPr>
          <p:nvPr/>
        </p:nvCxnSpPr>
        <p:spPr>
          <a:xfrm>
            <a:off x="7706805" y="3963516"/>
            <a:ext cx="1249014" cy="1517950"/>
          </a:xfrm>
          <a:prstGeom prst="straightConnector1">
            <a:avLst/>
          </a:prstGeom>
          <a:ln w="25400">
            <a:solidFill>
              <a:srgbClr val="8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Up Arrow 464"/>
          <p:cNvSpPr/>
          <p:nvPr/>
        </p:nvSpPr>
        <p:spPr>
          <a:xfrm>
            <a:off x="11500359" y="1413668"/>
            <a:ext cx="386841" cy="4404017"/>
          </a:xfrm>
          <a:prstGeom prst="upArrow">
            <a:avLst/>
          </a:prstGeom>
          <a:solidFill>
            <a:srgbClr val="2B6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</a:t>
            </a:r>
          </a:p>
        </p:txBody>
      </p:sp>
      <p:sp>
        <p:nvSpPr>
          <p:cNvPr id="466" name="Up Arrow 465"/>
          <p:cNvSpPr/>
          <p:nvPr/>
        </p:nvSpPr>
        <p:spPr>
          <a:xfrm rot="10800000">
            <a:off x="10969770" y="1453953"/>
            <a:ext cx="386841" cy="4404017"/>
          </a:xfrm>
          <a:prstGeom prst="upArrow">
            <a:avLst/>
          </a:prstGeom>
          <a:solidFill>
            <a:srgbClr val="2B6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SEED</a:t>
            </a:r>
          </a:p>
        </p:txBody>
      </p:sp>
      <p:sp>
        <p:nvSpPr>
          <p:cNvPr id="467" name="Left Brace 466"/>
          <p:cNvSpPr/>
          <p:nvPr/>
        </p:nvSpPr>
        <p:spPr>
          <a:xfrm>
            <a:off x="4774897" y="2133600"/>
            <a:ext cx="475788" cy="2590800"/>
          </a:xfrm>
          <a:prstGeom prst="leftBrace">
            <a:avLst/>
          </a:prstGeom>
          <a:ln w="41275">
            <a:solidFill>
              <a:srgbClr val="2B62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8" name="Rounded Rectangle 467"/>
          <p:cNvSpPr/>
          <p:nvPr/>
        </p:nvSpPr>
        <p:spPr>
          <a:xfrm>
            <a:off x="3917649" y="3086205"/>
            <a:ext cx="913610" cy="685800"/>
          </a:xfrm>
          <a:prstGeom prst="roundRect">
            <a:avLst/>
          </a:prstGeom>
          <a:solidFill>
            <a:srgbClr val="2B6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PBR LICENCES</a:t>
            </a:r>
          </a:p>
        </p:txBody>
      </p:sp>
      <p:pic>
        <p:nvPicPr>
          <p:cNvPr id="469" name="Picture 4" descr="D:\Users\button\AppData\Local\Microsoft\Windows\Temporary Internet Files\Content.IE5\T4Y5RVLV\Brain_training-1[1]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87" y="247558"/>
            <a:ext cx="580464" cy="58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1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6" grpId="0"/>
      <p:bldP spid="465" grpId="0" animBg="1"/>
      <p:bldP spid="466" grpId="0" animBg="1"/>
      <p:bldP spid="467" grpId="0" animBg="1"/>
      <p:bldP spid="4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568450"/>
            <a:ext cx="8763000" cy="3733800"/>
          </a:xfrm>
        </p:spPr>
        <p:txBody>
          <a:bodyPr/>
          <a:lstStyle/>
          <a:p>
            <a:pPr marL="0" lvl="1" algn="ct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ja-JP" sz="4000" b="1" dirty="0">
                <a:latin typeface="Arial" charset="0"/>
                <a:ea typeface="ＭＳ Ｐゴシック" pitchFamily="34" charset="-128"/>
              </a:rPr>
              <a:t>IMPACT OF PVP/UPOV SYSTEM ON VN’S AGRICULTURE </a:t>
            </a: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2381251" y="5867404"/>
            <a:ext cx="7391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600" b="1">
                <a:solidFill>
                  <a:srgbClr val="FFFFFF"/>
                </a:solidFill>
                <a:latin typeface="Arial" pitchFamily="34" charset="0"/>
              </a:rPr>
              <a:t>NGUYEN THANH MINH, PVPO, MARD/VIETNAM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1600" b="1">
                <a:solidFill>
                  <a:srgbClr val="FFFFFF"/>
                </a:solidFill>
                <a:latin typeface="Arial" pitchFamily="34" charset="0"/>
              </a:rPr>
              <a:t>PHILLIPINES, August - 2018 </a:t>
            </a:r>
          </a:p>
        </p:txBody>
      </p:sp>
    </p:spTree>
    <p:extLst>
      <p:ext uri="{BB962C8B-B14F-4D97-AF65-F5344CB8AC3E}">
        <p14:creationId xmlns:p14="http://schemas.microsoft.com/office/powerpoint/2010/main" val="36356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5334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Seed distribution system of new varieties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066800"/>
            <a:ext cx="4419600" cy="57150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400" dirty="0">
                <a:latin typeface="+mj-lt"/>
              </a:rPr>
              <a:t>BEFORE PVP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66800"/>
            <a:ext cx="4419600" cy="57150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400" dirty="0">
                <a:latin typeface="+mj-lt"/>
              </a:rPr>
              <a:t>AFTER PVP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048000" y="1828800"/>
            <a:ext cx="1676400" cy="60960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50000">
                <a:schemeClr val="bg1"/>
              </a:gs>
              <a:gs pos="100000">
                <a:srgbClr val="9933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sz="20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  <a:t>Breeders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200400" y="3824288"/>
            <a:ext cx="1524000" cy="59531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  <a:t>Farmer</a:t>
            </a: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auto">
          <a:xfrm>
            <a:off x="2286000" y="4876800"/>
            <a:ext cx="2667000" cy="1752600"/>
          </a:xfrm>
          <a:prstGeom prst="cloudCallout">
            <a:avLst>
              <a:gd name="adj1" fmla="val 14093"/>
              <a:gd name="adj2" fmla="val -6593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ja-JP" sz="16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  <a:t>Not professional</a:t>
            </a:r>
          </a:p>
          <a:p>
            <a:pPr>
              <a:defRPr/>
            </a:pPr>
            <a:r>
              <a:rPr lang="en-US" altLang="ja-JP" sz="16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  <a:t>Seed quality control difficult</a:t>
            </a:r>
          </a:p>
        </p:txBody>
      </p:sp>
      <p:sp>
        <p:nvSpPr>
          <p:cNvPr id="23560" name="Down Arrow 12"/>
          <p:cNvSpPr>
            <a:spLocks noChangeArrowheads="1"/>
          </p:cNvSpPr>
          <p:nvPr/>
        </p:nvSpPr>
        <p:spPr bwMode="auto">
          <a:xfrm>
            <a:off x="3733800" y="3048000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248400" y="1828800"/>
            <a:ext cx="1676400" cy="60960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50000">
                <a:schemeClr val="bg1"/>
              </a:gs>
              <a:gs pos="100000">
                <a:srgbClr val="9933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sz="20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  <a:t>Breeders</a:t>
            </a:r>
          </a:p>
        </p:txBody>
      </p:sp>
      <p:sp>
        <p:nvSpPr>
          <p:cNvPr id="23562" name="Right Arrow 14"/>
          <p:cNvSpPr>
            <a:spLocks noChangeArrowheads="1"/>
          </p:cNvSpPr>
          <p:nvPr/>
        </p:nvSpPr>
        <p:spPr bwMode="auto">
          <a:xfrm>
            <a:off x="8101013" y="1804988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endParaRPr lang="en-US" altLang="en-US" sz="9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8839200" y="1828800"/>
            <a:ext cx="1676400" cy="609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/>
        </p:spPr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sz="20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  <a:t>Company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696200" y="1447800"/>
            <a:ext cx="1371600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cs typeface="Arial" pitchFamily="34" charset="0"/>
              </a:rPr>
              <a:t>License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696200" y="2438400"/>
            <a:ext cx="1371600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cs typeface="Arial" pitchFamily="34" charset="0"/>
              </a:rPr>
              <a:t>Royalty</a:t>
            </a:r>
          </a:p>
        </p:txBody>
      </p:sp>
      <p:sp>
        <p:nvSpPr>
          <p:cNvPr id="23566" name="Left Arrow 18"/>
          <p:cNvSpPr>
            <a:spLocks noChangeArrowheads="1"/>
          </p:cNvSpPr>
          <p:nvPr/>
        </p:nvSpPr>
        <p:spPr bwMode="auto">
          <a:xfrm>
            <a:off x="8101013" y="21336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8991600" y="3900488"/>
            <a:ext cx="1524000" cy="59531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  <a:t>Farmer</a:t>
            </a:r>
          </a:p>
        </p:txBody>
      </p:sp>
      <p:sp>
        <p:nvSpPr>
          <p:cNvPr id="23568" name="Down Arrow 20"/>
          <p:cNvSpPr>
            <a:spLocks noChangeArrowheads="1"/>
          </p:cNvSpPr>
          <p:nvPr/>
        </p:nvSpPr>
        <p:spPr bwMode="auto">
          <a:xfrm>
            <a:off x="9601200" y="3048000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2" name="AutoShape 34"/>
          <p:cNvSpPr>
            <a:spLocks noChangeArrowheads="1"/>
          </p:cNvSpPr>
          <p:nvPr/>
        </p:nvSpPr>
        <p:spPr bwMode="auto">
          <a:xfrm>
            <a:off x="7391400" y="4876800"/>
            <a:ext cx="3124200" cy="1752600"/>
          </a:xfrm>
          <a:prstGeom prst="cloudCallout">
            <a:avLst>
              <a:gd name="adj1" fmla="val 14093"/>
              <a:gd name="adj2" fmla="val -7317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ja-JP" sz="16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  <a:t>Good service for the farmer; </a:t>
            </a:r>
            <a:br>
              <a:rPr lang="en-US" altLang="ja-JP" sz="16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</a:br>
            <a:r>
              <a:rPr lang="en-US" altLang="ja-JP" sz="1600" dirty="0">
                <a:solidFill>
                  <a:srgbClr val="FFFFFF"/>
                </a:solidFill>
                <a:latin typeface="Arial"/>
                <a:ea typeface="Batang" pitchFamily="18" charset="-127"/>
                <a:cs typeface="Arial" pitchFamily="34" charset="0"/>
              </a:rPr>
              <a:t>Better seed quality due to professional distribution</a:t>
            </a:r>
          </a:p>
        </p:txBody>
      </p:sp>
      <p:sp>
        <p:nvSpPr>
          <p:cNvPr id="23570" name="Rectangle 24"/>
          <p:cNvSpPr>
            <a:spLocks noChangeArrowheads="1"/>
          </p:cNvSpPr>
          <p:nvPr/>
        </p:nvSpPr>
        <p:spPr bwMode="auto">
          <a:xfrm>
            <a:off x="7696200" y="3055938"/>
            <a:ext cx="2133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Good professional distribution 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system</a:t>
            </a:r>
          </a:p>
        </p:txBody>
      </p:sp>
      <p:pic>
        <p:nvPicPr>
          <p:cNvPr id="23571" name="Picture 3" descr="bang cay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2514600"/>
            <a:ext cx="8620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" name="Rectangle 24"/>
          <p:cNvSpPr>
            <a:spLocks noChangeArrowheads="1"/>
          </p:cNvSpPr>
          <p:nvPr/>
        </p:nvSpPr>
        <p:spPr bwMode="auto">
          <a:xfrm>
            <a:off x="1828800" y="2979738"/>
            <a:ext cx="18288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 Professional distribution 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system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514474" y="28575"/>
            <a:ext cx="9153526" cy="5048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n-US" sz="2400" dirty="0">
                <a:solidFill>
                  <a:srgbClr val="002060"/>
                </a:solidFill>
                <a:effectLst/>
                <a:latin typeface="Arial"/>
              </a:rPr>
              <a:t>Change the mode on the agriculture production </a:t>
            </a:r>
            <a:r>
              <a:rPr lang="en-US" sz="1800" dirty="0">
                <a:solidFill>
                  <a:srgbClr val="002060"/>
                </a:solidFill>
                <a:effectLst/>
                <a:latin typeface="Arial"/>
              </a:rPr>
              <a:t>(Viet Nam (Minh 2017))</a:t>
            </a:r>
            <a:r>
              <a:rPr lang="en-US" sz="1800" kern="0" dirty="0">
                <a:solidFill>
                  <a:srgbClr val="002060"/>
                </a:solidFill>
                <a:effectLst/>
                <a:latin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44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562" grpId="0" animBg="1"/>
      <p:bldP spid="16" grpId="0" animBg="1"/>
      <p:bldP spid="17" grpId="0"/>
      <p:bldP spid="18" grpId="0"/>
      <p:bldP spid="23566" grpId="0" animBg="1"/>
      <p:bldP spid="20" grpId="0" animBg="1"/>
      <p:bldP spid="23568" grpId="0" animBg="1"/>
      <p:bldP spid="22" grpId="0" animBg="1"/>
      <p:bldP spid="235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450" name="Rectangle 2"/>
          <p:cNvSpPr>
            <a:spLocks noGrp="1" noChangeArrowheads="1"/>
          </p:cNvSpPr>
          <p:nvPr>
            <p:ph idx="1"/>
          </p:nvPr>
        </p:nvSpPr>
        <p:spPr>
          <a:xfrm>
            <a:off x="1905000" y="990600"/>
            <a:ext cx="8382000" cy="5105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2400" b="1" dirty="0">
                <a:solidFill>
                  <a:srgbClr val="800000"/>
                </a:solidFill>
              </a:rPr>
              <a:t>Annual value added:</a:t>
            </a:r>
          </a:p>
          <a:p>
            <a:pPr marL="0" indent="0" algn="ctr" eaLnBrk="1" hangingPunct="1">
              <a:buNone/>
              <a:defRPr/>
            </a:pPr>
            <a:endParaRPr lang="en-US" sz="2400" dirty="0">
              <a:solidFill>
                <a:srgbClr val="006600"/>
              </a:solidFill>
            </a:endParaRPr>
          </a:p>
          <a:p>
            <a:pPr lvl="1" eaLnBrk="1" hangingPunct="1">
              <a:tabLst>
                <a:tab pos="2968625" algn="l"/>
              </a:tabLst>
              <a:defRPr/>
            </a:pPr>
            <a:r>
              <a:rPr lang="en-US" sz="2000" b="1" dirty="0">
                <a:solidFill>
                  <a:srgbClr val="800000"/>
                </a:solidFill>
              </a:rPr>
              <a:t>Arable farming		$2.3 billion</a:t>
            </a:r>
          </a:p>
          <a:p>
            <a:pPr lvl="1" eaLnBrk="1" hangingPunct="1">
              <a:tabLst>
                <a:tab pos="2968625" algn="l"/>
              </a:tabLst>
              <a:defRPr/>
            </a:pPr>
            <a:r>
              <a:rPr lang="en-US" sz="2000" b="1" dirty="0">
                <a:solidFill>
                  <a:srgbClr val="800000"/>
                </a:solidFill>
              </a:rPr>
              <a:t>Horticulture 		$1.0 billion</a:t>
            </a:r>
          </a:p>
          <a:p>
            <a:pPr lvl="1" eaLnBrk="1" hangingPunct="1">
              <a:tabLst>
                <a:tab pos="2968625" algn="l"/>
              </a:tabLst>
              <a:defRPr/>
            </a:pPr>
            <a:r>
              <a:rPr lang="en-US" sz="2000" b="1" dirty="0">
                <a:solidFill>
                  <a:srgbClr val="800000"/>
                </a:solidFill>
              </a:rPr>
              <a:t>Floriculture		$ 0.2 billion</a:t>
            </a:r>
          </a:p>
          <a:p>
            <a:pPr lvl="1" eaLnBrk="1" hangingPunct="1">
              <a:tabLst>
                <a:tab pos="2968625" algn="l"/>
              </a:tabLst>
              <a:defRPr/>
            </a:pPr>
            <a:endParaRPr lang="en-US" sz="2000" b="1" dirty="0">
              <a:solidFill>
                <a:srgbClr val="800000"/>
              </a:solidFill>
            </a:endParaRPr>
          </a:p>
          <a:p>
            <a:pPr lvl="1" eaLnBrk="1" hangingPunct="1">
              <a:tabLst>
                <a:tab pos="2968625" algn="l"/>
              </a:tabLst>
              <a:defRPr/>
            </a:pPr>
            <a:r>
              <a:rPr lang="en-US" sz="2000" b="1" dirty="0">
                <a:solidFill>
                  <a:srgbClr val="800000"/>
                </a:solidFill>
              </a:rPr>
              <a:t>GDP added upstream/downstream (value chains)</a:t>
            </a:r>
          </a:p>
          <a:p>
            <a:pPr marL="457200" lvl="1" indent="0" eaLnBrk="1" hangingPunct="1">
              <a:buNone/>
              <a:tabLst>
                <a:tab pos="2968625" algn="l"/>
              </a:tabLst>
              <a:defRPr/>
            </a:pPr>
            <a:r>
              <a:rPr lang="en-US" sz="2000" b="1" dirty="0">
                <a:solidFill>
                  <a:srgbClr val="800000"/>
                </a:solidFill>
              </a:rPr>
              <a:t>		$1.5 billion</a:t>
            </a:r>
          </a:p>
          <a:p>
            <a:pPr marL="457200" lvl="1" indent="0" eaLnBrk="1" hangingPunct="1">
              <a:buNone/>
              <a:tabLst>
                <a:tab pos="2968625" algn="l"/>
              </a:tabLst>
              <a:defRPr/>
            </a:pPr>
            <a:r>
              <a:rPr lang="en-US" sz="4000" b="1" dirty="0">
                <a:solidFill>
                  <a:srgbClr val="800000"/>
                </a:solidFill>
              </a:rPr>
              <a:t>TOTAL ADDED: $5 billion</a:t>
            </a:r>
          </a:p>
          <a:p>
            <a:pPr marL="457200" lvl="1" indent="0" algn="ctr" eaLnBrk="1" hangingPunct="1">
              <a:buNone/>
              <a:tabLst>
                <a:tab pos="2968625" algn="l"/>
              </a:tabLst>
              <a:defRPr/>
            </a:pPr>
            <a:r>
              <a:rPr lang="en-US" sz="4000" b="1" dirty="0">
                <a:solidFill>
                  <a:srgbClr val="800000"/>
                </a:solidFill>
              </a:rPr>
              <a:t>(&gt; 2.5% GDP)</a:t>
            </a:r>
            <a:endParaRPr lang="en-US" sz="2000" b="1" dirty="0">
              <a:solidFill>
                <a:srgbClr val="800000"/>
              </a:solidFill>
            </a:endParaRPr>
          </a:p>
          <a:p>
            <a:pPr lvl="1" eaLnBrk="1" hangingPunct="1">
              <a:tabLst>
                <a:tab pos="2968625" algn="l"/>
              </a:tabLst>
              <a:defRPr/>
            </a:pP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rgbClr val="006600"/>
                </a:solidFill>
              </a:rPr>
              <a:t>STUDY in VIET NAM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77632"/>
            <a:ext cx="2133600" cy="365125"/>
          </a:xfrm>
        </p:spPr>
        <p:txBody>
          <a:bodyPr/>
          <a:lstStyle/>
          <a:p>
            <a:pPr>
              <a:defRPr/>
            </a:pPr>
            <a:fld id="{5BBCCC01-CF64-41E5-A6D8-E75A8AE705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3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63" y="258805"/>
            <a:ext cx="9705673" cy="63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06397"/>
            <a:ext cx="1371600" cy="771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6439"/>
            <a:ext cx="5777771" cy="3718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462548"/>
            <a:ext cx="5105400" cy="4144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228600"/>
            <a:ext cx="352427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2D8002D-B5B0-4BAC-B1F6-782DDCCE6D9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>
                <a:defRPr/>
              </a:pPr>
              <a:t>19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7" t="6295" r="20676" b="38705"/>
          <a:stretch/>
        </p:blipFill>
        <p:spPr bwMode="auto">
          <a:xfrm>
            <a:off x="2116478" y="811812"/>
            <a:ext cx="2226922" cy="188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2" t="4988" r="26715" b="15836"/>
          <a:stretch/>
        </p:blipFill>
        <p:spPr bwMode="auto">
          <a:xfrm>
            <a:off x="277611" y="811812"/>
            <a:ext cx="1660994" cy="193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ja-JP" sz="2400" dirty="0">
                <a:solidFill>
                  <a:srgbClr val="2B621D"/>
                </a:solidFill>
              </a:rPr>
              <a:t>Using the UPOV System to benefit </a:t>
            </a:r>
            <a:r>
              <a:rPr lang="en-US" altLang="ja-JP" sz="2400" dirty="0" smtClean="0">
                <a:solidFill>
                  <a:srgbClr val="2B621D"/>
                </a:solidFill>
              </a:rPr>
              <a:t>custodians of </a:t>
            </a:r>
            <a:r>
              <a:rPr lang="en-US" altLang="ja-JP" sz="2400" b="1" dirty="0">
                <a:solidFill>
                  <a:srgbClr val="2B621D"/>
                </a:solidFill>
              </a:rPr>
              <a:t>native wild germplasm in Argentina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15000" y="756079"/>
            <a:ext cx="5642787" cy="3255768"/>
            <a:chOff x="3779939" y="752999"/>
            <a:chExt cx="6579953" cy="364457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9954" y="752999"/>
              <a:ext cx="4149938" cy="264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3779939" y="3501007"/>
              <a:ext cx="6579953" cy="896567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  <a:defRPr/>
              </a:pPr>
              <a:r>
                <a:rPr lang="en-US" sz="1800" b="1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1800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royalties derived from commercialization of the variety are shared between the breeder and the provinces that contributed the native plant genetic resource.</a:t>
              </a:r>
              <a:r>
                <a:rPr lang="en-US" sz="1800" b="1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sz="1800" b="1" i="1" dirty="0">
                  <a:solidFill>
                    <a:srgbClr val="2B621D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3296" y="3352800"/>
            <a:ext cx="4251794" cy="3352800"/>
            <a:chOff x="35496" y="2636912"/>
            <a:chExt cx="4251794" cy="3352800"/>
          </a:xfrm>
          <a:solidFill>
            <a:schemeClr val="bg1"/>
          </a:solidFill>
        </p:grpSpPr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35496" y="4770512"/>
              <a:ext cx="4251794" cy="1219200"/>
            </a:xfrm>
            <a:prstGeom prst="rect">
              <a:avLst/>
            </a:prstGeom>
            <a:grpFill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  <a:defRPr/>
              </a:pPr>
              <a:r>
                <a:rPr lang="en-US" sz="1800" b="1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1800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large part of the profits, basically, 50 per cent, that are generated from the commercialization return to those provinces.</a:t>
              </a:r>
              <a:r>
                <a:rPr lang="en-US" sz="1800" b="1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sz="1800" b="1" i="1" dirty="0">
                  <a:solidFill>
                    <a:srgbClr val="2B621D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2636912"/>
              <a:ext cx="3398941" cy="1981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266791" y="4544993"/>
            <a:ext cx="6599157" cy="2265867"/>
            <a:chOff x="2462106" y="4428364"/>
            <a:chExt cx="6599157" cy="2265867"/>
          </a:xfrm>
        </p:grpSpPr>
        <p:sp>
          <p:nvSpPr>
            <p:cNvPr id="10" name="Rectangle 3"/>
            <p:cNvSpPr txBox="1">
              <a:spLocks noChangeArrowheads="1"/>
            </p:cNvSpPr>
            <p:nvPr/>
          </p:nvSpPr>
          <p:spPr>
            <a:xfrm>
              <a:off x="2462106" y="4583290"/>
              <a:ext cx="3334817" cy="1211533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  <a:defRPr/>
              </a:pPr>
              <a:r>
                <a:rPr lang="en-US" sz="1800" b="1" dirty="0" smtClean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1800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800" dirty="0" smtClean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r>
                <a:rPr lang="en-US" sz="1800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erosion/loss from their natural habitat is reduced </a:t>
              </a:r>
              <a:br>
                <a:rPr lang="en-US" sz="1800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dirty="0">
                  <a:solidFill>
                    <a:srgbClr val="2B6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this is therefore our own contribution, working together with INTA, for the conservation of our native natural resources.”</a:t>
              </a:r>
              <a:endParaRPr lang="en-US" sz="1800" b="1" i="1" dirty="0">
                <a:solidFill>
                  <a:srgbClr val="2B621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350" y="4428364"/>
              <a:ext cx="3217913" cy="2265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0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33376"/>
            <a:ext cx="9144000" cy="5746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2B621D"/>
                </a:solidFill>
              </a:rPr>
              <a:t>Preview</a:t>
            </a:r>
            <a:endParaRPr lang="en-US" dirty="0">
              <a:solidFill>
                <a:srgbClr val="2B621D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73213"/>
            <a:ext cx="11049000" cy="322738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006600"/>
                </a:solidFill>
              </a:rPr>
              <a:t>Agricultural productivity in the context of climate change</a:t>
            </a:r>
          </a:p>
          <a:p>
            <a:pPr eaLnBrk="1" hangingPunct="1">
              <a:defRPr/>
            </a:pPr>
            <a:endParaRPr lang="en-US" sz="2400" dirty="0">
              <a:solidFill>
                <a:srgbClr val="006600"/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6600"/>
                </a:solidFill>
              </a:rPr>
              <a:t>Role of plant breeding and plant variety protection</a:t>
            </a:r>
          </a:p>
          <a:p>
            <a:pPr eaLnBrk="1" hangingPunct="1">
              <a:defRPr/>
            </a:pPr>
            <a:endParaRPr lang="en-US" sz="2800" dirty="0">
              <a:solidFill>
                <a:srgbClr val="006600"/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6600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7558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5672991" cy="3981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618" y="2195663"/>
            <a:ext cx="3138985" cy="1128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41" y="3619856"/>
            <a:ext cx="3167739" cy="1063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072" y="140428"/>
            <a:ext cx="2746077" cy="1759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501" y="4978570"/>
            <a:ext cx="3161219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erv\AppData\Local\Microsoft\Windows\INetCache\Content.Word\Koen_Deconinck_Food_Systems_Webinar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4927600" cy="382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cerv\AppData\Local\Microsoft\Windows\INetCache\Content.Word\Koen_Deconinck_Food_Systems_Webina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84673"/>
            <a:ext cx="5761355" cy="385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304800"/>
            <a:ext cx="1882923" cy="24384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9337823" y="1263737"/>
            <a:ext cx="2362200" cy="1066800"/>
          </a:xfrm>
          <a:prstGeom prst="wedgeRoundRectCallout">
            <a:avLst>
              <a:gd name="adj1" fmla="val -66481"/>
              <a:gd name="adj2" fmla="val -87096"/>
              <a:gd name="adj3" fmla="val 16667"/>
            </a:avLst>
          </a:prstGeom>
          <a:solidFill>
            <a:srgbClr val="1B37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Importance of increased food productivity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0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33376"/>
            <a:ext cx="9144000" cy="5746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2B621D"/>
                </a:solidFill>
              </a:rPr>
              <a:t>Preview</a:t>
            </a:r>
            <a:endParaRPr lang="en-US" dirty="0">
              <a:solidFill>
                <a:srgbClr val="2B621D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73213"/>
            <a:ext cx="11049000" cy="322738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Agricultural productivity in the context of climate change</a:t>
            </a:r>
          </a:p>
          <a:p>
            <a:pPr eaLnBrk="1" hangingPunct="1">
              <a:defRPr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336600"/>
                </a:solidFill>
              </a:rPr>
              <a:t>Role of plant breeding and plant variety protection</a:t>
            </a:r>
          </a:p>
          <a:p>
            <a:pPr eaLnBrk="1" hangingPunct="1"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2506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5672991" cy="3981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618" y="2195663"/>
            <a:ext cx="3138985" cy="1128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41" y="3619856"/>
            <a:ext cx="3167739" cy="1063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072" y="140428"/>
            <a:ext cx="2746077" cy="1759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501" y="4978570"/>
            <a:ext cx="3161219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9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403088-B717-46F2-B450-F0ADA1E7CB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61677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524001"/>
            <a:ext cx="711200" cy="10779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2" name="Rectangle 2"/>
          <p:cNvPicPr>
            <a:picLocks noGrp="1" noChangeArrowheads="1"/>
          </p:cNvPicPr>
          <p:nvPr>
            <p:ph type="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533400"/>
            <a:ext cx="6019800" cy="806450"/>
          </a:xfrm>
          <a:solidFill>
            <a:srgbClr val="FF3300"/>
          </a:solidFill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1676400" y="5486400"/>
            <a:ext cx="4343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1" hangingPunct="1">
              <a:spcBef>
                <a:spcPts val="600"/>
              </a:spcBef>
              <a:buBlip>
                <a:blip r:embed="rId5"/>
              </a:buBlip>
              <a:defRPr/>
            </a:pPr>
            <a:r>
              <a:rPr kumimoji="1" lang="en-US" altLang="ko-KR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 </a:t>
            </a:r>
            <a:r>
              <a:rPr kumimoji="1" lang="en-US" altLang="ko-KR" sz="2000" b="1" dirty="0" err="1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Dok</a:t>
            </a:r>
            <a:r>
              <a:rPr kumimoji="1" lang="en-US" altLang="ko-KR" sz="2000" b="1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-</a:t>
            </a:r>
            <a:r>
              <a:rPr kumimoji="1" lang="en-US" altLang="ko-KR" sz="2000" b="1" dirty="0" err="1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Ya</a:t>
            </a:r>
            <a:r>
              <a:rPr kumimoji="1" lang="en-US" altLang="ko-KR" sz="2000" b="1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-Cheong-Cheong </a:t>
            </a:r>
            <a:r>
              <a:rPr kumimoji="1" lang="en-US" altLang="ko-KR" sz="2000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 </a:t>
            </a:r>
            <a:br>
              <a:rPr kumimoji="1" lang="en-US" altLang="ko-KR" sz="2000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</a:br>
            <a:r>
              <a:rPr kumimoji="1" lang="en-US" altLang="ko-KR" sz="1800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Resistant to </a:t>
            </a:r>
            <a:r>
              <a:rPr kumimoji="1" lang="en-US" altLang="ko-KR" sz="1800" dirty="0" err="1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phytophthora</a:t>
            </a:r>
            <a:r>
              <a:rPr kumimoji="1" lang="en-US" altLang="ko-KR" sz="1800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 blight/virus</a:t>
            </a:r>
          </a:p>
        </p:txBody>
      </p:sp>
      <p:pic>
        <p:nvPicPr>
          <p:cNvPr id="3616773" name="Picture 6" descr="독야청청 역병저항성 비교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5588"/>
            <a:ext cx="7086600" cy="380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6774" name="Text Box 8"/>
          <p:cNvSpPr txBox="1">
            <a:spLocks noChangeArrowheads="1"/>
          </p:cNvSpPr>
          <p:nvPr/>
        </p:nvSpPr>
        <p:spPr bwMode="auto">
          <a:xfrm>
            <a:off x="6477000" y="5486400"/>
            <a:ext cx="4191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1" hangingPunct="1">
              <a:defRPr/>
            </a:pPr>
            <a:r>
              <a:rPr kumimoji="1" lang="en-US" altLang="ko-KR" sz="1800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 Phytophthora blight (Fungal disease):</a:t>
            </a:r>
          </a:p>
          <a:p>
            <a:pPr eaLnBrk="1" latinLnBrk="1" hangingPunct="1">
              <a:defRPr/>
            </a:pPr>
            <a:r>
              <a:rPr kumimoji="1" lang="en-US" altLang="ko-KR" sz="1800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- above : </a:t>
            </a:r>
            <a:r>
              <a:rPr kumimoji="1" lang="en-US" altLang="ko-KR" sz="1800" b="1" dirty="0">
                <a:solidFill>
                  <a:srgbClr val="990000"/>
                </a:solidFill>
                <a:latin typeface="Arial" pitchFamily="34" charset="0"/>
                <a:ea typeface="굴림" pitchFamily="34" charset="-127"/>
              </a:rPr>
              <a:t>Resistant variety</a:t>
            </a:r>
          </a:p>
          <a:p>
            <a:pPr eaLnBrk="1" latinLnBrk="1" hangingPunct="1">
              <a:defRPr/>
            </a:pPr>
            <a:r>
              <a:rPr kumimoji="1" lang="en-US" altLang="ko-KR" sz="1800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- below:  </a:t>
            </a:r>
            <a:r>
              <a:rPr kumimoji="1" lang="en-US" altLang="ko-KR" sz="1800" b="1" dirty="0">
                <a:solidFill>
                  <a:srgbClr val="990000"/>
                </a:solidFill>
                <a:latin typeface="Arial" pitchFamily="34" charset="0"/>
                <a:ea typeface="굴림" pitchFamily="34" charset="-127"/>
              </a:rPr>
              <a:t>Susceptible variety</a:t>
            </a:r>
            <a:r>
              <a:rPr kumimoji="1" lang="en-US" altLang="ko-KR" sz="1800" dirty="0">
                <a:solidFill>
                  <a:srgbClr val="006600"/>
                </a:solidFill>
                <a:latin typeface="Arial" pitchFamily="34" charset="0"/>
                <a:ea typeface="굴림" pitchFamily="34" charset="-127"/>
              </a:rPr>
              <a:t> 	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209800" y="64008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ko-KR">
                <a:solidFill>
                  <a:srgbClr val="006600"/>
                </a:solidFill>
                <a:latin typeface="Calibri"/>
                <a:ea typeface="굴림" pitchFamily="34" charset="-127"/>
              </a:rPr>
              <a:t>Chang Hyun Kim, Second World Seed Conference </a:t>
            </a:r>
          </a:p>
        </p:txBody>
      </p:sp>
      <p:sp>
        <p:nvSpPr>
          <p:cNvPr id="3616776" name="Rectangle 8"/>
          <p:cNvSpPr>
            <a:spLocks noChangeArrowheads="1"/>
          </p:cNvSpPr>
          <p:nvPr/>
        </p:nvSpPr>
        <p:spPr bwMode="auto">
          <a:xfrm>
            <a:off x="1752600" y="-76200"/>
            <a:ext cx="8610600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990000"/>
                </a:solidFill>
                <a:latin typeface="Calibri"/>
              </a:rPr>
              <a:t>Improved Varieties</a:t>
            </a:r>
            <a:endParaRPr lang="en-US" sz="4400" b="1" dirty="0">
              <a:solidFill>
                <a:srgbClr val="99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5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1745544" y="762000"/>
            <a:ext cx="8686800" cy="5029200"/>
          </a:xfrm>
        </p:spPr>
        <p:txBody>
          <a:bodyPr/>
          <a:lstStyle/>
          <a:p>
            <a:pPr marL="914400" indent="0" eaLnBrk="1" hangingPunct="1">
              <a:buNone/>
            </a:pPr>
            <a:endParaRPr lang="en-US">
              <a:solidFill>
                <a:srgbClr val="006600"/>
              </a:solidFill>
            </a:endParaRPr>
          </a:p>
          <a:p>
            <a:pPr marL="914400" indent="0" eaLnBrk="1" hangingPunct="1">
              <a:buNone/>
            </a:pPr>
            <a:endParaRPr lang="en-US" sz="2800">
              <a:solidFill>
                <a:srgbClr val="006600"/>
              </a:solidFill>
            </a:endParaRP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4AEDC8-FD96-4FFC-ADB2-B39F974C448C}" type="slidenum">
              <a:rPr lang="en-US" sz="1400"/>
              <a:pPr eaLnBrk="1" hangingPunct="1"/>
              <a:t>7</a:t>
            </a:fld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6324600" y="381000"/>
            <a:ext cx="3962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006600"/>
                </a:solidFill>
              </a:rPr>
              <a:t>Lodging  </a:t>
            </a:r>
          </a:p>
          <a:p>
            <a:r>
              <a:rPr lang="en-US" smtClean="0">
                <a:solidFill>
                  <a:srgbClr val="006600"/>
                </a:solidFill>
              </a:rPr>
              <a:t>Height</a:t>
            </a:r>
          </a:p>
          <a:p>
            <a:r>
              <a:rPr lang="en-US" smtClean="0">
                <a:solidFill>
                  <a:srgbClr val="006600"/>
                </a:solidFill>
              </a:rPr>
              <a:t>Earliness</a:t>
            </a:r>
            <a:endParaRPr lang="en-US">
              <a:solidFill>
                <a:srgbClr val="006600"/>
              </a:solidFill>
            </a:endParaRPr>
          </a:p>
          <a:p>
            <a:r>
              <a:rPr lang="en-US">
                <a:solidFill>
                  <a:srgbClr val="006600"/>
                </a:solidFill>
              </a:rPr>
              <a:t>Resistance to </a:t>
            </a:r>
            <a:r>
              <a:rPr lang="en-US" smtClean="0">
                <a:solidFill>
                  <a:srgbClr val="006600"/>
                </a:solidFill>
              </a:rPr>
              <a:t>sprouting</a:t>
            </a:r>
            <a:endParaRPr lang="en-US">
              <a:solidFill>
                <a:srgbClr val="006600"/>
              </a:solidFill>
            </a:endParaRPr>
          </a:p>
          <a:p>
            <a:endParaRPr lang="en-US" smtClean="0">
              <a:solidFill>
                <a:srgbClr val="006600"/>
              </a:solidFill>
            </a:endParaRPr>
          </a:p>
          <a:p>
            <a:r>
              <a:rPr lang="en-US">
                <a:solidFill>
                  <a:srgbClr val="006600"/>
                </a:solidFill>
              </a:rPr>
              <a:t>Mildew</a:t>
            </a:r>
          </a:p>
          <a:p>
            <a:r>
              <a:rPr lang="en-US">
                <a:solidFill>
                  <a:srgbClr val="006600"/>
                </a:solidFill>
              </a:rPr>
              <a:t>Yellow rust</a:t>
            </a:r>
          </a:p>
          <a:p>
            <a:r>
              <a:rPr lang="en-US">
                <a:solidFill>
                  <a:srgbClr val="006600"/>
                </a:solidFill>
              </a:rPr>
              <a:t>Brown rust</a:t>
            </a:r>
          </a:p>
          <a:p>
            <a:r>
              <a:rPr lang="en-US" err="1">
                <a:solidFill>
                  <a:srgbClr val="006600"/>
                </a:solidFill>
              </a:rPr>
              <a:t>Septoria</a:t>
            </a:r>
            <a:r>
              <a:rPr lang="en-US">
                <a:solidFill>
                  <a:srgbClr val="006600"/>
                </a:solidFill>
              </a:rPr>
              <a:t> </a:t>
            </a:r>
            <a:r>
              <a:rPr lang="en-US" err="1">
                <a:solidFill>
                  <a:srgbClr val="006600"/>
                </a:solidFill>
              </a:rPr>
              <a:t>nodorum</a:t>
            </a:r>
            <a:endParaRPr lang="en-US">
              <a:solidFill>
                <a:srgbClr val="006600"/>
              </a:solidFill>
            </a:endParaRPr>
          </a:p>
          <a:p>
            <a:r>
              <a:rPr lang="en-US" err="1">
                <a:solidFill>
                  <a:srgbClr val="006600"/>
                </a:solidFill>
              </a:rPr>
              <a:t>Septoria</a:t>
            </a:r>
            <a:r>
              <a:rPr lang="en-US">
                <a:solidFill>
                  <a:srgbClr val="006600"/>
                </a:solidFill>
              </a:rPr>
              <a:t> </a:t>
            </a:r>
            <a:r>
              <a:rPr lang="en-US" err="1">
                <a:solidFill>
                  <a:srgbClr val="006600"/>
                </a:solidFill>
              </a:rPr>
              <a:t>tritici</a:t>
            </a:r>
            <a:endParaRPr lang="en-US">
              <a:solidFill>
                <a:srgbClr val="006600"/>
              </a:solidFill>
            </a:endParaRPr>
          </a:p>
          <a:p>
            <a:r>
              <a:rPr lang="en-US">
                <a:solidFill>
                  <a:srgbClr val="006600"/>
                </a:solidFill>
              </a:rPr>
              <a:t>Eyespot</a:t>
            </a:r>
          </a:p>
          <a:p>
            <a:r>
              <a:rPr lang="en-US" err="1">
                <a:solidFill>
                  <a:srgbClr val="006600"/>
                </a:solidFill>
              </a:rPr>
              <a:t>Fusarium</a:t>
            </a:r>
            <a:r>
              <a:rPr lang="en-US">
                <a:solidFill>
                  <a:srgbClr val="006600"/>
                </a:solidFill>
              </a:rPr>
              <a:t> ear blight</a:t>
            </a:r>
          </a:p>
          <a:p>
            <a:r>
              <a:rPr lang="en-US">
                <a:solidFill>
                  <a:srgbClr val="006600"/>
                </a:solidFill>
              </a:rPr>
              <a:t>Orange wheat blossom midge</a:t>
            </a:r>
          </a:p>
          <a:p>
            <a:r>
              <a:rPr lang="en-US">
                <a:solidFill>
                  <a:srgbClr val="006600"/>
                </a:solidFill>
              </a:rPr>
              <a:t> </a:t>
            </a:r>
          </a:p>
          <a:p>
            <a:r>
              <a:rPr lang="en-US">
                <a:solidFill>
                  <a:srgbClr val="006600"/>
                </a:solidFill>
              </a:rPr>
              <a:t>Yield: treated/untreated</a:t>
            </a:r>
          </a:p>
          <a:p>
            <a:r>
              <a:rPr lang="en-US">
                <a:solidFill>
                  <a:srgbClr val="006600"/>
                </a:solidFill>
              </a:rPr>
              <a:t>Yield: early sown/late sown</a:t>
            </a:r>
          </a:p>
          <a:p>
            <a:r>
              <a:rPr lang="en-US">
                <a:solidFill>
                  <a:srgbClr val="006600"/>
                </a:solidFill>
              </a:rPr>
              <a:t>Yield: light soil/heavy soil </a:t>
            </a:r>
            <a:endParaRPr lang="en-US" smtClean="0">
              <a:solidFill>
                <a:srgbClr val="006600"/>
              </a:solidFill>
            </a:endParaRPr>
          </a:p>
          <a:p>
            <a:endParaRPr lang="en-US">
              <a:solidFill>
                <a:srgbClr val="006600"/>
              </a:solidFill>
            </a:endParaRPr>
          </a:p>
          <a:p>
            <a:r>
              <a:rPr lang="en-US" err="1" smtClean="0">
                <a:solidFill>
                  <a:srgbClr val="006600"/>
                </a:solidFill>
              </a:rPr>
              <a:t>Breadmaking</a:t>
            </a:r>
            <a:r>
              <a:rPr lang="en-US" smtClean="0">
                <a:solidFill>
                  <a:srgbClr val="006600"/>
                </a:solidFill>
              </a:rPr>
              <a:t> quality</a:t>
            </a:r>
          </a:p>
          <a:p>
            <a:r>
              <a:rPr lang="en-US" smtClean="0">
                <a:solidFill>
                  <a:srgbClr val="006600"/>
                </a:solidFill>
              </a:rPr>
              <a:t>Biscuit making quality</a:t>
            </a:r>
          </a:p>
          <a:p>
            <a:r>
              <a:rPr lang="en-US" smtClean="0">
                <a:solidFill>
                  <a:srgbClr val="006600"/>
                </a:solidFill>
              </a:rPr>
              <a:t>Feed quality</a:t>
            </a:r>
            <a:endParaRPr lang="en-US">
              <a:solidFill>
                <a:srgbClr val="006600"/>
              </a:solidFill>
            </a:endParaRPr>
          </a:p>
        </p:txBody>
      </p:sp>
      <p:pic>
        <p:nvPicPr>
          <p:cNvPr id="5" name="Picture 2" descr="N:\OrgUPOV\Shared\Photos_videos_for_presentations\iStock_sep_2015\iStock_000010233354_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3" r="12467"/>
          <a:stretch/>
        </p:blipFill>
        <p:spPr bwMode="auto">
          <a:xfrm>
            <a:off x="1752601" y="505254"/>
            <a:ext cx="4537337" cy="230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0" y="6404845"/>
            <a:ext cx="1928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(Photo: istockphoto/Ziva_K)</a:t>
            </a:r>
            <a:endParaRPr lang="en-US" sz="1200" b="1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18" dur="5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20" dur="5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3313" y="1066800"/>
            <a:ext cx="10236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Climate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change is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increasingly affecting everyone around the world: farmers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breeders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consumers.  Effects are biotic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(new pests and diseases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 and abiotic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(heat, drought, rain, seasonal changes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range of strategies is needed to respond to the challenges.  Plant breeding has a vital role to play in these strategies; farmers need new plant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varieties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 adapt to climate change but also to sustainably increase productivity in order to minimize climate change.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Plant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breeding is 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long-term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process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that requires long-term investment from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public institutions and from private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companies.  Plant breeders need a regulatory environment that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promotes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innovation and supports the conservation and utilization of genetic resources.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UPOV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system enables plant breeders to provide farmers with the varieties they will need to feed the world in the face of climate change.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6922" y="179753"/>
            <a:ext cx="9714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Seminar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role of plant breeding and plant variety protection in enabling agriculture to mitigate and adapt to climate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22" y="5263007"/>
            <a:ext cx="5867400" cy="80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728" y="5282057"/>
            <a:ext cx="2489433" cy="14003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79128" y="6318032"/>
            <a:ext cx="7467600" cy="369332"/>
          </a:xfrm>
          <a:prstGeom prst="rect">
            <a:avLst/>
          </a:prstGeom>
          <a:solidFill>
            <a:srgbClr val="37A297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https://www.upov.int/meetings/en/details.jsp?meeting_id=71391</a:t>
            </a:r>
          </a:p>
        </p:txBody>
      </p:sp>
    </p:spTree>
    <p:extLst>
      <p:ext uri="{BB962C8B-B14F-4D97-AF65-F5344CB8AC3E}">
        <p14:creationId xmlns:p14="http://schemas.microsoft.com/office/powerpoint/2010/main" val="2859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E1DF-6BC6-4D5F-B28F-7E4BED347E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07714" name="Group 2"/>
          <p:cNvGrpSpPr>
            <a:grpSpLocks/>
          </p:cNvGrpSpPr>
          <p:nvPr/>
        </p:nvGrpSpPr>
        <p:grpSpPr bwMode="auto">
          <a:xfrm>
            <a:off x="4495800" y="304800"/>
            <a:ext cx="3733800" cy="5791200"/>
            <a:chOff x="480" y="528"/>
            <a:chExt cx="2352" cy="3648"/>
          </a:xfrm>
        </p:grpSpPr>
        <p:sp>
          <p:nvSpPr>
            <p:cNvPr id="1907715" name="AutoShape 3"/>
            <p:cNvSpPr>
              <a:spLocks noChangeArrowheads="1"/>
            </p:cNvSpPr>
            <p:nvPr/>
          </p:nvSpPr>
          <p:spPr bwMode="auto">
            <a:xfrm>
              <a:off x="480" y="528"/>
              <a:ext cx="2352" cy="3648"/>
            </a:xfrm>
            <a:prstGeom prst="roundRect">
              <a:avLst>
                <a:gd name="adj" fmla="val 16667"/>
              </a:avLst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FFF47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6" name="AutoShape 4"/>
            <p:cNvSpPr>
              <a:spLocks noChangeArrowheads="1"/>
            </p:cNvSpPr>
            <p:nvPr/>
          </p:nvSpPr>
          <p:spPr bwMode="auto">
            <a:xfrm>
              <a:off x="720" y="1760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NEW VARIETIES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7" name="AutoShape 5"/>
            <p:cNvSpPr>
              <a:spLocks noChangeArrowheads="1"/>
            </p:cNvSpPr>
            <p:nvPr/>
          </p:nvSpPr>
          <p:spPr bwMode="auto">
            <a:xfrm>
              <a:off x="720" y="912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BREEDERS</a:t>
              </a:r>
            </a:p>
          </p:txBody>
        </p:sp>
        <p:sp>
          <p:nvSpPr>
            <p:cNvPr id="1907718" name="AutoShape 6"/>
            <p:cNvSpPr>
              <a:spLocks noChangeArrowheads="1"/>
            </p:cNvSpPr>
            <p:nvPr/>
          </p:nvSpPr>
          <p:spPr bwMode="auto">
            <a:xfrm>
              <a:off x="720" y="3456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CONSUMERS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sp>
          <p:nvSpPr>
            <p:cNvPr id="1907719" name="AutoShape 7"/>
            <p:cNvSpPr>
              <a:spLocks noChangeArrowheads="1"/>
            </p:cNvSpPr>
            <p:nvPr/>
          </p:nvSpPr>
          <p:spPr bwMode="auto">
            <a:xfrm>
              <a:off x="720" y="2608"/>
              <a:ext cx="1872" cy="528"/>
            </a:xfrm>
            <a:prstGeom prst="roundRect">
              <a:avLst>
                <a:gd name="adj" fmla="val 16667"/>
              </a:avLst>
            </a:prstGeom>
            <a:solidFill>
              <a:srgbClr val="808000"/>
            </a:solidFill>
            <a:ln w="635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FARMERS, </a:t>
              </a:r>
              <a:b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</a:b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GROWERS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1907720" name="AutoShape 8"/>
            <p:cNvCxnSpPr>
              <a:cxnSpLocks noChangeShapeType="1"/>
              <a:stCxn id="1907717" idx="2"/>
              <a:endCxn id="1907716" idx="0"/>
            </p:cNvCxnSpPr>
            <p:nvPr/>
          </p:nvCxnSpPr>
          <p:spPr bwMode="auto">
            <a:xfrm>
              <a:off x="1656" y="1460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7721" name="AutoShape 9"/>
            <p:cNvCxnSpPr>
              <a:cxnSpLocks noChangeShapeType="1"/>
              <a:stCxn id="1907716" idx="2"/>
              <a:endCxn id="1907719" idx="0"/>
            </p:cNvCxnSpPr>
            <p:nvPr/>
          </p:nvCxnSpPr>
          <p:spPr bwMode="auto">
            <a:xfrm>
              <a:off x="1656" y="2308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7722" name="AutoShape 10"/>
            <p:cNvCxnSpPr>
              <a:cxnSpLocks noChangeShapeType="1"/>
              <a:stCxn id="1907719" idx="2"/>
              <a:endCxn id="1907718" idx="0"/>
            </p:cNvCxnSpPr>
            <p:nvPr/>
          </p:nvCxnSpPr>
          <p:spPr bwMode="auto">
            <a:xfrm>
              <a:off x="1656" y="3156"/>
              <a:ext cx="0" cy="280"/>
            </a:xfrm>
            <a:prstGeom prst="straightConnector1">
              <a:avLst/>
            </a:prstGeom>
            <a:noFill/>
            <a:ln w="1270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07725" name="AutoShape 13"/>
          <p:cNvSpPr>
            <a:spLocks noChangeArrowheads="1"/>
          </p:cNvSpPr>
          <p:nvPr/>
        </p:nvSpPr>
        <p:spPr bwMode="auto">
          <a:xfrm>
            <a:off x="8686800" y="2057400"/>
            <a:ext cx="1752600" cy="1676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63500">
            <a:solidFill>
              <a:srgbClr val="006600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Improved varieties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907726" name="AutoShape 14"/>
          <p:cNvSpPr>
            <a:spLocks noChangeArrowheads="1"/>
          </p:cNvSpPr>
          <p:nvPr/>
        </p:nvSpPr>
        <p:spPr bwMode="auto">
          <a:xfrm rot="10800000">
            <a:off x="4038600" y="838200"/>
            <a:ext cx="838200" cy="4267200"/>
          </a:xfrm>
          <a:prstGeom prst="curvedLeftArrow">
            <a:avLst>
              <a:gd name="adj1" fmla="val 69333"/>
              <a:gd name="adj2" fmla="val 138667"/>
              <a:gd name="adj3" fmla="val 33333"/>
            </a:avLst>
          </a:prstGeom>
          <a:solidFill>
            <a:srgbClr val="FFCC00"/>
          </a:solidFill>
          <a:ln w="635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907727" name="AutoShape 15"/>
          <p:cNvSpPr>
            <a:spLocks noChangeArrowheads="1"/>
          </p:cNvSpPr>
          <p:nvPr/>
        </p:nvSpPr>
        <p:spPr bwMode="auto">
          <a:xfrm>
            <a:off x="2133600" y="2260600"/>
            <a:ext cx="1752600" cy="20828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63500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006600"/>
                </a:solidFill>
                <a:latin typeface="Tahoma" pitchFamily="34" charset="0"/>
              </a:rPr>
              <a:t>Income according to farmers’ and consumers’ needs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7848600" y="1066800"/>
            <a:ext cx="762000" cy="3505200"/>
          </a:xfrm>
          <a:prstGeom prst="curvedLeftArrow">
            <a:avLst>
              <a:gd name="adj1" fmla="val 69333"/>
              <a:gd name="adj2" fmla="val 138667"/>
              <a:gd name="adj3" fmla="val 33333"/>
            </a:avLst>
          </a:prstGeom>
          <a:solidFill>
            <a:srgbClr val="99CC00"/>
          </a:solidFill>
          <a:ln w="635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7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7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0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7725" grpId="0" animBg="1"/>
      <p:bldP spid="1907726" grpId="0" animBg="1"/>
      <p:bldP spid="1907727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3200" b="1" dirty="0">
            <a:solidFill>
              <a:srgbClr val="006600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1082</Words>
  <Application>Microsoft Office PowerPoint</Application>
  <PresentationFormat>Widescreen</PresentationFormat>
  <Paragraphs>174</Paragraphs>
  <Slides>20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ＭＳ Ｐゴシック</vt:lpstr>
      <vt:lpstr>ＭＳ Ｐゴシック</vt:lpstr>
      <vt:lpstr>Arial</vt:lpstr>
      <vt:lpstr>Arial Unicode MS</vt:lpstr>
      <vt:lpstr>Batang</vt:lpstr>
      <vt:lpstr>Calibri</vt:lpstr>
      <vt:lpstr>Calibri Light</vt:lpstr>
      <vt:lpstr>굴림</vt:lpstr>
      <vt:lpstr>Helvetica Neue</vt:lpstr>
      <vt:lpstr>Microsoft Sans Serif</vt:lpstr>
      <vt:lpstr>Segoe UI</vt:lpstr>
      <vt:lpstr>Tahoma</vt:lpstr>
      <vt:lpstr>Times New Roman</vt:lpstr>
      <vt:lpstr>Wingdings</vt:lpstr>
      <vt:lpstr>Office Theme</vt:lpstr>
      <vt:lpstr>2_Office Theme</vt:lpstr>
      <vt:lpstr>10_Office Theme</vt:lpstr>
      <vt:lpstr>1_Office Theme</vt:lpstr>
      <vt:lpstr>1_Balance</vt:lpstr>
      <vt:lpstr>Balance</vt:lpstr>
      <vt:lpstr>3_Office Theme</vt:lpstr>
      <vt:lpstr>Clip</vt:lpstr>
      <vt:lpstr>Panel 1: Agricultural Land and Inputs – Preparing the ground</vt:lpstr>
      <vt:lpstr>Preview</vt:lpstr>
      <vt:lpstr>PowerPoint Presentation</vt:lpstr>
      <vt:lpstr>Preview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Preview</vt:lpstr>
      <vt:lpstr>PowerPoint Presentation</vt:lpstr>
      <vt:lpstr>PowerPoint Presentation</vt:lpstr>
      <vt:lpstr>PowerPoint Presentation</vt:lpstr>
      <vt:lpstr>Seed distribution system of new varieties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2021-10-18T17:37:13Z</dcterms:created>
  <dcterms:modified xsi:type="dcterms:W3CDTF">2023-04-23T15:21:04Z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c084f7-b690-4c43-8ee6-d475b6d3461d_Enabled">
    <vt:lpwstr>true</vt:lpwstr>
  </property>
  <property fmtid="{D5CDD505-2E9C-101B-9397-08002B2CF9AE}" pid="3" name="MSIP_Label_bfc084f7-b690-4c43-8ee6-d475b6d3461d_SetDate">
    <vt:lpwstr>2023-04-23T15:21:04Z</vt:lpwstr>
  </property>
  <property fmtid="{D5CDD505-2E9C-101B-9397-08002B2CF9AE}" pid="4" name="MSIP_Label_bfc084f7-b690-4c43-8ee6-d475b6d3461d_Method">
    <vt:lpwstr>Standard</vt:lpwstr>
  </property>
  <property fmtid="{D5CDD505-2E9C-101B-9397-08002B2CF9AE}" pid="5" name="MSIP_Label_bfc084f7-b690-4c43-8ee6-d475b6d3461d_Name">
    <vt:lpwstr>FOR OFFICIAL USE ONLY</vt:lpwstr>
  </property>
  <property fmtid="{D5CDD505-2E9C-101B-9397-08002B2CF9AE}" pid="6" name="MSIP_Label_bfc084f7-b690-4c43-8ee6-d475b6d3461d_SiteId">
    <vt:lpwstr>faa31b06-8ccc-48c9-867f-f7510dd11c02</vt:lpwstr>
  </property>
  <property fmtid="{D5CDD505-2E9C-101B-9397-08002B2CF9AE}" pid="7" name="MSIP_Label_bfc084f7-b690-4c43-8ee6-d475b6d3461d_ActionId">
    <vt:lpwstr>ff060f3f-0988-42eb-9846-3832668c247b</vt:lpwstr>
  </property>
  <property fmtid="{D5CDD505-2E9C-101B-9397-08002B2CF9AE}" pid="8" name="MSIP_Label_bfc084f7-b690-4c43-8ee6-d475b6d3461d_ContentBits">
    <vt:lpwstr>2</vt:lpwstr>
  </property>
</Properties>
</file>