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14" r:id="rId2"/>
    <p:sldId id="608" r:id="rId3"/>
    <p:sldId id="611" r:id="rId4"/>
    <p:sldId id="603" r:id="rId5"/>
    <p:sldId id="607" r:id="rId6"/>
    <p:sldId id="600" r:id="rId7"/>
    <p:sldId id="598" r:id="rId8"/>
    <p:sldId id="610" r:id="rId9"/>
    <p:sldId id="609" r:id="rId10"/>
    <p:sldId id="587" r:id="rId11"/>
    <p:sldId id="588" r:id="rId12"/>
    <p:sldId id="592" r:id="rId13"/>
    <p:sldId id="593" r:id="rId14"/>
    <p:sldId id="606" r:id="rId15"/>
    <p:sldId id="596" r:id="rId16"/>
    <p:sldId id="556" r:id="rId17"/>
    <p:sldId id="583" r:id="rId18"/>
    <p:sldId id="602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AF0A359-8DDB-6E47-8670-383B323712B0}">
          <p14:sldIdLst>
            <p14:sldId id="514"/>
            <p14:sldId id="608"/>
            <p14:sldId id="611"/>
            <p14:sldId id="603"/>
            <p14:sldId id="607"/>
            <p14:sldId id="600"/>
            <p14:sldId id="598"/>
            <p14:sldId id="610"/>
            <p14:sldId id="609"/>
            <p14:sldId id="587"/>
            <p14:sldId id="588"/>
            <p14:sldId id="592"/>
            <p14:sldId id="593"/>
            <p14:sldId id="606"/>
            <p14:sldId id="596"/>
            <p14:sldId id="556"/>
            <p14:sldId id="583"/>
            <p14:sldId id="60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steban Burrone" initials="EB" lastIdx="1" clrIdx="0"/>
  <p:cmAuthor id="7" name="Milena Marra" initials="MM [4] [2]" lastIdx="1" clrIdx="7">
    <p:extLst/>
  </p:cmAuthor>
  <p:cmAuthor id="1" name="Milena" initials="" lastIdx="19" clrIdx="1"/>
  <p:cmAuthor id="8" name="Milena Marra" initials="MM [5]" lastIdx="1" clrIdx="8">
    <p:extLst/>
  </p:cmAuthor>
  <p:cmAuthor id="2" name="Esteban Burrone" initials="" lastIdx="0" clrIdx="2"/>
  <p:cmAuthor id="9" name="Milena Marra" initials="MM [6]" lastIdx="1" clrIdx="9">
    <p:extLst/>
  </p:cmAuthor>
  <p:cmAuthor id="3" name="Milena Marra" initials="MM" lastIdx="1" clrIdx="3">
    <p:extLst/>
  </p:cmAuthor>
  <p:cmAuthor id="10" name="Milena Marra" initials="MM [7]" lastIdx="1" clrIdx="10">
    <p:extLst/>
  </p:cmAuthor>
  <p:cmAuthor id="4" name="Milena Marra" initials="MM [2]" lastIdx="1" clrIdx="4">
    <p:extLst/>
  </p:cmAuthor>
  <p:cmAuthor id="5" name="Milena Marra" initials="MM [3]" lastIdx="1" clrIdx="5">
    <p:extLst/>
  </p:cmAuthor>
  <p:cmAuthor id="6" name="Milena Marra" initials="MM [4]" lastIdx="1" clrIdx="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1A276D"/>
    <a:srgbClr val="8FCE2F"/>
    <a:srgbClr val="ACCF62"/>
    <a:srgbClr val="E7BB24"/>
    <a:srgbClr val="225590"/>
    <a:srgbClr val="3A5895"/>
    <a:srgbClr val="F2F9FB"/>
    <a:srgbClr val="0092D2"/>
    <a:srgbClr val="4A9BA6"/>
    <a:srgbClr val="5DA1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88" autoAdjust="0"/>
    <p:restoredTop sz="94900" autoAdjust="0"/>
  </p:normalViewPr>
  <p:slideViewPr>
    <p:cSldViewPr snapToGrid="0" snapToObjects="1">
      <p:cViewPr>
        <p:scale>
          <a:sx n="103" d="100"/>
          <a:sy n="103" d="100"/>
        </p:scale>
        <p:origin x="-71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36AE5E-4C12-C344-A8D4-14ABED27FE33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C34525-8534-6A4F-9B28-32A0D728631A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  <a:latin typeface="Calibri"/>
              <a:cs typeface="Calibri"/>
            </a:rPr>
            <a:t>Non-exclusive, non-restrictive to encourage competition</a:t>
          </a:r>
          <a:endParaRPr lang="en-US" sz="2000" dirty="0">
            <a:solidFill>
              <a:schemeClr val="tx1"/>
            </a:solidFill>
          </a:endParaRPr>
        </a:p>
      </dgm:t>
    </dgm:pt>
    <dgm:pt modelId="{C66AE1D2-CD2D-C94F-82BC-DB18BBBE50E6}" type="parTrans" cxnId="{15927892-2696-F14C-8CAC-804DA117CDA5}">
      <dgm:prSet/>
      <dgm:spPr/>
      <dgm:t>
        <a:bodyPr/>
        <a:lstStyle/>
        <a:p>
          <a:endParaRPr lang="en-US"/>
        </a:p>
      </dgm:t>
    </dgm:pt>
    <dgm:pt modelId="{4121A6C6-5B4C-1643-911D-FD91B0A32EDD}" type="sibTrans" cxnId="{15927892-2696-F14C-8CAC-804DA117CDA5}">
      <dgm:prSet/>
      <dgm:spPr/>
      <dgm:t>
        <a:bodyPr/>
        <a:lstStyle/>
        <a:p>
          <a:endParaRPr lang="en-US"/>
        </a:p>
      </dgm:t>
    </dgm:pt>
    <dgm:pt modelId="{8C7146F3-EA84-1D4C-A022-E4B0E5B48D68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Calibri"/>
              <a:cs typeface="Calibri"/>
            </a:rPr>
            <a:t>Transparent – all licences are public</a:t>
          </a:r>
          <a:endParaRPr lang="en-US" sz="2000" dirty="0">
            <a:solidFill>
              <a:schemeClr val="tx1"/>
            </a:solidFill>
          </a:endParaRPr>
        </a:p>
      </dgm:t>
    </dgm:pt>
    <dgm:pt modelId="{6F626ACE-643F-FB47-8B31-433777B51559}" type="parTrans" cxnId="{421345E4-5462-464E-AA9E-BC48792952B8}">
      <dgm:prSet/>
      <dgm:spPr/>
      <dgm:t>
        <a:bodyPr/>
        <a:lstStyle/>
        <a:p>
          <a:endParaRPr lang="en-US"/>
        </a:p>
      </dgm:t>
    </dgm:pt>
    <dgm:pt modelId="{0862D8A9-5E3C-B441-8BF1-59FA934B97B7}" type="sibTrans" cxnId="{421345E4-5462-464E-AA9E-BC48792952B8}">
      <dgm:prSet/>
      <dgm:spPr/>
      <dgm:t>
        <a:bodyPr/>
        <a:lstStyle/>
        <a:p>
          <a:endParaRPr lang="en-US"/>
        </a:p>
      </dgm:t>
    </dgm:pt>
    <dgm:pt modelId="{6E60B4C9-252B-524D-BD1B-8E4852D54B95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Calibri"/>
              <a:cs typeface="Calibri"/>
            </a:rPr>
            <a:t>Wide geographical</a:t>
          </a:r>
          <a:r>
            <a:rPr lang="en-US" sz="2000" b="1" baseline="0" dirty="0" smtClean="0">
              <a:solidFill>
                <a:schemeClr val="tx1"/>
              </a:solidFill>
              <a:latin typeface="Calibri"/>
              <a:cs typeface="Calibri"/>
            </a:rPr>
            <a:t> scope</a:t>
          </a:r>
          <a:endParaRPr lang="en-US" sz="2000" dirty="0">
            <a:solidFill>
              <a:schemeClr val="tx1"/>
            </a:solidFill>
          </a:endParaRPr>
        </a:p>
      </dgm:t>
    </dgm:pt>
    <dgm:pt modelId="{B48B1256-CCD1-A940-A9B5-AF01871C8D0B}" type="parTrans" cxnId="{F90972BD-8DA8-C245-8FF5-7F654FC9649A}">
      <dgm:prSet/>
      <dgm:spPr/>
      <dgm:t>
        <a:bodyPr/>
        <a:lstStyle/>
        <a:p>
          <a:endParaRPr lang="en-US"/>
        </a:p>
      </dgm:t>
    </dgm:pt>
    <dgm:pt modelId="{43462CAD-DD45-B540-A041-3D045B5FFBB5}" type="sibTrans" cxnId="{F90972BD-8DA8-C245-8FF5-7F654FC9649A}">
      <dgm:prSet/>
      <dgm:spPr/>
      <dgm:t>
        <a:bodyPr/>
        <a:lstStyle/>
        <a:p>
          <a:endParaRPr lang="en-US"/>
        </a:p>
      </dgm:t>
    </dgm:pt>
    <dgm:pt modelId="{BA093E84-C2EF-DB49-8614-3FBD53C8A07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0" dirty="0" smtClean="0">
              <a:solidFill>
                <a:schemeClr val="tx1"/>
              </a:solidFill>
              <a:latin typeface="Calibri"/>
              <a:cs typeface="Calibri"/>
            </a:rPr>
            <a:t>55% to 80% of </a:t>
          </a:r>
          <a:r>
            <a:rPr lang="en-US" sz="2000" b="1" dirty="0" smtClean="0">
              <a:solidFill>
                <a:schemeClr val="tx1"/>
              </a:solidFill>
              <a:latin typeface="Calibri"/>
              <a:cs typeface="Calibri"/>
            </a:rPr>
            <a:t>middle income countries </a:t>
          </a:r>
          <a:r>
            <a:rPr lang="en-US" sz="2000" b="0" dirty="0" smtClean="0">
              <a:solidFill>
                <a:schemeClr val="tx1"/>
              </a:solidFill>
              <a:latin typeface="Calibri"/>
              <a:cs typeface="Calibri"/>
            </a:rPr>
            <a:t>covered</a:t>
          </a:r>
          <a:endParaRPr lang="en-US" sz="2000" b="0" dirty="0">
            <a:solidFill>
              <a:schemeClr val="tx1"/>
            </a:solidFill>
          </a:endParaRPr>
        </a:p>
      </dgm:t>
    </dgm:pt>
    <dgm:pt modelId="{9D89F724-0D50-684D-9893-0838C4EDA275}" type="parTrans" cxnId="{E3A5EF08-E417-1F48-ABF4-93899394689F}">
      <dgm:prSet/>
      <dgm:spPr/>
      <dgm:t>
        <a:bodyPr/>
        <a:lstStyle/>
        <a:p>
          <a:endParaRPr lang="en-US"/>
        </a:p>
      </dgm:t>
    </dgm:pt>
    <dgm:pt modelId="{E6996DCC-85CF-4345-9F7D-1A88CF8191EC}" type="sibTrans" cxnId="{E3A5EF08-E417-1F48-ABF4-93899394689F}">
      <dgm:prSet/>
      <dgm:spPr/>
      <dgm:t>
        <a:bodyPr/>
        <a:lstStyle/>
        <a:p>
          <a:endParaRPr lang="en-US"/>
        </a:p>
      </dgm:t>
    </dgm:pt>
    <dgm:pt modelId="{733587E1-A986-F042-AD69-6E22D5EE1694}">
      <dgm:prSet/>
      <dgm:spPr/>
      <dgm:t>
        <a:bodyPr/>
        <a:lstStyle/>
        <a:p>
          <a:endParaRPr lang="en-US"/>
        </a:p>
      </dgm:t>
    </dgm:pt>
    <dgm:pt modelId="{4D962B12-BF42-9344-93A0-60ADD3E1AF47}" type="parTrans" cxnId="{788741D6-D338-1349-9624-B1A101166741}">
      <dgm:prSet/>
      <dgm:spPr/>
      <dgm:t>
        <a:bodyPr/>
        <a:lstStyle/>
        <a:p>
          <a:endParaRPr lang="en-US"/>
        </a:p>
      </dgm:t>
    </dgm:pt>
    <dgm:pt modelId="{ACFC37FD-617B-6E48-B8FC-0E5D3FAEDB86}" type="sibTrans" cxnId="{788741D6-D338-1349-9624-B1A101166741}">
      <dgm:prSet/>
      <dgm:spPr/>
      <dgm:t>
        <a:bodyPr/>
        <a:lstStyle/>
        <a:p>
          <a:endParaRPr lang="en-US"/>
        </a:p>
      </dgm:t>
    </dgm:pt>
    <dgm:pt modelId="{2B9A7B5D-3AD7-0344-84C2-2A94E874B93C}">
      <dgm:prSet/>
      <dgm:spPr/>
      <dgm:t>
        <a:bodyPr/>
        <a:lstStyle/>
        <a:p>
          <a:endParaRPr lang="en-US"/>
        </a:p>
      </dgm:t>
    </dgm:pt>
    <dgm:pt modelId="{F9BD62B9-B0E6-4B4E-8C09-2F0B6EC610C1}" type="parTrans" cxnId="{940731AE-6EB3-0B40-99D7-E93373868D56}">
      <dgm:prSet/>
      <dgm:spPr/>
      <dgm:t>
        <a:bodyPr/>
        <a:lstStyle/>
        <a:p>
          <a:endParaRPr lang="en-US"/>
        </a:p>
      </dgm:t>
    </dgm:pt>
    <dgm:pt modelId="{8F7EA4C7-5B4F-BB45-81C3-6411956AA107}" type="sibTrans" cxnId="{940731AE-6EB3-0B40-99D7-E93373868D56}">
      <dgm:prSet/>
      <dgm:spPr/>
      <dgm:t>
        <a:bodyPr/>
        <a:lstStyle/>
        <a:p>
          <a:endParaRPr lang="en-US"/>
        </a:p>
      </dgm:t>
    </dgm:pt>
    <dgm:pt modelId="{E4A39B99-04C8-8445-9446-BCD9A7C87366}">
      <dgm:prSet/>
      <dgm:spPr/>
      <dgm:t>
        <a:bodyPr/>
        <a:lstStyle/>
        <a:p>
          <a:endParaRPr lang="en-US"/>
        </a:p>
      </dgm:t>
    </dgm:pt>
    <dgm:pt modelId="{DBA496AE-25FC-7345-AA60-547EC4D67F07}" type="parTrans" cxnId="{F0006389-6A21-7B4F-9908-A38EE5A52842}">
      <dgm:prSet/>
      <dgm:spPr/>
      <dgm:t>
        <a:bodyPr/>
        <a:lstStyle/>
        <a:p>
          <a:endParaRPr lang="en-US"/>
        </a:p>
      </dgm:t>
    </dgm:pt>
    <dgm:pt modelId="{8740EA5E-2D05-B54F-A17D-0995B4832DF1}" type="sibTrans" cxnId="{F0006389-6A21-7B4F-9908-A38EE5A52842}">
      <dgm:prSet/>
      <dgm:spPr/>
      <dgm:t>
        <a:bodyPr/>
        <a:lstStyle/>
        <a:p>
          <a:endParaRPr lang="en-US"/>
        </a:p>
      </dgm:t>
    </dgm:pt>
    <dgm:pt modelId="{85A1CF39-E381-B846-9403-6C48F7E509E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0" dirty="0" smtClean="0">
              <a:solidFill>
                <a:schemeClr val="tx1"/>
              </a:solidFill>
              <a:latin typeface="Calibri"/>
              <a:cs typeface="Calibri"/>
            </a:rPr>
            <a:t>Waivers for </a:t>
          </a:r>
          <a:r>
            <a:rPr lang="en-US" sz="2000" b="1" dirty="0" smtClean="0">
              <a:solidFill>
                <a:schemeClr val="tx1"/>
              </a:solidFill>
              <a:latin typeface="Calibri"/>
              <a:cs typeface="Calibri"/>
            </a:rPr>
            <a:t>regulatory data exclusivity</a:t>
          </a:r>
        </a:p>
      </dgm:t>
    </dgm:pt>
    <dgm:pt modelId="{EDDFB43A-FEE1-5F45-97CB-ECF324498016}" type="parTrans" cxnId="{8F0E9559-7942-0147-A9AC-1A50B07A0CDD}">
      <dgm:prSet/>
      <dgm:spPr/>
      <dgm:t>
        <a:bodyPr/>
        <a:lstStyle/>
        <a:p>
          <a:endParaRPr lang="en-US"/>
        </a:p>
      </dgm:t>
    </dgm:pt>
    <dgm:pt modelId="{34D56D9E-45A3-C94A-BB23-FB80D528606F}" type="sibTrans" cxnId="{8F0E9559-7942-0147-A9AC-1A50B07A0CDD}">
      <dgm:prSet/>
      <dgm:spPr/>
      <dgm:t>
        <a:bodyPr/>
        <a:lstStyle/>
        <a:p>
          <a:endParaRPr lang="en-US"/>
        </a:p>
      </dgm:t>
    </dgm:pt>
    <dgm:pt modelId="{E4F26869-3CE1-5F45-A683-33AB60B873CB}">
      <dgm:prSet/>
      <dgm:spPr/>
      <dgm:t>
        <a:bodyPr/>
        <a:lstStyle/>
        <a:p>
          <a:endParaRPr lang="en-GB"/>
        </a:p>
      </dgm:t>
    </dgm:pt>
    <dgm:pt modelId="{00255DCC-0945-6E4E-9ACF-1EFF4061DB7C}" type="parTrans" cxnId="{21968EEB-1BB3-134C-BB00-A9A6EECED92D}">
      <dgm:prSet/>
      <dgm:spPr/>
      <dgm:t>
        <a:bodyPr/>
        <a:lstStyle/>
        <a:p>
          <a:endParaRPr lang="en-US"/>
        </a:p>
      </dgm:t>
    </dgm:pt>
    <dgm:pt modelId="{B1E2E8A4-4CC4-3746-AC0C-FD58DC69A82F}" type="sibTrans" cxnId="{21968EEB-1BB3-134C-BB00-A9A6EECED92D}">
      <dgm:prSet/>
      <dgm:spPr/>
      <dgm:t>
        <a:bodyPr/>
        <a:lstStyle/>
        <a:p>
          <a:endParaRPr lang="en-US"/>
        </a:p>
      </dgm:t>
    </dgm:pt>
    <dgm:pt modelId="{3BD79D98-39F8-E540-ACB1-F9467C58DD5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000" b="1" dirty="0" smtClean="0">
              <a:latin typeface="Calibri" charset="0"/>
              <a:ea typeface="Calibri" charset="0"/>
              <a:cs typeface="Calibri" charset="0"/>
            </a:rPr>
            <a:t>Public-Private Market Segmentation </a:t>
          </a:r>
          <a:r>
            <a:rPr lang="en-US" sz="2000" b="0" dirty="0" smtClean="0">
              <a:latin typeface="Calibri" charset="0"/>
              <a:ea typeface="Calibri" charset="0"/>
              <a:cs typeface="Calibri" charset="0"/>
            </a:rPr>
            <a:t>to increase geographical scope</a:t>
          </a:r>
          <a:endParaRPr lang="en-US" sz="2000" b="0" dirty="0" smtClean="0">
            <a:solidFill>
              <a:srgbClr val="595959"/>
            </a:solidFill>
            <a:latin typeface="Calibri" charset="0"/>
            <a:ea typeface="Calibri" charset="0"/>
            <a:cs typeface="Calibri" charset="0"/>
          </a:endParaRPr>
        </a:p>
      </dgm:t>
    </dgm:pt>
    <dgm:pt modelId="{BF939508-A088-044E-B216-DFC32AA561CC}" type="parTrans" cxnId="{D1379A39-C9DB-E149-9F4E-D7173557B839}">
      <dgm:prSet/>
      <dgm:spPr/>
      <dgm:t>
        <a:bodyPr/>
        <a:lstStyle/>
        <a:p>
          <a:endParaRPr lang="en-US"/>
        </a:p>
      </dgm:t>
    </dgm:pt>
    <dgm:pt modelId="{FBC67FF0-970D-CB4B-8BBB-51565F5C84CE}" type="sibTrans" cxnId="{D1379A39-C9DB-E149-9F4E-D7173557B839}">
      <dgm:prSet/>
      <dgm:spPr/>
      <dgm:t>
        <a:bodyPr/>
        <a:lstStyle/>
        <a:p>
          <a:endParaRPr lang="en-US"/>
        </a:p>
      </dgm:t>
    </dgm:pt>
    <dgm:pt modelId="{3A0C6CF5-2224-614F-883A-8CD601D13D2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000" b="1" dirty="0" smtClean="0">
              <a:latin typeface="Calibri" charset="0"/>
              <a:ea typeface="Calibri" charset="0"/>
              <a:cs typeface="Calibri" charset="0"/>
            </a:rPr>
            <a:t>Tiered royalties</a:t>
          </a:r>
          <a:r>
            <a:rPr lang="en-US" sz="2000" b="0" dirty="0" smtClean="0">
              <a:latin typeface="Calibri" charset="0"/>
              <a:ea typeface="Calibri" charset="0"/>
              <a:cs typeface="Calibri" charset="0"/>
            </a:rPr>
            <a:t> where possible to enhance coverage</a:t>
          </a:r>
          <a:endParaRPr lang="en-US" sz="2000" dirty="0" smtClean="0">
            <a:solidFill>
              <a:srgbClr val="595959"/>
            </a:solidFill>
            <a:latin typeface="Calibri" charset="0"/>
            <a:ea typeface="Calibri" charset="0"/>
            <a:cs typeface="Calibri" charset="0"/>
          </a:endParaRPr>
        </a:p>
      </dgm:t>
    </dgm:pt>
    <dgm:pt modelId="{C22A0A98-3014-654D-B1CA-064343F904AA}" type="parTrans" cxnId="{0786F620-54BF-3A44-868E-1C8FA7858332}">
      <dgm:prSet/>
      <dgm:spPr/>
      <dgm:t>
        <a:bodyPr/>
        <a:lstStyle/>
        <a:p>
          <a:endParaRPr lang="en-US"/>
        </a:p>
      </dgm:t>
    </dgm:pt>
    <dgm:pt modelId="{D86BC072-411C-4D4A-8997-1AD3079D9FCB}" type="sibTrans" cxnId="{0786F620-54BF-3A44-868E-1C8FA7858332}">
      <dgm:prSet/>
      <dgm:spPr/>
      <dgm:t>
        <a:bodyPr/>
        <a:lstStyle/>
        <a:p>
          <a:endParaRPr lang="en-US"/>
        </a:p>
      </dgm:t>
    </dgm:pt>
    <dgm:pt modelId="{B4416CA2-D2CD-7B48-ABA0-205DE2F48B93}">
      <dgm:prSet/>
      <dgm:spPr/>
      <dgm:t>
        <a:bodyPr/>
        <a:lstStyle/>
        <a:p>
          <a:endParaRPr lang="en-GB"/>
        </a:p>
      </dgm:t>
    </dgm:pt>
    <dgm:pt modelId="{5EC9BC96-7D9E-634F-8F1E-1C3F70FC4DBF}" type="parTrans" cxnId="{8F90E237-6023-624E-9B51-307C3CE58840}">
      <dgm:prSet/>
      <dgm:spPr/>
      <dgm:t>
        <a:bodyPr/>
        <a:lstStyle/>
        <a:p>
          <a:endParaRPr lang="en-US"/>
        </a:p>
      </dgm:t>
    </dgm:pt>
    <dgm:pt modelId="{C83B3B09-F858-3344-8F07-0639EEB09642}" type="sibTrans" cxnId="{8F90E237-6023-624E-9B51-307C3CE58840}">
      <dgm:prSet/>
      <dgm:spPr/>
      <dgm:t>
        <a:bodyPr/>
        <a:lstStyle/>
        <a:p>
          <a:endParaRPr lang="en-US"/>
        </a:p>
      </dgm:t>
    </dgm:pt>
    <dgm:pt modelId="{B88F536A-2704-F241-B3CA-406271D247B2}" type="pres">
      <dgm:prSet presAssocID="{A836AE5E-4C12-C344-A8D4-14ABED27FE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4E6D49B-5596-5749-8D3A-02D25A668A48}" type="pres">
      <dgm:prSet presAssocID="{A836AE5E-4C12-C344-A8D4-14ABED27FE33}" presName="Name1" presStyleCnt="0"/>
      <dgm:spPr/>
    </dgm:pt>
    <dgm:pt modelId="{1AFB7B10-6C67-6547-8D71-3D95C971712A}" type="pres">
      <dgm:prSet presAssocID="{A836AE5E-4C12-C344-A8D4-14ABED27FE33}" presName="cycle" presStyleCnt="0"/>
      <dgm:spPr/>
    </dgm:pt>
    <dgm:pt modelId="{76959C6B-4992-C047-A28E-78B17FA0E479}" type="pres">
      <dgm:prSet presAssocID="{A836AE5E-4C12-C344-A8D4-14ABED27FE33}" presName="srcNode" presStyleLbl="node1" presStyleIdx="0" presStyleCnt="7"/>
      <dgm:spPr/>
    </dgm:pt>
    <dgm:pt modelId="{CB30EE7E-392B-134D-B399-FF002D5F6569}" type="pres">
      <dgm:prSet presAssocID="{A836AE5E-4C12-C344-A8D4-14ABED27FE33}" presName="conn" presStyleLbl="parChTrans1D2" presStyleIdx="0" presStyleCnt="1"/>
      <dgm:spPr/>
      <dgm:t>
        <a:bodyPr/>
        <a:lstStyle/>
        <a:p>
          <a:endParaRPr lang="en-US"/>
        </a:p>
      </dgm:t>
    </dgm:pt>
    <dgm:pt modelId="{3B440311-426D-7A48-844C-6A1CCB981F76}" type="pres">
      <dgm:prSet presAssocID="{A836AE5E-4C12-C344-A8D4-14ABED27FE33}" presName="extraNode" presStyleLbl="node1" presStyleIdx="0" presStyleCnt="7"/>
      <dgm:spPr/>
    </dgm:pt>
    <dgm:pt modelId="{49D105CB-C4BD-3246-8ED4-9FEACED11364}" type="pres">
      <dgm:prSet presAssocID="{A836AE5E-4C12-C344-A8D4-14ABED27FE33}" presName="dstNode" presStyleLbl="node1" presStyleIdx="0" presStyleCnt="7"/>
      <dgm:spPr/>
    </dgm:pt>
    <dgm:pt modelId="{D0C43CEE-C3B4-A54B-BAFE-E6CB9D0669B0}" type="pres">
      <dgm:prSet presAssocID="{F7C34525-8534-6A4F-9B28-32A0D728631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1D29B-495C-BF43-95D8-DF76E506A1AB}" type="pres">
      <dgm:prSet presAssocID="{F7C34525-8534-6A4F-9B28-32A0D728631A}" presName="accent_1" presStyleCnt="0"/>
      <dgm:spPr/>
    </dgm:pt>
    <dgm:pt modelId="{DDF2B99C-45C2-9A48-B99E-58376900C06B}" type="pres">
      <dgm:prSet presAssocID="{F7C34525-8534-6A4F-9B28-32A0D728631A}" presName="accentRepeatNode" presStyleLbl="solidFgAcc1" presStyleIdx="0" presStyleCnt="7"/>
      <dgm:spPr>
        <a:solidFill>
          <a:schemeClr val="tx2"/>
        </a:solidFill>
      </dgm:spPr>
    </dgm:pt>
    <dgm:pt modelId="{C189ACFA-18AD-D547-95A0-57AF1D2F1509}" type="pres">
      <dgm:prSet presAssocID="{8C7146F3-EA84-1D4C-A022-E4B0E5B48D68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2A0EA-868A-C14D-BED6-1E11CCACE8C9}" type="pres">
      <dgm:prSet presAssocID="{8C7146F3-EA84-1D4C-A022-E4B0E5B48D68}" presName="accent_2" presStyleCnt="0"/>
      <dgm:spPr/>
    </dgm:pt>
    <dgm:pt modelId="{49932805-CD04-C149-91EC-C62CB676D449}" type="pres">
      <dgm:prSet presAssocID="{8C7146F3-EA84-1D4C-A022-E4B0E5B48D68}" presName="accentRepeatNode" presStyleLbl="solidFgAcc1" presStyleIdx="1" presStyleCnt="7"/>
      <dgm:spPr>
        <a:solidFill>
          <a:schemeClr val="accent1"/>
        </a:solidFill>
      </dgm:spPr>
    </dgm:pt>
    <dgm:pt modelId="{698783F6-1AB2-2049-AA04-4D3ACE700375}" type="pres">
      <dgm:prSet presAssocID="{6E60B4C9-252B-524D-BD1B-8E4852D54B9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8521D7-75A7-3249-965A-36155988C834}" type="pres">
      <dgm:prSet presAssocID="{6E60B4C9-252B-524D-BD1B-8E4852D54B95}" presName="accent_3" presStyleCnt="0"/>
      <dgm:spPr/>
    </dgm:pt>
    <dgm:pt modelId="{03344DAF-4006-9C4E-BA64-F1B6E82DCDDF}" type="pres">
      <dgm:prSet presAssocID="{6E60B4C9-252B-524D-BD1B-8E4852D54B95}" presName="accentRepeatNode" presStyleLbl="solidFgAcc1" presStyleIdx="2" presStyleCnt="7"/>
      <dgm:spPr>
        <a:solidFill>
          <a:schemeClr val="tx2"/>
        </a:solidFill>
      </dgm:spPr>
    </dgm:pt>
    <dgm:pt modelId="{3C7CAEC3-110C-D841-83FB-9EDAB34BDAB7}" type="pres">
      <dgm:prSet presAssocID="{BA093E84-C2EF-DB49-8614-3FBD53C8A07A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9A939-9446-5A4B-A9FE-178A2C06E98C}" type="pres">
      <dgm:prSet presAssocID="{BA093E84-C2EF-DB49-8614-3FBD53C8A07A}" presName="accent_4" presStyleCnt="0"/>
      <dgm:spPr/>
    </dgm:pt>
    <dgm:pt modelId="{F10CE6AC-B5AD-A247-A794-6F0D60E1B7FC}" type="pres">
      <dgm:prSet presAssocID="{BA093E84-C2EF-DB49-8614-3FBD53C8A07A}" presName="accentRepeatNode" presStyleLbl="solidFgAcc1" presStyleIdx="3" presStyleCnt="7"/>
      <dgm:spPr>
        <a:solidFill>
          <a:schemeClr val="accent1"/>
        </a:solidFill>
      </dgm:spPr>
    </dgm:pt>
    <dgm:pt modelId="{ACDDEAF6-A84A-284E-882B-A8FCDBBDECBF}" type="pres">
      <dgm:prSet presAssocID="{85A1CF39-E381-B846-9403-6C48F7E509E0}" presName="text_5" presStyleLbl="node1" presStyleIdx="4" presStyleCnt="7" custLinFactNeighborX="1138" custLinFactNeighborY="46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F5FEEC-B2C1-C740-97BD-A5785E7EF6E4}" type="pres">
      <dgm:prSet presAssocID="{85A1CF39-E381-B846-9403-6C48F7E509E0}" presName="accent_5" presStyleCnt="0"/>
      <dgm:spPr/>
    </dgm:pt>
    <dgm:pt modelId="{C8A70094-B220-9748-A554-5A6E619488F6}" type="pres">
      <dgm:prSet presAssocID="{85A1CF39-E381-B846-9403-6C48F7E509E0}" presName="accentRepeatNode" presStyleLbl="solidFgAcc1" presStyleIdx="4" presStyleCnt="7"/>
      <dgm:spPr>
        <a:solidFill>
          <a:schemeClr val="tx2"/>
        </a:solidFill>
      </dgm:spPr>
    </dgm:pt>
    <dgm:pt modelId="{34EF9189-DB86-D141-8445-7CDF94FCC036}" type="pres">
      <dgm:prSet presAssocID="{3A0C6CF5-2224-614F-883A-8CD601D13D28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3576A-DC8D-3D49-84C0-C29971178BB9}" type="pres">
      <dgm:prSet presAssocID="{3A0C6CF5-2224-614F-883A-8CD601D13D28}" presName="accent_6" presStyleCnt="0"/>
      <dgm:spPr/>
    </dgm:pt>
    <dgm:pt modelId="{A5933A19-4F5A-704F-B840-A723D586C1EC}" type="pres">
      <dgm:prSet presAssocID="{3A0C6CF5-2224-614F-883A-8CD601D13D28}" presName="accentRepeatNode" presStyleLbl="solidFgAcc1" presStyleIdx="5" presStyleCnt="7"/>
      <dgm:spPr>
        <a:solidFill>
          <a:schemeClr val="accent1"/>
        </a:solidFill>
      </dgm:spPr>
    </dgm:pt>
    <dgm:pt modelId="{5083672B-584D-6446-9245-D29E7938C23D}" type="pres">
      <dgm:prSet presAssocID="{3BD79D98-39F8-E540-ACB1-F9467C58DD5C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256B42-EEF1-C442-B157-0E7D339919D0}" type="pres">
      <dgm:prSet presAssocID="{3BD79D98-39F8-E540-ACB1-F9467C58DD5C}" presName="accent_7" presStyleCnt="0"/>
      <dgm:spPr/>
    </dgm:pt>
    <dgm:pt modelId="{AE9F6A4F-1D56-3945-AE00-AE2DD9F6812A}" type="pres">
      <dgm:prSet presAssocID="{3BD79D98-39F8-E540-ACB1-F9467C58DD5C}" presName="accentRepeatNode" presStyleLbl="solidFgAcc1" presStyleIdx="6" presStyleCnt="7"/>
      <dgm:spPr>
        <a:solidFill>
          <a:schemeClr val="tx2"/>
        </a:solidFill>
      </dgm:spPr>
    </dgm:pt>
  </dgm:ptLst>
  <dgm:cxnLst>
    <dgm:cxn modelId="{653AFABB-63F7-D145-95CB-9D1C8E022191}" type="presOf" srcId="{F7C34525-8534-6A4F-9B28-32A0D728631A}" destId="{D0C43CEE-C3B4-A54B-BAFE-E6CB9D0669B0}" srcOrd="0" destOrd="0" presId="urn:microsoft.com/office/officeart/2008/layout/VerticalCurvedList"/>
    <dgm:cxn modelId="{15927892-2696-F14C-8CAC-804DA117CDA5}" srcId="{A836AE5E-4C12-C344-A8D4-14ABED27FE33}" destId="{F7C34525-8534-6A4F-9B28-32A0D728631A}" srcOrd="0" destOrd="0" parTransId="{C66AE1D2-CD2D-C94F-82BC-DB18BBBE50E6}" sibTransId="{4121A6C6-5B4C-1643-911D-FD91B0A32EDD}"/>
    <dgm:cxn modelId="{788741D6-D338-1349-9624-B1A101166741}" srcId="{A836AE5E-4C12-C344-A8D4-14ABED27FE33}" destId="{733587E1-A986-F042-AD69-6E22D5EE1694}" srcOrd="9" destOrd="0" parTransId="{4D962B12-BF42-9344-93A0-60ADD3E1AF47}" sibTransId="{ACFC37FD-617B-6E48-B8FC-0E5D3FAEDB86}"/>
    <dgm:cxn modelId="{D1379A39-C9DB-E149-9F4E-D7173557B839}" srcId="{A836AE5E-4C12-C344-A8D4-14ABED27FE33}" destId="{3BD79D98-39F8-E540-ACB1-F9467C58DD5C}" srcOrd="6" destOrd="0" parTransId="{BF939508-A088-044E-B216-DFC32AA561CC}" sibTransId="{FBC67FF0-970D-CB4B-8BBB-51565F5C84CE}"/>
    <dgm:cxn modelId="{62987D44-9C7D-5948-A542-EFEEA636C5A5}" type="presOf" srcId="{A836AE5E-4C12-C344-A8D4-14ABED27FE33}" destId="{B88F536A-2704-F241-B3CA-406271D247B2}" srcOrd="0" destOrd="0" presId="urn:microsoft.com/office/officeart/2008/layout/VerticalCurvedList"/>
    <dgm:cxn modelId="{E3A5EF08-E417-1F48-ABF4-93899394689F}" srcId="{A836AE5E-4C12-C344-A8D4-14ABED27FE33}" destId="{BA093E84-C2EF-DB49-8614-3FBD53C8A07A}" srcOrd="3" destOrd="0" parTransId="{9D89F724-0D50-684D-9893-0838C4EDA275}" sibTransId="{E6996DCC-85CF-4345-9F7D-1A88CF8191EC}"/>
    <dgm:cxn modelId="{940731AE-6EB3-0B40-99D7-E93373868D56}" srcId="{A836AE5E-4C12-C344-A8D4-14ABED27FE33}" destId="{2B9A7B5D-3AD7-0344-84C2-2A94E874B93C}" srcOrd="10" destOrd="0" parTransId="{F9BD62B9-B0E6-4B4E-8C09-2F0B6EC610C1}" sibTransId="{8F7EA4C7-5B4F-BB45-81C3-6411956AA107}"/>
    <dgm:cxn modelId="{5D68BAAA-12A4-634C-9A2B-38B4AD860BED}" type="presOf" srcId="{BA093E84-C2EF-DB49-8614-3FBD53C8A07A}" destId="{3C7CAEC3-110C-D841-83FB-9EDAB34BDAB7}" srcOrd="0" destOrd="0" presId="urn:microsoft.com/office/officeart/2008/layout/VerticalCurvedList"/>
    <dgm:cxn modelId="{F109908B-77ED-DD48-901A-86CB2BECDE3D}" type="presOf" srcId="{4121A6C6-5B4C-1643-911D-FD91B0A32EDD}" destId="{CB30EE7E-392B-134D-B399-FF002D5F6569}" srcOrd="0" destOrd="0" presId="urn:microsoft.com/office/officeart/2008/layout/VerticalCurvedList"/>
    <dgm:cxn modelId="{F90972BD-8DA8-C245-8FF5-7F654FC9649A}" srcId="{A836AE5E-4C12-C344-A8D4-14ABED27FE33}" destId="{6E60B4C9-252B-524D-BD1B-8E4852D54B95}" srcOrd="2" destOrd="0" parTransId="{B48B1256-CCD1-A940-A9B5-AF01871C8D0B}" sibTransId="{43462CAD-DD45-B540-A041-3D045B5FFBB5}"/>
    <dgm:cxn modelId="{BA031A79-0F72-F94B-8C8B-A476954E8587}" type="presOf" srcId="{8C7146F3-EA84-1D4C-A022-E4B0E5B48D68}" destId="{C189ACFA-18AD-D547-95A0-57AF1D2F1509}" srcOrd="0" destOrd="0" presId="urn:microsoft.com/office/officeart/2008/layout/VerticalCurvedList"/>
    <dgm:cxn modelId="{8F90E237-6023-624E-9B51-307C3CE58840}" srcId="{A836AE5E-4C12-C344-A8D4-14ABED27FE33}" destId="{B4416CA2-D2CD-7B48-ABA0-205DE2F48B93}" srcOrd="7" destOrd="0" parTransId="{5EC9BC96-7D9E-634F-8F1E-1C3F70FC4DBF}" sibTransId="{C83B3B09-F858-3344-8F07-0639EEB09642}"/>
    <dgm:cxn modelId="{21968EEB-1BB3-134C-BB00-A9A6EECED92D}" srcId="{A836AE5E-4C12-C344-A8D4-14ABED27FE33}" destId="{E4F26869-3CE1-5F45-A683-33AB60B873CB}" srcOrd="8" destOrd="0" parTransId="{00255DCC-0945-6E4E-9ACF-1EFF4061DB7C}" sibTransId="{B1E2E8A4-4CC4-3746-AC0C-FD58DC69A82F}"/>
    <dgm:cxn modelId="{9B90832E-8F44-0C4E-97CC-7B806DE40457}" type="presOf" srcId="{3BD79D98-39F8-E540-ACB1-F9467C58DD5C}" destId="{5083672B-584D-6446-9245-D29E7938C23D}" srcOrd="0" destOrd="0" presId="urn:microsoft.com/office/officeart/2008/layout/VerticalCurvedList"/>
    <dgm:cxn modelId="{421345E4-5462-464E-AA9E-BC48792952B8}" srcId="{A836AE5E-4C12-C344-A8D4-14ABED27FE33}" destId="{8C7146F3-EA84-1D4C-A022-E4B0E5B48D68}" srcOrd="1" destOrd="0" parTransId="{6F626ACE-643F-FB47-8B31-433777B51559}" sibTransId="{0862D8A9-5E3C-B441-8BF1-59FA934B97B7}"/>
    <dgm:cxn modelId="{0786F620-54BF-3A44-868E-1C8FA7858332}" srcId="{A836AE5E-4C12-C344-A8D4-14ABED27FE33}" destId="{3A0C6CF5-2224-614F-883A-8CD601D13D28}" srcOrd="5" destOrd="0" parTransId="{C22A0A98-3014-654D-B1CA-064343F904AA}" sibTransId="{D86BC072-411C-4D4A-8997-1AD3079D9FCB}"/>
    <dgm:cxn modelId="{ACF9633F-68C7-0848-A68E-D5CD9712AA85}" type="presOf" srcId="{6E60B4C9-252B-524D-BD1B-8E4852D54B95}" destId="{698783F6-1AB2-2049-AA04-4D3ACE700375}" srcOrd="0" destOrd="0" presId="urn:microsoft.com/office/officeart/2008/layout/VerticalCurvedList"/>
    <dgm:cxn modelId="{8F0E9559-7942-0147-A9AC-1A50B07A0CDD}" srcId="{A836AE5E-4C12-C344-A8D4-14ABED27FE33}" destId="{85A1CF39-E381-B846-9403-6C48F7E509E0}" srcOrd="4" destOrd="0" parTransId="{EDDFB43A-FEE1-5F45-97CB-ECF324498016}" sibTransId="{34D56D9E-45A3-C94A-BB23-FB80D528606F}"/>
    <dgm:cxn modelId="{47F88805-0409-BB41-B220-188525DF3D45}" type="presOf" srcId="{85A1CF39-E381-B846-9403-6C48F7E509E0}" destId="{ACDDEAF6-A84A-284E-882B-A8FCDBBDECBF}" srcOrd="0" destOrd="0" presId="urn:microsoft.com/office/officeart/2008/layout/VerticalCurvedList"/>
    <dgm:cxn modelId="{F0006389-6A21-7B4F-9908-A38EE5A52842}" srcId="{A836AE5E-4C12-C344-A8D4-14ABED27FE33}" destId="{E4A39B99-04C8-8445-9446-BCD9A7C87366}" srcOrd="11" destOrd="0" parTransId="{DBA496AE-25FC-7345-AA60-547EC4D67F07}" sibTransId="{8740EA5E-2D05-B54F-A17D-0995B4832DF1}"/>
    <dgm:cxn modelId="{7629F0F9-4AE2-B848-ADF9-2E25EE0B3BA3}" type="presOf" srcId="{3A0C6CF5-2224-614F-883A-8CD601D13D28}" destId="{34EF9189-DB86-D141-8445-7CDF94FCC036}" srcOrd="0" destOrd="0" presId="urn:microsoft.com/office/officeart/2008/layout/VerticalCurvedList"/>
    <dgm:cxn modelId="{F72FC4A3-4D65-0D40-967E-AC101DA4509B}" type="presParOf" srcId="{B88F536A-2704-F241-B3CA-406271D247B2}" destId="{84E6D49B-5596-5749-8D3A-02D25A668A48}" srcOrd="0" destOrd="0" presId="urn:microsoft.com/office/officeart/2008/layout/VerticalCurvedList"/>
    <dgm:cxn modelId="{AAA1F07A-287E-9B4E-B18B-9685FC3F1020}" type="presParOf" srcId="{84E6D49B-5596-5749-8D3A-02D25A668A48}" destId="{1AFB7B10-6C67-6547-8D71-3D95C971712A}" srcOrd="0" destOrd="0" presId="urn:microsoft.com/office/officeart/2008/layout/VerticalCurvedList"/>
    <dgm:cxn modelId="{3F0D09F7-201F-8D46-B74F-05380A09DA30}" type="presParOf" srcId="{1AFB7B10-6C67-6547-8D71-3D95C971712A}" destId="{76959C6B-4992-C047-A28E-78B17FA0E479}" srcOrd="0" destOrd="0" presId="urn:microsoft.com/office/officeart/2008/layout/VerticalCurvedList"/>
    <dgm:cxn modelId="{36D76CB1-90C0-6A42-8E99-5768999934C0}" type="presParOf" srcId="{1AFB7B10-6C67-6547-8D71-3D95C971712A}" destId="{CB30EE7E-392B-134D-B399-FF002D5F6569}" srcOrd="1" destOrd="0" presId="urn:microsoft.com/office/officeart/2008/layout/VerticalCurvedList"/>
    <dgm:cxn modelId="{E5AB2DDD-CEBA-C949-99E0-9CCE575335F8}" type="presParOf" srcId="{1AFB7B10-6C67-6547-8D71-3D95C971712A}" destId="{3B440311-426D-7A48-844C-6A1CCB981F76}" srcOrd="2" destOrd="0" presId="urn:microsoft.com/office/officeart/2008/layout/VerticalCurvedList"/>
    <dgm:cxn modelId="{DADDFE7C-BB58-C74B-8D80-A4C2AF1AF31E}" type="presParOf" srcId="{1AFB7B10-6C67-6547-8D71-3D95C971712A}" destId="{49D105CB-C4BD-3246-8ED4-9FEACED11364}" srcOrd="3" destOrd="0" presId="urn:microsoft.com/office/officeart/2008/layout/VerticalCurvedList"/>
    <dgm:cxn modelId="{F529A89C-68E7-D44A-8DE5-C02572BFC830}" type="presParOf" srcId="{84E6D49B-5596-5749-8D3A-02D25A668A48}" destId="{D0C43CEE-C3B4-A54B-BAFE-E6CB9D0669B0}" srcOrd="1" destOrd="0" presId="urn:microsoft.com/office/officeart/2008/layout/VerticalCurvedList"/>
    <dgm:cxn modelId="{CAC6856D-DA06-6646-AD6C-5F0586E67C78}" type="presParOf" srcId="{84E6D49B-5596-5749-8D3A-02D25A668A48}" destId="{9E11D29B-495C-BF43-95D8-DF76E506A1AB}" srcOrd="2" destOrd="0" presId="urn:microsoft.com/office/officeart/2008/layout/VerticalCurvedList"/>
    <dgm:cxn modelId="{7644F3DE-DCE4-5145-A0B5-E8815D7F5E12}" type="presParOf" srcId="{9E11D29B-495C-BF43-95D8-DF76E506A1AB}" destId="{DDF2B99C-45C2-9A48-B99E-58376900C06B}" srcOrd="0" destOrd="0" presId="urn:microsoft.com/office/officeart/2008/layout/VerticalCurvedList"/>
    <dgm:cxn modelId="{E007B6B4-B80F-4348-9B46-152C12B287F9}" type="presParOf" srcId="{84E6D49B-5596-5749-8D3A-02D25A668A48}" destId="{C189ACFA-18AD-D547-95A0-57AF1D2F1509}" srcOrd="3" destOrd="0" presId="urn:microsoft.com/office/officeart/2008/layout/VerticalCurvedList"/>
    <dgm:cxn modelId="{E6E970EB-0142-E24D-ABC7-3F3D45EAA683}" type="presParOf" srcId="{84E6D49B-5596-5749-8D3A-02D25A668A48}" destId="{3A02A0EA-868A-C14D-BED6-1E11CCACE8C9}" srcOrd="4" destOrd="0" presId="urn:microsoft.com/office/officeart/2008/layout/VerticalCurvedList"/>
    <dgm:cxn modelId="{14C80F56-41EA-4041-BE6D-07304C967C19}" type="presParOf" srcId="{3A02A0EA-868A-C14D-BED6-1E11CCACE8C9}" destId="{49932805-CD04-C149-91EC-C62CB676D449}" srcOrd="0" destOrd="0" presId="urn:microsoft.com/office/officeart/2008/layout/VerticalCurvedList"/>
    <dgm:cxn modelId="{72465737-CEFD-AB4B-A350-FE8F817C50B9}" type="presParOf" srcId="{84E6D49B-5596-5749-8D3A-02D25A668A48}" destId="{698783F6-1AB2-2049-AA04-4D3ACE700375}" srcOrd="5" destOrd="0" presId="urn:microsoft.com/office/officeart/2008/layout/VerticalCurvedList"/>
    <dgm:cxn modelId="{73CFB907-633A-AC41-8DF2-5965248E76F1}" type="presParOf" srcId="{84E6D49B-5596-5749-8D3A-02D25A668A48}" destId="{488521D7-75A7-3249-965A-36155988C834}" srcOrd="6" destOrd="0" presId="urn:microsoft.com/office/officeart/2008/layout/VerticalCurvedList"/>
    <dgm:cxn modelId="{2BAFED0E-FEC1-3B4C-A767-A3E5C76D981E}" type="presParOf" srcId="{488521D7-75A7-3249-965A-36155988C834}" destId="{03344DAF-4006-9C4E-BA64-F1B6E82DCDDF}" srcOrd="0" destOrd="0" presId="urn:microsoft.com/office/officeart/2008/layout/VerticalCurvedList"/>
    <dgm:cxn modelId="{794BECA9-1318-6549-B4FD-0353E271EBC7}" type="presParOf" srcId="{84E6D49B-5596-5749-8D3A-02D25A668A48}" destId="{3C7CAEC3-110C-D841-83FB-9EDAB34BDAB7}" srcOrd="7" destOrd="0" presId="urn:microsoft.com/office/officeart/2008/layout/VerticalCurvedList"/>
    <dgm:cxn modelId="{1DDB4F86-9D76-B64F-A68D-386DFA68AC98}" type="presParOf" srcId="{84E6D49B-5596-5749-8D3A-02D25A668A48}" destId="{A769A939-9446-5A4B-A9FE-178A2C06E98C}" srcOrd="8" destOrd="0" presId="urn:microsoft.com/office/officeart/2008/layout/VerticalCurvedList"/>
    <dgm:cxn modelId="{0C31E019-92DD-C746-A4CE-4B2807BB0CEB}" type="presParOf" srcId="{A769A939-9446-5A4B-A9FE-178A2C06E98C}" destId="{F10CE6AC-B5AD-A247-A794-6F0D60E1B7FC}" srcOrd="0" destOrd="0" presId="urn:microsoft.com/office/officeart/2008/layout/VerticalCurvedList"/>
    <dgm:cxn modelId="{4792F3A3-0C36-CB4C-8C46-4AA3A6A77B45}" type="presParOf" srcId="{84E6D49B-5596-5749-8D3A-02D25A668A48}" destId="{ACDDEAF6-A84A-284E-882B-A8FCDBBDECBF}" srcOrd="9" destOrd="0" presId="urn:microsoft.com/office/officeart/2008/layout/VerticalCurvedList"/>
    <dgm:cxn modelId="{F1C93AD8-C1F1-CB41-B5C9-A874F1C36BC5}" type="presParOf" srcId="{84E6D49B-5596-5749-8D3A-02D25A668A48}" destId="{B8F5FEEC-B2C1-C740-97BD-A5785E7EF6E4}" srcOrd="10" destOrd="0" presId="urn:microsoft.com/office/officeart/2008/layout/VerticalCurvedList"/>
    <dgm:cxn modelId="{6B746D4D-3516-B349-8475-91CE8A15BD59}" type="presParOf" srcId="{B8F5FEEC-B2C1-C740-97BD-A5785E7EF6E4}" destId="{C8A70094-B220-9748-A554-5A6E619488F6}" srcOrd="0" destOrd="0" presId="urn:microsoft.com/office/officeart/2008/layout/VerticalCurvedList"/>
    <dgm:cxn modelId="{9B72504E-D12A-7A48-8A28-F28A4A4415E2}" type="presParOf" srcId="{84E6D49B-5596-5749-8D3A-02D25A668A48}" destId="{34EF9189-DB86-D141-8445-7CDF94FCC036}" srcOrd="11" destOrd="0" presId="urn:microsoft.com/office/officeart/2008/layout/VerticalCurvedList"/>
    <dgm:cxn modelId="{18E4ABAC-87D6-8E40-89DB-61686F6AFE8B}" type="presParOf" srcId="{84E6D49B-5596-5749-8D3A-02D25A668A48}" destId="{EF23576A-DC8D-3D49-84C0-C29971178BB9}" srcOrd="12" destOrd="0" presId="urn:microsoft.com/office/officeart/2008/layout/VerticalCurvedList"/>
    <dgm:cxn modelId="{D135576C-5774-5D4C-886E-196717BF7BB5}" type="presParOf" srcId="{EF23576A-DC8D-3D49-84C0-C29971178BB9}" destId="{A5933A19-4F5A-704F-B840-A723D586C1EC}" srcOrd="0" destOrd="0" presId="urn:microsoft.com/office/officeart/2008/layout/VerticalCurvedList"/>
    <dgm:cxn modelId="{C32B3B16-A7A0-1D4E-9130-BE8B3E87DA18}" type="presParOf" srcId="{84E6D49B-5596-5749-8D3A-02D25A668A48}" destId="{5083672B-584D-6446-9245-D29E7938C23D}" srcOrd="13" destOrd="0" presId="urn:microsoft.com/office/officeart/2008/layout/VerticalCurvedList"/>
    <dgm:cxn modelId="{3B7440FA-A59E-F64E-9E40-9FD28737DA84}" type="presParOf" srcId="{84E6D49B-5596-5749-8D3A-02D25A668A48}" destId="{F3256B42-EEF1-C442-B157-0E7D339919D0}" srcOrd="14" destOrd="0" presId="urn:microsoft.com/office/officeart/2008/layout/VerticalCurvedList"/>
    <dgm:cxn modelId="{8A9169A2-390B-B24E-ABF5-D56D8C54C57E}" type="presParOf" srcId="{F3256B42-EEF1-C442-B157-0E7D339919D0}" destId="{AE9F6A4F-1D56-3945-AE00-AE2DD9F681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36AE5E-4C12-C344-A8D4-14ABED27FE33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C34525-8534-6A4F-9B28-32A0D728631A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000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Compatibility with </a:t>
          </a:r>
          <a:r>
            <a:rPr lang="en-US" sz="2000" b="1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TRIPS flexibilities</a:t>
          </a:r>
          <a:r>
            <a:rPr lang="en-US" sz="2000" b="1" baseline="0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 </a:t>
          </a:r>
          <a:endParaRPr lang="en-US" sz="2000" b="1" dirty="0">
            <a:solidFill>
              <a:schemeClr val="tx1"/>
            </a:solidFill>
            <a:latin typeface="Calibri" charset="0"/>
            <a:ea typeface="Calibri" charset="0"/>
            <a:cs typeface="Calibri" charset="0"/>
          </a:endParaRPr>
        </a:p>
      </dgm:t>
    </dgm:pt>
    <dgm:pt modelId="{C66AE1D2-CD2D-C94F-82BC-DB18BBBE50E6}" type="parTrans" cxnId="{15927892-2696-F14C-8CAC-804DA117CDA5}">
      <dgm:prSet/>
      <dgm:spPr/>
      <dgm:t>
        <a:bodyPr/>
        <a:lstStyle/>
        <a:p>
          <a:endParaRPr lang="en-US"/>
        </a:p>
      </dgm:t>
    </dgm:pt>
    <dgm:pt modelId="{4121A6C6-5B4C-1643-911D-FD91B0A32EDD}" type="sibTrans" cxnId="{15927892-2696-F14C-8CAC-804DA117CDA5}">
      <dgm:prSet/>
      <dgm:spPr/>
      <dgm:t>
        <a:bodyPr/>
        <a:lstStyle/>
        <a:p>
          <a:endParaRPr lang="en-US"/>
        </a:p>
      </dgm:t>
    </dgm:pt>
    <dgm:pt modelId="{8C7146F3-EA84-1D4C-A022-E4B0E5B48D68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0" dirty="0" smtClean="0">
              <a:latin typeface="Calibri" charset="0"/>
              <a:ea typeface="Calibri" charset="0"/>
              <a:cs typeface="Calibri" charset="0"/>
            </a:rPr>
            <a:t>Address </a:t>
          </a:r>
          <a:r>
            <a:rPr lang="en-US" sz="2000" b="1" dirty="0" smtClean="0">
              <a:latin typeface="Calibri" charset="0"/>
              <a:ea typeface="Calibri" charset="0"/>
              <a:cs typeface="Calibri" charset="0"/>
            </a:rPr>
            <a:t>diversion</a:t>
          </a:r>
          <a:r>
            <a:rPr lang="en-US" sz="2000" b="0" baseline="0" dirty="0" smtClean="0">
              <a:latin typeface="Calibri" charset="0"/>
              <a:ea typeface="Calibri" charset="0"/>
              <a:cs typeface="Calibri" charset="0"/>
            </a:rPr>
            <a:t> and</a:t>
          </a:r>
          <a:r>
            <a:rPr lang="en-US" sz="2000" b="1" baseline="0" dirty="0" smtClean="0">
              <a:latin typeface="Calibri" charset="0"/>
              <a:ea typeface="Calibri" charset="0"/>
              <a:cs typeface="Calibri" charset="0"/>
            </a:rPr>
            <a:t> </a:t>
          </a:r>
          <a:r>
            <a:rPr lang="en-US" sz="2000" b="1" baseline="0" dirty="0" err="1" smtClean="0">
              <a:latin typeface="Calibri" charset="0"/>
              <a:ea typeface="Calibri" charset="0"/>
              <a:cs typeface="Calibri" charset="0"/>
            </a:rPr>
            <a:t>pharmacovigilance</a:t>
          </a:r>
          <a:r>
            <a:rPr lang="en-US" sz="2000" b="1" baseline="0" dirty="0" smtClean="0">
              <a:latin typeface="Calibri" charset="0"/>
              <a:ea typeface="Calibri" charset="0"/>
              <a:cs typeface="Calibri" charset="0"/>
            </a:rPr>
            <a:t> </a:t>
          </a:r>
          <a:endParaRPr lang="en-US" sz="2000" dirty="0">
            <a:solidFill>
              <a:schemeClr val="tx1"/>
            </a:solidFill>
            <a:latin typeface="Calibri" charset="0"/>
            <a:ea typeface="Calibri" charset="0"/>
            <a:cs typeface="Calibri" charset="0"/>
          </a:endParaRPr>
        </a:p>
      </dgm:t>
    </dgm:pt>
    <dgm:pt modelId="{6F626ACE-643F-FB47-8B31-433777B51559}" type="parTrans" cxnId="{421345E4-5462-464E-AA9E-BC48792952B8}">
      <dgm:prSet/>
      <dgm:spPr/>
      <dgm:t>
        <a:bodyPr/>
        <a:lstStyle/>
        <a:p>
          <a:endParaRPr lang="en-US"/>
        </a:p>
      </dgm:t>
    </dgm:pt>
    <dgm:pt modelId="{0862D8A9-5E3C-B441-8BF1-59FA934B97B7}" type="sibTrans" cxnId="{421345E4-5462-464E-AA9E-BC48792952B8}">
      <dgm:prSet/>
      <dgm:spPr/>
      <dgm:t>
        <a:bodyPr/>
        <a:lstStyle/>
        <a:p>
          <a:endParaRPr lang="en-US"/>
        </a:p>
      </dgm:t>
    </dgm:pt>
    <dgm:pt modelId="{6E60B4C9-252B-524D-BD1B-8E4852D54B95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Company </a:t>
          </a:r>
          <a:r>
            <a:rPr lang="en-US" sz="2000" b="1" baseline="0" dirty="0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patent information </a:t>
          </a:r>
          <a:r>
            <a:rPr lang="en-US" sz="2000" b="0" baseline="0" dirty="0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disclosed</a:t>
          </a:r>
          <a:endParaRPr lang="en-US" sz="2000" b="0" dirty="0">
            <a:solidFill>
              <a:schemeClr val="tx1"/>
            </a:solidFill>
            <a:latin typeface="Calibri" charset="0"/>
            <a:ea typeface="Calibri" charset="0"/>
            <a:cs typeface="Calibri" charset="0"/>
          </a:endParaRPr>
        </a:p>
      </dgm:t>
    </dgm:pt>
    <dgm:pt modelId="{B48B1256-CCD1-A940-A9B5-AF01871C8D0B}" type="parTrans" cxnId="{F90972BD-8DA8-C245-8FF5-7F654FC9649A}">
      <dgm:prSet/>
      <dgm:spPr/>
      <dgm:t>
        <a:bodyPr/>
        <a:lstStyle/>
        <a:p>
          <a:endParaRPr lang="en-US"/>
        </a:p>
      </dgm:t>
    </dgm:pt>
    <dgm:pt modelId="{43462CAD-DD45-B540-A041-3D045B5FFBB5}" type="sibTrans" cxnId="{F90972BD-8DA8-C245-8FF5-7F654FC9649A}">
      <dgm:prSet/>
      <dgm:spPr/>
      <dgm:t>
        <a:bodyPr/>
        <a:lstStyle/>
        <a:p>
          <a:endParaRPr lang="en-US"/>
        </a:p>
      </dgm:t>
    </dgm:pt>
    <dgm:pt modelId="{BA093E84-C2EF-DB49-8614-3FBD53C8A07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smtClean="0">
              <a:solidFill>
                <a:schemeClr val="tx1"/>
              </a:solidFill>
              <a:latin typeface="Calibri"/>
              <a:cs typeface="Calibri"/>
            </a:rPr>
            <a:t>Flexibility</a:t>
          </a:r>
          <a:r>
            <a:rPr lang="en-US" sz="2000" b="0" baseline="0" smtClean="0">
              <a:solidFill>
                <a:schemeClr val="tx1"/>
              </a:solidFill>
              <a:latin typeface="Calibri"/>
              <a:cs typeface="Calibri"/>
            </a:rPr>
            <a:t> to create fixed-dose combinations</a:t>
          </a:r>
          <a:endParaRPr lang="en-US" sz="2000" b="0" dirty="0">
            <a:solidFill>
              <a:schemeClr val="tx1"/>
            </a:solidFill>
          </a:endParaRPr>
        </a:p>
      </dgm:t>
    </dgm:pt>
    <dgm:pt modelId="{9D89F724-0D50-684D-9893-0838C4EDA275}" type="parTrans" cxnId="{E3A5EF08-E417-1F48-ABF4-93899394689F}">
      <dgm:prSet/>
      <dgm:spPr/>
      <dgm:t>
        <a:bodyPr/>
        <a:lstStyle/>
        <a:p>
          <a:endParaRPr lang="en-US"/>
        </a:p>
      </dgm:t>
    </dgm:pt>
    <dgm:pt modelId="{E6996DCC-85CF-4345-9F7D-1A88CF8191EC}" type="sibTrans" cxnId="{E3A5EF08-E417-1F48-ABF4-93899394689F}">
      <dgm:prSet/>
      <dgm:spPr/>
      <dgm:t>
        <a:bodyPr/>
        <a:lstStyle/>
        <a:p>
          <a:endParaRPr lang="en-US"/>
        </a:p>
      </dgm:t>
    </dgm:pt>
    <dgm:pt modelId="{733587E1-A986-F042-AD69-6E22D5EE1694}">
      <dgm:prSet/>
      <dgm:spPr/>
      <dgm:t>
        <a:bodyPr/>
        <a:lstStyle/>
        <a:p>
          <a:endParaRPr lang="en-US"/>
        </a:p>
      </dgm:t>
    </dgm:pt>
    <dgm:pt modelId="{4D962B12-BF42-9344-93A0-60ADD3E1AF47}" type="parTrans" cxnId="{788741D6-D338-1349-9624-B1A101166741}">
      <dgm:prSet/>
      <dgm:spPr/>
      <dgm:t>
        <a:bodyPr/>
        <a:lstStyle/>
        <a:p>
          <a:endParaRPr lang="en-US"/>
        </a:p>
      </dgm:t>
    </dgm:pt>
    <dgm:pt modelId="{ACFC37FD-617B-6E48-B8FC-0E5D3FAEDB86}" type="sibTrans" cxnId="{788741D6-D338-1349-9624-B1A101166741}">
      <dgm:prSet/>
      <dgm:spPr/>
      <dgm:t>
        <a:bodyPr/>
        <a:lstStyle/>
        <a:p>
          <a:endParaRPr lang="en-US"/>
        </a:p>
      </dgm:t>
    </dgm:pt>
    <dgm:pt modelId="{2B9A7B5D-3AD7-0344-84C2-2A94E874B93C}">
      <dgm:prSet/>
      <dgm:spPr/>
      <dgm:t>
        <a:bodyPr/>
        <a:lstStyle/>
        <a:p>
          <a:endParaRPr lang="en-US"/>
        </a:p>
      </dgm:t>
    </dgm:pt>
    <dgm:pt modelId="{F9BD62B9-B0E6-4B4E-8C09-2F0B6EC610C1}" type="parTrans" cxnId="{940731AE-6EB3-0B40-99D7-E93373868D56}">
      <dgm:prSet/>
      <dgm:spPr/>
      <dgm:t>
        <a:bodyPr/>
        <a:lstStyle/>
        <a:p>
          <a:endParaRPr lang="en-US"/>
        </a:p>
      </dgm:t>
    </dgm:pt>
    <dgm:pt modelId="{8F7EA4C7-5B4F-BB45-81C3-6411956AA107}" type="sibTrans" cxnId="{940731AE-6EB3-0B40-99D7-E93373868D56}">
      <dgm:prSet/>
      <dgm:spPr/>
      <dgm:t>
        <a:bodyPr/>
        <a:lstStyle/>
        <a:p>
          <a:endParaRPr lang="en-US"/>
        </a:p>
      </dgm:t>
    </dgm:pt>
    <dgm:pt modelId="{E4A39B99-04C8-8445-9446-BCD9A7C87366}">
      <dgm:prSet/>
      <dgm:spPr/>
      <dgm:t>
        <a:bodyPr/>
        <a:lstStyle/>
        <a:p>
          <a:endParaRPr lang="en-US"/>
        </a:p>
      </dgm:t>
    </dgm:pt>
    <dgm:pt modelId="{DBA496AE-25FC-7345-AA60-547EC4D67F07}" type="parTrans" cxnId="{F0006389-6A21-7B4F-9908-A38EE5A52842}">
      <dgm:prSet/>
      <dgm:spPr/>
      <dgm:t>
        <a:bodyPr/>
        <a:lstStyle/>
        <a:p>
          <a:endParaRPr lang="en-US"/>
        </a:p>
      </dgm:t>
    </dgm:pt>
    <dgm:pt modelId="{8740EA5E-2D05-B54F-A17D-0995B4832DF1}" type="sibTrans" cxnId="{F0006389-6A21-7B4F-9908-A38EE5A52842}">
      <dgm:prSet/>
      <dgm:spPr/>
      <dgm:t>
        <a:bodyPr/>
        <a:lstStyle/>
        <a:p>
          <a:endParaRPr lang="en-US"/>
        </a:p>
      </dgm:t>
    </dgm:pt>
    <dgm:pt modelId="{85A1CF39-E381-B846-9403-6C48F7E509E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Calibri"/>
              <a:cs typeface="Calibri"/>
            </a:rPr>
            <a:t>Freedom to challenge patents</a:t>
          </a:r>
          <a:endParaRPr lang="en-US" sz="2000" b="0" dirty="0" smtClean="0">
            <a:solidFill>
              <a:schemeClr val="tx1"/>
            </a:solidFill>
            <a:latin typeface="Calibri"/>
            <a:cs typeface="Calibri"/>
          </a:endParaRPr>
        </a:p>
      </dgm:t>
    </dgm:pt>
    <dgm:pt modelId="{EDDFB43A-FEE1-5F45-97CB-ECF324498016}" type="parTrans" cxnId="{8F0E9559-7942-0147-A9AC-1A50B07A0CDD}">
      <dgm:prSet/>
      <dgm:spPr/>
      <dgm:t>
        <a:bodyPr/>
        <a:lstStyle/>
        <a:p>
          <a:endParaRPr lang="en-US"/>
        </a:p>
      </dgm:t>
    </dgm:pt>
    <dgm:pt modelId="{34D56D9E-45A3-C94A-BB23-FB80D528606F}" type="sibTrans" cxnId="{8F0E9559-7942-0147-A9AC-1A50B07A0CDD}">
      <dgm:prSet/>
      <dgm:spPr/>
      <dgm:t>
        <a:bodyPr/>
        <a:lstStyle/>
        <a:p>
          <a:endParaRPr lang="en-US"/>
        </a:p>
      </dgm:t>
    </dgm:pt>
    <dgm:pt modelId="{E4F26869-3CE1-5F45-A683-33AB60B873CB}">
      <dgm:prSet/>
      <dgm:spPr/>
      <dgm:t>
        <a:bodyPr/>
        <a:lstStyle/>
        <a:p>
          <a:endParaRPr lang="en-GB"/>
        </a:p>
      </dgm:t>
    </dgm:pt>
    <dgm:pt modelId="{00255DCC-0945-6E4E-9ACF-1EFF4061DB7C}" type="parTrans" cxnId="{21968EEB-1BB3-134C-BB00-A9A6EECED92D}">
      <dgm:prSet/>
      <dgm:spPr/>
      <dgm:t>
        <a:bodyPr/>
        <a:lstStyle/>
        <a:p>
          <a:endParaRPr lang="en-US"/>
        </a:p>
      </dgm:t>
    </dgm:pt>
    <dgm:pt modelId="{B1E2E8A4-4CC4-3746-AC0C-FD58DC69A82F}" type="sibTrans" cxnId="{21968EEB-1BB3-134C-BB00-A9A6EECED92D}">
      <dgm:prSet/>
      <dgm:spPr/>
      <dgm:t>
        <a:bodyPr/>
        <a:lstStyle/>
        <a:p>
          <a:endParaRPr lang="en-US"/>
        </a:p>
      </dgm:t>
    </dgm:pt>
    <dgm:pt modelId="{3BD79D98-39F8-E540-ACB1-F9467C58DD5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Sales</a:t>
          </a:r>
          <a:r>
            <a:rPr lang="en-US" sz="2000" baseline="0" dirty="0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 allowed outside agreed territory if no patent infringement </a:t>
          </a:r>
          <a:endParaRPr lang="en-US" sz="2000" b="1" dirty="0" smtClean="0">
            <a:solidFill>
              <a:srgbClr val="595959"/>
            </a:solidFill>
            <a:latin typeface="Calibri" charset="0"/>
            <a:ea typeface="Calibri" charset="0"/>
            <a:cs typeface="Calibri" charset="0"/>
          </a:endParaRPr>
        </a:p>
      </dgm:t>
    </dgm:pt>
    <dgm:pt modelId="{BF939508-A088-044E-B216-DFC32AA561CC}" type="parTrans" cxnId="{D1379A39-C9DB-E149-9F4E-D7173557B839}">
      <dgm:prSet/>
      <dgm:spPr/>
      <dgm:t>
        <a:bodyPr/>
        <a:lstStyle/>
        <a:p>
          <a:endParaRPr lang="en-US"/>
        </a:p>
      </dgm:t>
    </dgm:pt>
    <dgm:pt modelId="{FBC67FF0-970D-CB4B-8BBB-51565F5C84CE}" type="sibTrans" cxnId="{D1379A39-C9DB-E149-9F4E-D7173557B839}">
      <dgm:prSet/>
      <dgm:spPr/>
      <dgm:t>
        <a:bodyPr/>
        <a:lstStyle/>
        <a:p>
          <a:endParaRPr lang="en-US"/>
        </a:p>
      </dgm:t>
    </dgm:pt>
    <dgm:pt modelId="{3A0C6CF5-2224-614F-883A-8CD601D13D2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000" b="1" smtClean="0">
              <a:latin typeface="Calibri" charset="0"/>
              <a:ea typeface="Calibri" charset="0"/>
              <a:cs typeface="Calibri" charset="0"/>
            </a:rPr>
            <a:t>Out-licensing</a:t>
          </a:r>
          <a:r>
            <a:rPr lang="en-US" sz="2000" b="1" baseline="0" smtClean="0">
              <a:latin typeface="Calibri" charset="0"/>
              <a:ea typeface="Calibri" charset="0"/>
              <a:cs typeface="Calibri" charset="0"/>
            </a:rPr>
            <a:t> management </a:t>
          </a:r>
          <a:endParaRPr lang="en-US" sz="2000" dirty="0" smtClean="0">
            <a:solidFill>
              <a:srgbClr val="595959"/>
            </a:solidFill>
            <a:latin typeface="Calibri" charset="0"/>
            <a:ea typeface="Calibri" charset="0"/>
            <a:cs typeface="Calibri" charset="0"/>
          </a:endParaRPr>
        </a:p>
      </dgm:t>
    </dgm:pt>
    <dgm:pt modelId="{C22A0A98-3014-654D-B1CA-064343F904AA}" type="parTrans" cxnId="{0786F620-54BF-3A44-868E-1C8FA7858332}">
      <dgm:prSet/>
      <dgm:spPr/>
      <dgm:t>
        <a:bodyPr/>
        <a:lstStyle/>
        <a:p>
          <a:endParaRPr lang="en-US"/>
        </a:p>
      </dgm:t>
    </dgm:pt>
    <dgm:pt modelId="{D86BC072-411C-4D4A-8997-1AD3079D9FCB}" type="sibTrans" cxnId="{0786F620-54BF-3A44-868E-1C8FA7858332}">
      <dgm:prSet/>
      <dgm:spPr/>
      <dgm:t>
        <a:bodyPr/>
        <a:lstStyle/>
        <a:p>
          <a:endParaRPr lang="en-US"/>
        </a:p>
      </dgm:t>
    </dgm:pt>
    <dgm:pt modelId="{B4416CA2-D2CD-7B48-ABA0-205DE2F48B93}">
      <dgm:prSet/>
      <dgm:spPr/>
      <dgm:t>
        <a:bodyPr/>
        <a:lstStyle/>
        <a:p>
          <a:endParaRPr lang="en-GB"/>
        </a:p>
      </dgm:t>
    </dgm:pt>
    <dgm:pt modelId="{5EC9BC96-7D9E-634F-8F1E-1C3F70FC4DBF}" type="parTrans" cxnId="{8F90E237-6023-624E-9B51-307C3CE58840}">
      <dgm:prSet/>
      <dgm:spPr/>
      <dgm:t>
        <a:bodyPr/>
        <a:lstStyle/>
        <a:p>
          <a:endParaRPr lang="en-US"/>
        </a:p>
      </dgm:t>
    </dgm:pt>
    <dgm:pt modelId="{C83B3B09-F858-3344-8F07-0639EEB09642}" type="sibTrans" cxnId="{8F90E237-6023-624E-9B51-307C3CE58840}">
      <dgm:prSet/>
      <dgm:spPr/>
      <dgm:t>
        <a:bodyPr/>
        <a:lstStyle/>
        <a:p>
          <a:endParaRPr lang="en-US"/>
        </a:p>
      </dgm:t>
    </dgm:pt>
    <dgm:pt modelId="{B88F536A-2704-F241-B3CA-406271D247B2}" type="pres">
      <dgm:prSet presAssocID="{A836AE5E-4C12-C344-A8D4-14ABED27FE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4E6D49B-5596-5749-8D3A-02D25A668A48}" type="pres">
      <dgm:prSet presAssocID="{A836AE5E-4C12-C344-A8D4-14ABED27FE33}" presName="Name1" presStyleCnt="0"/>
      <dgm:spPr/>
      <dgm:t>
        <a:bodyPr/>
        <a:lstStyle/>
        <a:p>
          <a:endParaRPr lang="en-GB"/>
        </a:p>
      </dgm:t>
    </dgm:pt>
    <dgm:pt modelId="{1AFB7B10-6C67-6547-8D71-3D95C971712A}" type="pres">
      <dgm:prSet presAssocID="{A836AE5E-4C12-C344-A8D4-14ABED27FE33}" presName="cycle" presStyleCnt="0"/>
      <dgm:spPr/>
      <dgm:t>
        <a:bodyPr/>
        <a:lstStyle/>
        <a:p>
          <a:endParaRPr lang="en-GB"/>
        </a:p>
      </dgm:t>
    </dgm:pt>
    <dgm:pt modelId="{76959C6B-4992-C047-A28E-78B17FA0E479}" type="pres">
      <dgm:prSet presAssocID="{A836AE5E-4C12-C344-A8D4-14ABED27FE33}" presName="srcNode" presStyleLbl="node1" presStyleIdx="0" presStyleCnt="7"/>
      <dgm:spPr/>
      <dgm:t>
        <a:bodyPr/>
        <a:lstStyle/>
        <a:p>
          <a:endParaRPr lang="en-GB"/>
        </a:p>
      </dgm:t>
    </dgm:pt>
    <dgm:pt modelId="{CB30EE7E-392B-134D-B399-FF002D5F6569}" type="pres">
      <dgm:prSet presAssocID="{A836AE5E-4C12-C344-A8D4-14ABED27FE33}" presName="conn" presStyleLbl="parChTrans1D2" presStyleIdx="0" presStyleCnt="1"/>
      <dgm:spPr/>
      <dgm:t>
        <a:bodyPr/>
        <a:lstStyle/>
        <a:p>
          <a:endParaRPr lang="en-US"/>
        </a:p>
      </dgm:t>
    </dgm:pt>
    <dgm:pt modelId="{3B440311-426D-7A48-844C-6A1CCB981F76}" type="pres">
      <dgm:prSet presAssocID="{A836AE5E-4C12-C344-A8D4-14ABED27FE33}" presName="extraNode" presStyleLbl="node1" presStyleIdx="0" presStyleCnt="7"/>
      <dgm:spPr/>
      <dgm:t>
        <a:bodyPr/>
        <a:lstStyle/>
        <a:p>
          <a:endParaRPr lang="en-GB"/>
        </a:p>
      </dgm:t>
    </dgm:pt>
    <dgm:pt modelId="{49D105CB-C4BD-3246-8ED4-9FEACED11364}" type="pres">
      <dgm:prSet presAssocID="{A836AE5E-4C12-C344-A8D4-14ABED27FE33}" presName="dstNode" presStyleLbl="node1" presStyleIdx="0" presStyleCnt="7"/>
      <dgm:spPr/>
      <dgm:t>
        <a:bodyPr/>
        <a:lstStyle/>
        <a:p>
          <a:endParaRPr lang="en-GB"/>
        </a:p>
      </dgm:t>
    </dgm:pt>
    <dgm:pt modelId="{D0C43CEE-C3B4-A54B-BAFE-E6CB9D0669B0}" type="pres">
      <dgm:prSet presAssocID="{F7C34525-8534-6A4F-9B28-32A0D728631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1D29B-495C-BF43-95D8-DF76E506A1AB}" type="pres">
      <dgm:prSet presAssocID="{F7C34525-8534-6A4F-9B28-32A0D728631A}" presName="accent_1" presStyleCnt="0"/>
      <dgm:spPr/>
      <dgm:t>
        <a:bodyPr/>
        <a:lstStyle/>
        <a:p>
          <a:endParaRPr lang="en-GB"/>
        </a:p>
      </dgm:t>
    </dgm:pt>
    <dgm:pt modelId="{DDF2B99C-45C2-9A48-B99E-58376900C06B}" type="pres">
      <dgm:prSet presAssocID="{F7C34525-8534-6A4F-9B28-32A0D728631A}" presName="accentRepeatNode" presStyleLbl="solidFgAcc1" presStyleIdx="0" presStyleCnt="7"/>
      <dgm:spPr>
        <a:solidFill>
          <a:schemeClr val="tx2"/>
        </a:solidFill>
      </dgm:spPr>
      <dgm:t>
        <a:bodyPr/>
        <a:lstStyle/>
        <a:p>
          <a:endParaRPr lang="en-GB"/>
        </a:p>
      </dgm:t>
    </dgm:pt>
    <dgm:pt modelId="{C189ACFA-18AD-D547-95A0-57AF1D2F1509}" type="pres">
      <dgm:prSet presAssocID="{8C7146F3-EA84-1D4C-A022-E4B0E5B48D68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2A0EA-868A-C14D-BED6-1E11CCACE8C9}" type="pres">
      <dgm:prSet presAssocID="{8C7146F3-EA84-1D4C-A022-E4B0E5B48D68}" presName="accent_2" presStyleCnt="0"/>
      <dgm:spPr/>
      <dgm:t>
        <a:bodyPr/>
        <a:lstStyle/>
        <a:p>
          <a:endParaRPr lang="en-GB"/>
        </a:p>
      </dgm:t>
    </dgm:pt>
    <dgm:pt modelId="{49932805-CD04-C149-91EC-C62CB676D449}" type="pres">
      <dgm:prSet presAssocID="{8C7146F3-EA84-1D4C-A022-E4B0E5B48D68}" presName="accentRepeatNode" presStyleLbl="solidFgAcc1" presStyleIdx="1" presStyleCnt="7"/>
      <dgm:spPr>
        <a:solidFill>
          <a:schemeClr val="accent1"/>
        </a:solidFill>
      </dgm:spPr>
      <dgm:t>
        <a:bodyPr/>
        <a:lstStyle/>
        <a:p>
          <a:endParaRPr lang="en-GB"/>
        </a:p>
      </dgm:t>
    </dgm:pt>
    <dgm:pt modelId="{698783F6-1AB2-2049-AA04-4D3ACE700375}" type="pres">
      <dgm:prSet presAssocID="{6E60B4C9-252B-524D-BD1B-8E4852D54B9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8521D7-75A7-3249-965A-36155988C834}" type="pres">
      <dgm:prSet presAssocID="{6E60B4C9-252B-524D-BD1B-8E4852D54B95}" presName="accent_3" presStyleCnt="0"/>
      <dgm:spPr/>
      <dgm:t>
        <a:bodyPr/>
        <a:lstStyle/>
        <a:p>
          <a:endParaRPr lang="en-GB"/>
        </a:p>
      </dgm:t>
    </dgm:pt>
    <dgm:pt modelId="{03344DAF-4006-9C4E-BA64-F1B6E82DCDDF}" type="pres">
      <dgm:prSet presAssocID="{6E60B4C9-252B-524D-BD1B-8E4852D54B95}" presName="accentRepeatNode" presStyleLbl="solidFgAcc1" presStyleIdx="2" presStyleCnt="7"/>
      <dgm:spPr>
        <a:solidFill>
          <a:schemeClr val="tx2"/>
        </a:solidFill>
      </dgm:spPr>
      <dgm:t>
        <a:bodyPr/>
        <a:lstStyle/>
        <a:p>
          <a:endParaRPr lang="en-GB"/>
        </a:p>
      </dgm:t>
    </dgm:pt>
    <dgm:pt modelId="{3C7CAEC3-110C-D841-83FB-9EDAB34BDAB7}" type="pres">
      <dgm:prSet presAssocID="{BA093E84-C2EF-DB49-8614-3FBD53C8A07A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9A939-9446-5A4B-A9FE-178A2C06E98C}" type="pres">
      <dgm:prSet presAssocID="{BA093E84-C2EF-DB49-8614-3FBD53C8A07A}" presName="accent_4" presStyleCnt="0"/>
      <dgm:spPr/>
      <dgm:t>
        <a:bodyPr/>
        <a:lstStyle/>
        <a:p>
          <a:endParaRPr lang="en-GB"/>
        </a:p>
      </dgm:t>
    </dgm:pt>
    <dgm:pt modelId="{F10CE6AC-B5AD-A247-A794-6F0D60E1B7FC}" type="pres">
      <dgm:prSet presAssocID="{BA093E84-C2EF-DB49-8614-3FBD53C8A07A}" presName="accentRepeatNode" presStyleLbl="solidFgAcc1" presStyleIdx="3" presStyleCnt="7"/>
      <dgm:spPr>
        <a:solidFill>
          <a:schemeClr val="accent1"/>
        </a:solidFill>
      </dgm:spPr>
      <dgm:t>
        <a:bodyPr/>
        <a:lstStyle/>
        <a:p>
          <a:endParaRPr lang="en-GB"/>
        </a:p>
      </dgm:t>
    </dgm:pt>
    <dgm:pt modelId="{ACDDEAF6-A84A-284E-882B-A8FCDBBDECBF}" type="pres">
      <dgm:prSet presAssocID="{85A1CF39-E381-B846-9403-6C48F7E509E0}" presName="text_5" presStyleLbl="node1" presStyleIdx="4" presStyleCnt="7" custLinFactNeighborX="1138" custLinFactNeighborY="46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F5FEEC-B2C1-C740-97BD-A5785E7EF6E4}" type="pres">
      <dgm:prSet presAssocID="{85A1CF39-E381-B846-9403-6C48F7E509E0}" presName="accent_5" presStyleCnt="0"/>
      <dgm:spPr/>
      <dgm:t>
        <a:bodyPr/>
        <a:lstStyle/>
        <a:p>
          <a:endParaRPr lang="en-GB"/>
        </a:p>
      </dgm:t>
    </dgm:pt>
    <dgm:pt modelId="{C8A70094-B220-9748-A554-5A6E619488F6}" type="pres">
      <dgm:prSet presAssocID="{85A1CF39-E381-B846-9403-6C48F7E509E0}" presName="accentRepeatNode" presStyleLbl="solidFgAcc1" presStyleIdx="4" presStyleCnt="7"/>
      <dgm:spPr>
        <a:solidFill>
          <a:schemeClr val="tx2"/>
        </a:solidFill>
      </dgm:spPr>
      <dgm:t>
        <a:bodyPr/>
        <a:lstStyle/>
        <a:p>
          <a:endParaRPr lang="en-GB"/>
        </a:p>
      </dgm:t>
    </dgm:pt>
    <dgm:pt modelId="{34EF9189-DB86-D141-8445-7CDF94FCC036}" type="pres">
      <dgm:prSet presAssocID="{3A0C6CF5-2224-614F-883A-8CD601D13D28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3576A-DC8D-3D49-84C0-C29971178BB9}" type="pres">
      <dgm:prSet presAssocID="{3A0C6CF5-2224-614F-883A-8CD601D13D28}" presName="accent_6" presStyleCnt="0"/>
      <dgm:spPr/>
      <dgm:t>
        <a:bodyPr/>
        <a:lstStyle/>
        <a:p>
          <a:endParaRPr lang="en-GB"/>
        </a:p>
      </dgm:t>
    </dgm:pt>
    <dgm:pt modelId="{A5933A19-4F5A-704F-B840-A723D586C1EC}" type="pres">
      <dgm:prSet presAssocID="{3A0C6CF5-2224-614F-883A-8CD601D13D28}" presName="accentRepeatNode" presStyleLbl="solidFgAcc1" presStyleIdx="5" presStyleCnt="7"/>
      <dgm:spPr>
        <a:solidFill>
          <a:schemeClr val="accent1"/>
        </a:solidFill>
      </dgm:spPr>
      <dgm:t>
        <a:bodyPr/>
        <a:lstStyle/>
        <a:p>
          <a:endParaRPr lang="en-GB"/>
        </a:p>
      </dgm:t>
    </dgm:pt>
    <dgm:pt modelId="{5083672B-584D-6446-9245-D29E7938C23D}" type="pres">
      <dgm:prSet presAssocID="{3BD79D98-39F8-E540-ACB1-F9467C58DD5C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256B42-EEF1-C442-B157-0E7D339919D0}" type="pres">
      <dgm:prSet presAssocID="{3BD79D98-39F8-E540-ACB1-F9467C58DD5C}" presName="accent_7" presStyleCnt="0"/>
      <dgm:spPr/>
      <dgm:t>
        <a:bodyPr/>
        <a:lstStyle/>
        <a:p>
          <a:endParaRPr lang="en-GB"/>
        </a:p>
      </dgm:t>
    </dgm:pt>
    <dgm:pt modelId="{AE9F6A4F-1D56-3945-AE00-AE2DD9F6812A}" type="pres">
      <dgm:prSet presAssocID="{3BD79D98-39F8-E540-ACB1-F9467C58DD5C}" presName="accentRepeatNode" presStyleLbl="solidFgAcc1" presStyleIdx="6" presStyleCnt="7"/>
      <dgm:spPr>
        <a:solidFill>
          <a:schemeClr val="tx2"/>
        </a:solidFill>
      </dgm:spPr>
      <dgm:t>
        <a:bodyPr/>
        <a:lstStyle/>
        <a:p>
          <a:endParaRPr lang="en-GB"/>
        </a:p>
      </dgm:t>
    </dgm:pt>
  </dgm:ptLst>
  <dgm:cxnLst>
    <dgm:cxn modelId="{F0006389-6A21-7B4F-9908-A38EE5A52842}" srcId="{A836AE5E-4C12-C344-A8D4-14ABED27FE33}" destId="{E4A39B99-04C8-8445-9446-BCD9A7C87366}" srcOrd="11" destOrd="0" parTransId="{DBA496AE-25FC-7345-AA60-547EC4D67F07}" sibTransId="{8740EA5E-2D05-B54F-A17D-0995B4832DF1}"/>
    <dgm:cxn modelId="{ABDFA935-5CDA-8A45-A67F-713E2B12EFAB}" type="presOf" srcId="{BA093E84-C2EF-DB49-8614-3FBD53C8A07A}" destId="{3C7CAEC3-110C-D841-83FB-9EDAB34BDAB7}" srcOrd="0" destOrd="0" presId="urn:microsoft.com/office/officeart/2008/layout/VerticalCurvedList"/>
    <dgm:cxn modelId="{D1379A39-C9DB-E149-9F4E-D7173557B839}" srcId="{A836AE5E-4C12-C344-A8D4-14ABED27FE33}" destId="{3BD79D98-39F8-E540-ACB1-F9467C58DD5C}" srcOrd="6" destOrd="0" parTransId="{BF939508-A088-044E-B216-DFC32AA561CC}" sibTransId="{FBC67FF0-970D-CB4B-8BBB-51565F5C84CE}"/>
    <dgm:cxn modelId="{15927892-2696-F14C-8CAC-804DA117CDA5}" srcId="{A836AE5E-4C12-C344-A8D4-14ABED27FE33}" destId="{F7C34525-8534-6A4F-9B28-32A0D728631A}" srcOrd="0" destOrd="0" parTransId="{C66AE1D2-CD2D-C94F-82BC-DB18BBBE50E6}" sibTransId="{4121A6C6-5B4C-1643-911D-FD91B0A32EDD}"/>
    <dgm:cxn modelId="{B69976E4-27ED-4142-83E9-E4B9370C99BC}" type="presOf" srcId="{4121A6C6-5B4C-1643-911D-FD91B0A32EDD}" destId="{CB30EE7E-392B-134D-B399-FF002D5F6569}" srcOrd="0" destOrd="0" presId="urn:microsoft.com/office/officeart/2008/layout/VerticalCurvedList"/>
    <dgm:cxn modelId="{4298D01A-C51D-3846-9BE3-4C55928C0541}" type="presOf" srcId="{3A0C6CF5-2224-614F-883A-8CD601D13D28}" destId="{34EF9189-DB86-D141-8445-7CDF94FCC036}" srcOrd="0" destOrd="0" presId="urn:microsoft.com/office/officeart/2008/layout/VerticalCurvedList"/>
    <dgm:cxn modelId="{E9EB81D4-3B94-6648-AE9A-3819D9BA1DDC}" type="presOf" srcId="{85A1CF39-E381-B846-9403-6C48F7E509E0}" destId="{ACDDEAF6-A84A-284E-882B-A8FCDBBDECBF}" srcOrd="0" destOrd="0" presId="urn:microsoft.com/office/officeart/2008/layout/VerticalCurvedList"/>
    <dgm:cxn modelId="{E3A5EF08-E417-1F48-ABF4-93899394689F}" srcId="{A836AE5E-4C12-C344-A8D4-14ABED27FE33}" destId="{BA093E84-C2EF-DB49-8614-3FBD53C8A07A}" srcOrd="3" destOrd="0" parTransId="{9D89F724-0D50-684D-9893-0838C4EDA275}" sibTransId="{E6996DCC-85CF-4345-9F7D-1A88CF8191EC}"/>
    <dgm:cxn modelId="{F33C5854-C421-934D-9A54-EC9DFAC66171}" type="presOf" srcId="{6E60B4C9-252B-524D-BD1B-8E4852D54B95}" destId="{698783F6-1AB2-2049-AA04-4D3ACE700375}" srcOrd="0" destOrd="0" presId="urn:microsoft.com/office/officeart/2008/layout/VerticalCurvedList"/>
    <dgm:cxn modelId="{BCBE9184-8DAE-254F-92F1-2CB710AD6872}" type="presOf" srcId="{A836AE5E-4C12-C344-A8D4-14ABED27FE33}" destId="{B88F536A-2704-F241-B3CA-406271D247B2}" srcOrd="0" destOrd="0" presId="urn:microsoft.com/office/officeart/2008/layout/VerticalCurvedList"/>
    <dgm:cxn modelId="{85DBC8AC-8454-8D4F-A343-7CC928E08438}" type="presOf" srcId="{F7C34525-8534-6A4F-9B28-32A0D728631A}" destId="{D0C43CEE-C3B4-A54B-BAFE-E6CB9D0669B0}" srcOrd="0" destOrd="0" presId="urn:microsoft.com/office/officeart/2008/layout/VerticalCurvedList"/>
    <dgm:cxn modelId="{CEF80702-0E7F-7340-BB55-E1A119536687}" type="presOf" srcId="{3BD79D98-39F8-E540-ACB1-F9467C58DD5C}" destId="{5083672B-584D-6446-9245-D29E7938C23D}" srcOrd="0" destOrd="0" presId="urn:microsoft.com/office/officeart/2008/layout/VerticalCurvedList"/>
    <dgm:cxn modelId="{8F0E9559-7942-0147-A9AC-1A50B07A0CDD}" srcId="{A836AE5E-4C12-C344-A8D4-14ABED27FE33}" destId="{85A1CF39-E381-B846-9403-6C48F7E509E0}" srcOrd="4" destOrd="0" parTransId="{EDDFB43A-FEE1-5F45-97CB-ECF324498016}" sibTransId="{34D56D9E-45A3-C94A-BB23-FB80D528606F}"/>
    <dgm:cxn modelId="{421345E4-5462-464E-AA9E-BC48792952B8}" srcId="{A836AE5E-4C12-C344-A8D4-14ABED27FE33}" destId="{8C7146F3-EA84-1D4C-A022-E4B0E5B48D68}" srcOrd="1" destOrd="0" parTransId="{6F626ACE-643F-FB47-8B31-433777B51559}" sibTransId="{0862D8A9-5E3C-B441-8BF1-59FA934B97B7}"/>
    <dgm:cxn modelId="{0786F620-54BF-3A44-868E-1C8FA7858332}" srcId="{A836AE5E-4C12-C344-A8D4-14ABED27FE33}" destId="{3A0C6CF5-2224-614F-883A-8CD601D13D28}" srcOrd="5" destOrd="0" parTransId="{C22A0A98-3014-654D-B1CA-064343F904AA}" sibTransId="{D86BC072-411C-4D4A-8997-1AD3079D9FCB}"/>
    <dgm:cxn modelId="{21968EEB-1BB3-134C-BB00-A9A6EECED92D}" srcId="{A836AE5E-4C12-C344-A8D4-14ABED27FE33}" destId="{E4F26869-3CE1-5F45-A683-33AB60B873CB}" srcOrd="8" destOrd="0" parTransId="{00255DCC-0945-6E4E-9ACF-1EFF4061DB7C}" sibTransId="{B1E2E8A4-4CC4-3746-AC0C-FD58DC69A82F}"/>
    <dgm:cxn modelId="{8F90E237-6023-624E-9B51-307C3CE58840}" srcId="{A836AE5E-4C12-C344-A8D4-14ABED27FE33}" destId="{B4416CA2-D2CD-7B48-ABA0-205DE2F48B93}" srcOrd="7" destOrd="0" parTransId="{5EC9BC96-7D9E-634F-8F1E-1C3F70FC4DBF}" sibTransId="{C83B3B09-F858-3344-8F07-0639EEB09642}"/>
    <dgm:cxn modelId="{940731AE-6EB3-0B40-99D7-E93373868D56}" srcId="{A836AE5E-4C12-C344-A8D4-14ABED27FE33}" destId="{2B9A7B5D-3AD7-0344-84C2-2A94E874B93C}" srcOrd="10" destOrd="0" parTransId="{F9BD62B9-B0E6-4B4E-8C09-2F0B6EC610C1}" sibTransId="{8F7EA4C7-5B4F-BB45-81C3-6411956AA107}"/>
    <dgm:cxn modelId="{F90972BD-8DA8-C245-8FF5-7F654FC9649A}" srcId="{A836AE5E-4C12-C344-A8D4-14ABED27FE33}" destId="{6E60B4C9-252B-524D-BD1B-8E4852D54B95}" srcOrd="2" destOrd="0" parTransId="{B48B1256-CCD1-A940-A9B5-AF01871C8D0B}" sibTransId="{43462CAD-DD45-B540-A041-3D045B5FFBB5}"/>
    <dgm:cxn modelId="{63B2396C-1812-C346-A0F8-2BCA420160BD}" type="presOf" srcId="{8C7146F3-EA84-1D4C-A022-E4B0E5B48D68}" destId="{C189ACFA-18AD-D547-95A0-57AF1D2F1509}" srcOrd="0" destOrd="0" presId="urn:microsoft.com/office/officeart/2008/layout/VerticalCurvedList"/>
    <dgm:cxn modelId="{788741D6-D338-1349-9624-B1A101166741}" srcId="{A836AE5E-4C12-C344-A8D4-14ABED27FE33}" destId="{733587E1-A986-F042-AD69-6E22D5EE1694}" srcOrd="9" destOrd="0" parTransId="{4D962B12-BF42-9344-93A0-60ADD3E1AF47}" sibTransId="{ACFC37FD-617B-6E48-B8FC-0E5D3FAEDB86}"/>
    <dgm:cxn modelId="{1F807B93-FC51-6649-A3C0-EEE5C1FC9F14}" type="presParOf" srcId="{B88F536A-2704-F241-B3CA-406271D247B2}" destId="{84E6D49B-5596-5749-8D3A-02D25A668A48}" srcOrd="0" destOrd="0" presId="urn:microsoft.com/office/officeart/2008/layout/VerticalCurvedList"/>
    <dgm:cxn modelId="{DA4C72BB-D6C0-384E-ADAB-BB0BA54D9A0B}" type="presParOf" srcId="{84E6D49B-5596-5749-8D3A-02D25A668A48}" destId="{1AFB7B10-6C67-6547-8D71-3D95C971712A}" srcOrd="0" destOrd="0" presId="urn:microsoft.com/office/officeart/2008/layout/VerticalCurvedList"/>
    <dgm:cxn modelId="{96E55759-079D-504C-9999-FFF512ED8FBB}" type="presParOf" srcId="{1AFB7B10-6C67-6547-8D71-3D95C971712A}" destId="{76959C6B-4992-C047-A28E-78B17FA0E479}" srcOrd="0" destOrd="0" presId="urn:microsoft.com/office/officeart/2008/layout/VerticalCurvedList"/>
    <dgm:cxn modelId="{B6817B73-4256-4B41-9EAD-BF97BF17096A}" type="presParOf" srcId="{1AFB7B10-6C67-6547-8D71-3D95C971712A}" destId="{CB30EE7E-392B-134D-B399-FF002D5F6569}" srcOrd="1" destOrd="0" presId="urn:microsoft.com/office/officeart/2008/layout/VerticalCurvedList"/>
    <dgm:cxn modelId="{5BED1C22-D526-7140-99FF-62C15B5460C6}" type="presParOf" srcId="{1AFB7B10-6C67-6547-8D71-3D95C971712A}" destId="{3B440311-426D-7A48-844C-6A1CCB981F76}" srcOrd="2" destOrd="0" presId="urn:microsoft.com/office/officeart/2008/layout/VerticalCurvedList"/>
    <dgm:cxn modelId="{0D3D2086-9A22-6547-A83F-461886184B3B}" type="presParOf" srcId="{1AFB7B10-6C67-6547-8D71-3D95C971712A}" destId="{49D105CB-C4BD-3246-8ED4-9FEACED11364}" srcOrd="3" destOrd="0" presId="urn:microsoft.com/office/officeart/2008/layout/VerticalCurvedList"/>
    <dgm:cxn modelId="{94EC53D0-63A0-1B41-9D7B-35FE32AFA4B6}" type="presParOf" srcId="{84E6D49B-5596-5749-8D3A-02D25A668A48}" destId="{D0C43CEE-C3B4-A54B-BAFE-E6CB9D0669B0}" srcOrd="1" destOrd="0" presId="urn:microsoft.com/office/officeart/2008/layout/VerticalCurvedList"/>
    <dgm:cxn modelId="{AE2C3AB6-C2D4-D94F-918B-B29D62F8A157}" type="presParOf" srcId="{84E6D49B-5596-5749-8D3A-02D25A668A48}" destId="{9E11D29B-495C-BF43-95D8-DF76E506A1AB}" srcOrd="2" destOrd="0" presId="urn:microsoft.com/office/officeart/2008/layout/VerticalCurvedList"/>
    <dgm:cxn modelId="{BBB399E7-4DC9-E845-820A-74B33BDCF1E1}" type="presParOf" srcId="{9E11D29B-495C-BF43-95D8-DF76E506A1AB}" destId="{DDF2B99C-45C2-9A48-B99E-58376900C06B}" srcOrd="0" destOrd="0" presId="urn:microsoft.com/office/officeart/2008/layout/VerticalCurvedList"/>
    <dgm:cxn modelId="{6A5084A4-6BE5-EA4F-9BE1-5B26210C654F}" type="presParOf" srcId="{84E6D49B-5596-5749-8D3A-02D25A668A48}" destId="{C189ACFA-18AD-D547-95A0-57AF1D2F1509}" srcOrd="3" destOrd="0" presId="urn:microsoft.com/office/officeart/2008/layout/VerticalCurvedList"/>
    <dgm:cxn modelId="{8E7AEB7D-524B-4C48-BCAD-058D5565D76A}" type="presParOf" srcId="{84E6D49B-5596-5749-8D3A-02D25A668A48}" destId="{3A02A0EA-868A-C14D-BED6-1E11CCACE8C9}" srcOrd="4" destOrd="0" presId="urn:microsoft.com/office/officeart/2008/layout/VerticalCurvedList"/>
    <dgm:cxn modelId="{AD41EBDD-A6D4-4649-BFA4-F76C4CEBFC1E}" type="presParOf" srcId="{3A02A0EA-868A-C14D-BED6-1E11CCACE8C9}" destId="{49932805-CD04-C149-91EC-C62CB676D449}" srcOrd="0" destOrd="0" presId="urn:microsoft.com/office/officeart/2008/layout/VerticalCurvedList"/>
    <dgm:cxn modelId="{C0D39157-E283-EC48-8861-E226B9D0F99E}" type="presParOf" srcId="{84E6D49B-5596-5749-8D3A-02D25A668A48}" destId="{698783F6-1AB2-2049-AA04-4D3ACE700375}" srcOrd="5" destOrd="0" presId="urn:microsoft.com/office/officeart/2008/layout/VerticalCurvedList"/>
    <dgm:cxn modelId="{FF83D626-0B45-9B40-9484-895480CDD47C}" type="presParOf" srcId="{84E6D49B-5596-5749-8D3A-02D25A668A48}" destId="{488521D7-75A7-3249-965A-36155988C834}" srcOrd="6" destOrd="0" presId="urn:microsoft.com/office/officeart/2008/layout/VerticalCurvedList"/>
    <dgm:cxn modelId="{EEA123C9-75FD-A448-987C-DF644F4CB1D9}" type="presParOf" srcId="{488521D7-75A7-3249-965A-36155988C834}" destId="{03344DAF-4006-9C4E-BA64-F1B6E82DCDDF}" srcOrd="0" destOrd="0" presId="urn:microsoft.com/office/officeart/2008/layout/VerticalCurvedList"/>
    <dgm:cxn modelId="{A7473EEC-64E3-DF48-9873-90C84151B830}" type="presParOf" srcId="{84E6D49B-5596-5749-8D3A-02D25A668A48}" destId="{3C7CAEC3-110C-D841-83FB-9EDAB34BDAB7}" srcOrd="7" destOrd="0" presId="urn:microsoft.com/office/officeart/2008/layout/VerticalCurvedList"/>
    <dgm:cxn modelId="{FD6A76EF-FCEB-E54C-A747-3E231D2CE340}" type="presParOf" srcId="{84E6D49B-5596-5749-8D3A-02D25A668A48}" destId="{A769A939-9446-5A4B-A9FE-178A2C06E98C}" srcOrd="8" destOrd="0" presId="urn:microsoft.com/office/officeart/2008/layout/VerticalCurvedList"/>
    <dgm:cxn modelId="{FB77AF97-E20D-BF45-A033-400F0B5BAA56}" type="presParOf" srcId="{A769A939-9446-5A4B-A9FE-178A2C06E98C}" destId="{F10CE6AC-B5AD-A247-A794-6F0D60E1B7FC}" srcOrd="0" destOrd="0" presId="urn:microsoft.com/office/officeart/2008/layout/VerticalCurvedList"/>
    <dgm:cxn modelId="{91B8C272-CF64-3446-9676-ED6EC4661E06}" type="presParOf" srcId="{84E6D49B-5596-5749-8D3A-02D25A668A48}" destId="{ACDDEAF6-A84A-284E-882B-A8FCDBBDECBF}" srcOrd="9" destOrd="0" presId="urn:microsoft.com/office/officeart/2008/layout/VerticalCurvedList"/>
    <dgm:cxn modelId="{606BCF86-22DC-F641-B7C4-5A9962CDE25F}" type="presParOf" srcId="{84E6D49B-5596-5749-8D3A-02D25A668A48}" destId="{B8F5FEEC-B2C1-C740-97BD-A5785E7EF6E4}" srcOrd="10" destOrd="0" presId="urn:microsoft.com/office/officeart/2008/layout/VerticalCurvedList"/>
    <dgm:cxn modelId="{9D3A782A-0CF0-F445-92C3-3E8DCE2B0A06}" type="presParOf" srcId="{B8F5FEEC-B2C1-C740-97BD-A5785E7EF6E4}" destId="{C8A70094-B220-9748-A554-5A6E619488F6}" srcOrd="0" destOrd="0" presId="urn:microsoft.com/office/officeart/2008/layout/VerticalCurvedList"/>
    <dgm:cxn modelId="{0317E4B6-E8D8-2440-A0BB-91983EB77158}" type="presParOf" srcId="{84E6D49B-5596-5749-8D3A-02D25A668A48}" destId="{34EF9189-DB86-D141-8445-7CDF94FCC036}" srcOrd="11" destOrd="0" presId="urn:microsoft.com/office/officeart/2008/layout/VerticalCurvedList"/>
    <dgm:cxn modelId="{DB3AA94F-A326-3E41-B92C-7DA45F337DDF}" type="presParOf" srcId="{84E6D49B-5596-5749-8D3A-02D25A668A48}" destId="{EF23576A-DC8D-3D49-84C0-C29971178BB9}" srcOrd="12" destOrd="0" presId="urn:microsoft.com/office/officeart/2008/layout/VerticalCurvedList"/>
    <dgm:cxn modelId="{E88D0651-DF89-C546-9BE7-891986587BFF}" type="presParOf" srcId="{EF23576A-DC8D-3D49-84C0-C29971178BB9}" destId="{A5933A19-4F5A-704F-B840-A723D586C1EC}" srcOrd="0" destOrd="0" presId="urn:microsoft.com/office/officeart/2008/layout/VerticalCurvedList"/>
    <dgm:cxn modelId="{2B84A701-5CEC-944C-9B15-ADF94BC97CE8}" type="presParOf" srcId="{84E6D49B-5596-5749-8D3A-02D25A668A48}" destId="{5083672B-584D-6446-9245-D29E7938C23D}" srcOrd="13" destOrd="0" presId="urn:microsoft.com/office/officeart/2008/layout/VerticalCurvedList"/>
    <dgm:cxn modelId="{4E26155A-31F2-AD40-A495-881A9FA4D61E}" type="presParOf" srcId="{84E6D49B-5596-5749-8D3A-02D25A668A48}" destId="{F3256B42-EEF1-C442-B157-0E7D339919D0}" srcOrd="14" destOrd="0" presId="urn:microsoft.com/office/officeart/2008/layout/VerticalCurvedList"/>
    <dgm:cxn modelId="{52677F04-FF73-D84F-A7EE-F42BD0A7FD26}" type="presParOf" srcId="{F3256B42-EEF1-C442-B157-0E7D339919D0}" destId="{AE9F6A4F-1D56-3945-AE00-AE2DD9F681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CF4248-7276-0649-8AE0-A1C36150FEDB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7578BB-3EEC-B240-A140-6E22589224C0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4BACC6"/>
        </a:solidFill>
      </dgm:spPr>
      <dgm:t>
        <a:bodyPr/>
        <a:lstStyle/>
        <a:p>
          <a:r>
            <a:rPr lang="en-US" sz="1800" dirty="0" smtClean="0">
              <a:solidFill>
                <a:srgbClr val="EEECE1"/>
              </a:solidFill>
              <a:latin typeface="Calibri"/>
              <a:cs typeface="Calibri"/>
            </a:rPr>
            <a:t>Regulatory issues </a:t>
          </a:r>
          <a:endParaRPr lang="en-US" sz="1800" dirty="0">
            <a:solidFill>
              <a:srgbClr val="EEECE1"/>
            </a:solidFill>
            <a:latin typeface="Calibri"/>
            <a:cs typeface="Calibri"/>
          </a:endParaRPr>
        </a:p>
      </dgm:t>
    </dgm:pt>
    <dgm:pt modelId="{0D8540CF-34BE-8D4C-8FA2-2595AEE0673D}" type="parTrans" cxnId="{E3CBE7C8-41E0-7A49-93C2-D22C86883958}">
      <dgm:prSet/>
      <dgm:spPr/>
      <dgm:t>
        <a:bodyPr/>
        <a:lstStyle/>
        <a:p>
          <a:endParaRPr lang="en-US"/>
        </a:p>
      </dgm:t>
    </dgm:pt>
    <dgm:pt modelId="{79C96B87-0079-2246-99B3-D437B8EC8579}" type="sibTrans" cxnId="{E3CBE7C8-41E0-7A49-93C2-D22C86883958}">
      <dgm:prSet/>
      <dgm:spPr/>
      <dgm:t>
        <a:bodyPr/>
        <a:lstStyle/>
        <a:p>
          <a:endParaRPr lang="en-US"/>
        </a:p>
      </dgm:t>
    </dgm:pt>
    <dgm:pt modelId="{ED4DCDB6-5915-894C-9F30-E012A64B6EA5}">
      <dgm:prSet phldrT="[Text]" custT="1"/>
      <dgm:spPr>
        <a:solidFill>
          <a:schemeClr val="tx2"/>
        </a:solidFill>
        <a:ln>
          <a:solidFill>
            <a:srgbClr val="4F81BD"/>
          </a:solidFill>
        </a:ln>
      </dgm:spPr>
      <dgm:t>
        <a:bodyPr/>
        <a:lstStyle/>
        <a:p>
          <a:r>
            <a:rPr lang="en-US" sz="1800" dirty="0" smtClean="0">
              <a:latin typeface="Calibri"/>
              <a:cs typeface="Calibri"/>
            </a:rPr>
            <a:t>Social</a:t>
          </a:r>
          <a:r>
            <a:rPr lang="en-US" sz="1800" baseline="0" dirty="0" smtClean="0">
              <a:latin typeface="Calibri"/>
              <a:cs typeface="Calibri"/>
            </a:rPr>
            <a:t> stigma</a:t>
          </a:r>
          <a:endParaRPr lang="en-US" sz="1800" dirty="0">
            <a:latin typeface="Calibri"/>
            <a:cs typeface="Calibri"/>
          </a:endParaRPr>
        </a:p>
      </dgm:t>
    </dgm:pt>
    <dgm:pt modelId="{25D26A08-3839-674F-9A7B-0C7BF4252520}" type="parTrans" cxnId="{BF2EE494-48FB-6546-8B4F-2F0D3FD3A602}">
      <dgm:prSet/>
      <dgm:spPr/>
      <dgm:t>
        <a:bodyPr/>
        <a:lstStyle/>
        <a:p>
          <a:endParaRPr lang="en-US"/>
        </a:p>
      </dgm:t>
    </dgm:pt>
    <dgm:pt modelId="{B839BFCD-F18E-304D-9347-353167A2C824}" type="sibTrans" cxnId="{BF2EE494-48FB-6546-8B4F-2F0D3FD3A602}">
      <dgm:prSet/>
      <dgm:spPr/>
      <dgm:t>
        <a:bodyPr/>
        <a:lstStyle/>
        <a:p>
          <a:endParaRPr lang="en-US"/>
        </a:p>
      </dgm:t>
    </dgm:pt>
    <dgm:pt modelId="{5606EF4C-C5E1-684A-926E-35D117F415A6}">
      <dgm:prSet phldrT="[Text]" custT="1"/>
      <dgm:spPr>
        <a:solidFill>
          <a:schemeClr val="accent5"/>
        </a:solidFill>
        <a:ln>
          <a:solidFill>
            <a:srgbClr val="4F81BD"/>
          </a:solidFill>
        </a:ln>
      </dgm:spPr>
      <dgm:t>
        <a:bodyPr/>
        <a:lstStyle/>
        <a:p>
          <a:r>
            <a:rPr lang="en-US" sz="1800" dirty="0" smtClean="0">
              <a:latin typeface="Calibri"/>
              <a:cs typeface="Calibri"/>
            </a:rPr>
            <a:t>R&amp;D</a:t>
          </a:r>
          <a:endParaRPr lang="en-US" sz="1800" dirty="0">
            <a:latin typeface="Calibri"/>
            <a:cs typeface="Calibri"/>
          </a:endParaRPr>
        </a:p>
      </dgm:t>
    </dgm:pt>
    <dgm:pt modelId="{7099BE1D-71BE-464A-98B1-0D7F1124A7FF}" type="parTrans" cxnId="{D2115DC6-D4D1-A84C-A0A9-97309ACA44A4}">
      <dgm:prSet/>
      <dgm:spPr/>
      <dgm:t>
        <a:bodyPr/>
        <a:lstStyle/>
        <a:p>
          <a:endParaRPr lang="en-US"/>
        </a:p>
      </dgm:t>
    </dgm:pt>
    <dgm:pt modelId="{80D809E3-DA9F-914C-B2D7-66E85795FEFD}" type="sibTrans" cxnId="{D2115DC6-D4D1-A84C-A0A9-97309ACA44A4}">
      <dgm:prSet/>
      <dgm:spPr/>
      <dgm:t>
        <a:bodyPr/>
        <a:lstStyle/>
        <a:p>
          <a:endParaRPr lang="en-US"/>
        </a:p>
      </dgm:t>
    </dgm:pt>
    <dgm:pt modelId="{742D2641-508E-324E-B7B5-A4D652C5A736}">
      <dgm:prSet phldrT="[Text]" custT="1"/>
      <dgm:spPr>
        <a:solidFill>
          <a:schemeClr val="accent5"/>
        </a:solidFill>
        <a:ln>
          <a:solidFill>
            <a:srgbClr val="4F81BD"/>
          </a:solidFill>
        </a:ln>
      </dgm:spPr>
      <dgm:t>
        <a:bodyPr/>
        <a:lstStyle/>
        <a:p>
          <a:r>
            <a:rPr lang="en-US" sz="1800" dirty="0" smtClean="0">
              <a:latin typeface="Calibri"/>
              <a:cs typeface="Calibri"/>
            </a:rPr>
            <a:t>Sub-standard medicines</a:t>
          </a:r>
          <a:endParaRPr lang="en-US" sz="1800" dirty="0">
            <a:latin typeface="Calibri"/>
            <a:cs typeface="Calibri"/>
          </a:endParaRPr>
        </a:p>
      </dgm:t>
    </dgm:pt>
    <dgm:pt modelId="{AFD4FD3D-AC2E-674D-9B9E-0920F079B82B}" type="parTrans" cxnId="{41B67D4B-9E52-5948-878A-57ABC1CAC527}">
      <dgm:prSet/>
      <dgm:spPr/>
      <dgm:t>
        <a:bodyPr/>
        <a:lstStyle/>
        <a:p>
          <a:endParaRPr lang="en-US"/>
        </a:p>
      </dgm:t>
    </dgm:pt>
    <dgm:pt modelId="{C62B031B-5FDF-3D47-9B91-13AFBE8AD591}" type="sibTrans" cxnId="{41B67D4B-9E52-5948-878A-57ABC1CAC527}">
      <dgm:prSet/>
      <dgm:spPr/>
      <dgm:t>
        <a:bodyPr/>
        <a:lstStyle/>
        <a:p>
          <a:endParaRPr lang="en-US"/>
        </a:p>
      </dgm:t>
    </dgm:pt>
    <dgm:pt modelId="{64DC822B-1233-E041-836E-B22AA623A03A}">
      <dgm:prSet phldrT="[Text]" custT="1"/>
      <dgm:spPr>
        <a:solidFill>
          <a:schemeClr val="tx2"/>
        </a:solidFill>
        <a:ln>
          <a:solidFill>
            <a:srgbClr val="4F81BD"/>
          </a:solidFill>
        </a:ln>
      </dgm:spPr>
      <dgm:t>
        <a:bodyPr/>
        <a:lstStyle/>
        <a:p>
          <a:r>
            <a:rPr lang="en-US" sz="1800" dirty="0" smtClean="0">
              <a:latin typeface="Calibri"/>
              <a:cs typeface="Calibri"/>
            </a:rPr>
            <a:t>Price</a:t>
          </a:r>
          <a:endParaRPr lang="en-US" sz="1800" dirty="0">
            <a:latin typeface="Calibri"/>
            <a:cs typeface="Calibri"/>
          </a:endParaRPr>
        </a:p>
      </dgm:t>
    </dgm:pt>
    <dgm:pt modelId="{FD930713-8353-CA4D-A81A-89EF8E41783C}" type="parTrans" cxnId="{916095D1-0E40-3A46-AC82-57681DF837AE}">
      <dgm:prSet/>
      <dgm:spPr/>
      <dgm:t>
        <a:bodyPr/>
        <a:lstStyle/>
        <a:p>
          <a:endParaRPr lang="en-US"/>
        </a:p>
      </dgm:t>
    </dgm:pt>
    <dgm:pt modelId="{AE8084C2-1592-8049-9233-7E1CB7EC6E7E}" type="sibTrans" cxnId="{916095D1-0E40-3A46-AC82-57681DF837AE}">
      <dgm:prSet/>
      <dgm:spPr/>
      <dgm:t>
        <a:bodyPr/>
        <a:lstStyle/>
        <a:p>
          <a:endParaRPr lang="en-US"/>
        </a:p>
      </dgm:t>
    </dgm:pt>
    <dgm:pt modelId="{CD082EB2-15EE-D449-A3F4-844AB7BF6CCC}">
      <dgm:prSet phldrT="[Text]" custT="1"/>
      <dgm:spPr>
        <a:solidFill>
          <a:schemeClr val="tx2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dirty="0" smtClean="0">
              <a:latin typeface="Calibri"/>
              <a:cs typeface="Calibri"/>
            </a:rPr>
            <a:t>Treatment funding</a:t>
          </a:r>
          <a:endParaRPr lang="en-US" sz="1800" dirty="0">
            <a:latin typeface="Calibri"/>
            <a:cs typeface="Calibri"/>
          </a:endParaRPr>
        </a:p>
      </dgm:t>
    </dgm:pt>
    <dgm:pt modelId="{E23BF16C-1342-CD4F-8D19-8712026E2DF2}" type="parTrans" cxnId="{36646D1F-E334-FE42-809B-9115EDA2A4E2}">
      <dgm:prSet/>
      <dgm:spPr/>
      <dgm:t>
        <a:bodyPr/>
        <a:lstStyle/>
        <a:p>
          <a:endParaRPr lang="en-US"/>
        </a:p>
      </dgm:t>
    </dgm:pt>
    <dgm:pt modelId="{AB39073C-9052-244E-8DFC-6A916D71103E}" type="sibTrans" cxnId="{36646D1F-E334-FE42-809B-9115EDA2A4E2}">
      <dgm:prSet/>
      <dgm:spPr/>
      <dgm:t>
        <a:bodyPr/>
        <a:lstStyle/>
        <a:p>
          <a:endParaRPr lang="en-US"/>
        </a:p>
      </dgm:t>
    </dgm:pt>
    <dgm:pt modelId="{CBC4BCA2-6298-374F-B931-A4FB679410FD}">
      <dgm:prSet phldrT="[Text]" custT="1"/>
      <dgm:spPr>
        <a:solidFill>
          <a:srgbClr val="4BACC6"/>
        </a:solidFill>
        <a:ln>
          <a:solidFill>
            <a:srgbClr val="4F81BD"/>
          </a:solidFill>
        </a:ln>
      </dgm:spPr>
      <dgm:t>
        <a:bodyPr/>
        <a:lstStyle/>
        <a:p>
          <a:r>
            <a:rPr lang="en-US" sz="1800" dirty="0" smtClean="0">
              <a:latin typeface="Calibri"/>
              <a:cs typeface="Calibri"/>
            </a:rPr>
            <a:t>Local manufacturing</a:t>
          </a:r>
          <a:endParaRPr lang="en-US" sz="1800" dirty="0">
            <a:latin typeface="Calibri"/>
            <a:cs typeface="Calibri"/>
          </a:endParaRPr>
        </a:p>
      </dgm:t>
    </dgm:pt>
    <dgm:pt modelId="{0C4053BD-A83C-8443-B066-61FDB5D1073C}" type="parTrans" cxnId="{3C9DBD47-8E8F-FC48-A20D-CBDF5FA1C5B1}">
      <dgm:prSet/>
      <dgm:spPr/>
      <dgm:t>
        <a:bodyPr/>
        <a:lstStyle/>
        <a:p>
          <a:endParaRPr lang="en-US"/>
        </a:p>
      </dgm:t>
    </dgm:pt>
    <dgm:pt modelId="{B46DAEB1-B8FE-3747-9C06-9EB102F14BFB}" type="sibTrans" cxnId="{3C9DBD47-8E8F-FC48-A20D-CBDF5FA1C5B1}">
      <dgm:prSet/>
      <dgm:spPr/>
      <dgm:t>
        <a:bodyPr/>
        <a:lstStyle/>
        <a:p>
          <a:endParaRPr lang="en-US"/>
        </a:p>
      </dgm:t>
    </dgm:pt>
    <dgm:pt modelId="{21226813-E1FF-8C46-B326-844125EE7092}">
      <dgm:prSet phldrT="[Text]" custT="1"/>
      <dgm:spPr>
        <a:solidFill>
          <a:schemeClr val="tx2"/>
        </a:solidFill>
        <a:ln>
          <a:solidFill>
            <a:srgbClr val="4F81BD"/>
          </a:solidFill>
        </a:ln>
      </dgm:spPr>
      <dgm:t>
        <a:bodyPr/>
        <a:lstStyle/>
        <a:p>
          <a:r>
            <a:rPr lang="en-US" sz="1800" dirty="0" smtClean="0">
              <a:latin typeface="Calibri"/>
              <a:cs typeface="Calibri"/>
            </a:rPr>
            <a:t>Health systems</a:t>
          </a:r>
          <a:endParaRPr lang="en-US" sz="1800" dirty="0">
            <a:latin typeface="Calibri"/>
            <a:cs typeface="Calibri"/>
          </a:endParaRPr>
        </a:p>
      </dgm:t>
    </dgm:pt>
    <dgm:pt modelId="{4845A4EA-C369-0A43-BC41-7A219187B43C}" type="parTrans" cxnId="{20F8E87B-FEAC-1D4A-BB6A-B119C7A3AD89}">
      <dgm:prSet/>
      <dgm:spPr/>
      <dgm:t>
        <a:bodyPr/>
        <a:lstStyle/>
        <a:p>
          <a:endParaRPr lang="en-US"/>
        </a:p>
      </dgm:t>
    </dgm:pt>
    <dgm:pt modelId="{4AD93B8D-7D32-8A4B-B611-80E1E80CFB85}" type="sibTrans" cxnId="{20F8E87B-FEAC-1D4A-BB6A-B119C7A3AD89}">
      <dgm:prSet/>
      <dgm:spPr/>
      <dgm:t>
        <a:bodyPr/>
        <a:lstStyle/>
        <a:p>
          <a:endParaRPr lang="en-US"/>
        </a:p>
      </dgm:t>
    </dgm:pt>
    <dgm:pt modelId="{4BCE33A2-6109-AC49-9F19-F60B2F33DD04}">
      <dgm:prSet phldrT="[Text]" custT="1"/>
      <dgm:spPr>
        <a:solidFill>
          <a:srgbClr val="4BACC6"/>
        </a:solidFill>
        <a:ln>
          <a:solidFill>
            <a:srgbClr val="4F81BD"/>
          </a:solidFill>
        </a:ln>
      </dgm:spPr>
      <dgm:t>
        <a:bodyPr/>
        <a:lstStyle/>
        <a:p>
          <a:r>
            <a:rPr lang="en-US" sz="1800" dirty="0" smtClean="0">
              <a:latin typeface="Calibri"/>
              <a:cs typeface="Calibri"/>
            </a:rPr>
            <a:t>Distribution </a:t>
          </a:r>
          <a:endParaRPr lang="en-US" sz="1800" dirty="0">
            <a:latin typeface="Calibri"/>
            <a:cs typeface="Calibri"/>
          </a:endParaRPr>
        </a:p>
      </dgm:t>
    </dgm:pt>
    <dgm:pt modelId="{22D5B8F8-7BD7-A54A-8BEA-613AD50AB60D}" type="parTrans" cxnId="{6BC2BEE1-3F87-A84C-B2F5-248D76AB8F1B}">
      <dgm:prSet/>
      <dgm:spPr/>
      <dgm:t>
        <a:bodyPr/>
        <a:lstStyle/>
        <a:p>
          <a:endParaRPr lang="en-US"/>
        </a:p>
      </dgm:t>
    </dgm:pt>
    <dgm:pt modelId="{3F7D6324-0A6A-E542-A1B1-83C267BDE622}" type="sibTrans" cxnId="{6BC2BEE1-3F87-A84C-B2F5-248D76AB8F1B}">
      <dgm:prSet/>
      <dgm:spPr/>
      <dgm:t>
        <a:bodyPr/>
        <a:lstStyle/>
        <a:p>
          <a:endParaRPr lang="en-US"/>
        </a:p>
      </dgm:t>
    </dgm:pt>
    <dgm:pt modelId="{75248907-6F50-E142-9925-5272A9B9DC28}" type="pres">
      <dgm:prSet presAssocID="{4CCF4248-7276-0649-8AE0-A1C36150FE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DC887C-5864-974E-83CA-A103B0E972D1}" type="pres">
      <dgm:prSet presAssocID="{64DC822B-1233-E041-836E-B22AA623A03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FA285-0CEF-C545-A291-DF35FD7E549B}" type="pres">
      <dgm:prSet presAssocID="{AE8084C2-1592-8049-9233-7E1CB7EC6E7E}" presName="sibTrans" presStyleCnt="0"/>
      <dgm:spPr/>
    </dgm:pt>
    <dgm:pt modelId="{A3EDD680-17A0-7145-8197-C15FC1508369}" type="pres">
      <dgm:prSet presAssocID="{EC7578BB-3EEC-B240-A140-6E22589224C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E1253-B174-9B4E-A83A-D12A2DA0D071}" type="pres">
      <dgm:prSet presAssocID="{79C96B87-0079-2246-99B3-D437B8EC8579}" presName="sibTrans" presStyleCnt="0"/>
      <dgm:spPr/>
    </dgm:pt>
    <dgm:pt modelId="{5E43294D-9ADC-F74D-9ACB-79AF39B6BD24}" type="pres">
      <dgm:prSet presAssocID="{ED4DCDB6-5915-894C-9F30-E012A64B6EA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CF9A7C-B83C-3B43-9373-85870CFEE9C5}" type="pres">
      <dgm:prSet presAssocID="{B839BFCD-F18E-304D-9347-353167A2C824}" presName="sibTrans" presStyleCnt="0"/>
      <dgm:spPr/>
    </dgm:pt>
    <dgm:pt modelId="{0952D915-832D-7940-8A00-40D97B1327C0}" type="pres">
      <dgm:prSet presAssocID="{5606EF4C-C5E1-684A-926E-35D117F415A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E1951-1B81-BC40-851A-265B4F65A726}" type="pres">
      <dgm:prSet presAssocID="{80D809E3-DA9F-914C-B2D7-66E85795FEFD}" presName="sibTrans" presStyleCnt="0"/>
      <dgm:spPr/>
    </dgm:pt>
    <dgm:pt modelId="{5053FA85-B30A-984E-96FC-628ED1168FAD}" type="pres">
      <dgm:prSet presAssocID="{CD082EB2-15EE-D449-A3F4-844AB7BF6CC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37C9C-F289-4C41-82A3-8AE4DCE70C2F}" type="pres">
      <dgm:prSet presAssocID="{AB39073C-9052-244E-8DFC-6A916D71103E}" presName="sibTrans" presStyleCnt="0"/>
      <dgm:spPr/>
    </dgm:pt>
    <dgm:pt modelId="{BDD289B7-8CB8-AC46-AFBA-6601729422DB}" type="pres">
      <dgm:prSet presAssocID="{CBC4BCA2-6298-374F-B931-A4FB679410F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C4FCA-02CC-0B48-8081-9499FD55AA0C}" type="pres">
      <dgm:prSet presAssocID="{B46DAEB1-B8FE-3747-9C06-9EB102F14BFB}" presName="sibTrans" presStyleCnt="0"/>
      <dgm:spPr/>
    </dgm:pt>
    <dgm:pt modelId="{E112CA35-5486-2D47-9F0A-115B9D116030}" type="pres">
      <dgm:prSet presAssocID="{21226813-E1FF-8C46-B326-844125EE709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A9A36-70C9-6341-9A59-1F856F3D69D0}" type="pres">
      <dgm:prSet presAssocID="{4AD93B8D-7D32-8A4B-B611-80E1E80CFB85}" presName="sibTrans" presStyleCnt="0"/>
      <dgm:spPr/>
    </dgm:pt>
    <dgm:pt modelId="{B3CE7737-F9D6-D34D-831E-36EE75A1BA0A}" type="pres">
      <dgm:prSet presAssocID="{4BCE33A2-6109-AC49-9F19-F60B2F33DD0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F3098-0207-C84A-A5C9-7F00275C7626}" type="pres">
      <dgm:prSet presAssocID="{3F7D6324-0A6A-E542-A1B1-83C267BDE622}" presName="sibTrans" presStyleCnt="0"/>
      <dgm:spPr/>
    </dgm:pt>
    <dgm:pt modelId="{7EF9DA51-780E-E744-80F9-70D34EF5C0B1}" type="pres">
      <dgm:prSet presAssocID="{742D2641-508E-324E-B7B5-A4D652C5A73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26365A-D79F-5040-A4D8-D97E575A373D}" type="presOf" srcId="{CD082EB2-15EE-D449-A3F4-844AB7BF6CCC}" destId="{5053FA85-B30A-984E-96FC-628ED1168FAD}" srcOrd="0" destOrd="0" presId="urn:microsoft.com/office/officeart/2005/8/layout/default"/>
    <dgm:cxn modelId="{D035EB49-B412-674C-88BC-C62BDEC94F5C}" type="presOf" srcId="{64DC822B-1233-E041-836E-B22AA623A03A}" destId="{21DC887C-5864-974E-83CA-A103B0E972D1}" srcOrd="0" destOrd="0" presId="urn:microsoft.com/office/officeart/2005/8/layout/default"/>
    <dgm:cxn modelId="{BEE3D6B6-4648-F24A-9B74-B776B95C8CFC}" type="presOf" srcId="{ED4DCDB6-5915-894C-9F30-E012A64B6EA5}" destId="{5E43294D-9ADC-F74D-9ACB-79AF39B6BD24}" srcOrd="0" destOrd="0" presId="urn:microsoft.com/office/officeart/2005/8/layout/default"/>
    <dgm:cxn modelId="{861D93B3-2558-4F4D-A7D3-1F21DFDBFB41}" type="presOf" srcId="{742D2641-508E-324E-B7B5-A4D652C5A736}" destId="{7EF9DA51-780E-E744-80F9-70D34EF5C0B1}" srcOrd="0" destOrd="0" presId="urn:microsoft.com/office/officeart/2005/8/layout/default"/>
    <dgm:cxn modelId="{20F8E87B-FEAC-1D4A-BB6A-B119C7A3AD89}" srcId="{4CCF4248-7276-0649-8AE0-A1C36150FEDB}" destId="{21226813-E1FF-8C46-B326-844125EE7092}" srcOrd="6" destOrd="0" parTransId="{4845A4EA-C369-0A43-BC41-7A219187B43C}" sibTransId="{4AD93B8D-7D32-8A4B-B611-80E1E80CFB85}"/>
    <dgm:cxn modelId="{CECAB2DA-2DDC-EA40-9268-33D0727B4CA7}" type="presOf" srcId="{5606EF4C-C5E1-684A-926E-35D117F415A6}" destId="{0952D915-832D-7940-8A00-40D97B1327C0}" srcOrd="0" destOrd="0" presId="urn:microsoft.com/office/officeart/2005/8/layout/default"/>
    <dgm:cxn modelId="{3C9DBD47-8E8F-FC48-A20D-CBDF5FA1C5B1}" srcId="{4CCF4248-7276-0649-8AE0-A1C36150FEDB}" destId="{CBC4BCA2-6298-374F-B931-A4FB679410FD}" srcOrd="5" destOrd="0" parTransId="{0C4053BD-A83C-8443-B066-61FDB5D1073C}" sibTransId="{B46DAEB1-B8FE-3747-9C06-9EB102F14BFB}"/>
    <dgm:cxn modelId="{F1B9763E-F7CA-134B-8ACF-D56E924AAA6A}" type="presOf" srcId="{CBC4BCA2-6298-374F-B931-A4FB679410FD}" destId="{BDD289B7-8CB8-AC46-AFBA-6601729422DB}" srcOrd="0" destOrd="0" presId="urn:microsoft.com/office/officeart/2005/8/layout/default"/>
    <dgm:cxn modelId="{6BC2BEE1-3F87-A84C-B2F5-248D76AB8F1B}" srcId="{4CCF4248-7276-0649-8AE0-A1C36150FEDB}" destId="{4BCE33A2-6109-AC49-9F19-F60B2F33DD04}" srcOrd="7" destOrd="0" parTransId="{22D5B8F8-7BD7-A54A-8BEA-613AD50AB60D}" sibTransId="{3F7D6324-0A6A-E542-A1B1-83C267BDE622}"/>
    <dgm:cxn modelId="{E3CBE7C8-41E0-7A49-93C2-D22C86883958}" srcId="{4CCF4248-7276-0649-8AE0-A1C36150FEDB}" destId="{EC7578BB-3EEC-B240-A140-6E22589224C0}" srcOrd="1" destOrd="0" parTransId="{0D8540CF-34BE-8D4C-8FA2-2595AEE0673D}" sibTransId="{79C96B87-0079-2246-99B3-D437B8EC8579}"/>
    <dgm:cxn modelId="{BF2EE494-48FB-6546-8B4F-2F0D3FD3A602}" srcId="{4CCF4248-7276-0649-8AE0-A1C36150FEDB}" destId="{ED4DCDB6-5915-894C-9F30-E012A64B6EA5}" srcOrd="2" destOrd="0" parTransId="{25D26A08-3839-674F-9A7B-0C7BF4252520}" sibTransId="{B839BFCD-F18E-304D-9347-353167A2C824}"/>
    <dgm:cxn modelId="{1ECF2928-1D81-6B44-BD1B-645A9194A5C1}" type="presOf" srcId="{21226813-E1FF-8C46-B326-844125EE7092}" destId="{E112CA35-5486-2D47-9F0A-115B9D116030}" srcOrd="0" destOrd="0" presId="urn:microsoft.com/office/officeart/2005/8/layout/default"/>
    <dgm:cxn modelId="{36ACB70C-8AAC-4240-B7AB-9FA6FB663005}" type="presOf" srcId="{EC7578BB-3EEC-B240-A140-6E22589224C0}" destId="{A3EDD680-17A0-7145-8197-C15FC1508369}" srcOrd="0" destOrd="0" presId="urn:microsoft.com/office/officeart/2005/8/layout/default"/>
    <dgm:cxn modelId="{D0A1782E-9168-A34C-8654-461339C793E8}" type="presOf" srcId="{4CCF4248-7276-0649-8AE0-A1C36150FEDB}" destId="{75248907-6F50-E142-9925-5272A9B9DC28}" srcOrd="0" destOrd="0" presId="urn:microsoft.com/office/officeart/2005/8/layout/default"/>
    <dgm:cxn modelId="{41B67D4B-9E52-5948-878A-57ABC1CAC527}" srcId="{4CCF4248-7276-0649-8AE0-A1C36150FEDB}" destId="{742D2641-508E-324E-B7B5-A4D652C5A736}" srcOrd="8" destOrd="0" parTransId="{AFD4FD3D-AC2E-674D-9B9E-0920F079B82B}" sibTransId="{C62B031B-5FDF-3D47-9B91-13AFBE8AD591}"/>
    <dgm:cxn modelId="{D2115DC6-D4D1-A84C-A0A9-97309ACA44A4}" srcId="{4CCF4248-7276-0649-8AE0-A1C36150FEDB}" destId="{5606EF4C-C5E1-684A-926E-35D117F415A6}" srcOrd="3" destOrd="0" parTransId="{7099BE1D-71BE-464A-98B1-0D7F1124A7FF}" sibTransId="{80D809E3-DA9F-914C-B2D7-66E85795FEFD}"/>
    <dgm:cxn modelId="{916095D1-0E40-3A46-AC82-57681DF837AE}" srcId="{4CCF4248-7276-0649-8AE0-A1C36150FEDB}" destId="{64DC822B-1233-E041-836E-B22AA623A03A}" srcOrd="0" destOrd="0" parTransId="{FD930713-8353-CA4D-A81A-89EF8E41783C}" sibTransId="{AE8084C2-1592-8049-9233-7E1CB7EC6E7E}"/>
    <dgm:cxn modelId="{36646D1F-E334-FE42-809B-9115EDA2A4E2}" srcId="{4CCF4248-7276-0649-8AE0-A1C36150FEDB}" destId="{CD082EB2-15EE-D449-A3F4-844AB7BF6CCC}" srcOrd="4" destOrd="0" parTransId="{E23BF16C-1342-CD4F-8D19-8712026E2DF2}" sibTransId="{AB39073C-9052-244E-8DFC-6A916D71103E}"/>
    <dgm:cxn modelId="{AEF61E25-7349-654F-B62D-5A77D904F89F}" type="presOf" srcId="{4BCE33A2-6109-AC49-9F19-F60B2F33DD04}" destId="{B3CE7737-F9D6-D34D-831E-36EE75A1BA0A}" srcOrd="0" destOrd="0" presId="urn:microsoft.com/office/officeart/2005/8/layout/default"/>
    <dgm:cxn modelId="{95BCDDFF-3934-334B-B36D-DC6048AD6C99}" type="presParOf" srcId="{75248907-6F50-E142-9925-5272A9B9DC28}" destId="{21DC887C-5864-974E-83CA-A103B0E972D1}" srcOrd="0" destOrd="0" presId="urn:microsoft.com/office/officeart/2005/8/layout/default"/>
    <dgm:cxn modelId="{5CEA5447-167A-9542-8E2B-D6FC36697DCD}" type="presParOf" srcId="{75248907-6F50-E142-9925-5272A9B9DC28}" destId="{DC0FA285-0CEF-C545-A291-DF35FD7E549B}" srcOrd="1" destOrd="0" presId="urn:microsoft.com/office/officeart/2005/8/layout/default"/>
    <dgm:cxn modelId="{7D78347D-1E3F-0A48-8DE8-1F366F440A27}" type="presParOf" srcId="{75248907-6F50-E142-9925-5272A9B9DC28}" destId="{A3EDD680-17A0-7145-8197-C15FC1508369}" srcOrd="2" destOrd="0" presId="urn:microsoft.com/office/officeart/2005/8/layout/default"/>
    <dgm:cxn modelId="{29C4844B-0CAE-EE44-8887-EE027D6FDA84}" type="presParOf" srcId="{75248907-6F50-E142-9925-5272A9B9DC28}" destId="{287E1253-B174-9B4E-A83A-D12A2DA0D071}" srcOrd="3" destOrd="0" presId="urn:microsoft.com/office/officeart/2005/8/layout/default"/>
    <dgm:cxn modelId="{C612591A-EA7B-804C-B60A-1F09FFB1D716}" type="presParOf" srcId="{75248907-6F50-E142-9925-5272A9B9DC28}" destId="{5E43294D-9ADC-F74D-9ACB-79AF39B6BD24}" srcOrd="4" destOrd="0" presId="urn:microsoft.com/office/officeart/2005/8/layout/default"/>
    <dgm:cxn modelId="{781F2289-CA7E-AF41-9011-5A2FF18A9AA8}" type="presParOf" srcId="{75248907-6F50-E142-9925-5272A9B9DC28}" destId="{FCCF9A7C-B83C-3B43-9373-85870CFEE9C5}" srcOrd="5" destOrd="0" presId="urn:microsoft.com/office/officeart/2005/8/layout/default"/>
    <dgm:cxn modelId="{E9DBAFE4-A3AB-5341-AD2B-AB067E038CC3}" type="presParOf" srcId="{75248907-6F50-E142-9925-5272A9B9DC28}" destId="{0952D915-832D-7940-8A00-40D97B1327C0}" srcOrd="6" destOrd="0" presId="urn:microsoft.com/office/officeart/2005/8/layout/default"/>
    <dgm:cxn modelId="{8D2F26C8-B788-3A4C-B2C9-860EA67AE999}" type="presParOf" srcId="{75248907-6F50-E142-9925-5272A9B9DC28}" destId="{C71E1951-1B81-BC40-851A-265B4F65A726}" srcOrd="7" destOrd="0" presId="urn:microsoft.com/office/officeart/2005/8/layout/default"/>
    <dgm:cxn modelId="{C428FD3A-C3F9-6F44-8E59-0958ABA3B33A}" type="presParOf" srcId="{75248907-6F50-E142-9925-5272A9B9DC28}" destId="{5053FA85-B30A-984E-96FC-628ED1168FAD}" srcOrd="8" destOrd="0" presId="urn:microsoft.com/office/officeart/2005/8/layout/default"/>
    <dgm:cxn modelId="{ECD1520E-6DDE-9A4E-BCA5-9B222473BA6F}" type="presParOf" srcId="{75248907-6F50-E142-9925-5272A9B9DC28}" destId="{27637C9C-F289-4C41-82A3-8AE4DCE70C2F}" srcOrd="9" destOrd="0" presId="urn:microsoft.com/office/officeart/2005/8/layout/default"/>
    <dgm:cxn modelId="{2B4AE7C8-A7A4-CE40-A8D3-8671912AA877}" type="presParOf" srcId="{75248907-6F50-E142-9925-5272A9B9DC28}" destId="{BDD289B7-8CB8-AC46-AFBA-6601729422DB}" srcOrd="10" destOrd="0" presId="urn:microsoft.com/office/officeart/2005/8/layout/default"/>
    <dgm:cxn modelId="{DFEA0982-926D-3348-B0A8-DD518D8801F9}" type="presParOf" srcId="{75248907-6F50-E142-9925-5272A9B9DC28}" destId="{A70C4FCA-02CC-0B48-8081-9499FD55AA0C}" srcOrd="11" destOrd="0" presId="urn:microsoft.com/office/officeart/2005/8/layout/default"/>
    <dgm:cxn modelId="{4B11FF52-0D2F-D446-ADB1-70A62CB89727}" type="presParOf" srcId="{75248907-6F50-E142-9925-5272A9B9DC28}" destId="{E112CA35-5486-2D47-9F0A-115B9D116030}" srcOrd="12" destOrd="0" presId="urn:microsoft.com/office/officeart/2005/8/layout/default"/>
    <dgm:cxn modelId="{6FEFD8A3-BF45-F04C-9B2B-66B7BF447A92}" type="presParOf" srcId="{75248907-6F50-E142-9925-5272A9B9DC28}" destId="{48EA9A36-70C9-6341-9A59-1F856F3D69D0}" srcOrd="13" destOrd="0" presId="urn:microsoft.com/office/officeart/2005/8/layout/default"/>
    <dgm:cxn modelId="{7EB52DB9-6D58-854F-BFDB-D89320E84F5C}" type="presParOf" srcId="{75248907-6F50-E142-9925-5272A9B9DC28}" destId="{B3CE7737-F9D6-D34D-831E-36EE75A1BA0A}" srcOrd="14" destOrd="0" presId="urn:microsoft.com/office/officeart/2005/8/layout/default"/>
    <dgm:cxn modelId="{80C6A489-33BF-BD49-868F-3C25CFC5C011}" type="presParOf" srcId="{75248907-6F50-E142-9925-5272A9B9DC28}" destId="{7F9F3098-0207-C84A-A5C9-7F00275C7626}" srcOrd="15" destOrd="0" presId="urn:microsoft.com/office/officeart/2005/8/layout/default"/>
    <dgm:cxn modelId="{0179EB33-BA90-7A41-8541-4ABD718C1174}" type="presParOf" srcId="{75248907-6F50-E142-9925-5272A9B9DC28}" destId="{7EF9DA51-780E-E744-80F9-70D34EF5C0B1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D5BE3-1F65-B249-ACA2-038501E9B205}" type="datetimeFigureOut">
              <a:rPr lang="en-US" smtClean="0"/>
              <a:t>4/8/2016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46E45-416F-3F4A-8A4B-5CA3BFF112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43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DBDAAC-F46C-5944-851F-99392BC873EA}" type="datetimeFigureOut">
              <a:rPr lang="en-US"/>
              <a:pPr>
                <a:defRPr/>
              </a:pPr>
              <a:t>4/8/2016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EECA678-2983-4745-B8ED-8210676FE9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341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A678-2983-4745-B8ED-8210676FE98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114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PP-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0700" y="2647949"/>
            <a:ext cx="6667500" cy="1114425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rgbClr val="F2F9FB"/>
                </a:solidFill>
                <a:latin typeface="Calibri" pitchFamily="34" charset="0"/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0700" y="3886200"/>
            <a:ext cx="6667500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rgbClr val="F2F9FB"/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4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blipFill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1825" y="638173"/>
            <a:ext cx="5724525" cy="1114425"/>
          </a:xfrm>
          <a:prstGeom prst="rect">
            <a:avLst/>
          </a:prstGeom>
        </p:spPr>
        <p:txBody>
          <a:bodyPr anchor="t"/>
          <a:lstStyle>
            <a:lvl1pPr algn="l">
              <a:defRPr sz="2800">
                <a:solidFill>
                  <a:srgbClr val="225590"/>
                </a:solidFill>
                <a:latin typeface="Calibri" pitchFamily="34" charset="0"/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1825" y="1771649"/>
            <a:ext cx="5724525" cy="17526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25590"/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4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199" y="1524000"/>
            <a:ext cx="8043701" cy="4603751"/>
          </a:xfrm>
        </p:spPr>
        <p:txBody>
          <a:bodyPr/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</a:t>
            </a:r>
            <a:r>
              <a:rPr lang="es-ES_tradnl" dirty="0" err="1" smtClean="0"/>
              <a:t>Master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150" y="195655"/>
            <a:ext cx="6924675" cy="572076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</a:t>
            </a:r>
            <a:r>
              <a:rPr lang="es-ES_tradnl" dirty="0" err="1" smtClean="0"/>
              <a:t>Master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6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1524000"/>
            <a:ext cx="7886701" cy="4838700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</a:t>
            </a:r>
            <a:r>
              <a:rPr lang="es-ES_tradnl" dirty="0" err="1" smtClean="0"/>
              <a:t>Master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71675" y="195655"/>
            <a:ext cx="6915150" cy="572076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</a:t>
            </a:r>
            <a:r>
              <a:rPr lang="es-ES_tradnl" dirty="0" err="1" smtClean="0"/>
              <a:t>Master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1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6F721-8C6F-8E4A-8A53-EBEB1F43B6B9}" type="datetimeFigureOut">
              <a:rPr lang="en-US"/>
              <a:pPr>
                <a:defRPr/>
              </a:pPr>
              <a:t>4/8/2016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8C597-EBF0-2644-9B80-310A1A4049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3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199" y="548680"/>
            <a:ext cx="8043701" cy="572076"/>
          </a:xfrm>
          <a:prstGeom prst="rect">
            <a:avLst/>
          </a:prstGeom>
        </p:spPr>
        <p:txBody>
          <a:bodyPr/>
          <a:lstStyle>
            <a:lvl1pPr algn="r">
              <a:defRPr sz="240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</a:t>
            </a:r>
            <a:r>
              <a:rPr lang="es-ES_tradnl" dirty="0" err="1" smtClean="0"/>
              <a:t>Master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65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rojet_1-PPT_MPP-8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877098"/>
          </a:xfrm>
          <a:prstGeom prst="rect">
            <a:avLst/>
          </a:prstGeom>
        </p:spPr>
      </p:pic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8300" y="1600200"/>
            <a:ext cx="83185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1032" name="Title Placeholder 6"/>
          <p:cNvSpPr>
            <a:spLocks noGrp="1"/>
          </p:cNvSpPr>
          <p:nvPr>
            <p:ph type="title"/>
          </p:nvPr>
        </p:nvSpPr>
        <p:spPr bwMode="auto">
          <a:xfrm>
            <a:off x="1952625" y="194473"/>
            <a:ext cx="69246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0" r:id="rId3"/>
    <p:sldLayoutId id="2147483651" r:id="rId4"/>
    <p:sldLayoutId id="2147483654" r:id="rId5"/>
    <p:sldLayoutId id="2147483658" r:id="rId6"/>
  </p:sldLayoutIdLst>
  <p:timing>
    <p:tnLst>
      <p:par>
        <p:cTn id="1" dur="indefinite" restart="never" nodeType="tmRoot"/>
      </p:par>
    </p:tnLst>
  </p:timing>
  <p:txStyles>
    <p:titleStyle>
      <a:lvl1pPr algn="r" defTabSz="457200" rtl="0" eaLnBrk="1" fontAlgn="base" hangingPunct="1">
        <a:spcBef>
          <a:spcPct val="0"/>
        </a:spcBef>
        <a:spcAft>
          <a:spcPct val="0"/>
        </a:spcAft>
        <a:defRPr sz="2400" kern="1200" cap="all" baseline="0">
          <a:solidFill>
            <a:schemeClr val="bg1"/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Trebuchet MS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Trebuchet MS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Trebuchet MS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Trebuchet MS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jp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gif"/><Relationship Id="rId9" Type="http://schemas.openxmlformats.org/officeDocument/2006/relationships/image" Target="../media/image3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0099" y="2647949"/>
            <a:ext cx="7933353" cy="1109664"/>
          </a:xfrm>
        </p:spPr>
        <p:txBody>
          <a:bodyPr/>
          <a:lstStyle/>
          <a:p>
            <a:r>
              <a:rPr lang="en-US" sz="2800" smtClean="0"/>
              <a:t>Global Cooperation </a:t>
            </a:r>
            <a:r>
              <a:rPr lang="en-US" sz="2800" dirty="0"/>
              <a:t>for IP and </a:t>
            </a:r>
            <a:r>
              <a:rPr lang="en-US" sz="2800" dirty="0" smtClean="0"/>
              <a:t>Development</a:t>
            </a:r>
            <a:endParaRPr lang="fr-CH" sz="3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0700" y="4814666"/>
            <a:ext cx="6213817" cy="1107831"/>
          </a:xfrm>
        </p:spPr>
        <p:txBody>
          <a:bodyPr/>
          <a:lstStyle/>
          <a:p>
            <a:r>
              <a:rPr lang="fr-CH" sz="2000" b="1" dirty="0" smtClean="0">
                <a:solidFill>
                  <a:schemeClr val="bg1"/>
                </a:solidFill>
              </a:rPr>
              <a:t>Esteban Burrone</a:t>
            </a:r>
          </a:p>
          <a:p>
            <a:r>
              <a:rPr lang="fr-CH" sz="2000" dirty="0" smtClean="0">
                <a:solidFill>
                  <a:schemeClr val="bg1"/>
                </a:solidFill>
              </a:rPr>
              <a:t>Head of Policy</a:t>
            </a:r>
            <a:endParaRPr lang="fr-CH" sz="2000" dirty="0">
              <a:solidFill>
                <a:schemeClr val="bg1"/>
              </a:solidFill>
            </a:endParaRPr>
          </a:p>
          <a:p>
            <a:r>
              <a:rPr lang="fr-CH" sz="2000" dirty="0" err="1" smtClean="0">
                <a:solidFill>
                  <a:schemeClr val="bg1"/>
                </a:solidFill>
              </a:rPr>
              <a:t>Medicines</a:t>
            </a:r>
            <a:r>
              <a:rPr lang="fr-CH" sz="2000" dirty="0" smtClean="0">
                <a:solidFill>
                  <a:schemeClr val="bg1"/>
                </a:solidFill>
              </a:rPr>
              <a:t> Patent Pool</a:t>
            </a:r>
            <a:endParaRPr lang="fr-CH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8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2015_PPT_MPP_NEW_intercalair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"/>
            <a:ext cx="9144000" cy="685548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00225" y="2266950"/>
            <a:ext cx="5391150" cy="4191000"/>
          </a:xfrm>
        </p:spPr>
        <p:txBody>
          <a:bodyPr anchor="t"/>
          <a:lstStyle/>
          <a:p>
            <a:pPr algn="l"/>
            <a:r>
              <a:rPr lang="fr-CH" dirty="0" smtClean="0"/>
              <a:t>Our </a:t>
            </a:r>
            <a:r>
              <a:rPr lang="fr-CH" dirty="0" err="1" smtClean="0"/>
              <a:t>work</a:t>
            </a:r>
            <a:r>
              <a:rPr lang="fr-CH" dirty="0" smtClean="0"/>
              <a:t> in </a:t>
            </a:r>
            <a:r>
              <a:rPr lang="fr-CH" dirty="0" err="1" smtClean="0"/>
              <a:t>bridging</a:t>
            </a:r>
            <a:r>
              <a:rPr lang="fr-CH" dirty="0" smtClean="0"/>
              <a:t> </a:t>
            </a:r>
            <a:r>
              <a:rPr lang="fr-CH" dirty="0"/>
              <a:t/>
            </a:r>
            <a:br>
              <a:rPr lang="fr-CH" dirty="0"/>
            </a:br>
            <a:r>
              <a:rPr lang="fr-CH" dirty="0" smtClean="0"/>
              <a:t>innovation and </a:t>
            </a:r>
            <a:r>
              <a:rPr lang="fr-CH" dirty="0" err="1" smtClean="0"/>
              <a:t>access</a:t>
            </a:r>
            <a:r>
              <a:rPr lang="fr-CH" dirty="0" smtClean="0"/>
              <a:t>	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13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60809" y="211666"/>
            <a:ext cx="55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Calibri"/>
                <a:cs typeface="Calibri"/>
              </a:rPr>
              <a:t>OUR WORK IN THE HIV FIELD</a:t>
            </a: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7285" y="1181652"/>
            <a:ext cx="82014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37 million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people eligible to receive HIV treatment according to WHO</a:t>
            </a:r>
          </a:p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15 million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only have currently access 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3.3 million children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living with HIV today but</a:t>
            </a:r>
          </a:p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32%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only receive antiretroviral therapy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7285" y="3353310"/>
            <a:ext cx="4656407" cy="32316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libri" pitchFamily="34" charset="0"/>
                <a:cs typeface="Calibri" pitchFamily="34" charset="0"/>
              </a:rPr>
              <a:t>12 </a:t>
            </a:r>
            <a:r>
              <a:rPr lang="en-GB" sz="2000" b="1" dirty="0" err="1">
                <a:latin typeface="Calibri" pitchFamily="34" charset="0"/>
                <a:cs typeface="Calibri" pitchFamily="34" charset="0"/>
              </a:rPr>
              <a:t>antiretrovirals</a:t>
            </a:r>
            <a:r>
              <a:rPr lang="en-GB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licensed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to the MPP</a:t>
            </a:r>
          </a:p>
          <a:p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r>
              <a:rPr lang="en-GB" sz="2800" b="1" dirty="0">
                <a:latin typeface="Calibri" pitchFamily="34" charset="0"/>
                <a:cs typeface="Calibri" pitchFamily="34" charset="0"/>
              </a:rPr>
              <a:t>87%-93%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of people living with HIV in developing countries covered by MPP adults licences</a:t>
            </a:r>
          </a:p>
          <a:p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r>
              <a:rPr lang="en-GB" sz="2800" b="1" dirty="0">
                <a:latin typeface="Calibri" pitchFamily="34" charset="0"/>
                <a:cs typeface="Calibri" pitchFamily="34" charset="0"/>
              </a:rPr>
              <a:t>7 million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patient-years of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WHO-recommended ARVs supplied by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MPP’s generic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partners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6546" y="4182964"/>
            <a:ext cx="3603000" cy="24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7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60809" y="211666"/>
            <a:ext cx="55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Calibri"/>
                <a:cs typeface="Calibri"/>
              </a:rPr>
              <a:t>OUR WORK IN THE HEPATITIS C FIELD</a:t>
            </a: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7286" y="984598"/>
            <a:ext cx="850800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132- 150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million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people globally  estimated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to have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the chronic hepatitis C infection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Approximately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500’000 people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die each year of hepatitis C-related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diseases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At least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95%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of people infected with HCV worldwide are not receiving treatment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726" y="4051457"/>
            <a:ext cx="3653958" cy="2426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38" name="TextBox 37"/>
          <p:cNvSpPr txBox="1"/>
          <p:nvPr/>
        </p:nvSpPr>
        <p:spPr>
          <a:xfrm>
            <a:off x="267286" y="3923689"/>
            <a:ext cx="4656407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1 direct-acting antiviral (DAA)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licensed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to the MPP</a:t>
            </a:r>
          </a:p>
          <a:p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112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low- and middle-income countries covered by the MPP licence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4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MPP’s generic partners to produce and sell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daclatasvir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2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60809" y="211666"/>
            <a:ext cx="55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Calibri"/>
                <a:cs typeface="Calibri"/>
              </a:rPr>
              <a:t>OUR WORK IN THE TUBERCULOSIS FIELD</a:t>
            </a: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7286" y="1197712"/>
            <a:ext cx="801858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9.6 million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people worldwide are affected by tuberculosis</a:t>
            </a:r>
          </a:p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480’000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estimated new cases of MDR-TB in 2014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1.5 million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people died from the disease in 2014</a:t>
            </a:r>
          </a:p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95%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of TB victims are in low- and middle-income countries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7286" y="3319857"/>
            <a:ext cx="4656407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2000" dirty="0" smtClean="0">
                <a:latin typeface="Calibri" pitchFamily="34" charset="0"/>
                <a:cs typeface="Calibri" pitchFamily="34" charset="0"/>
              </a:rPr>
              <a:t>Following the expansion of its mandate in November 2015, the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MPP will work to ensure access to new treatments </a:t>
            </a:r>
            <a:r>
              <a:rPr lang="en-GB" sz="2000" b="1" smtClean="0">
                <a:latin typeface="Calibri" pitchFamily="34" charset="0"/>
                <a:cs typeface="Calibri" pitchFamily="34" charset="0"/>
              </a:rPr>
              <a:t>for multi-drug resistant and drug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susceptible-TB.</a:t>
            </a:r>
          </a:p>
          <a:p>
            <a:endParaRPr lang="en-GB" sz="2000" b="1" dirty="0">
              <a:latin typeface="Calibri" pitchFamily="34" charset="0"/>
              <a:cs typeface="Calibri" pitchFamily="34" charset="0"/>
            </a:endParaRPr>
          </a:p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702" y="3604814"/>
            <a:ext cx="3404382" cy="226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9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3361956" y="1379646"/>
            <a:ext cx="2276844" cy="14905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-1143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Atazanavir</a:t>
            </a:r>
            <a:endParaRPr lang="en-US" sz="1400" dirty="0" smtClean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14300" indent="-1143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Daclatasvir</a:t>
            </a:r>
            <a:r>
              <a:rPr lang="en-US" sz="140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(HCV)</a:t>
            </a:r>
            <a:endParaRPr lang="en-US" sz="140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30600" y="1266747"/>
            <a:ext cx="1943099" cy="2222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In-Licensing: Concluded Agreements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06056" y="1379647"/>
            <a:ext cx="2276844" cy="14905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-1143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Lopinavir</a:t>
            </a:r>
            <a:endParaRPr lang="en-US" sz="1400" dirty="0" smtClean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14300" indent="-1143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Ritonavir</a:t>
            </a:r>
          </a:p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(separate </a:t>
            </a:r>
            <a:r>
              <a:rPr lang="en-US" sz="1400" dirty="0" err="1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paediatrics</a:t>
            </a:r>
            <a:r>
              <a:rPr lang="en-US" sz="140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and adults </a:t>
            </a:r>
            <a:r>
              <a:rPr lang="en-US" sz="1400" dirty="0" err="1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licences</a:t>
            </a:r>
            <a:r>
              <a:rPr lang="en-US" sz="140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endParaRPr lang="en-US" sz="140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" name="AutoShape 10" descr="http://www.microlabsltd.com/images/logo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3" name="AutoShape 2" descr="Image result for abbvi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4" descr="Image result for abbvie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agupta\Desktop\downloa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79" y="1044505"/>
            <a:ext cx="1555698" cy="44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7" descr="Image result for bms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C:\Users\agupta\Desktop\downlo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110" y="1132319"/>
            <a:ext cx="1952889" cy="25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6105156" y="1379646"/>
            <a:ext cx="2276844" cy="14905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-1143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Cobicistat</a:t>
            </a:r>
            <a:endParaRPr lang="en-US" sz="140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14300" indent="-1143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Elvitegravir</a:t>
            </a:r>
            <a:endParaRPr lang="en-US" sz="140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14300" indent="-1143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Emtricitabine</a:t>
            </a:r>
            <a:endParaRPr lang="en-US" sz="140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14300" indent="-1143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Tenofovir</a:t>
            </a:r>
            <a:r>
              <a:rPr lang="en-US" sz="140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Alafenamide</a:t>
            </a:r>
            <a:endParaRPr lang="en-US" sz="140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14300" indent="-1143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Tenofovir</a:t>
            </a:r>
            <a:r>
              <a:rPr lang="en-US" sz="140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Disoproxil</a:t>
            </a:r>
            <a:endParaRPr lang="en-US" sz="1400" dirty="0" smtClean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AutoShape 10" descr="Image result for gilead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 descr="C:\Users\agupta\Desktop\downloa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932765"/>
            <a:ext cx="1762125" cy="51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13" descr="Image result for merck log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105156" y="3297345"/>
            <a:ext cx="2276844" cy="14905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-1143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Darunavir</a:t>
            </a:r>
            <a:r>
              <a:rPr lang="en-US" sz="140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related</a:t>
            </a:r>
            <a:endParaRPr lang="en-US" sz="140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39" name="Picture 15" descr="C:\Users\agupta\Desktop\download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474" y="3011595"/>
            <a:ext cx="1028699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17" descr="Image result for viiv logo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606056" y="5410200"/>
            <a:ext cx="2276844" cy="13080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-1143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Valganciclovir</a:t>
            </a:r>
            <a:r>
              <a:rPr lang="en-US" sz="140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(pricing agreement)</a:t>
            </a:r>
            <a:endParaRPr lang="en-US" sz="140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43" name="Picture 19" descr="C:\Users\agupta\Desktop\download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79" y="4952999"/>
            <a:ext cx="1414278" cy="73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3433843" y="5332497"/>
            <a:ext cx="2276844" cy="13858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Solid dispersion </a:t>
            </a:r>
            <a:r>
              <a:rPr lang="en-US" sz="1400" dirty="0" err="1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nano</a:t>
            </a:r>
            <a:r>
              <a:rPr lang="en-US" sz="140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technology for HIV</a:t>
            </a:r>
            <a:endParaRPr lang="en-US" sz="140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87108" y="3479799"/>
            <a:ext cx="2276844" cy="13080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-1143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Darunavir</a:t>
            </a:r>
            <a:r>
              <a:rPr lang="en-US" sz="140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en-US" sz="1400" dirty="0" err="1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paed</a:t>
            </a:r>
            <a:r>
              <a:rPr lang="en-US" sz="140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) (non-assert)</a:t>
            </a:r>
            <a:endParaRPr lang="en-US" sz="140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2" name="Picture 31" descr="C:\Users\agupta\Desktop\downloa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05" y="2981270"/>
            <a:ext cx="1568449" cy="67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3346132" y="3370064"/>
            <a:ext cx="2276844" cy="14905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-1143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Raltegravir</a:t>
            </a:r>
            <a:r>
              <a:rPr lang="en-US" sz="140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en-US" sz="1400" dirty="0" err="1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paed</a:t>
            </a:r>
            <a:r>
              <a:rPr lang="en-US" sz="140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pic>
        <p:nvPicPr>
          <p:cNvPr id="35" name="Picture 14" descr="C:\Users\agupta\Desktop\download (2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533" y="3057218"/>
            <a:ext cx="1672882" cy="48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ounded Rectangle 36"/>
          <p:cNvSpPr/>
          <p:nvPr/>
        </p:nvSpPr>
        <p:spPr>
          <a:xfrm>
            <a:off x="6105156" y="5202967"/>
            <a:ext cx="2276844" cy="14905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Abacavir</a:t>
            </a:r>
            <a:r>
              <a:rPr lang="en-US" sz="140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en-US" sz="1400" dirty="0" err="1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paed</a:t>
            </a:r>
            <a:r>
              <a:rPr lang="en-US" sz="140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Dolutegravir</a:t>
            </a:r>
            <a:r>
              <a:rPr lang="en-US" sz="140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en-US" sz="1400" dirty="0" err="1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paed</a:t>
            </a:r>
            <a:r>
              <a:rPr lang="en-US" sz="140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Dolutegravir</a:t>
            </a:r>
            <a:r>
              <a:rPr lang="en-US" sz="140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(adults)</a:t>
            </a:r>
            <a:endParaRPr lang="en-US" sz="140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69" y="4860617"/>
            <a:ext cx="2589792" cy="1057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527" y="4917102"/>
            <a:ext cx="806592" cy="69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1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gENERIC</a:t>
            </a:r>
            <a:r>
              <a:rPr lang="en-US" dirty="0"/>
              <a:t> INDUSTRY PARTNERS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6056" y="1265812"/>
            <a:ext cx="1479897" cy="8982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31314" y="4149942"/>
            <a:ext cx="1479897" cy="9592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931314" y="2714576"/>
            <a:ext cx="1479897" cy="9592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855097" y="1265812"/>
            <a:ext cx="1479897" cy="9592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31315" y="1265812"/>
            <a:ext cx="1479897" cy="8863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986726" y="2714576"/>
            <a:ext cx="1479897" cy="9592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06056" y="2714576"/>
            <a:ext cx="1479897" cy="9421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22555" y="4149944"/>
            <a:ext cx="1479897" cy="9592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986726" y="4149943"/>
            <a:ext cx="1479897" cy="9592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031381" y="1265812"/>
            <a:ext cx="1479897" cy="8982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433" y="1424086"/>
            <a:ext cx="1420145" cy="37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2" descr="C:\Users\agupta\AppData\Local\Microsoft\Windows\Temporary Internet Files\Content.Outlook\98RFTVLD\cipla 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8656" y="1560198"/>
            <a:ext cx="1103816" cy="34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http://www.desano.com/english/images/l2d035_text_sliced_02.gif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6" r="18812"/>
          <a:stretch/>
        </p:blipFill>
        <p:spPr bwMode="auto">
          <a:xfrm>
            <a:off x="5127075" y="1533162"/>
            <a:ext cx="1199202" cy="28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agupta\AppData\Local\Microsoft\Windows\Temporary Internet Files\Content.Outlook\98RFTVLD\EMCURE 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1655" y="1447466"/>
            <a:ext cx="132727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309" y="2918743"/>
            <a:ext cx="1278391" cy="45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" name="Picture 32" descr="http://en.huahaipharm.com/images/index1_02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95141" y="2999859"/>
            <a:ext cx="1409556" cy="30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83629" y="2927604"/>
            <a:ext cx="1268433" cy="45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5" name="Picture 2" descr="C:\Users\agupta\Desktop\LOGO.gif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82" t="17062" r="24616"/>
          <a:stretch/>
        </p:blipFill>
        <p:spPr bwMode="auto">
          <a:xfrm>
            <a:off x="6943782" y="2949355"/>
            <a:ext cx="1372776" cy="4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http://www.microlabsltd.com/images/logo1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9102" y="4371657"/>
            <a:ext cx="733804" cy="59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Users\agupta\AppData\Local\Microsoft\Windows\Temporary Internet Files\Content.Outlook\98RFTVLD\Mylan logo SIB With R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95141" y="4463543"/>
            <a:ext cx="1255925" cy="37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agupta\Desktop\logo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70486" y="4338670"/>
            <a:ext cx="1322511" cy="58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ounded Rectangle 42"/>
          <p:cNvSpPr/>
          <p:nvPr/>
        </p:nvSpPr>
        <p:spPr>
          <a:xfrm>
            <a:off x="606056" y="5457053"/>
            <a:ext cx="7805155" cy="11713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MPP is currently running more than 50 development projects </a:t>
            </a:r>
          </a:p>
          <a:p>
            <a:pPr algn="ctr"/>
            <a:r>
              <a:rPr lang="en-US" sz="2000" dirty="0" smtClean="0">
                <a:latin typeface="Calibri"/>
                <a:cs typeface="Calibri"/>
              </a:rPr>
              <a:t>with 12 development partners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889120" y="4154894"/>
            <a:ext cx="1479897" cy="9592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187" y="4305581"/>
            <a:ext cx="1120588" cy="718326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2868031" y="2682455"/>
            <a:ext cx="1479897" cy="9592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868031" y="2670699"/>
            <a:ext cx="1479897" cy="9592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0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923204" y="195655"/>
            <a:ext cx="7096125" cy="572076"/>
          </a:xfrm>
        </p:spPr>
        <p:txBody>
          <a:bodyPr/>
          <a:lstStyle/>
          <a:p>
            <a:r>
              <a:rPr lang="fr-CH" dirty="0" smtClean="0"/>
              <a:t>The mEDICINES PATENT POOL</a:t>
            </a:r>
            <a:endParaRPr lang="fr-CH" dirty="0"/>
          </a:p>
        </p:txBody>
      </p:sp>
      <p:pic>
        <p:nvPicPr>
          <p:cNvPr id="9" name="Picture 8" descr="UNITAID logo high res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962" y="5942761"/>
            <a:ext cx="1814774" cy="7919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211015" y="6052407"/>
            <a:ext cx="696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7F7F7F"/>
                </a:solidFill>
                <a:latin typeface="Calibri"/>
                <a:cs typeface="Calibri"/>
              </a:rPr>
              <a:t>The MPP was founded at the request of the international community </a:t>
            </a:r>
          </a:p>
          <a:p>
            <a:pPr algn="r"/>
            <a:r>
              <a:rPr lang="en-US" sz="1200" dirty="0" smtClean="0">
                <a:solidFill>
                  <a:srgbClr val="7F7F7F"/>
                </a:solidFill>
                <a:latin typeface="Calibri"/>
                <a:cs typeface="Calibri"/>
              </a:rPr>
              <a:t>and remains fully funded by UNITAID </a:t>
            </a:r>
            <a:endParaRPr lang="en-US" sz="12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43835" y="963304"/>
            <a:ext cx="4723641" cy="2365112"/>
          </a:xfrm>
          <a:custGeom>
            <a:avLst/>
            <a:gdLst>
              <a:gd name="connsiteX0" fmla="*/ 0 w 3190584"/>
              <a:gd name="connsiteY0" fmla="*/ 145407 h 872425"/>
              <a:gd name="connsiteX1" fmla="*/ 145407 w 3190584"/>
              <a:gd name="connsiteY1" fmla="*/ 0 h 872425"/>
              <a:gd name="connsiteX2" fmla="*/ 3045177 w 3190584"/>
              <a:gd name="connsiteY2" fmla="*/ 0 h 872425"/>
              <a:gd name="connsiteX3" fmla="*/ 3190584 w 3190584"/>
              <a:gd name="connsiteY3" fmla="*/ 145407 h 872425"/>
              <a:gd name="connsiteX4" fmla="*/ 3190584 w 3190584"/>
              <a:gd name="connsiteY4" fmla="*/ 727018 h 872425"/>
              <a:gd name="connsiteX5" fmla="*/ 3045177 w 3190584"/>
              <a:gd name="connsiteY5" fmla="*/ 872425 h 872425"/>
              <a:gd name="connsiteX6" fmla="*/ 145407 w 3190584"/>
              <a:gd name="connsiteY6" fmla="*/ 872425 h 872425"/>
              <a:gd name="connsiteX7" fmla="*/ 0 w 3190584"/>
              <a:gd name="connsiteY7" fmla="*/ 727018 h 872425"/>
              <a:gd name="connsiteX8" fmla="*/ 0 w 3190584"/>
              <a:gd name="connsiteY8" fmla="*/ 145407 h 87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0584" h="872425">
                <a:moveTo>
                  <a:pt x="0" y="145407"/>
                </a:moveTo>
                <a:cubicBezTo>
                  <a:pt x="0" y="65101"/>
                  <a:pt x="65101" y="0"/>
                  <a:pt x="145407" y="0"/>
                </a:cubicBezTo>
                <a:lnTo>
                  <a:pt x="3045177" y="0"/>
                </a:lnTo>
                <a:cubicBezTo>
                  <a:pt x="3125483" y="0"/>
                  <a:pt x="3190584" y="65101"/>
                  <a:pt x="3190584" y="145407"/>
                </a:cubicBezTo>
                <a:lnTo>
                  <a:pt x="3190584" y="727018"/>
                </a:lnTo>
                <a:cubicBezTo>
                  <a:pt x="3190584" y="807324"/>
                  <a:pt x="3125483" y="872425"/>
                  <a:pt x="3045177" y="872425"/>
                </a:cubicBezTo>
                <a:lnTo>
                  <a:pt x="145407" y="872425"/>
                </a:lnTo>
                <a:cubicBezTo>
                  <a:pt x="65101" y="872425"/>
                  <a:pt x="0" y="807324"/>
                  <a:pt x="0" y="727018"/>
                </a:cubicBezTo>
                <a:lnTo>
                  <a:pt x="0" y="145407"/>
                </a:lnTo>
                <a:close/>
              </a:path>
            </a:pathLst>
          </a:custGeom>
          <a:ln>
            <a:solidFill>
              <a:srgbClr val="37609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88308" tIns="88308" rIns="88308" bIns="88308" numCol="1" spcCol="1270" anchor="ctr" anchorCtr="0">
            <a:no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“The Pool, with its public health-driven business model, has pioneered ways to improve access by partnering with generic and originator companies alike. This is a new system of IP management that engages industry and shows great promise for the future.</a:t>
            </a:r>
            <a:endParaRPr lang="en-US" sz="1400" i="1" dirty="0">
              <a:solidFill>
                <a:srgbClr val="000000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endParaRPr lang="en-US" sz="1400" i="1" dirty="0">
              <a:solidFill>
                <a:srgbClr val="000000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r>
              <a:rPr lang="en-US" sz="1200" i="1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 </a:t>
            </a:r>
            <a:r>
              <a:rPr lang="en-US" sz="1200" i="1" dirty="0" smtClean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Dr</a:t>
            </a:r>
            <a:r>
              <a:rPr lang="en-US" sz="1200" i="1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. Margaret Chan, </a:t>
            </a:r>
            <a:r>
              <a:rPr lang="en-US" sz="1200" i="1" dirty="0" smtClean="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Director General, World Health Organization </a:t>
            </a:r>
          </a:p>
        </p:txBody>
      </p:sp>
      <p:sp>
        <p:nvSpPr>
          <p:cNvPr id="16" name="Freeform 15"/>
          <p:cNvSpPr/>
          <p:nvPr/>
        </p:nvSpPr>
        <p:spPr>
          <a:xfrm>
            <a:off x="343835" y="3507855"/>
            <a:ext cx="4723641" cy="2365112"/>
          </a:xfrm>
          <a:custGeom>
            <a:avLst/>
            <a:gdLst>
              <a:gd name="connsiteX0" fmla="*/ 0 w 3190584"/>
              <a:gd name="connsiteY0" fmla="*/ 145407 h 872425"/>
              <a:gd name="connsiteX1" fmla="*/ 145407 w 3190584"/>
              <a:gd name="connsiteY1" fmla="*/ 0 h 872425"/>
              <a:gd name="connsiteX2" fmla="*/ 3045177 w 3190584"/>
              <a:gd name="connsiteY2" fmla="*/ 0 h 872425"/>
              <a:gd name="connsiteX3" fmla="*/ 3190584 w 3190584"/>
              <a:gd name="connsiteY3" fmla="*/ 145407 h 872425"/>
              <a:gd name="connsiteX4" fmla="*/ 3190584 w 3190584"/>
              <a:gd name="connsiteY4" fmla="*/ 727018 h 872425"/>
              <a:gd name="connsiteX5" fmla="*/ 3045177 w 3190584"/>
              <a:gd name="connsiteY5" fmla="*/ 872425 h 872425"/>
              <a:gd name="connsiteX6" fmla="*/ 145407 w 3190584"/>
              <a:gd name="connsiteY6" fmla="*/ 872425 h 872425"/>
              <a:gd name="connsiteX7" fmla="*/ 0 w 3190584"/>
              <a:gd name="connsiteY7" fmla="*/ 727018 h 872425"/>
              <a:gd name="connsiteX8" fmla="*/ 0 w 3190584"/>
              <a:gd name="connsiteY8" fmla="*/ 145407 h 87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0584" h="872425">
                <a:moveTo>
                  <a:pt x="0" y="145407"/>
                </a:moveTo>
                <a:cubicBezTo>
                  <a:pt x="0" y="65101"/>
                  <a:pt x="65101" y="0"/>
                  <a:pt x="145407" y="0"/>
                </a:cubicBezTo>
                <a:lnTo>
                  <a:pt x="3045177" y="0"/>
                </a:lnTo>
                <a:cubicBezTo>
                  <a:pt x="3125483" y="0"/>
                  <a:pt x="3190584" y="65101"/>
                  <a:pt x="3190584" y="145407"/>
                </a:cubicBezTo>
                <a:lnTo>
                  <a:pt x="3190584" y="727018"/>
                </a:lnTo>
                <a:cubicBezTo>
                  <a:pt x="3190584" y="807324"/>
                  <a:pt x="3125483" y="872425"/>
                  <a:pt x="3045177" y="872425"/>
                </a:cubicBezTo>
                <a:lnTo>
                  <a:pt x="145407" y="872425"/>
                </a:lnTo>
                <a:cubicBezTo>
                  <a:pt x="65101" y="872425"/>
                  <a:pt x="0" y="807324"/>
                  <a:pt x="0" y="727018"/>
                </a:cubicBezTo>
                <a:lnTo>
                  <a:pt x="0" y="145407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7609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88308" tIns="88308" rIns="88308" bIns="88308" numCol="1" spcCol="1270" anchor="ctr" anchorCtr="0">
            <a:noAutofit/>
          </a:bodyPr>
          <a:lstStyle/>
          <a:p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final Addis Ababa Declaration on Financing Sustainable Development supports 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en-US" sz="1400" i="1" dirty="0">
                <a:latin typeface="Calibri" charset="0"/>
                <a:ea typeface="Calibri" charset="0"/>
                <a:cs typeface="Calibri" charset="0"/>
              </a:rPr>
              <a:t>relevant initiatives…which </a:t>
            </a:r>
            <a:r>
              <a:rPr lang="en-US" sz="1400" i="1" dirty="0" err="1">
                <a:latin typeface="Calibri" charset="0"/>
                <a:ea typeface="Calibri" charset="0"/>
                <a:cs typeface="Calibri" charset="0"/>
              </a:rPr>
              <a:t>incentivise</a:t>
            </a:r>
            <a:r>
              <a:rPr lang="en-US" sz="1400" i="1" dirty="0">
                <a:latin typeface="Calibri" charset="0"/>
                <a:ea typeface="Calibri" charset="0"/>
                <a:cs typeface="Calibri" charset="0"/>
              </a:rPr>
              <a:t>[s] innovation while expanding access in developing countries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,” and acknowledges </a:t>
            </a:r>
            <a:r>
              <a:rPr lang="en-US" sz="1400" i="1" dirty="0"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en-US" sz="1400" b="1" i="1" dirty="0">
                <a:latin typeface="Calibri" charset="0"/>
                <a:ea typeface="Calibri" charset="0"/>
                <a:cs typeface="Calibri" charset="0"/>
              </a:rPr>
              <a:t>voluntary patent pooling </a:t>
            </a:r>
            <a:r>
              <a:rPr lang="en-US" sz="1400" i="1" dirty="0">
                <a:latin typeface="Calibri" charset="0"/>
                <a:ea typeface="Calibri" charset="0"/>
                <a:cs typeface="Calibri" charset="0"/>
              </a:rPr>
              <a:t>and other business models, which can enhance access to technology and foster innovation.”</a:t>
            </a:r>
            <a:r>
              <a:rPr lang="en-US" sz="1400" i="1" dirty="0"/>
              <a:t> </a:t>
            </a:r>
            <a:endParaRPr lang="en-US" sz="1400" i="1" dirty="0" smtClean="0"/>
          </a:p>
          <a:p>
            <a:endParaRPr lang="en-US" sz="1100" i="1" dirty="0" smtClean="0">
              <a:solidFill>
                <a:schemeClr val="tx1"/>
              </a:solidFill>
            </a:endParaRPr>
          </a:p>
          <a:p>
            <a:r>
              <a:rPr lang="en-US" sz="1100" i="1" dirty="0" smtClean="0">
                <a:solidFill>
                  <a:schemeClr val="tx1"/>
                </a:solidFill>
              </a:rPr>
              <a:t>Third International Conference – Financing for Development, 2015</a:t>
            </a:r>
            <a:endParaRPr lang="en-US" sz="1100" i="1" dirty="0">
              <a:solidFill>
                <a:schemeClr val="tx1"/>
              </a:solidFill>
            </a:endParaRPr>
          </a:p>
        </p:txBody>
      </p:sp>
      <p:pic>
        <p:nvPicPr>
          <p:cNvPr id="8" name="Picture 7" descr="006L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357" y="2550979"/>
            <a:ext cx="3062996" cy="2041997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311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63" y="172669"/>
            <a:ext cx="6352309" cy="473364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Further Challenges in access to medicines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49412071"/>
              </p:ext>
            </p:extLst>
          </p:nvPr>
        </p:nvGraphicFramePr>
        <p:xfrm>
          <a:off x="1125682" y="13392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9253" y="4396630"/>
            <a:ext cx="1068952" cy="201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6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00100" y="2647949"/>
            <a:ext cx="7886700" cy="2441926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Calibri"/>
                <a:cs typeface="Calibri"/>
              </a:rPr>
              <a:t>Medicines patent pool</a:t>
            </a:r>
            <a:br>
              <a:rPr lang="en-US" sz="3600" b="1" dirty="0" smtClean="0">
                <a:latin typeface="Calibri"/>
                <a:cs typeface="Calibri"/>
              </a:rPr>
            </a:br>
            <a:r>
              <a:rPr lang="en-US" sz="3600" b="1" dirty="0" smtClean="0">
                <a:latin typeface="Calibri"/>
                <a:cs typeface="Calibri"/>
              </a:rPr>
              <a:t/>
            </a:r>
            <a:br>
              <a:rPr lang="en-US" sz="3600" b="1" dirty="0" smtClean="0">
                <a:latin typeface="Calibri"/>
                <a:cs typeface="Calibri"/>
              </a:rPr>
            </a:br>
            <a:r>
              <a:rPr lang="en-US" sz="2400" b="1" dirty="0" smtClean="0">
                <a:latin typeface="Calibri"/>
                <a:cs typeface="Calibri"/>
              </a:rPr>
              <a:t>WWW.MEDICINESPATENTPOOL.ORG</a:t>
            </a:r>
            <a:br>
              <a:rPr lang="en-US" sz="2400" b="1" dirty="0" smtClean="0">
                <a:latin typeface="Calibri"/>
                <a:cs typeface="Calibri"/>
              </a:rPr>
            </a:br>
            <a:r>
              <a:rPr lang="en-US" sz="2400" b="1" dirty="0">
                <a:latin typeface="Calibri"/>
                <a:cs typeface="Calibri"/>
              </a:rPr>
              <a:t/>
            </a:r>
            <a:br>
              <a:rPr lang="en-US" sz="2400" b="1" dirty="0">
                <a:latin typeface="Calibri"/>
                <a:cs typeface="Calibri"/>
              </a:rPr>
            </a:br>
            <a:r>
              <a:rPr lang="en-US" sz="2400" b="1" dirty="0" smtClean="0">
                <a:latin typeface="Calibri"/>
                <a:cs typeface="Calibri"/>
              </a:rPr>
              <a:t>@MEDSPATENTPOOL</a:t>
            </a:r>
            <a:r>
              <a:rPr lang="en-US" sz="3600" b="1" dirty="0" smtClean="0">
                <a:latin typeface="Calibri"/>
                <a:cs typeface="Calibri"/>
              </a:rPr>
              <a:t/>
            </a:r>
            <a:br>
              <a:rPr lang="en-US" sz="3600" b="1" dirty="0" smtClean="0">
                <a:latin typeface="Calibri"/>
                <a:cs typeface="Calibri"/>
              </a:rPr>
            </a:br>
            <a:endParaRPr lang="en-US" sz="36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399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latin typeface="Calibri"/>
                <a:cs typeface="Calibri"/>
              </a:rPr>
              <a:t>Collaboration to promote innovation and </a:t>
            </a:r>
            <a:r>
              <a:rPr lang="en-US" dirty="0" err="1" smtClean="0">
                <a:latin typeface="Calibri"/>
                <a:cs typeface="Calibri"/>
              </a:rPr>
              <a:t>aCCESS</a:t>
            </a:r>
            <a:r>
              <a:rPr lang="en-US" dirty="0" smtClean="0">
                <a:latin typeface="Calibri"/>
                <a:cs typeface="Calibri"/>
              </a:rPr>
              <a:t> TO MEDICINES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sz="2000" b="1" dirty="0" smtClean="0"/>
              <a:t>Innovation</a:t>
            </a:r>
            <a:r>
              <a:rPr lang="en-US" sz="2000" dirty="0" smtClean="0"/>
              <a:t> and </a:t>
            </a:r>
            <a:r>
              <a:rPr lang="en-US" sz="2000" b="1" dirty="0" smtClean="0"/>
              <a:t>Access</a:t>
            </a:r>
            <a:r>
              <a:rPr lang="en-US" sz="2000" dirty="0" smtClean="0"/>
              <a:t> are two sides of the same coin and central to ensuring improvements in public health outcomes worldwide</a:t>
            </a:r>
          </a:p>
          <a:p>
            <a:endParaRPr lang="en-US" sz="2000" dirty="0"/>
          </a:p>
          <a:p>
            <a:r>
              <a:rPr lang="en-US" sz="2000" dirty="0" smtClean="0"/>
              <a:t>How </a:t>
            </a:r>
            <a:r>
              <a:rPr lang="en-US" sz="2000" dirty="0"/>
              <a:t>to maintain </a:t>
            </a:r>
            <a:r>
              <a:rPr lang="en-US" sz="2000" dirty="0" smtClean="0"/>
              <a:t>the incentives </a:t>
            </a:r>
            <a:r>
              <a:rPr lang="en-US" sz="2000" dirty="0"/>
              <a:t>for </a:t>
            </a:r>
            <a:r>
              <a:rPr lang="en-US" sz="2000" dirty="0" smtClean="0"/>
              <a:t>innovation in pharmaceuticals while </a:t>
            </a:r>
            <a:r>
              <a:rPr lang="en-US" sz="2000" dirty="0"/>
              <a:t>promoting </a:t>
            </a:r>
            <a:r>
              <a:rPr lang="en-US" sz="2000" dirty="0" smtClean="0"/>
              <a:t>widespread access to new medicines at affordable prices?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Can </a:t>
            </a:r>
            <a:r>
              <a:rPr lang="en-US" sz="2000" b="1" dirty="0" smtClean="0"/>
              <a:t>socially responsible licensing </a:t>
            </a:r>
            <a:r>
              <a:rPr lang="en-US" sz="2000" dirty="0" smtClean="0"/>
              <a:t>be used as a </a:t>
            </a:r>
            <a:r>
              <a:rPr lang="en-US" sz="2000" b="1" dirty="0" smtClean="0"/>
              <a:t>collaborative mechanism </a:t>
            </a:r>
            <a:r>
              <a:rPr lang="en-US" sz="2000" dirty="0" smtClean="0"/>
              <a:t>to address major public health challenges such as HIV, HCV and other diseases, particularly in developing countries? 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18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1199" y="1351394"/>
            <a:ext cx="8043701" cy="4603751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Innovation on an unprecedented scale</a:t>
            </a:r>
          </a:p>
          <a:p>
            <a:r>
              <a:rPr lang="en-US" sz="2000" dirty="0" smtClean="0"/>
              <a:t>Since discovery of the Human Immunodeficiency Virus (HIV) in 1980s,  </a:t>
            </a:r>
            <a:r>
              <a:rPr lang="en-US" sz="2000" b="1" dirty="0" smtClean="0"/>
              <a:t>29 new antiretroviral </a:t>
            </a:r>
            <a:r>
              <a:rPr lang="en-US" sz="2000" dirty="0" smtClean="0"/>
              <a:t>medicines have reached the market – even more if we include combinations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Need to ensure Access to all</a:t>
            </a:r>
            <a:endParaRPr lang="en-US" sz="2400" b="1" dirty="0"/>
          </a:p>
          <a:p>
            <a:r>
              <a:rPr lang="en-US" sz="2000" dirty="0" smtClean="0"/>
              <a:t>While </a:t>
            </a:r>
            <a:r>
              <a:rPr lang="en-US" sz="2000" b="1" dirty="0" smtClean="0"/>
              <a:t>15 million </a:t>
            </a:r>
            <a:r>
              <a:rPr lang="en-US" sz="2000" dirty="0" smtClean="0"/>
              <a:t>people have access to HIV treatment (!) worldwide, there are </a:t>
            </a:r>
            <a:r>
              <a:rPr lang="en-US" sz="2000" b="1" dirty="0" smtClean="0"/>
              <a:t>37 million </a:t>
            </a:r>
            <a:r>
              <a:rPr lang="en-US" sz="2000" dirty="0" smtClean="0"/>
              <a:t>people living with HIV</a:t>
            </a:r>
          </a:p>
          <a:p>
            <a:r>
              <a:rPr lang="en-US" sz="2000" dirty="0" smtClean="0"/>
              <a:t>How to ensure everybody needing treatment has access at affordable prices?</a:t>
            </a:r>
          </a:p>
          <a:p>
            <a:r>
              <a:rPr lang="en-US" sz="2000" dirty="0"/>
              <a:t>How to ensure that </a:t>
            </a:r>
            <a:r>
              <a:rPr lang="en-US" sz="2000" dirty="0" smtClean="0"/>
              <a:t>new, improved </a:t>
            </a:r>
            <a:r>
              <a:rPr lang="en-US" sz="2000" dirty="0"/>
              <a:t>treatments become available faster in developing countries?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of </a:t>
            </a:r>
            <a:r>
              <a:rPr lang="en-US" dirty="0" err="1" smtClean="0"/>
              <a:t>hiv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573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284" y="1877825"/>
            <a:ext cx="4508242" cy="33584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Medicines Patent Pool (MPP)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5691" y="1819993"/>
            <a:ext cx="40115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Our Goal</a:t>
            </a:r>
          </a:p>
          <a:p>
            <a:endParaRPr lang="en-US" sz="2400" i="1" dirty="0" smtClean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i="1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Improving </a:t>
            </a:r>
            <a:r>
              <a:rPr lang="en-US" sz="2400" i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access to affordable,</a:t>
            </a:r>
          </a:p>
          <a:p>
            <a:r>
              <a:rPr lang="en-US" sz="2400" i="1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appropriate </a:t>
            </a:r>
            <a:r>
              <a:rPr lang="en-US" sz="2400" i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HIV, </a:t>
            </a:r>
            <a:endParaRPr lang="en-US" sz="2400" i="1" dirty="0" smtClean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i="1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viral </a:t>
            </a:r>
            <a:r>
              <a:rPr lang="en-US" sz="2400" i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hepatitis C and </a:t>
            </a:r>
          </a:p>
          <a:p>
            <a:r>
              <a:rPr lang="en-US" sz="2400" i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tuberculosis treatments </a:t>
            </a:r>
          </a:p>
          <a:p>
            <a:r>
              <a:rPr lang="en-US" sz="2400" i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in low- and middle-income </a:t>
            </a:r>
            <a:r>
              <a:rPr lang="en-US" sz="2400" i="1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countries </a:t>
            </a:r>
            <a:r>
              <a:rPr lang="en-US" sz="24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 </a:t>
            </a:r>
            <a:endParaRPr lang="en-US" sz="240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19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3653" y="1181566"/>
            <a:ext cx="1073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dirty="0" smtClean="0">
                <a:solidFill>
                  <a:srgbClr val="75C1C0"/>
                </a:solidFill>
                <a:latin typeface="Verdana"/>
                <a:cs typeface="Verdana"/>
              </a:rPr>
              <a:t>PATENT HOLDERS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048" y="2709152"/>
            <a:ext cx="833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kern="1200" dirty="0" smtClean="0">
                <a:solidFill>
                  <a:srgbClr val="75C1C0"/>
                </a:solidFill>
                <a:latin typeface="Verdana"/>
                <a:cs typeface="Verdana"/>
              </a:rPr>
              <a:t>Licences</a:t>
            </a:r>
          </a:p>
        </p:txBody>
      </p:sp>
      <p:pic>
        <p:nvPicPr>
          <p:cNvPr id="5" name="Picture 4" descr="nt seal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32" y="1830881"/>
            <a:ext cx="619185" cy="240487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836826" y="1830881"/>
            <a:ext cx="0" cy="2404872"/>
          </a:xfrm>
          <a:prstGeom prst="line">
            <a:avLst/>
          </a:prstGeom>
          <a:ln>
            <a:solidFill>
              <a:srgbClr val="75C1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585489" y="1830881"/>
            <a:ext cx="251337" cy="0"/>
          </a:xfrm>
          <a:prstGeom prst="line">
            <a:avLst/>
          </a:prstGeom>
          <a:ln>
            <a:solidFill>
              <a:srgbClr val="75C1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585489" y="4221442"/>
            <a:ext cx="251337" cy="0"/>
          </a:xfrm>
          <a:prstGeom prst="line">
            <a:avLst/>
          </a:prstGeom>
          <a:ln>
            <a:solidFill>
              <a:srgbClr val="75C1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36826" y="3065188"/>
            <a:ext cx="792029" cy="0"/>
          </a:xfrm>
          <a:prstGeom prst="straightConnector1">
            <a:avLst/>
          </a:prstGeom>
          <a:ln>
            <a:solidFill>
              <a:srgbClr val="75C1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MPPF-LOGO hopeully rgb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604" y="2497838"/>
            <a:ext cx="2114012" cy="1134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935" y="3744967"/>
            <a:ext cx="774700" cy="571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935" y="2766245"/>
            <a:ext cx="774700" cy="571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935" y="1830881"/>
            <a:ext cx="774700" cy="571500"/>
          </a:xfrm>
          <a:prstGeom prst="rect">
            <a:avLst/>
          </a:prstGeom>
        </p:spPr>
      </p:pic>
      <p:pic>
        <p:nvPicPr>
          <p:cNvPr id="14" name="Picture 13" descr="pills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5693" y="1830881"/>
            <a:ext cx="480974" cy="24048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75533" y="2524486"/>
            <a:ext cx="83380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kern="1200" dirty="0" smtClean="0">
                <a:solidFill>
                  <a:srgbClr val="34ADD9"/>
                </a:solidFill>
                <a:latin typeface="Verdana"/>
                <a:cs typeface="Verdana"/>
              </a:rPr>
              <a:t>Sub-</a:t>
            </a:r>
          </a:p>
          <a:p>
            <a:r>
              <a:rPr lang="en-US" sz="1200" kern="1200" dirty="0" smtClean="0">
                <a:solidFill>
                  <a:srgbClr val="34ADD9"/>
                </a:solidFill>
                <a:latin typeface="Verdana"/>
                <a:cs typeface="Verdana"/>
              </a:rPr>
              <a:t>Licences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678069" y="3056588"/>
            <a:ext cx="862508" cy="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78069" y="2709152"/>
            <a:ext cx="93577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kern="1200" dirty="0" smtClean="0">
                <a:solidFill>
                  <a:srgbClr val="000090"/>
                </a:solidFill>
                <a:latin typeface="Verdana"/>
                <a:cs typeface="Verdana"/>
              </a:rPr>
              <a:t>Medicines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678069" y="2137224"/>
            <a:ext cx="862508" cy="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678069" y="4016176"/>
            <a:ext cx="862508" cy="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97407" y="1822735"/>
            <a:ext cx="0" cy="2404872"/>
          </a:xfrm>
          <a:prstGeom prst="line">
            <a:avLst/>
          </a:prstGeom>
          <a:ln>
            <a:solidFill>
              <a:srgbClr val="34AD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746070" y="1822735"/>
            <a:ext cx="251337" cy="0"/>
          </a:xfrm>
          <a:prstGeom prst="line">
            <a:avLst/>
          </a:prstGeom>
          <a:ln>
            <a:solidFill>
              <a:srgbClr val="34AD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746070" y="4213296"/>
            <a:ext cx="251337" cy="0"/>
          </a:xfrm>
          <a:prstGeom prst="line">
            <a:avLst/>
          </a:prstGeom>
          <a:ln>
            <a:solidFill>
              <a:srgbClr val="34AD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997407" y="3057042"/>
            <a:ext cx="792029" cy="0"/>
          </a:xfrm>
          <a:prstGeom prst="straightConnector1">
            <a:avLst/>
          </a:prstGeom>
          <a:ln>
            <a:solidFill>
              <a:srgbClr val="34ADD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78069" y="1862752"/>
            <a:ext cx="0" cy="2404872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426732" y="1862752"/>
            <a:ext cx="251337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426732" y="4253313"/>
            <a:ext cx="251337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746070" y="1181566"/>
            <a:ext cx="184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dirty="0" smtClean="0">
                <a:solidFill>
                  <a:srgbClr val="34ADD9"/>
                </a:solidFill>
                <a:latin typeface="Verdana"/>
                <a:cs typeface="Verdana"/>
              </a:rPr>
              <a:t>GENERIC MANUFACTURERS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97516" y="1001409"/>
            <a:ext cx="2179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dirty="0" smtClean="0">
                <a:solidFill>
                  <a:srgbClr val="000090"/>
                </a:solidFill>
                <a:latin typeface="Verdana"/>
                <a:cs typeface="Verdana"/>
              </a:rPr>
              <a:t>PEOPLE LIVING WITH HIV, HEPATITIS C OR TUBERCULOSIS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479226" y="2300710"/>
            <a:ext cx="1128866" cy="549651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618890" y="4942029"/>
            <a:ext cx="115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200" dirty="0" smtClean="0">
                <a:solidFill>
                  <a:srgbClr val="34ADD9"/>
                </a:solidFill>
                <a:latin typeface="Arial" pitchFamily="34" charset="0"/>
                <a:cs typeface="Arial" pitchFamily="34" charset="0"/>
              </a:rPr>
              <a:t>ROYALTIES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95048" y="2073"/>
            <a:ext cx="7199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Calibri"/>
                <a:cs typeface="Calibri"/>
              </a:rPr>
              <a:t>THE MEDICINES PATENT POOL: 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  <a:latin typeface="Calibri"/>
                <a:cs typeface="Calibri"/>
              </a:rPr>
              <a:t>A PUBLIC HEALTH VOLUNTARY LICENSING MECHANISM</a:t>
            </a: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32" name="Picture 31" descr="UNITAID logo high res.pd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118" y="5781013"/>
            <a:ext cx="1320107" cy="5761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8753" y="5969427"/>
            <a:ext cx="652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7F7F7F"/>
                </a:solidFill>
                <a:latin typeface="Calibri"/>
                <a:cs typeface="Calibri"/>
              </a:rPr>
              <a:t>The MPP was founded and remains fully funded by UNITAID</a:t>
            </a:r>
            <a:endParaRPr lang="en-US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849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2499326" y="1207353"/>
            <a:ext cx="2134080" cy="5148997"/>
          </a:xfrm>
          <a:custGeom>
            <a:avLst/>
            <a:gdLst>
              <a:gd name="connsiteX0" fmla="*/ 0 w 2134080"/>
              <a:gd name="connsiteY0" fmla="*/ 213408 h 5148997"/>
              <a:gd name="connsiteX1" fmla="*/ 213408 w 2134080"/>
              <a:gd name="connsiteY1" fmla="*/ 0 h 5148997"/>
              <a:gd name="connsiteX2" fmla="*/ 1920672 w 2134080"/>
              <a:gd name="connsiteY2" fmla="*/ 0 h 5148997"/>
              <a:gd name="connsiteX3" fmla="*/ 2134080 w 2134080"/>
              <a:gd name="connsiteY3" fmla="*/ 213408 h 5148997"/>
              <a:gd name="connsiteX4" fmla="*/ 2134080 w 2134080"/>
              <a:gd name="connsiteY4" fmla="*/ 4935589 h 5148997"/>
              <a:gd name="connsiteX5" fmla="*/ 1920672 w 2134080"/>
              <a:gd name="connsiteY5" fmla="*/ 5148997 h 5148997"/>
              <a:gd name="connsiteX6" fmla="*/ 213408 w 2134080"/>
              <a:gd name="connsiteY6" fmla="*/ 5148997 h 5148997"/>
              <a:gd name="connsiteX7" fmla="*/ 0 w 2134080"/>
              <a:gd name="connsiteY7" fmla="*/ 4935589 h 5148997"/>
              <a:gd name="connsiteX8" fmla="*/ 0 w 2134080"/>
              <a:gd name="connsiteY8" fmla="*/ 213408 h 5148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4080" h="5148997">
                <a:moveTo>
                  <a:pt x="0" y="213408"/>
                </a:moveTo>
                <a:cubicBezTo>
                  <a:pt x="0" y="95546"/>
                  <a:pt x="95546" y="0"/>
                  <a:pt x="213408" y="0"/>
                </a:cubicBezTo>
                <a:lnTo>
                  <a:pt x="1920672" y="0"/>
                </a:lnTo>
                <a:cubicBezTo>
                  <a:pt x="2038534" y="0"/>
                  <a:pt x="2134080" y="95546"/>
                  <a:pt x="2134080" y="213408"/>
                </a:cubicBezTo>
                <a:lnTo>
                  <a:pt x="2134080" y="4935589"/>
                </a:lnTo>
                <a:cubicBezTo>
                  <a:pt x="2134080" y="5053451"/>
                  <a:pt x="2038534" y="5148997"/>
                  <a:pt x="1920672" y="5148997"/>
                </a:cubicBezTo>
                <a:lnTo>
                  <a:pt x="213408" y="5148997"/>
                </a:lnTo>
                <a:cubicBezTo>
                  <a:pt x="95546" y="5148997"/>
                  <a:pt x="0" y="5053451"/>
                  <a:pt x="0" y="4935589"/>
                </a:cubicBezTo>
                <a:lnTo>
                  <a:pt x="0" y="2134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2159166" rIns="99568" bIns="1129369" numCol="1" spcCol="1270" anchor="ctr" anchorCtr="1">
            <a:noAutofit/>
          </a:bodyPr>
          <a:lstStyle/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>
              <a:latin typeface="Verdana"/>
              <a:cs typeface="Verdana"/>
            </a:endParaRPr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941" y="1489077"/>
            <a:ext cx="1749435" cy="17494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600" y="0"/>
            <a:ext cx="6958989" cy="800100"/>
          </a:xfrm>
        </p:spPr>
        <p:txBody>
          <a:bodyPr/>
          <a:lstStyle/>
          <a:p>
            <a:pPr algn="r"/>
            <a:r>
              <a:rPr lang="en-US" dirty="0" smtClean="0">
                <a:latin typeface="Calibri"/>
                <a:cs typeface="Calibri"/>
              </a:rPr>
              <a:t>The Medicines Patent Pool: 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Driving innovation and access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54980" y="1207353"/>
            <a:ext cx="2134080" cy="5148997"/>
          </a:xfrm>
          <a:custGeom>
            <a:avLst/>
            <a:gdLst>
              <a:gd name="connsiteX0" fmla="*/ 0 w 2134080"/>
              <a:gd name="connsiteY0" fmla="*/ 213408 h 5148997"/>
              <a:gd name="connsiteX1" fmla="*/ 213408 w 2134080"/>
              <a:gd name="connsiteY1" fmla="*/ 0 h 5148997"/>
              <a:gd name="connsiteX2" fmla="*/ 1920672 w 2134080"/>
              <a:gd name="connsiteY2" fmla="*/ 0 h 5148997"/>
              <a:gd name="connsiteX3" fmla="*/ 2134080 w 2134080"/>
              <a:gd name="connsiteY3" fmla="*/ 213408 h 5148997"/>
              <a:gd name="connsiteX4" fmla="*/ 2134080 w 2134080"/>
              <a:gd name="connsiteY4" fmla="*/ 4935589 h 5148997"/>
              <a:gd name="connsiteX5" fmla="*/ 1920672 w 2134080"/>
              <a:gd name="connsiteY5" fmla="*/ 5148997 h 5148997"/>
              <a:gd name="connsiteX6" fmla="*/ 213408 w 2134080"/>
              <a:gd name="connsiteY6" fmla="*/ 5148997 h 5148997"/>
              <a:gd name="connsiteX7" fmla="*/ 0 w 2134080"/>
              <a:gd name="connsiteY7" fmla="*/ 4935589 h 5148997"/>
              <a:gd name="connsiteX8" fmla="*/ 0 w 2134080"/>
              <a:gd name="connsiteY8" fmla="*/ 213408 h 5148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4080" h="5148997">
                <a:moveTo>
                  <a:pt x="0" y="213408"/>
                </a:moveTo>
                <a:cubicBezTo>
                  <a:pt x="0" y="95546"/>
                  <a:pt x="95546" y="0"/>
                  <a:pt x="213408" y="0"/>
                </a:cubicBezTo>
                <a:lnTo>
                  <a:pt x="1920672" y="0"/>
                </a:lnTo>
                <a:cubicBezTo>
                  <a:pt x="2038534" y="0"/>
                  <a:pt x="2134080" y="95546"/>
                  <a:pt x="2134080" y="213408"/>
                </a:cubicBezTo>
                <a:lnTo>
                  <a:pt x="2134080" y="4935589"/>
                </a:lnTo>
                <a:cubicBezTo>
                  <a:pt x="2134080" y="5053451"/>
                  <a:pt x="2038534" y="5148997"/>
                  <a:pt x="1920672" y="5148997"/>
                </a:cubicBezTo>
                <a:lnTo>
                  <a:pt x="213408" y="5148997"/>
                </a:lnTo>
                <a:cubicBezTo>
                  <a:pt x="95546" y="5148997"/>
                  <a:pt x="0" y="5053451"/>
                  <a:pt x="0" y="4935589"/>
                </a:cubicBezTo>
                <a:lnTo>
                  <a:pt x="0" y="213408"/>
                </a:lnTo>
                <a:close/>
              </a:path>
            </a:pathLst>
          </a:custGeom>
          <a:solidFill>
            <a:srgbClr val="75C1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904" tIns="2180502" rIns="120904" bIns="1150705" numCol="1" spcCol="1270" anchor="t" anchorCtr="1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kern="1200" dirty="0" smtClean="0">
                <a:solidFill>
                  <a:schemeClr val="bg1"/>
                </a:solidFill>
                <a:latin typeface="Calibri"/>
                <a:cs typeface="Calibri"/>
              </a:rPr>
              <a:t>Share Patents</a:t>
            </a:r>
            <a:endParaRPr lang="en-US" sz="2000" kern="12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0" lvl="1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kern="1200" dirty="0" smtClean="0">
                <a:solidFill>
                  <a:schemeClr val="bg1"/>
                </a:solidFill>
                <a:latin typeface="Calibri"/>
                <a:cs typeface="Calibri"/>
              </a:rPr>
              <a:t>“Pool” patents &amp; technology through a collaborative voluntary licensing system</a:t>
            </a:r>
            <a:endParaRPr lang="en-US" sz="2000" kern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46933" y="1516292"/>
            <a:ext cx="1714616" cy="1714616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 18"/>
          <p:cNvSpPr/>
          <p:nvPr/>
        </p:nvSpPr>
        <p:spPr>
          <a:xfrm>
            <a:off x="4633406" y="1207353"/>
            <a:ext cx="2134080" cy="5148997"/>
          </a:xfrm>
          <a:custGeom>
            <a:avLst/>
            <a:gdLst>
              <a:gd name="connsiteX0" fmla="*/ 0 w 2134080"/>
              <a:gd name="connsiteY0" fmla="*/ 213408 h 5148997"/>
              <a:gd name="connsiteX1" fmla="*/ 213408 w 2134080"/>
              <a:gd name="connsiteY1" fmla="*/ 0 h 5148997"/>
              <a:gd name="connsiteX2" fmla="*/ 1920672 w 2134080"/>
              <a:gd name="connsiteY2" fmla="*/ 0 h 5148997"/>
              <a:gd name="connsiteX3" fmla="*/ 2134080 w 2134080"/>
              <a:gd name="connsiteY3" fmla="*/ 213408 h 5148997"/>
              <a:gd name="connsiteX4" fmla="*/ 2134080 w 2134080"/>
              <a:gd name="connsiteY4" fmla="*/ 4935589 h 5148997"/>
              <a:gd name="connsiteX5" fmla="*/ 1920672 w 2134080"/>
              <a:gd name="connsiteY5" fmla="*/ 5148997 h 5148997"/>
              <a:gd name="connsiteX6" fmla="*/ 213408 w 2134080"/>
              <a:gd name="connsiteY6" fmla="*/ 5148997 h 5148997"/>
              <a:gd name="connsiteX7" fmla="*/ 0 w 2134080"/>
              <a:gd name="connsiteY7" fmla="*/ 4935589 h 5148997"/>
              <a:gd name="connsiteX8" fmla="*/ 0 w 2134080"/>
              <a:gd name="connsiteY8" fmla="*/ 213408 h 5148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4080" h="5148997">
                <a:moveTo>
                  <a:pt x="0" y="213408"/>
                </a:moveTo>
                <a:cubicBezTo>
                  <a:pt x="0" y="95546"/>
                  <a:pt x="95546" y="0"/>
                  <a:pt x="213408" y="0"/>
                </a:cubicBezTo>
                <a:lnTo>
                  <a:pt x="1920672" y="0"/>
                </a:lnTo>
                <a:cubicBezTo>
                  <a:pt x="2038534" y="0"/>
                  <a:pt x="2134080" y="95546"/>
                  <a:pt x="2134080" y="213408"/>
                </a:cubicBezTo>
                <a:lnTo>
                  <a:pt x="2134080" y="4935589"/>
                </a:lnTo>
                <a:cubicBezTo>
                  <a:pt x="2134080" y="5053451"/>
                  <a:pt x="2038534" y="5148997"/>
                  <a:pt x="1920672" y="5148997"/>
                </a:cubicBezTo>
                <a:lnTo>
                  <a:pt x="213408" y="5148997"/>
                </a:lnTo>
                <a:cubicBezTo>
                  <a:pt x="95546" y="5148997"/>
                  <a:pt x="0" y="5053451"/>
                  <a:pt x="0" y="4935589"/>
                </a:cubicBezTo>
                <a:lnTo>
                  <a:pt x="0" y="213408"/>
                </a:lnTo>
                <a:close/>
              </a:path>
            </a:pathLst>
          </a:custGeom>
          <a:solidFill>
            <a:srgbClr val="3A589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2159166" rIns="99568" bIns="1129369" numCol="1" spcCol="1270" anchor="t" anchorCtr="1">
            <a:noAutofit/>
          </a:bodyPr>
          <a:lstStyle/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kern="1200" dirty="0" smtClean="0">
                <a:latin typeface="Calibri"/>
                <a:cs typeface="Calibri"/>
              </a:rPr>
              <a:t>Spur New Innovation</a:t>
            </a:r>
            <a:endParaRPr lang="en-US" sz="2000" kern="1200" dirty="0">
              <a:latin typeface="Calibri"/>
              <a:cs typeface="Calibri"/>
            </a:endParaRPr>
          </a:p>
          <a:p>
            <a:pPr marL="0" lvl="1" algn="l" defTabSz="4889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2000" b="0" kern="1200" dirty="0" smtClean="0">
                <a:latin typeface="Calibri"/>
                <a:cs typeface="Calibri"/>
              </a:rPr>
              <a:t>Enable development of new fixed-dose combinations and formulations for children</a:t>
            </a:r>
            <a:endParaRPr lang="en-GB" sz="2000" b="0" kern="1200" dirty="0">
              <a:latin typeface="Calibri"/>
              <a:cs typeface="Calibri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6831509" y="1207353"/>
            <a:ext cx="2134080" cy="5148997"/>
          </a:xfrm>
          <a:custGeom>
            <a:avLst/>
            <a:gdLst>
              <a:gd name="connsiteX0" fmla="*/ 0 w 2134080"/>
              <a:gd name="connsiteY0" fmla="*/ 213408 h 5148997"/>
              <a:gd name="connsiteX1" fmla="*/ 213408 w 2134080"/>
              <a:gd name="connsiteY1" fmla="*/ 0 h 5148997"/>
              <a:gd name="connsiteX2" fmla="*/ 1920672 w 2134080"/>
              <a:gd name="connsiteY2" fmla="*/ 0 h 5148997"/>
              <a:gd name="connsiteX3" fmla="*/ 2134080 w 2134080"/>
              <a:gd name="connsiteY3" fmla="*/ 213408 h 5148997"/>
              <a:gd name="connsiteX4" fmla="*/ 2134080 w 2134080"/>
              <a:gd name="connsiteY4" fmla="*/ 4935589 h 5148997"/>
              <a:gd name="connsiteX5" fmla="*/ 1920672 w 2134080"/>
              <a:gd name="connsiteY5" fmla="*/ 5148997 h 5148997"/>
              <a:gd name="connsiteX6" fmla="*/ 213408 w 2134080"/>
              <a:gd name="connsiteY6" fmla="*/ 5148997 h 5148997"/>
              <a:gd name="connsiteX7" fmla="*/ 0 w 2134080"/>
              <a:gd name="connsiteY7" fmla="*/ 4935589 h 5148997"/>
              <a:gd name="connsiteX8" fmla="*/ 0 w 2134080"/>
              <a:gd name="connsiteY8" fmla="*/ 213408 h 5148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4080" h="5148997">
                <a:moveTo>
                  <a:pt x="0" y="213408"/>
                </a:moveTo>
                <a:cubicBezTo>
                  <a:pt x="0" y="95546"/>
                  <a:pt x="95546" y="0"/>
                  <a:pt x="213408" y="0"/>
                </a:cubicBezTo>
                <a:lnTo>
                  <a:pt x="1920672" y="0"/>
                </a:lnTo>
                <a:cubicBezTo>
                  <a:pt x="2038534" y="0"/>
                  <a:pt x="2134080" y="95546"/>
                  <a:pt x="2134080" y="213408"/>
                </a:cubicBezTo>
                <a:lnTo>
                  <a:pt x="2134080" y="4935589"/>
                </a:lnTo>
                <a:cubicBezTo>
                  <a:pt x="2134080" y="5053451"/>
                  <a:pt x="2038534" y="5148997"/>
                  <a:pt x="1920672" y="5148997"/>
                </a:cubicBezTo>
                <a:lnTo>
                  <a:pt x="213408" y="5148997"/>
                </a:lnTo>
                <a:cubicBezTo>
                  <a:pt x="95546" y="5148997"/>
                  <a:pt x="0" y="5053451"/>
                  <a:pt x="0" y="4935589"/>
                </a:cubicBezTo>
                <a:lnTo>
                  <a:pt x="0" y="213408"/>
                </a:lnTo>
                <a:close/>
              </a:path>
            </a:pathLst>
          </a:custGeom>
          <a:solidFill>
            <a:srgbClr val="0092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904" tIns="2180502" rIns="120904" bIns="1150705" numCol="1" spcCol="1270" anchor="t" anchorCtr="1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latin typeface="Calibri"/>
                <a:cs typeface="Calibri"/>
              </a:rPr>
              <a:t>Ensure Access</a:t>
            </a:r>
            <a:endParaRPr lang="en-US" sz="2000" b="1" kern="1200" dirty="0">
              <a:latin typeface="Calibri"/>
              <a:cs typeface="Calibri"/>
            </a:endParaRPr>
          </a:p>
          <a:p>
            <a:pPr marL="0" lvl="1" algn="l" defTabSz="5334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2000" b="0" kern="1200" dirty="0" smtClean="0">
                <a:latin typeface="Calibri"/>
                <a:cs typeface="Calibri"/>
              </a:rPr>
              <a:t>Accelerate availability of more affordable versions of needed medicines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b="0" kern="1200" dirty="0" smtClean="0">
                <a:latin typeface="Calibri"/>
                <a:cs typeface="Calibri"/>
              </a:rPr>
              <a:t>to developing countries</a:t>
            </a:r>
            <a:endParaRPr lang="en-US" sz="2000" b="0" kern="1200" dirty="0">
              <a:latin typeface="Calibri"/>
              <a:cs typeface="Calibri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041241" y="1516292"/>
            <a:ext cx="1714616" cy="1714616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TextBox 28"/>
          <p:cNvSpPr txBox="1"/>
          <p:nvPr/>
        </p:nvSpPr>
        <p:spPr>
          <a:xfrm>
            <a:off x="2645036" y="3323166"/>
            <a:ext cx="181054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22300">
              <a:lnSpc>
                <a:spcPct val="90000"/>
              </a:lnSpc>
              <a:spcAft>
                <a:spcPct val="35000"/>
              </a:spcAft>
            </a:pPr>
            <a:r>
              <a:rPr lang="en-GB" sz="2000" b="1" dirty="0">
                <a:solidFill>
                  <a:schemeClr val="bg1"/>
                </a:solidFill>
                <a:latin typeface="Calibri"/>
                <a:cs typeface="Calibri"/>
              </a:rPr>
              <a:t>Reward Innovation</a:t>
            </a:r>
          </a:p>
          <a:p>
            <a:pPr marL="0" lvl="1" defTabSz="488950">
              <a:lnSpc>
                <a:spcPct val="90000"/>
              </a:lnSpc>
              <a:spcAft>
                <a:spcPct val="15000"/>
              </a:spcAft>
            </a:pP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Ensure continued incentives for innovation</a:t>
            </a:r>
            <a:endParaRPr lang="en-GB" sz="20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5535084" y="5695343"/>
            <a:ext cx="2497668" cy="503452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Right Arrow 31"/>
          <p:cNvSpPr/>
          <p:nvPr/>
        </p:nvSpPr>
        <p:spPr>
          <a:xfrm>
            <a:off x="3280833" y="5695343"/>
            <a:ext cx="2508251" cy="503452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ight Arrow 22"/>
          <p:cNvSpPr/>
          <p:nvPr/>
        </p:nvSpPr>
        <p:spPr>
          <a:xfrm>
            <a:off x="1301750" y="5695343"/>
            <a:ext cx="2243667" cy="503452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Oval 24"/>
          <p:cNvSpPr/>
          <p:nvPr/>
        </p:nvSpPr>
        <p:spPr>
          <a:xfrm>
            <a:off x="446934" y="1489076"/>
            <a:ext cx="1714615" cy="1741831"/>
          </a:xfrm>
          <a:prstGeom prst="ellipse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Oval 27"/>
          <p:cNvSpPr/>
          <p:nvPr/>
        </p:nvSpPr>
        <p:spPr>
          <a:xfrm>
            <a:off x="4902756" y="1516292"/>
            <a:ext cx="1640284" cy="1642912"/>
          </a:xfrm>
          <a:prstGeom prst="ellipse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0708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voluntary licensing and patent pooling</a:t>
            </a:r>
            <a:endParaRPr lang="en-US" dirty="0"/>
          </a:p>
        </p:txBody>
      </p:sp>
      <p:sp>
        <p:nvSpPr>
          <p:cNvPr id="7" name="Hexagon 6"/>
          <p:cNvSpPr/>
          <p:nvPr/>
        </p:nvSpPr>
        <p:spPr>
          <a:xfrm>
            <a:off x="3316287" y="2784922"/>
            <a:ext cx="2108200" cy="1739900"/>
          </a:xfrm>
          <a:prstGeom prst="hexagon">
            <a:avLst/>
          </a:prstGeom>
          <a:ln>
            <a:solidFill>
              <a:srgbClr val="1F49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Can benefit many countries reaching large number of people</a:t>
            </a: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5046185" y="1894866"/>
            <a:ext cx="2108200" cy="1739900"/>
          </a:xfrm>
          <a:prstGeom prst="hexagon">
            <a:avLst/>
          </a:prstGeom>
          <a:ln>
            <a:solidFill>
              <a:srgbClr val="1F49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Complements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alternative 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access strategies</a:t>
            </a:r>
          </a:p>
        </p:txBody>
      </p:sp>
      <p:sp>
        <p:nvSpPr>
          <p:cNvPr id="10" name="Hexagon 9"/>
          <p:cNvSpPr/>
          <p:nvPr/>
        </p:nvSpPr>
        <p:spPr>
          <a:xfrm>
            <a:off x="5046185" y="3695085"/>
            <a:ext cx="2108200" cy="1739900"/>
          </a:xfrm>
          <a:prstGeom prst="hexagon">
            <a:avLst/>
          </a:prstGeom>
          <a:ln>
            <a:solidFill>
              <a:srgbClr val="1F49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Enables simple access to multiple IP rights needed for a given medicine</a:t>
            </a: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1598719" y="3705090"/>
            <a:ext cx="2108200" cy="1739900"/>
          </a:xfrm>
          <a:prstGeom prst="hexagon">
            <a:avLst/>
          </a:prstGeom>
          <a:ln>
            <a:solidFill>
              <a:srgbClr val="1F49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Non-exclusive. Ensures competition</a:t>
            </a:r>
          </a:p>
        </p:txBody>
      </p:sp>
      <p:sp>
        <p:nvSpPr>
          <p:cNvPr id="12" name="Hexagon 11"/>
          <p:cNvSpPr/>
          <p:nvPr/>
        </p:nvSpPr>
        <p:spPr>
          <a:xfrm>
            <a:off x="3328617" y="4588271"/>
            <a:ext cx="2108200" cy="1739900"/>
          </a:xfrm>
          <a:prstGeom prst="hexagon">
            <a:avLst/>
          </a:prstGeom>
          <a:ln>
            <a:solidFill>
              <a:srgbClr val="1F49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Can include 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technology 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transfer</a:t>
            </a:r>
          </a:p>
        </p:txBody>
      </p:sp>
      <p:sp>
        <p:nvSpPr>
          <p:cNvPr id="14" name="Hexagon 13"/>
          <p:cNvSpPr/>
          <p:nvPr/>
        </p:nvSpPr>
        <p:spPr>
          <a:xfrm>
            <a:off x="3316287" y="990490"/>
            <a:ext cx="2108200" cy="1739900"/>
          </a:xfrm>
          <a:prstGeom prst="hexagon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Ensures multiple quality assured s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uppliers</a:t>
            </a: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1586389" y="1902643"/>
            <a:ext cx="2108200" cy="1739900"/>
          </a:xfrm>
          <a:prstGeom prst="hexagon">
            <a:avLst/>
          </a:prstGeom>
          <a:ln>
            <a:solidFill>
              <a:srgbClr val="1F49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Accelerates market availability of generics</a:t>
            </a:r>
          </a:p>
        </p:txBody>
      </p:sp>
    </p:spTree>
    <p:extLst>
      <p:ext uri="{BB962C8B-B14F-4D97-AF65-F5344CB8AC3E}">
        <p14:creationId xmlns:p14="http://schemas.microsoft.com/office/powerpoint/2010/main" val="44438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736" y="146344"/>
            <a:ext cx="5993892" cy="572076"/>
          </a:xfrm>
        </p:spPr>
        <p:txBody>
          <a:bodyPr/>
          <a:lstStyle/>
          <a:p>
            <a:r>
              <a:rPr lang="en-US" dirty="0" smtClean="0"/>
              <a:t>Key features of MPP </a:t>
            </a:r>
            <a:r>
              <a:rPr lang="en-US" dirty="0" err="1" smtClean="0"/>
              <a:t>Licences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08692100"/>
              </p:ext>
            </p:extLst>
          </p:nvPr>
        </p:nvGraphicFramePr>
        <p:xfrm>
          <a:off x="292608" y="975360"/>
          <a:ext cx="8705088" cy="573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103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736" y="146344"/>
            <a:ext cx="5993892" cy="572076"/>
          </a:xfrm>
        </p:spPr>
        <p:txBody>
          <a:bodyPr/>
          <a:lstStyle/>
          <a:p>
            <a:r>
              <a:rPr lang="en-US" dirty="0" smtClean="0"/>
              <a:t>Key features of MPP </a:t>
            </a:r>
            <a:r>
              <a:rPr lang="en-US" dirty="0" err="1" smtClean="0"/>
              <a:t>Licences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16893124"/>
              </p:ext>
            </p:extLst>
          </p:nvPr>
        </p:nvGraphicFramePr>
        <p:xfrm>
          <a:off x="292608" y="975360"/>
          <a:ext cx="8705088" cy="573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18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Template.pot</Template>
  <TotalTime>48293</TotalTime>
  <Words>825</Words>
  <Application>Microsoft Office PowerPoint</Application>
  <PresentationFormat>On-screen Show (4:3)</PresentationFormat>
  <Paragraphs>146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Presentation Template</vt:lpstr>
      <vt:lpstr>Global Cooperation for IP and Development</vt:lpstr>
      <vt:lpstr>Collaboration to promote innovation and aCCESS TO MEDICINES</vt:lpstr>
      <vt:lpstr>Case of hiv</vt:lpstr>
      <vt:lpstr>The Medicines Patent Pool (MPP)</vt:lpstr>
      <vt:lpstr>PowerPoint Presentation</vt:lpstr>
      <vt:lpstr>The Medicines Patent Pool:  Driving innovation and access</vt:lpstr>
      <vt:lpstr>voluntary licensing and patent pooling</vt:lpstr>
      <vt:lpstr>Key features of MPP Licences</vt:lpstr>
      <vt:lpstr>Key features of MPP Licences</vt:lpstr>
      <vt:lpstr>Our work in bridging  innovation and access </vt:lpstr>
      <vt:lpstr>PowerPoint Presentation</vt:lpstr>
      <vt:lpstr>PowerPoint Presentation</vt:lpstr>
      <vt:lpstr>PowerPoint Presentation</vt:lpstr>
      <vt:lpstr>In-Licensing: Concluded Agreements</vt:lpstr>
      <vt:lpstr>gENERIC INDUSTRY PARTNERS</vt:lpstr>
      <vt:lpstr>The mEDICINES PATENT POOL</vt:lpstr>
      <vt:lpstr>Further Challenges in access to medicines</vt:lpstr>
      <vt:lpstr>Medicines patent pool  WWW.MEDICINESPATENTPOOL.ORG  @MEDSPATENTPOOL </vt:lpstr>
    </vt:vector>
  </TitlesOfParts>
  <Company>Medicines Patent Pool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Medicines Patent Pool</dc:title>
  <dc:creator>Kaitlin Mara</dc:creator>
  <cp:lastModifiedBy>CHAVEZ PRADO Luis Enrique</cp:lastModifiedBy>
  <cp:revision>1041</cp:revision>
  <cp:lastPrinted>2016-03-07T14:20:51Z</cp:lastPrinted>
  <dcterms:created xsi:type="dcterms:W3CDTF">2011-02-07T11:45:36Z</dcterms:created>
  <dcterms:modified xsi:type="dcterms:W3CDTF">2016-04-08T07:27:16Z</dcterms:modified>
</cp:coreProperties>
</file>