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83" r:id="rId5"/>
  </p:sldMasterIdLst>
  <p:notesMasterIdLst>
    <p:notesMasterId r:id="rId14"/>
  </p:notesMasterIdLst>
  <p:handoutMasterIdLst>
    <p:handoutMasterId r:id="rId15"/>
  </p:handoutMasterIdLst>
  <p:sldIdLst>
    <p:sldId id="256" r:id="rId6"/>
    <p:sldId id="310" r:id="rId7"/>
    <p:sldId id="311" r:id="rId8"/>
    <p:sldId id="312" r:id="rId9"/>
    <p:sldId id="313" r:id="rId10"/>
    <p:sldId id="314" r:id="rId11"/>
    <p:sldId id="315" r:id="rId12"/>
    <p:sldId id="272"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091E75-3D0A-56A6-4B43-64B59C554586}" name="Kamil Kawałko" initials="KK" userId="d955ef12b2c4d7a8" providerId="Windows Live"/>
  <p188:author id="{547200E7-5A2F-5DF3-39AF-63CBF778391B}" name="Maria Hankiewicz" initials="MH" userId="S::mhankiewicz@maruta.pl::03101824-fbf6-483d-8cc8-f5d32f1e55a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38890"/>
    <a:srgbClr val="F8F8F8"/>
    <a:srgbClr val="EF2C67"/>
    <a:srgbClr val="0C5874"/>
    <a:srgbClr val="DCDCDC"/>
    <a:srgbClr val="092D3C"/>
    <a:srgbClr val="C4C4C4"/>
    <a:srgbClr val="CDE5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18" autoAdjust="0"/>
    <p:restoredTop sz="94676"/>
  </p:normalViewPr>
  <p:slideViewPr>
    <p:cSldViewPr snapToGrid="0">
      <p:cViewPr varScale="1">
        <p:scale>
          <a:sx n="73" d="100"/>
          <a:sy n="73" d="100"/>
        </p:scale>
        <p:origin x="570" y="60"/>
      </p:cViewPr>
      <p:guideLst/>
    </p:cSldViewPr>
  </p:slideViewPr>
  <p:notesTextViewPr>
    <p:cViewPr>
      <p:scale>
        <a:sx n="3" d="2"/>
        <a:sy n="3" d="2"/>
      </p:scale>
      <p:origin x="0" y="0"/>
    </p:cViewPr>
  </p:notesTextViewPr>
  <p:notesViewPr>
    <p:cSldViewPr snapToGrid="0">
      <p:cViewPr varScale="1">
        <p:scale>
          <a:sx n="77" d="100"/>
          <a:sy n="77" d="100"/>
        </p:scale>
        <p:origin x="331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7DAD4026-617A-47D5-A47C-B1685FA1A0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a:extLst>
              <a:ext uri="{FF2B5EF4-FFF2-40B4-BE49-F238E27FC236}">
                <a16:creationId xmlns:a16="http://schemas.microsoft.com/office/drawing/2014/main" id="{C908CE8C-7470-4B24-B511-5F9FA25BABA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ECC81D-6CBA-4A23-9A60-7AB1A742237E}" type="datetimeFigureOut">
              <a:rPr lang="pl-PL" smtClean="0"/>
              <a:t>04.10.2022</a:t>
            </a:fld>
            <a:endParaRPr lang="pl-PL" dirty="0"/>
          </a:p>
        </p:txBody>
      </p:sp>
      <p:sp>
        <p:nvSpPr>
          <p:cNvPr id="4" name="Symbol zastępczy stopki 3">
            <a:extLst>
              <a:ext uri="{FF2B5EF4-FFF2-40B4-BE49-F238E27FC236}">
                <a16:creationId xmlns:a16="http://schemas.microsoft.com/office/drawing/2014/main" id="{E0D40929-FB7F-4F4E-8372-48804FAFCEF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5" name="Symbol zastępczy numeru slajdu 4">
            <a:extLst>
              <a:ext uri="{FF2B5EF4-FFF2-40B4-BE49-F238E27FC236}">
                <a16:creationId xmlns:a16="http://schemas.microsoft.com/office/drawing/2014/main" id="{14543602-F404-43AF-9223-8FBC5C5F6B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DFFA9A-2CA3-47F2-8948-50DF93BF7335}" type="slidenum">
              <a:rPr lang="pl-PL" smtClean="0"/>
              <a:t>‹#›</a:t>
            </a:fld>
            <a:endParaRPr lang="pl-PL" dirty="0"/>
          </a:p>
        </p:txBody>
      </p:sp>
    </p:spTree>
    <p:extLst>
      <p:ext uri="{BB962C8B-B14F-4D97-AF65-F5344CB8AC3E}">
        <p14:creationId xmlns:p14="http://schemas.microsoft.com/office/powerpoint/2010/main" val="3359220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12950-F273-47AB-ACA9-5197EDDEC108}" type="datetimeFigureOut">
              <a:rPr lang="pl-PL" smtClean="0"/>
              <a:t>04.10.2022</a:t>
            </a:fld>
            <a:endParaRPr lang="pl-PL" dirty="0"/>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D51AD8-4C80-4CAD-91E0-9CBCBE6D9DBC}" type="slidenum">
              <a:rPr lang="pl-PL" smtClean="0"/>
              <a:t>‹#›</a:t>
            </a:fld>
            <a:endParaRPr lang="pl-PL" dirty="0"/>
          </a:p>
        </p:txBody>
      </p:sp>
    </p:spTree>
    <p:extLst>
      <p:ext uri="{BB962C8B-B14F-4D97-AF65-F5344CB8AC3E}">
        <p14:creationId xmlns:p14="http://schemas.microsoft.com/office/powerpoint/2010/main" val="2816902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ytuł 1">
    <p:spTree>
      <p:nvGrpSpPr>
        <p:cNvPr id="1" name=""/>
        <p:cNvGrpSpPr/>
        <p:nvPr/>
      </p:nvGrpSpPr>
      <p:grpSpPr>
        <a:xfrm>
          <a:off x="0" y="0"/>
          <a:ext cx="0" cy="0"/>
          <a:chOff x="0" y="0"/>
          <a:chExt cx="0" cy="0"/>
        </a:xfrm>
      </p:grpSpPr>
      <p:sp>
        <p:nvSpPr>
          <p:cNvPr id="3" name="Podtytuł 2">
            <a:extLst>
              <a:ext uri="{FF2B5EF4-FFF2-40B4-BE49-F238E27FC236}">
                <a16:creationId xmlns:a16="http://schemas.microsoft.com/office/drawing/2014/main" id="{2E6CBB33-ADE7-4DAF-BA0D-E0C08C45B069}"/>
              </a:ext>
            </a:extLst>
          </p:cNvPr>
          <p:cNvSpPr>
            <a:spLocks noGrp="1"/>
          </p:cNvSpPr>
          <p:nvPr>
            <p:ph type="subTitle" idx="1" hasCustomPrompt="1"/>
          </p:nvPr>
        </p:nvSpPr>
        <p:spPr>
          <a:xfrm>
            <a:off x="1434463" y="3428999"/>
            <a:ext cx="7538085" cy="1963449"/>
          </a:xfrm>
        </p:spPr>
        <p:txBody>
          <a:bodyPr>
            <a:normAutofit/>
          </a:bodyPr>
          <a:lstStyle>
            <a:lvl1pPr marL="0" indent="0" algn="l">
              <a:lnSpc>
                <a:spcPct val="12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Podtytuł</a:t>
            </a:r>
          </a:p>
        </p:txBody>
      </p:sp>
      <p:sp>
        <p:nvSpPr>
          <p:cNvPr id="6" name="Symbol zastępczy tytułu 1">
            <a:extLst>
              <a:ext uri="{FF2B5EF4-FFF2-40B4-BE49-F238E27FC236}">
                <a16:creationId xmlns:a16="http://schemas.microsoft.com/office/drawing/2014/main" id="{441968FF-CD70-4F61-95E5-13E4E176213F}"/>
              </a:ext>
            </a:extLst>
          </p:cNvPr>
          <p:cNvSpPr>
            <a:spLocks noGrp="1"/>
          </p:cNvSpPr>
          <p:nvPr>
            <p:ph type="title" hasCustomPrompt="1"/>
          </p:nvPr>
        </p:nvSpPr>
        <p:spPr>
          <a:xfrm>
            <a:off x="1434462" y="1465546"/>
            <a:ext cx="7538087" cy="1963450"/>
          </a:xfrm>
          <a:prstGeom prst="rect">
            <a:avLst/>
          </a:prstGeom>
        </p:spPr>
        <p:txBody>
          <a:bodyPr vert="horz" lIns="91440" tIns="45720" rIns="91440" bIns="45720" rtlCol="0" anchor="b">
            <a:normAutofit/>
          </a:bodyPr>
          <a:lstStyle>
            <a:lvl1pPr>
              <a:lnSpc>
                <a:spcPct val="120000"/>
              </a:lnSpc>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a:t>
            </a:r>
          </a:p>
        </p:txBody>
      </p:sp>
      <p:grpSp>
        <p:nvGrpSpPr>
          <p:cNvPr id="89" name="Grupa 88">
            <a:extLst>
              <a:ext uri="{FF2B5EF4-FFF2-40B4-BE49-F238E27FC236}">
                <a16:creationId xmlns:a16="http://schemas.microsoft.com/office/drawing/2014/main" id="{3A255E45-F45F-417D-9D7E-01C62D5357E1}"/>
              </a:ext>
            </a:extLst>
          </p:cNvPr>
          <p:cNvGrpSpPr/>
          <p:nvPr userDrawn="1"/>
        </p:nvGrpSpPr>
        <p:grpSpPr>
          <a:xfrm>
            <a:off x="8972549" y="-4"/>
            <a:ext cx="3219451" cy="6858004"/>
            <a:chOff x="8972549" y="-4"/>
            <a:chExt cx="3219451" cy="6858004"/>
          </a:xfrm>
        </p:grpSpPr>
        <p:cxnSp>
          <p:nvCxnSpPr>
            <p:cNvPr id="8" name="Łącznik prosty 7">
              <a:extLst>
                <a:ext uri="{FF2B5EF4-FFF2-40B4-BE49-F238E27FC236}">
                  <a16:creationId xmlns:a16="http://schemas.microsoft.com/office/drawing/2014/main" id="{59193FF4-BA0E-4C49-8AAA-4670132DD4C8}"/>
                </a:ext>
              </a:extLst>
            </p:cNvPr>
            <p:cNvCxnSpPr>
              <a:cxnSpLocks/>
            </p:cNvCxnSpPr>
            <p:nvPr userDrawn="1"/>
          </p:nvCxnSpPr>
          <p:spPr>
            <a:xfrm flipV="1">
              <a:off x="12192000" y="0"/>
              <a:ext cx="0"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2" name="Łącznik prosty 11">
              <a:extLst>
                <a:ext uri="{FF2B5EF4-FFF2-40B4-BE49-F238E27FC236}">
                  <a16:creationId xmlns:a16="http://schemas.microsoft.com/office/drawing/2014/main" id="{9FE2A43C-5EA1-4CB9-AEA4-A854FC968CF1}"/>
                </a:ext>
              </a:extLst>
            </p:cNvPr>
            <p:cNvCxnSpPr>
              <a:cxnSpLocks/>
            </p:cNvCxnSpPr>
            <p:nvPr userDrawn="1"/>
          </p:nvCxnSpPr>
          <p:spPr>
            <a:xfrm>
              <a:off x="8972550" y="0"/>
              <a:ext cx="3219450"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sp>
          <p:nvSpPr>
            <p:cNvPr id="88" name="Dowolny kształt: kształt 87">
              <a:extLst>
                <a:ext uri="{FF2B5EF4-FFF2-40B4-BE49-F238E27FC236}">
                  <a16:creationId xmlns:a16="http://schemas.microsoft.com/office/drawing/2014/main" id="{CCF3360E-CD77-467A-8CFE-76E4EB838C6A}"/>
                </a:ext>
              </a:extLst>
            </p:cNvPr>
            <p:cNvSpPr/>
            <p:nvPr userDrawn="1"/>
          </p:nvSpPr>
          <p:spPr>
            <a:xfrm>
              <a:off x="8972549" y="-4"/>
              <a:ext cx="3219451" cy="6858001"/>
            </a:xfrm>
            <a:custGeom>
              <a:avLst/>
              <a:gdLst>
                <a:gd name="connsiteX0" fmla="*/ 3233057 w 3233057"/>
                <a:gd name="connsiteY0" fmla="*/ 10886 h 6879772"/>
                <a:gd name="connsiteX1" fmla="*/ 0 w 3233057"/>
                <a:gd name="connsiteY1" fmla="*/ 0 h 6879772"/>
                <a:gd name="connsiteX2" fmla="*/ 1458685 w 3233057"/>
                <a:gd name="connsiteY2" fmla="*/ 6879772 h 6879772"/>
                <a:gd name="connsiteX3" fmla="*/ 3233057 w 3233057"/>
                <a:gd name="connsiteY3" fmla="*/ 6868886 h 6879772"/>
                <a:gd name="connsiteX4" fmla="*/ 3233057 w 3233057"/>
                <a:gd name="connsiteY4" fmla="*/ 10886 h 6879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3057" h="6879772">
                  <a:moveTo>
                    <a:pt x="3233057" y="10886"/>
                  </a:moveTo>
                  <a:lnTo>
                    <a:pt x="0" y="0"/>
                  </a:lnTo>
                  <a:lnTo>
                    <a:pt x="1458685" y="6879772"/>
                  </a:lnTo>
                  <a:lnTo>
                    <a:pt x="3233057" y="6868886"/>
                  </a:lnTo>
                  <a:cubicBezTo>
                    <a:pt x="3225800" y="4582886"/>
                    <a:pt x="3218542" y="2296886"/>
                    <a:pt x="3233057" y="10886"/>
                  </a:cubicBezTo>
                  <a:close/>
                </a:path>
              </a:pathLst>
            </a:custGeom>
            <a:solidFill>
              <a:srgbClr val="EF2C67"/>
            </a:solidFill>
            <a:ln>
              <a:solidFill>
                <a:srgbClr val="EF2C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16" name="Łącznik prosty 15">
              <a:extLst>
                <a:ext uri="{FF2B5EF4-FFF2-40B4-BE49-F238E27FC236}">
                  <a16:creationId xmlns:a16="http://schemas.microsoft.com/office/drawing/2014/main" id="{96F587D7-3788-41E4-8C41-E5C784928BF0}"/>
                </a:ext>
              </a:extLst>
            </p:cNvPr>
            <p:cNvCxnSpPr>
              <a:cxnSpLocks/>
            </p:cNvCxnSpPr>
            <p:nvPr userDrawn="1"/>
          </p:nvCxnSpPr>
          <p:spPr>
            <a:xfrm flipH="1">
              <a:off x="10429875" y="6858000"/>
              <a:ext cx="1762125"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9" name="Łącznik prosty 18">
              <a:extLst>
                <a:ext uri="{FF2B5EF4-FFF2-40B4-BE49-F238E27FC236}">
                  <a16:creationId xmlns:a16="http://schemas.microsoft.com/office/drawing/2014/main" id="{D4BA56F1-0E86-4917-AEB3-31FF19D8AA0C}"/>
                </a:ext>
              </a:extLst>
            </p:cNvPr>
            <p:cNvCxnSpPr>
              <a:cxnSpLocks/>
            </p:cNvCxnSpPr>
            <p:nvPr userDrawn="1"/>
          </p:nvCxnSpPr>
          <p:spPr>
            <a:xfrm>
              <a:off x="8972550" y="0"/>
              <a:ext cx="1457325"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grpSp>
      <p:pic>
        <p:nvPicPr>
          <p:cNvPr id="7" name="Obraz 6" descr="Obraz zawierający tekst, clipart&#10;&#10;Opis wygenerowany automatycznie">
            <a:extLst>
              <a:ext uri="{FF2B5EF4-FFF2-40B4-BE49-F238E27FC236}">
                <a16:creationId xmlns:a16="http://schemas.microsoft.com/office/drawing/2014/main" id="{A9A06B28-405C-453E-837B-6AB03354476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20015"/>
          <a:stretch/>
        </p:blipFill>
        <p:spPr>
          <a:xfrm>
            <a:off x="10734675" y="6046217"/>
            <a:ext cx="1457324" cy="441838"/>
          </a:xfrm>
          <a:prstGeom prst="rect">
            <a:avLst/>
          </a:prstGeom>
        </p:spPr>
      </p:pic>
    </p:spTree>
    <p:extLst>
      <p:ext uri="{BB962C8B-B14F-4D97-AF65-F5344CB8AC3E}">
        <p14:creationId xmlns:p14="http://schemas.microsoft.com/office/powerpoint/2010/main" val="156299836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Zawartość">
    <p:spTree>
      <p:nvGrpSpPr>
        <p:cNvPr id="1" name=""/>
        <p:cNvGrpSpPr/>
        <p:nvPr/>
      </p:nvGrpSpPr>
      <p:grpSpPr>
        <a:xfrm>
          <a:off x="0" y="0"/>
          <a:ext cx="0" cy="0"/>
          <a:chOff x="0" y="0"/>
          <a:chExt cx="0" cy="0"/>
        </a:xfrm>
      </p:grpSpPr>
      <p:sp>
        <p:nvSpPr>
          <p:cNvPr id="4" name="Symbol zastępczy tekstu 2">
            <a:extLst>
              <a:ext uri="{FF2B5EF4-FFF2-40B4-BE49-F238E27FC236}">
                <a16:creationId xmlns:a16="http://schemas.microsoft.com/office/drawing/2014/main" id="{850B3A24-7C0C-43E5-8E85-FC305DAC5BAA}"/>
              </a:ext>
            </a:extLst>
          </p:cNvPr>
          <p:cNvSpPr>
            <a:spLocks noGrp="1"/>
          </p:cNvSpPr>
          <p:nvPr>
            <p:ph idx="10" hasCustomPrompt="1"/>
          </p:nvPr>
        </p:nvSpPr>
        <p:spPr>
          <a:xfrm>
            <a:off x="0" y="0"/>
            <a:ext cx="12192000" cy="6858000"/>
          </a:xfrm>
          <a:prstGeom prst="rect">
            <a:avLst/>
          </a:prstGeom>
        </p:spPr>
        <p:txBody>
          <a:bodyPr vert="horz" lIns="91440" tIns="45720" rIns="91440" bIns="45720" rtlCol="0">
            <a:normAutofit/>
          </a:bodyPr>
          <a:lstStyle>
            <a:lvl1pPr>
              <a:lnSpc>
                <a:spcPct val="120000"/>
              </a:lnSpc>
              <a:defRPr sz="28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Zawartość</a:t>
            </a:r>
          </a:p>
        </p:txBody>
      </p:sp>
    </p:spTree>
    <p:extLst>
      <p:ext uri="{BB962C8B-B14F-4D97-AF65-F5344CB8AC3E}">
        <p14:creationId xmlns:p14="http://schemas.microsoft.com/office/powerpoint/2010/main" val="317537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kony + tytuł z treścią">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449963" y="1626585"/>
            <a:ext cx="1966913" cy="1893888"/>
          </a:xfrm>
        </p:spPr>
        <p:txBody>
          <a:bodyPr/>
          <a:lstStyle>
            <a:lvl1pPr>
              <a:defRPr sz="2400"/>
            </a:lvl1pPr>
          </a:lstStyle>
          <a:p>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775124" y="1616771"/>
            <a:ext cx="1966913" cy="1893888"/>
          </a:xfrm>
        </p:spPr>
        <p:txBody>
          <a:bodyPr>
            <a:normAutofit/>
          </a:bodyPr>
          <a:lstStyle>
            <a:lvl1pPr>
              <a:defRPr sz="2400"/>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112543" y="1626585"/>
            <a:ext cx="1966913" cy="1893888"/>
          </a:xfrm>
        </p:spPr>
        <p:txBody>
          <a:bodyPr>
            <a:normAutofit/>
          </a:bodyPr>
          <a:lstStyle>
            <a:lvl1pPr>
              <a:defRPr sz="2400"/>
            </a:lvl1pPr>
          </a:lstStyle>
          <a:p>
            <a:r>
              <a:rPr lang="pl-PL" dirty="0"/>
              <a:t>Obraz/ikona</a:t>
            </a:r>
          </a:p>
        </p:txBody>
      </p:sp>
      <p:sp>
        <p:nvSpPr>
          <p:cNvPr id="12" name="Symbol zastępczy tekstu 11">
            <a:extLst>
              <a:ext uri="{FF2B5EF4-FFF2-40B4-BE49-F238E27FC236}">
                <a16:creationId xmlns:a16="http://schemas.microsoft.com/office/drawing/2014/main" id="{05E34CC1-AF74-4F9A-94F8-9561EE8BDAE2}"/>
              </a:ext>
            </a:extLst>
          </p:cNvPr>
          <p:cNvSpPr>
            <a:spLocks noGrp="1"/>
          </p:cNvSpPr>
          <p:nvPr>
            <p:ph type="body" sz="quarter" idx="14"/>
          </p:nvPr>
        </p:nvSpPr>
        <p:spPr>
          <a:xfrm>
            <a:off x="1038586" y="4185963"/>
            <a:ext cx="2789670" cy="1748112"/>
          </a:xfrm>
        </p:spPr>
        <p:txBody>
          <a:bodyPr>
            <a:noAutofit/>
          </a:bodyPr>
          <a:lstStyle>
            <a:lvl1pPr algn="ctr">
              <a:lnSpc>
                <a:spcPct val="120000"/>
              </a:lnSpc>
              <a:defRPr sz="20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3" name="Symbol zastępczy tekstu 11">
            <a:extLst>
              <a:ext uri="{FF2B5EF4-FFF2-40B4-BE49-F238E27FC236}">
                <a16:creationId xmlns:a16="http://schemas.microsoft.com/office/drawing/2014/main" id="{301F6B51-BADF-464A-AA9A-7B601342F693}"/>
              </a:ext>
            </a:extLst>
          </p:cNvPr>
          <p:cNvSpPr>
            <a:spLocks noGrp="1"/>
          </p:cNvSpPr>
          <p:nvPr>
            <p:ph type="body" sz="quarter" idx="15"/>
          </p:nvPr>
        </p:nvSpPr>
        <p:spPr>
          <a:xfrm>
            <a:off x="4701165" y="4204580"/>
            <a:ext cx="2789670" cy="1729495"/>
          </a:xfrm>
        </p:spPr>
        <p:txBody>
          <a:bodyPr>
            <a:noAutofit/>
          </a:bodyPr>
          <a:lstStyle>
            <a:lvl1pPr algn="ctr">
              <a:lnSpc>
                <a:spcPct val="120000"/>
              </a:lnSpc>
              <a:defRPr sz="20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4" name="Symbol zastępczy tekstu 11">
            <a:extLst>
              <a:ext uri="{FF2B5EF4-FFF2-40B4-BE49-F238E27FC236}">
                <a16:creationId xmlns:a16="http://schemas.microsoft.com/office/drawing/2014/main" id="{0BF37FE1-97B4-4C8C-AA90-E85A15D2F8D3}"/>
              </a:ext>
            </a:extLst>
          </p:cNvPr>
          <p:cNvSpPr>
            <a:spLocks noGrp="1"/>
          </p:cNvSpPr>
          <p:nvPr>
            <p:ph type="body" sz="quarter" idx="16"/>
          </p:nvPr>
        </p:nvSpPr>
        <p:spPr>
          <a:xfrm>
            <a:off x="8363745" y="4178617"/>
            <a:ext cx="2789670" cy="1755458"/>
          </a:xfrm>
        </p:spPr>
        <p:txBody>
          <a:bodyPr>
            <a:noAutofit/>
          </a:bodyPr>
          <a:lstStyle>
            <a:lvl1pPr algn="ctr">
              <a:lnSpc>
                <a:spcPct val="120000"/>
              </a:lnSpc>
              <a:defRPr sz="20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3" name="Symbol zastępczy tekstu 2">
            <a:extLst>
              <a:ext uri="{FF2B5EF4-FFF2-40B4-BE49-F238E27FC236}">
                <a16:creationId xmlns:a16="http://schemas.microsoft.com/office/drawing/2014/main" id="{7FB9A71C-08BC-4A0B-86C3-2D8E656600F8}"/>
              </a:ext>
            </a:extLst>
          </p:cNvPr>
          <p:cNvSpPr>
            <a:spLocks noGrp="1"/>
          </p:cNvSpPr>
          <p:nvPr>
            <p:ph type="body" sz="quarter" idx="17" hasCustomPrompt="1"/>
          </p:nvPr>
        </p:nvSpPr>
        <p:spPr>
          <a:xfrm>
            <a:off x="1037793" y="352047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1" name="Symbol zastępczy tekstu 2">
            <a:extLst>
              <a:ext uri="{FF2B5EF4-FFF2-40B4-BE49-F238E27FC236}">
                <a16:creationId xmlns:a16="http://schemas.microsoft.com/office/drawing/2014/main" id="{C1EF5328-FD2F-408D-93A9-0CD9252C77BC}"/>
              </a:ext>
            </a:extLst>
          </p:cNvPr>
          <p:cNvSpPr>
            <a:spLocks noGrp="1"/>
          </p:cNvSpPr>
          <p:nvPr>
            <p:ph type="body" sz="quarter" idx="18" hasCustomPrompt="1"/>
          </p:nvPr>
        </p:nvSpPr>
        <p:spPr>
          <a:xfrm>
            <a:off x="8363744" y="3520738"/>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5" name="Symbol zastępczy tekstu 2">
            <a:extLst>
              <a:ext uri="{FF2B5EF4-FFF2-40B4-BE49-F238E27FC236}">
                <a16:creationId xmlns:a16="http://schemas.microsoft.com/office/drawing/2014/main" id="{99CBB48B-A232-46C3-96D3-E99BECEE07E1}"/>
              </a:ext>
            </a:extLst>
          </p:cNvPr>
          <p:cNvSpPr>
            <a:spLocks noGrp="1"/>
          </p:cNvSpPr>
          <p:nvPr>
            <p:ph type="body" sz="quarter" idx="19" hasCustomPrompt="1"/>
          </p:nvPr>
        </p:nvSpPr>
        <p:spPr>
          <a:xfrm>
            <a:off x="4701165" y="353361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Tree>
    <p:extLst>
      <p:ext uri="{BB962C8B-B14F-4D97-AF65-F5344CB8AC3E}">
        <p14:creationId xmlns:p14="http://schemas.microsoft.com/office/powerpoint/2010/main" val="1544973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kony + tytuł">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449962" y="1951536"/>
            <a:ext cx="1966913" cy="1893888"/>
          </a:xfrm>
        </p:spPr>
        <p:txBody>
          <a:bodyPr/>
          <a:lstStyle>
            <a:lvl1pPr>
              <a:defRPr sz="2400"/>
            </a:lvl1pPr>
          </a:lstStyle>
          <a:p>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775124" y="1951536"/>
            <a:ext cx="1966913" cy="1893888"/>
          </a:xfrm>
        </p:spPr>
        <p:txBody>
          <a:bodyPr>
            <a:normAutofit/>
          </a:bodyPr>
          <a:lstStyle>
            <a:lvl1pPr>
              <a:defRPr sz="2400"/>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112543" y="1951536"/>
            <a:ext cx="1966913" cy="1893888"/>
          </a:xfrm>
        </p:spPr>
        <p:txBody>
          <a:bodyPr>
            <a:normAutofit/>
          </a:bodyPr>
          <a:lstStyle>
            <a:lvl1pPr>
              <a:defRPr sz="2400"/>
            </a:lvl1pPr>
          </a:lstStyle>
          <a:p>
            <a:r>
              <a:rPr lang="pl-PL" dirty="0"/>
              <a:t>Obraz/ikona</a:t>
            </a:r>
          </a:p>
        </p:txBody>
      </p:sp>
      <p:sp>
        <p:nvSpPr>
          <p:cNvPr id="3" name="Symbol zastępczy tekstu 2">
            <a:extLst>
              <a:ext uri="{FF2B5EF4-FFF2-40B4-BE49-F238E27FC236}">
                <a16:creationId xmlns:a16="http://schemas.microsoft.com/office/drawing/2014/main" id="{7FB9A71C-08BC-4A0B-86C3-2D8E656600F8}"/>
              </a:ext>
            </a:extLst>
          </p:cNvPr>
          <p:cNvSpPr>
            <a:spLocks noGrp="1"/>
          </p:cNvSpPr>
          <p:nvPr>
            <p:ph type="body" sz="quarter" idx="17" hasCustomPrompt="1"/>
          </p:nvPr>
        </p:nvSpPr>
        <p:spPr>
          <a:xfrm>
            <a:off x="1038584" y="404613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1" name="Symbol zastępczy tekstu 2">
            <a:extLst>
              <a:ext uri="{FF2B5EF4-FFF2-40B4-BE49-F238E27FC236}">
                <a16:creationId xmlns:a16="http://schemas.microsoft.com/office/drawing/2014/main" id="{C1EF5328-FD2F-408D-93A9-0CD9252C77BC}"/>
              </a:ext>
            </a:extLst>
          </p:cNvPr>
          <p:cNvSpPr>
            <a:spLocks noGrp="1"/>
          </p:cNvSpPr>
          <p:nvPr>
            <p:ph type="body" sz="quarter" idx="18" hasCustomPrompt="1"/>
          </p:nvPr>
        </p:nvSpPr>
        <p:spPr>
          <a:xfrm>
            <a:off x="8363744" y="404613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5" name="Symbol zastępczy tekstu 2">
            <a:extLst>
              <a:ext uri="{FF2B5EF4-FFF2-40B4-BE49-F238E27FC236}">
                <a16:creationId xmlns:a16="http://schemas.microsoft.com/office/drawing/2014/main" id="{99CBB48B-A232-46C3-96D3-E99BECEE07E1}"/>
              </a:ext>
            </a:extLst>
          </p:cNvPr>
          <p:cNvSpPr>
            <a:spLocks noGrp="1"/>
          </p:cNvSpPr>
          <p:nvPr>
            <p:ph type="body" sz="quarter" idx="19" hasCustomPrompt="1"/>
          </p:nvPr>
        </p:nvSpPr>
        <p:spPr>
          <a:xfrm>
            <a:off x="4701164" y="404613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Tree>
    <p:extLst>
      <p:ext uri="{BB962C8B-B14F-4D97-AF65-F5344CB8AC3E}">
        <p14:creationId xmlns:p14="http://schemas.microsoft.com/office/powerpoint/2010/main" val="1876085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kony + treść 2">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592274" y="470418"/>
            <a:ext cx="1812076" cy="1744800"/>
          </a:xfrm>
        </p:spPr>
        <p:txBody>
          <a:bodyPr/>
          <a:lstStyle>
            <a:lvl1pPr>
              <a:defRPr sz="2400">
                <a:latin typeface="Open Sans "/>
              </a:defRPr>
            </a:lvl1pPr>
          </a:lstStyle>
          <a:p>
            <a:r>
              <a:rPr lang="pl-PL" dirty="0"/>
              <a:t>Obraz/ikona</a:t>
            </a:r>
          </a:p>
        </p:txBody>
      </p:sp>
      <p:sp>
        <p:nvSpPr>
          <p:cNvPr id="8" name="Symbol zastępczy obrazu 6">
            <a:extLst>
              <a:ext uri="{FF2B5EF4-FFF2-40B4-BE49-F238E27FC236}">
                <a16:creationId xmlns:a16="http://schemas.microsoft.com/office/drawing/2014/main" id="{E9F606F8-BB17-4CD0-A104-CE69E4EBA7F4}"/>
              </a:ext>
            </a:extLst>
          </p:cNvPr>
          <p:cNvSpPr>
            <a:spLocks noGrp="1"/>
          </p:cNvSpPr>
          <p:nvPr>
            <p:ph type="pic" sz="quarter" idx="11" hasCustomPrompt="1"/>
          </p:nvPr>
        </p:nvSpPr>
        <p:spPr>
          <a:xfrm>
            <a:off x="7111867" y="3699880"/>
            <a:ext cx="1812076" cy="1744800"/>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917435" y="460604"/>
            <a:ext cx="1812076" cy="1744800"/>
          </a:xfrm>
        </p:spPr>
        <p:txBody>
          <a:bodyPr>
            <a:normAutofit/>
          </a:bodyPr>
          <a:lstStyle>
            <a:lvl1pPr>
              <a:defRPr sz="2400">
                <a:latin typeface="Open Sans "/>
              </a:defRPr>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254854" y="470418"/>
            <a:ext cx="1812076" cy="1744800"/>
          </a:xfrm>
        </p:spPr>
        <p:txBody>
          <a:bodyPr>
            <a:normAutofit/>
          </a:bodyPr>
          <a:lstStyle>
            <a:lvl1pPr>
              <a:defRPr sz="2400">
                <a:latin typeface="Open Sans "/>
              </a:defRPr>
            </a:lvl1pPr>
          </a:lstStyle>
          <a:p>
            <a:r>
              <a:rPr lang="pl-PL" dirty="0"/>
              <a:t>Obraz/ikona</a:t>
            </a:r>
          </a:p>
        </p:txBody>
      </p:sp>
      <p:sp>
        <p:nvSpPr>
          <p:cNvPr id="12" name="Symbol zastępczy tekstu 11">
            <a:extLst>
              <a:ext uri="{FF2B5EF4-FFF2-40B4-BE49-F238E27FC236}">
                <a16:creationId xmlns:a16="http://schemas.microsoft.com/office/drawing/2014/main" id="{05E34CC1-AF74-4F9A-94F8-9561EE8BDAE2}"/>
              </a:ext>
            </a:extLst>
          </p:cNvPr>
          <p:cNvSpPr>
            <a:spLocks noGrp="1"/>
          </p:cNvSpPr>
          <p:nvPr>
            <p:ph type="body" sz="quarter" idx="14"/>
          </p:nvPr>
        </p:nvSpPr>
        <p:spPr>
          <a:xfrm>
            <a:off x="1138793" y="2240584"/>
            <a:ext cx="2789670" cy="874987"/>
          </a:xfrm>
        </p:spPr>
        <p:txBody>
          <a:bodyPr>
            <a:noAutofit/>
          </a:bodyPr>
          <a:lstStyle>
            <a:lvl1pPr algn="ctr">
              <a:lnSpc>
                <a:spcPct val="120000"/>
              </a:lnSpc>
              <a:defRPr sz="1800">
                <a:solidFill>
                  <a:schemeClr val="bg1"/>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3" name="Symbol zastępczy tekstu 11">
            <a:extLst>
              <a:ext uri="{FF2B5EF4-FFF2-40B4-BE49-F238E27FC236}">
                <a16:creationId xmlns:a16="http://schemas.microsoft.com/office/drawing/2014/main" id="{301F6B51-BADF-464A-AA9A-7B601342F693}"/>
              </a:ext>
            </a:extLst>
          </p:cNvPr>
          <p:cNvSpPr>
            <a:spLocks noGrp="1"/>
          </p:cNvSpPr>
          <p:nvPr>
            <p:ph type="body" sz="quarter" idx="15"/>
          </p:nvPr>
        </p:nvSpPr>
        <p:spPr>
          <a:xfrm>
            <a:off x="4801373" y="2238469"/>
            <a:ext cx="2789670" cy="856370"/>
          </a:xfrm>
        </p:spPr>
        <p:txBody>
          <a:bodyPr>
            <a:noAutofit/>
          </a:bodyPr>
          <a:lstStyle>
            <a:lvl1pPr algn="ctr">
              <a:lnSpc>
                <a:spcPct val="120000"/>
              </a:lnSpc>
              <a:defRPr sz="1800">
                <a:solidFill>
                  <a:schemeClr val="bg1"/>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4" name="Symbol zastępczy tekstu 11">
            <a:extLst>
              <a:ext uri="{FF2B5EF4-FFF2-40B4-BE49-F238E27FC236}">
                <a16:creationId xmlns:a16="http://schemas.microsoft.com/office/drawing/2014/main" id="{0BF37FE1-97B4-4C8C-AA90-E85A15D2F8D3}"/>
              </a:ext>
            </a:extLst>
          </p:cNvPr>
          <p:cNvSpPr>
            <a:spLocks noGrp="1"/>
          </p:cNvSpPr>
          <p:nvPr>
            <p:ph type="body" sz="quarter" idx="16"/>
          </p:nvPr>
        </p:nvSpPr>
        <p:spPr>
          <a:xfrm>
            <a:off x="8463955" y="2215218"/>
            <a:ext cx="2789670" cy="882333"/>
          </a:xfrm>
        </p:spPr>
        <p:txBody>
          <a:bodyPr>
            <a:noAutofit/>
          </a:bodyPr>
          <a:lstStyle>
            <a:lvl1pPr algn="ctr">
              <a:lnSpc>
                <a:spcPct val="120000"/>
              </a:lnSpc>
              <a:defRPr sz="1800">
                <a:solidFill>
                  <a:schemeClr val="bg1"/>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5" name="Symbol zastępczy tekstu 11">
            <a:extLst>
              <a:ext uri="{FF2B5EF4-FFF2-40B4-BE49-F238E27FC236}">
                <a16:creationId xmlns:a16="http://schemas.microsoft.com/office/drawing/2014/main" id="{64797F96-6C54-41AA-BE07-53BFD31CE9DC}"/>
              </a:ext>
            </a:extLst>
          </p:cNvPr>
          <p:cNvSpPr>
            <a:spLocks noGrp="1"/>
          </p:cNvSpPr>
          <p:nvPr>
            <p:ph type="body" sz="quarter" idx="17"/>
          </p:nvPr>
        </p:nvSpPr>
        <p:spPr>
          <a:xfrm>
            <a:off x="2935271" y="5468585"/>
            <a:ext cx="2789670" cy="725672"/>
          </a:xfrm>
        </p:spPr>
        <p:txBody>
          <a:bodyPr>
            <a:noAutofit/>
          </a:bodyPr>
          <a:lstStyle>
            <a:lvl1pPr algn="ctr">
              <a:lnSpc>
                <a:spcPct val="120000"/>
              </a:lnSpc>
              <a:defRPr sz="1800">
                <a:solidFill>
                  <a:schemeClr val="bg1"/>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6" name="Symbol zastępczy obrazu 6">
            <a:extLst>
              <a:ext uri="{FF2B5EF4-FFF2-40B4-BE49-F238E27FC236}">
                <a16:creationId xmlns:a16="http://schemas.microsoft.com/office/drawing/2014/main" id="{DE34CE6D-199F-4CAA-BDBF-E072C99C96C0}"/>
              </a:ext>
            </a:extLst>
          </p:cNvPr>
          <p:cNvSpPr>
            <a:spLocks noGrp="1"/>
          </p:cNvSpPr>
          <p:nvPr>
            <p:ph type="pic" sz="quarter" idx="18" hasCustomPrompt="1"/>
          </p:nvPr>
        </p:nvSpPr>
        <p:spPr>
          <a:xfrm>
            <a:off x="3397844" y="3701441"/>
            <a:ext cx="1812076" cy="1744800"/>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17" name="Symbol zastępczy tekstu 11">
            <a:extLst>
              <a:ext uri="{FF2B5EF4-FFF2-40B4-BE49-F238E27FC236}">
                <a16:creationId xmlns:a16="http://schemas.microsoft.com/office/drawing/2014/main" id="{1EA78519-BA3E-4FC9-9D27-792AF5788E0F}"/>
              </a:ext>
            </a:extLst>
          </p:cNvPr>
          <p:cNvSpPr>
            <a:spLocks noGrp="1"/>
          </p:cNvSpPr>
          <p:nvPr>
            <p:ph type="body" sz="quarter" idx="19"/>
          </p:nvPr>
        </p:nvSpPr>
        <p:spPr>
          <a:xfrm>
            <a:off x="6658386" y="5468585"/>
            <a:ext cx="2789670" cy="725672"/>
          </a:xfrm>
        </p:spPr>
        <p:txBody>
          <a:bodyPr>
            <a:noAutofit/>
          </a:bodyPr>
          <a:lstStyle>
            <a:lvl1pPr algn="ctr">
              <a:lnSpc>
                <a:spcPct val="120000"/>
              </a:lnSpc>
              <a:defRPr sz="1800">
                <a:solidFill>
                  <a:schemeClr val="bg1"/>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Tree>
    <p:extLst>
      <p:ext uri="{BB962C8B-B14F-4D97-AF65-F5344CB8AC3E}">
        <p14:creationId xmlns:p14="http://schemas.microsoft.com/office/powerpoint/2010/main" val="4111390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kony + tytuł 2">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449963" y="628218"/>
            <a:ext cx="1966913" cy="1893888"/>
          </a:xfrm>
        </p:spPr>
        <p:txBody>
          <a:bodyPr/>
          <a:lstStyle>
            <a:lvl1pPr>
              <a:defRPr sz="2400">
                <a:latin typeface="Open Sans "/>
              </a:defRPr>
            </a:lvl1pPr>
          </a:lstStyle>
          <a:p>
            <a:r>
              <a:rPr lang="pl-PL" dirty="0"/>
              <a:t>Obraz/ikona</a:t>
            </a:r>
          </a:p>
        </p:txBody>
      </p:sp>
      <p:sp>
        <p:nvSpPr>
          <p:cNvPr id="8" name="Symbol zastępczy obrazu 6">
            <a:extLst>
              <a:ext uri="{FF2B5EF4-FFF2-40B4-BE49-F238E27FC236}">
                <a16:creationId xmlns:a16="http://schemas.microsoft.com/office/drawing/2014/main" id="{E9F606F8-BB17-4CD0-A104-CE69E4EBA7F4}"/>
              </a:ext>
            </a:extLst>
          </p:cNvPr>
          <p:cNvSpPr>
            <a:spLocks noGrp="1"/>
          </p:cNvSpPr>
          <p:nvPr>
            <p:ph type="pic" sz="quarter" idx="11" hasCustomPrompt="1"/>
          </p:nvPr>
        </p:nvSpPr>
        <p:spPr>
          <a:xfrm>
            <a:off x="6969556" y="3857680"/>
            <a:ext cx="1966913" cy="1893888"/>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775124" y="618404"/>
            <a:ext cx="1966913" cy="1893888"/>
          </a:xfrm>
        </p:spPr>
        <p:txBody>
          <a:bodyPr>
            <a:normAutofit/>
          </a:bodyPr>
          <a:lstStyle>
            <a:lvl1pPr>
              <a:defRPr sz="2400">
                <a:latin typeface="Open Sans "/>
              </a:defRPr>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112543" y="628218"/>
            <a:ext cx="1966913" cy="1893888"/>
          </a:xfrm>
        </p:spPr>
        <p:txBody>
          <a:bodyPr>
            <a:normAutofit/>
          </a:bodyPr>
          <a:lstStyle>
            <a:lvl1pPr>
              <a:defRPr sz="2400">
                <a:latin typeface="Open Sans "/>
              </a:defRPr>
            </a:lvl1pPr>
          </a:lstStyle>
          <a:p>
            <a:r>
              <a:rPr lang="pl-PL" dirty="0"/>
              <a:t>Obraz/ikona</a:t>
            </a:r>
          </a:p>
        </p:txBody>
      </p:sp>
      <p:sp>
        <p:nvSpPr>
          <p:cNvPr id="12" name="Symbol zastępczy tekstu 11">
            <a:extLst>
              <a:ext uri="{FF2B5EF4-FFF2-40B4-BE49-F238E27FC236}">
                <a16:creationId xmlns:a16="http://schemas.microsoft.com/office/drawing/2014/main" id="{05E34CC1-AF74-4F9A-94F8-9561EE8BDAE2}"/>
              </a:ext>
            </a:extLst>
          </p:cNvPr>
          <p:cNvSpPr>
            <a:spLocks noGrp="1"/>
          </p:cNvSpPr>
          <p:nvPr>
            <p:ph type="body" sz="quarter" idx="14" hasCustomPrompt="1"/>
          </p:nvPr>
        </p:nvSpPr>
        <p:spPr>
          <a:xfrm>
            <a:off x="1038584" y="2550184"/>
            <a:ext cx="2789670" cy="874987"/>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3" name="Symbol zastępczy tekstu 11">
            <a:extLst>
              <a:ext uri="{FF2B5EF4-FFF2-40B4-BE49-F238E27FC236}">
                <a16:creationId xmlns:a16="http://schemas.microsoft.com/office/drawing/2014/main" id="{301F6B51-BADF-464A-AA9A-7B601342F693}"/>
              </a:ext>
            </a:extLst>
          </p:cNvPr>
          <p:cNvSpPr>
            <a:spLocks noGrp="1"/>
          </p:cNvSpPr>
          <p:nvPr>
            <p:ph type="body" sz="quarter" idx="15" hasCustomPrompt="1"/>
          </p:nvPr>
        </p:nvSpPr>
        <p:spPr>
          <a:xfrm>
            <a:off x="4701164" y="2548069"/>
            <a:ext cx="2789670" cy="856370"/>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4" name="Symbol zastępczy tekstu 11">
            <a:extLst>
              <a:ext uri="{FF2B5EF4-FFF2-40B4-BE49-F238E27FC236}">
                <a16:creationId xmlns:a16="http://schemas.microsoft.com/office/drawing/2014/main" id="{0BF37FE1-97B4-4C8C-AA90-E85A15D2F8D3}"/>
              </a:ext>
            </a:extLst>
          </p:cNvPr>
          <p:cNvSpPr>
            <a:spLocks noGrp="1"/>
          </p:cNvSpPr>
          <p:nvPr>
            <p:ph type="body" sz="quarter" idx="16" hasCustomPrompt="1"/>
          </p:nvPr>
        </p:nvSpPr>
        <p:spPr>
          <a:xfrm>
            <a:off x="8363746" y="2512292"/>
            <a:ext cx="2789670" cy="882333"/>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5" name="Symbol zastępczy tekstu 11">
            <a:extLst>
              <a:ext uri="{FF2B5EF4-FFF2-40B4-BE49-F238E27FC236}">
                <a16:creationId xmlns:a16="http://schemas.microsoft.com/office/drawing/2014/main" id="{64797F96-6C54-41AA-BE07-53BFD31CE9DC}"/>
              </a:ext>
            </a:extLst>
          </p:cNvPr>
          <p:cNvSpPr>
            <a:spLocks noGrp="1"/>
          </p:cNvSpPr>
          <p:nvPr>
            <p:ph type="body" sz="quarter" idx="17" hasCustomPrompt="1"/>
          </p:nvPr>
        </p:nvSpPr>
        <p:spPr>
          <a:xfrm>
            <a:off x="2835062" y="5765659"/>
            <a:ext cx="2789670" cy="725672"/>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6" name="Symbol zastępczy obrazu 6">
            <a:extLst>
              <a:ext uri="{FF2B5EF4-FFF2-40B4-BE49-F238E27FC236}">
                <a16:creationId xmlns:a16="http://schemas.microsoft.com/office/drawing/2014/main" id="{DE34CE6D-199F-4CAA-BDBF-E072C99C96C0}"/>
              </a:ext>
            </a:extLst>
          </p:cNvPr>
          <p:cNvSpPr>
            <a:spLocks noGrp="1"/>
          </p:cNvSpPr>
          <p:nvPr>
            <p:ph type="pic" sz="quarter" idx="18" hasCustomPrompt="1"/>
          </p:nvPr>
        </p:nvSpPr>
        <p:spPr>
          <a:xfrm>
            <a:off x="3255533" y="3859241"/>
            <a:ext cx="1966913" cy="1893888"/>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17" name="Symbol zastępczy tekstu 11">
            <a:extLst>
              <a:ext uri="{FF2B5EF4-FFF2-40B4-BE49-F238E27FC236}">
                <a16:creationId xmlns:a16="http://schemas.microsoft.com/office/drawing/2014/main" id="{1EA78519-BA3E-4FC9-9D27-792AF5788E0F}"/>
              </a:ext>
            </a:extLst>
          </p:cNvPr>
          <p:cNvSpPr>
            <a:spLocks noGrp="1"/>
          </p:cNvSpPr>
          <p:nvPr>
            <p:ph type="body" sz="quarter" idx="19" hasCustomPrompt="1"/>
          </p:nvPr>
        </p:nvSpPr>
        <p:spPr>
          <a:xfrm>
            <a:off x="6558177" y="5765659"/>
            <a:ext cx="2789670" cy="725672"/>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Tree>
    <p:extLst>
      <p:ext uri="{BB962C8B-B14F-4D97-AF65-F5344CB8AC3E}">
        <p14:creationId xmlns:p14="http://schemas.microsoft.com/office/powerpoint/2010/main" val="2258562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eść + kształt">
    <p:bg>
      <p:bgPr>
        <a:solidFill>
          <a:srgbClr val="092D3C"/>
        </a:solidFill>
        <a:effectLst/>
      </p:bgPr>
    </p:bg>
    <p:spTree>
      <p:nvGrpSpPr>
        <p:cNvPr id="1" name=""/>
        <p:cNvGrpSpPr/>
        <p:nvPr/>
      </p:nvGrpSpPr>
      <p:grpSpPr>
        <a:xfrm>
          <a:off x="0" y="0"/>
          <a:ext cx="0" cy="0"/>
          <a:chOff x="0" y="0"/>
          <a:chExt cx="0" cy="0"/>
        </a:xfrm>
      </p:grpSpPr>
      <p:grpSp>
        <p:nvGrpSpPr>
          <p:cNvPr id="7" name="Grupa 6">
            <a:extLst>
              <a:ext uri="{FF2B5EF4-FFF2-40B4-BE49-F238E27FC236}">
                <a16:creationId xmlns:a16="http://schemas.microsoft.com/office/drawing/2014/main" id="{4591943C-885E-4ADB-904F-FF21F42BA08A}"/>
              </a:ext>
            </a:extLst>
          </p:cNvPr>
          <p:cNvGrpSpPr/>
          <p:nvPr userDrawn="1"/>
        </p:nvGrpSpPr>
        <p:grpSpPr>
          <a:xfrm>
            <a:off x="8293101" y="-4"/>
            <a:ext cx="3898900" cy="6858004"/>
            <a:chOff x="8972549" y="-4"/>
            <a:chExt cx="3219451" cy="6858004"/>
          </a:xfrm>
        </p:grpSpPr>
        <p:cxnSp>
          <p:nvCxnSpPr>
            <p:cNvPr id="8" name="Łącznik prosty 7">
              <a:extLst>
                <a:ext uri="{FF2B5EF4-FFF2-40B4-BE49-F238E27FC236}">
                  <a16:creationId xmlns:a16="http://schemas.microsoft.com/office/drawing/2014/main" id="{21FF785A-BFA4-49F8-9E44-D8C5A1864D9F}"/>
                </a:ext>
              </a:extLst>
            </p:cNvPr>
            <p:cNvCxnSpPr>
              <a:cxnSpLocks/>
            </p:cNvCxnSpPr>
            <p:nvPr userDrawn="1"/>
          </p:nvCxnSpPr>
          <p:spPr>
            <a:xfrm flipV="1">
              <a:off x="12192000" y="0"/>
              <a:ext cx="0"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9" name="Łącznik prosty 8">
              <a:extLst>
                <a:ext uri="{FF2B5EF4-FFF2-40B4-BE49-F238E27FC236}">
                  <a16:creationId xmlns:a16="http://schemas.microsoft.com/office/drawing/2014/main" id="{DF832E33-AF05-487C-B818-B4AA8D4DD572}"/>
                </a:ext>
              </a:extLst>
            </p:cNvPr>
            <p:cNvCxnSpPr>
              <a:cxnSpLocks/>
            </p:cNvCxnSpPr>
            <p:nvPr userDrawn="1"/>
          </p:nvCxnSpPr>
          <p:spPr>
            <a:xfrm>
              <a:off x="8972550" y="0"/>
              <a:ext cx="3219450"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sp>
          <p:nvSpPr>
            <p:cNvPr id="10" name="Dowolny kształt: kształt 9">
              <a:extLst>
                <a:ext uri="{FF2B5EF4-FFF2-40B4-BE49-F238E27FC236}">
                  <a16:creationId xmlns:a16="http://schemas.microsoft.com/office/drawing/2014/main" id="{3A6ED294-DD20-42A0-9225-D7E79257B5EB}"/>
                </a:ext>
              </a:extLst>
            </p:cNvPr>
            <p:cNvSpPr/>
            <p:nvPr userDrawn="1"/>
          </p:nvSpPr>
          <p:spPr>
            <a:xfrm>
              <a:off x="8972549" y="-4"/>
              <a:ext cx="3219451" cy="6858001"/>
            </a:xfrm>
            <a:custGeom>
              <a:avLst/>
              <a:gdLst>
                <a:gd name="connsiteX0" fmla="*/ 3233057 w 3233057"/>
                <a:gd name="connsiteY0" fmla="*/ 10886 h 6879772"/>
                <a:gd name="connsiteX1" fmla="*/ 0 w 3233057"/>
                <a:gd name="connsiteY1" fmla="*/ 0 h 6879772"/>
                <a:gd name="connsiteX2" fmla="*/ 1458685 w 3233057"/>
                <a:gd name="connsiteY2" fmla="*/ 6879772 h 6879772"/>
                <a:gd name="connsiteX3" fmla="*/ 3233057 w 3233057"/>
                <a:gd name="connsiteY3" fmla="*/ 6868886 h 6879772"/>
                <a:gd name="connsiteX4" fmla="*/ 3233057 w 3233057"/>
                <a:gd name="connsiteY4" fmla="*/ 10886 h 6879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3057" h="6879772">
                  <a:moveTo>
                    <a:pt x="3233057" y="10886"/>
                  </a:moveTo>
                  <a:lnTo>
                    <a:pt x="0" y="0"/>
                  </a:lnTo>
                  <a:lnTo>
                    <a:pt x="1458685" y="6879772"/>
                  </a:lnTo>
                  <a:lnTo>
                    <a:pt x="3233057" y="6868886"/>
                  </a:lnTo>
                  <a:cubicBezTo>
                    <a:pt x="3225800" y="4582886"/>
                    <a:pt x="3218542" y="2296886"/>
                    <a:pt x="3233057" y="10886"/>
                  </a:cubicBezTo>
                  <a:close/>
                </a:path>
              </a:pathLst>
            </a:custGeom>
            <a:solidFill>
              <a:srgbClr val="EF2C67"/>
            </a:solidFill>
            <a:ln>
              <a:solidFill>
                <a:srgbClr val="EF2C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11" name="Łącznik prosty 10">
              <a:extLst>
                <a:ext uri="{FF2B5EF4-FFF2-40B4-BE49-F238E27FC236}">
                  <a16:creationId xmlns:a16="http://schemas.microsoft.com/office/drawing/2014/main" id="{AEFD406C-ECAB-4C38-9301-89EF1ECB3CA4}"/>
                </a:ext>
              </a:extLst>
            </p:cNvPr>
            <p:cNvCxnSpPr>
              <a:cxnSpLocks/>
            </p:cNvCxnSpPr>
            <p:nvPr userDrawn="1"/>
          </p:nvCxnSpPr>
          <p:spPr>
            <a:xfrm flipH="1">
              <a:off x="10429875" y="6858000"/>
              <a:ext cx="1762125"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2" name="Łącznik prosty 11">
              <a:extLst>
                <a:ext uri="{FF2B5EF4-FFF2-40B4-BE49-F238E27FC236}">
                  <a16:creationId xmlns:a16="http://schemas.microsoft.com/office/drawing/2014/main" id="{9059FAC3-ABD3-4D53-AAB7-FCA9D7D39A92}"/>
                </a:ext>
              </a:extLst>
            </p:cNvPr>
            <p:cNvCxnSpPr>
              <a:cxnSpLocks/>
            </p:cNvCxnSpPr>
            <p:nvPr userDrawn="1"/>
          </p:nvCxnSpPr>
          <p:spPr>
            <a:xfrm>
              <a:off x="8972550" y="0"/>
              <a:ext cx="1457325"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grpSp>
      <p:sp>
        <p:nvSpPr>
          <p:cNvPr id="16" name="Symbol zastępczy tytułu 1">
            <a:extLst>
              <a:ext uri="{FF2B5EF4-FFF2-40B4-BE49-F238E27FC236}">
                <a16:creationId xmlns:a16="http://schemas.microsoft.com/office/drawing/2014/main" id="{87947473-07FC-4B80-910D-5E341662071B}"/>
              </a:ext>
            </a:extLst>
          </p:cNvPr>
          <p:cNvSpPr>
            <a:spLocks noGrp="1"/>
          </p:cNvSpPr>
          <p:nvPr>
            <p:ph type="title" hasCustomPrompt="1"/>
          </p:nvPr>
        </p:nvSpPr>
        <p:spPr>
          <a:xfrm>
            <a:off x="1251881" y="1345628"/>
            <a:ext cx="7049366" cy="4166736"/>
          </a:xfrm>
          <a:prstGeom prst="rect">
            <a:avLst/>
          </a:prstGeom>
        </p:spPr>
        <p:txBody>
          <a:bodyPr vert="horz" lIns="91440" tIns="45720" rIns="91440" bIns="45720" rtlCol="0" anchor="ctr">
            <a:normAutofit/>
          </a:bodyPr>
          <a:lstStyle>
            <a:lvl1pPr>
              <a:defRPr sz="2400" b="0">
                <a:latin typeface="Open Sans" panose="020B0606030504020204" pitchFamily="34" charset="0"/>
                <a:ea typeface="Open Sans" panose="020B0606030504020204" pitchFamily="34" charset="0"/>
                <a:cs typeface="Open Sans" panose="020B0606030504020204" pitchFamily="34" charset="0"/>
              </a:defRPr>
            </a:lvl1pPr>
          </a:lstStyle>
          <a:p>
            <a:r>
              <a:rPr lang="pl-PL" dirty="0"/>
              <a:t>Treść</a:t>
            </a:r>
          </a:p>
        </p:txBody>
      </p:sp>
    </p:spTree>
    <p:extLst>
      <p:ext uri="{BB962C8B-B14F-4D97-AF65-F5344CB8AC3E}">
        <p14:creationId xmlns:p14="http://schemas.microsoft.com/office/powerpoint/2010/main" val="4047058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ytat">
    <p:spTree>
      <p:nvGrpSpPr>
        <p:cNvPr id="1" name=""/>
        <p:cNvGrpSpPr/>
        <p:nvPr/>
      </p:nvGrpSpPr>
      <p:grpSpPr>
        <a:xfrm>
          <a:off x="0" y="0"/>
          <a:ext cx="0" cy="0"/>
          <a:chOff x="0" y="0"/>
          <a:chExt cx="0" cy="0"/>
        </a:xfrm>
      </p:grpSpPr>
      <p:grpSp>
        <p:nvGrpSpPr>
          <p:cNvPr id="7" name="Grupa 6">
            <a:extLst>
              <a:ext uri="{FF2B5EF4-FFF2-40B4-BE49-F238E27FC236}">
                <a16:creationId xmlns:a16="http://schemas.microsoft.com/office/drawing/2014/main" id="{CFE2E656-B6A0-41A1-88D8-581A055BC4B8}"/>
              </a:ext>
            </a:extLst>
          </p:cNvPr>
          <p:cNvGrpSpPr/>
          <p:nvPr userDrawn="1"/>
        </p:nvGrpSpPr>
        <p:grpSpPr>
          <a:xfrm>
            <a:off x="-3974338" y="-9138744"/>
            <a:ext cx="12414991" cy="21770152"/>
            <a:chOff x="-3974338" y="-9138744"/>
            <a:chExt cx="12414991" cy="21770152"/>
          </a:xfrm>
        </p:grpSpPr>
        <p:sp>
          <p:nvSpPr>
            <p:cNvPr id="5" name="pole tekstowe 4">
              <a:extLst>
                <a:ext uri="{FF2B5EF4-FFF2-40B4-BE49-F238E27FC236}">
                  <a16:creationId xmlns:a16="http://schemas.microsoft.com/office/drawing/2014/main" id="{756DB910-26DD-4529-9CB6-45CAB5E35BFE}"/>
                </a:ext>
              </a:extLst>
            </p:cNvPr>
            <p:cNvSpPr txBox="1"/>
            <p:nvPr userDrawn="1"/>
          </p:nvSpPr>
          <p:spPr>
            <a:xfrm rot="10800000">
              <a:off x="-3974338" y="-1310870"/>
              <a:ext cx="6791325" cy="13942278"/>
            </a:xfrm>
            <a:prstGeom prst="rect">
              <a:avLst/>
            </a:prstGeom>
            <a:noFill/>
          </p:spPr>
          <p:txBody>
            <a:bodyPr wrap="square" rtlCol="0">
              <a:spAutoFit/>
            </a:bodyPr>
            <a:lstStyle/>
            <a:p>
              <a:r>
                <a:rPr lang="pl-PL" sz="90000" b="1" dirty="0">
                  <a:solidFill>
                    <a:srgbClr val="0C5874">
                      <a:alpha val="50000"/>
                    </a:srgbClr>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6" name="pole tekstowe 5">
              <a:extLst>
                <a:ext uri="{FF2B5EF4-FFF2-40B4-BE49-F238E27FC236}">
                  <a16:creationId xmlns:a16="http://schemas.microsoft.com/office/drawing/2014/main" id="{FCEF1B0D-2341-4D80-8356-710C76A25833}"/>
                </a:ext>
              </a:extLst>
            </p:cNvPr>
            <p:cNvSpPr txBox="1"/>
            <p:nvPr userDrawn="1"/>
          </p:nvSpPr>
          <p:spPr>
            <a:xfrm>
              <a:off x="1649328" y="-9138744"/>
              <a:ext cx="6791325" cy="13942278"/>
            </a:xfrm>
            <a:prstGeom prst="rect">
              <a:avLst/>
            </a:prstGeom>
            <a:noFill/>
          </p:spPr>
          <p:txBody>
            <a:bodyPr wrap="square" rtlCol="0">
              <a:spAutoFit/>
            </a:bodyPr>
            <a:lstStyle/>
            <a:p>
              <a:r>
                <a:rPr lang="pl-PL" sz="90000" b="1" dirty="0">
                  <a:solidFill>
                    <a:srgbClr val="0C5874">
                      <a:alpha val="50000"/>
                    </a:srgbClr>
                  </a:solidFill>
                  <a:latin typeface="Open Sans" panose="020B0606030504020204" pitchFamily="34" charset="0"/>
                  <a:ea typeface="Open Sans" panose="020B0606030504020204" pitchFamily="34" charset="0"/>
                  <a:cs typeface="Open Sans" panose="020B0606030504020204" pitchFamily="34" charset="0"/>
                </a:rPr>
                <a:t>‚</a:t>
              </a:r>
            </a:p>
          </p:txBody>
        </p:sp>
      </p:grpSp>
      <p:sp>
        <p:nvSpPr>
          <p:cNvPr id="2" name="Tytuł 1">
            <a:extLst>
              <a:ext uri="{FF2B5EF4-FFF2-40B4-BE49-F238E27FC236}">
                <a16:creationId xmlns:a16="http://schemas.microsoft.com/office/drawing/2014/main" id="{12CCDF4A-5E99-46F0-9D14-66B600A78844}"/>
              </a:ext>
            </a:extLst>
          </p:cNvPr>
          <p:cNvSpPr>
            <a:spLocks noGrp="1"/>
          </p:cNvSpPr>
          <p:nvPr>
            <p:ph type="title" hasCustomPrompt="1"/>
          </p:nvPr>
        </p:nvSpPr>
        <p:spPr>
          <a:xfrm>
            <a:off x="1430132" y="2057078"/>
            <a:ext cx="9407730" cy="2648272"/>
          </a:xfrm>
        </p:spPr>
        <p:txBody>
          <a:bodyPr anchor="ctr">
            <a:normAutofit/>
          </a:bodyPr>
          <a:lstStyle>
            <a:lvl1pPr>
              <a:lnSpc>
                <a:spcPct val="120000"/>
              </a:lnSpc>
              <a:defRPr sz="2800" b="0" i="1">
                <a:latin typeface="Open Sans" panose="020B0606030504020204" pitchFamily="34" charset="0"/>
                <a:ea typeface="Open Sans" panose="020B0606030504020204" pitchFamily="34" charset="0"/>
                <a:cs typeface="Open Sans" panose="020B0606030504020204" pitchFamily="34" charset="0"/>
              </a:defRPr>
            </a:lvl1pPr>
          </a:lstStyle>
          <a:p>
            <a:r>
              <a:rPr lang="pl-PL" dirty="0"/>
              <a:t>Cytat</a:t>
            </a:r>
          </a:p>
        </p:txBody>
      </p:sp>
      <p:sp>
        <p:nvSpPr>
          <p:cNvPr id="9" name="Podtytuł 2">
            <a:extLst>
              <a:ext uri="{FF2B5EF4-FFF2-40B4-BE49-F238E27FC236}">
                <a16:creationId xmlns:a16="http://schemas.microsoft.com/office/drawing/2014/main" id="{8892893D-C629-45F2-803F-E768785F9FE7}"/>
              </a:ext>
            </a:extLst>
          </p:cNvPr>
          <p:cNvSpPr>
            <a:spLocks noGrp="1"/>
          </p:cNvSpPr>
          <p:nvPr>
            <p:ph type="subTitle" idx="1" hasCustomPrompt="1"/>
          </p:nvPr>
        </p:nvSpPr>
        <p:spPr>
          <a:xfrm>
            <a:off x="1430132" y="5046010"/>
            <a:ext cx="9407730" cy="497790"/>
          </a:xfrm>
        </p:spPr>
        <p:txBody>
          <a:bodyPr>
            <a:normAutofit/>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Podpis</a:t>
            </a:r>
          </a:p>
        </p:txBody>
      </p:sp>
      <p:pic>
        <p:nvPicPr>
          <p:cNvPr id="8" name="Obraz 7">
            <a:extLst>
              <a:ext uri="{FF2B5EF4-FFF2-40B4-BE49-F238E27FC236}">
                <a16:creationId xmlns:a16="http://schemas.microsoft.com/office/drawing/2014/main" id="{F0FD60D9-7553-4217-947B-F496833EAD4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Tree>
    <p:extLst>
      <p:ext uri="{BB962C8B-B14F-4D97-AF65-F5344CB8AC3E}">
        <p14:creationId xmlns:p14="http://schemas.microsoft.com/office/powerpoint/2010/main" val="2678815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reść + obraz 50/50">
    <p:bg>
      <p:bgPr>
        <a:solidFill>
          <a:srgbClr val="092D3C"/>
        </a:solidFill>
        <a:effectLst/>
      </p:bgPr>
    </p:bg>
    <p:spTree>
      <p:nvGrpSpPr>
        <p:cNvPr id="1" name=""/>
        <p:cNvGrpSpPr/>
        <p:nvPr/>
      </p:nvGrpSpPr>
      <p:grpSpPr>
        <a:xfrm>
          <a:off x="0" y="0"/>
          <a:ext cx="0" cy="0"/>
          <a:chOff x="0" y="0"/>
          <a:chExt cx="0" cy="0"/>
        </a:xfrm>
      </p:grpSpPr>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6087149" y="3624"/>
            <a:ext cx="6096000" cy="6857993"/>
          </a:xfrm>
        </p:spPr>
      </p:sp>
      <p:sp>
        <p:nvSpPr>
          <p:cNvPr id="6" name="Symbol zastępczy tytułu 1">
            <a:extLst>
              <a:ext uri="{FF2B5EF4-FFF2-40B4-BE49-F238E27FC236}">
                <a16:creationId xmlns:a16="http://schemas.microsoft.com/office/drawing/2014/main" id="{D28FE58E-3FF7-46D6-8C04-1C102E1979EA}"/>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8" name="Symbol zastępczy tekstu 9">
            <a:extLst>
              <a:ext uri="{FF2B5EF4-FFF2-40B4-BE49-F238E27FC236}">
                <a16:creationId xmlns:a16="http://schemas.microsoft.com/office/drawing/2014/main" id="{DDA18D4D-0C82-4729-805C-23131980CA8D}"/>
              </a:ext>
            </a:extLst>
          </p:cNvPr>
          <p:cNvSpPr>
            <a:spLocks noGrp="1"/>
          </p:cNvSpPr>
          <p:nvPr>
            <p:ph type="body" sz="quarter" idx="10" hasCustomPrompt="1"/>
          </p:nvPr>
        </p:nvSpPr>
        <p:spPr>
          <a:xfrm>
            <a:off x="1050830"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9" name="Symbol zastępczy tekstu 2">
            <a:extLst>
              <a:ext uri="{FF2B5EF4-FFF2-40B4-BE49-F238E27FC236}">
                <a16:creationId xmlns:a16="http://schemas.microsoft.com/office/drawing/2014/main" id="{9DAD42F1-2725-48B7-862E-585FF2057A30}"/>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799677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ść + obraz 50/50 (2)">
    <p:bg>
      <p:bgPr>
        <a:solidFill>
          <a:srgbClr val="092D3C"/>
        </a:solidFill>
        <a:effectLst/>
      </p:bgPr>
    </p:bg>
    <p:spTree>
      <p:nvGrpSpPr>
        <p:cNvPr id="1" name=""/>
        <p:cNvGrpSpPr/>
        <p:nvPr/>
      </p:nvGrpSpPr>
      <p:grpSpPr>
        <a:xfrm>
          <a:off x="0" y="0"/>
          <a:ext cx="0" cy="0"/>
          <a:chOff x="0" y="0"/>
          <a:chExt cx="0" cy="0"/>
        </a:xfrm>
      </p:grpSpPr>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0" y="0"/>
            <a:ext cx="6096000" cy="6857993"/>
          </a:xfrm>
        </p:spPr>
      </p:sp>
      <p:sp>
        <p:nvSpPr>
          <p:cNvPr id="9" name="Symbol zastępczy tytułu 1">
            <a:extLst>
              <a:ext uri="{FF2B5EF4-FFF2-40B4-BE49-F238E27FC236}">
                <a16:creationId xmlns:a16="http://schemas.microsoft.com/office/drawing/2014/main" id="{0DBD7B94-A21B-4DA1-BE66-4FACFBA834AA}"/>
              </a:ext>
            </a:extLst>
          </p:cNvPr>
          <p:cNvSpPr>
            <a:spLocks noGrp="1"/>
          </p:cNvSpPr>
          <p:nvPr>
            <p:ph type="title" hasCustomPrompt="1"/>
          </p:nvPr>
        </p:nvSpPr>
        <p:spPr>
          <a:xfrm>
            <a:off x="6777375"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10" name="Symbol zastępczy tekstu 9">
            <a:extLst>
              <a:ext uri="{FF2B5EF4-FFF2-40B4-BE49-F238E27FC236}">
                <a16:creationId xmlns:a16="http://schemas.microsoft.com/office/drawing/2014/main" id="{86D25745-5CDE-4B25-A870-BFE319A8FECD}"/>
              </a:ext>
            </a:extLst>
          </p:cNvPr>
          <p:cNvSpPr>
            <a:spLocks noGrp="1"/>
          </p:cNvSpPr>
          <p:nvPr>
            <p:ph type="body" sz="quarter" idx="10" hasCustomPrompt="1"/>
          </p:nvPr>
        </p:nvSpPr>
        <p:spPr>
          <a:xfrm>
            <a:off x="6777375"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1" name="Symbol zastępczy tekstu 2">
            <a:extLst>
              <a:ext uri="{FF2B5EF4-FFF2-40B4-BE49-F238E27FC236}">
                <a16:creationId xmlns:a16="http://schemas.microsoft.com/office/drawing/2014/main" id="{C51697DA-B0B3-4B87-922F-DBE9D040271F}"/>
              </a:ext>
            </a:extLst>
          </p:cNvPr>
          <p:cNvSpPr>
            <a:spLocks noGrp="1"/>
          </p:cNvSpPr>
          <p:nvPr>
            <p:ph type="body" sz="quarter" idx="12" hasCustomPrompt="1"/>
          </p:nvPr>
        </p:nvSpPr>
        <p:spPr>
          <a:xfrm>
            <a:off x="6777179"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4782971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reść + zawartość 50/50">
    <p:bg>
      <p:bgPr>
        <a:solidFill>
          <a:srgbClr val="092D3C"/>
        </a:solidFill>
        <a:effectLst/>
      </p:bgPr>
    </p:bg>
    <p:spTree>
      <p:nvGrpSpPr>
        <p:cNvPr id="1" name=""/>
        <p:cNvGrpSpPr/>
        <p:nvPr/>
      </p:nvGrpSpPr>
      <p:grpSpPr>
        <a:xfrm>
          <a:off x="0" y="0"/>
          <a:ext cx="0" cy="0"/>
          <a:chOff x="0" y="0"/>
          <a:chExt cx="0" cy="0"/>
        </a:xfrm>
      </p:grpSpPr>
      <p:sp>
        <p:nvSpPr>
          <p:cNvPr id="16" name="Symbol zastępczy tekstu 2">
            <a:extLst>
              <a:ext uri="{FF2B5EF4-FFF2-40B4-BE49-F238E27FC236}">
                <a16:creationId xmlns:a16="http://schemas.microsoft.com/office/drawing/2014/main" id="{598BA5FB-7A62-443E-BE84-C35A9DF0374F}"/>
              </a:ext>
            </a:extLst>
          </p:cNvPr>
          <p:cNvSpPr>
            <a:spLocks noGrp="1"/>
          </p:cNvSpPr>
          <p:nvPr>
            <p:ph idx="1" hasCustomPrompt="1"/>
          </p:nvPr>
        </p:nvSpPr>
        <p:spPr>
          <a:xfrm>
            <a:off x="6096000" y="0"/>
            <a:ext cx="6096000" cy="6858000"/>
          </a:xfrm>
          <a:prstGeom prst="rect">
            <a:avLst/>
          </a:prstGeom>
        </p:spPr>
        <p:txBody>
          <a:bodyPr vert="horz" lIns="91440" tIns="45720" rIns="91440" bIns="45720" rtlCol="0">
            <a:normAutofit/>
          </a:bodyPr>
          <a:lstStyle>
            <a:lvl1pPr>
              <a:defRPr sz="20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lvl="0"/>
            <a:r>
              <a:rPr lang="pl-PL" dirty="0"/>
              <a:t>Zawartość</a:t>
            </a:r>
          </a:p>
        </p:txBody>
      </p:sp>
      <p:sp>
        <p:nvSpPr>
          <p:cNvPr id="8" name="Symbol zastępczy tytułu 1">
            <a:extLst>
              <a:ext uri="{FF2B5EF4-FFF2-40B4-BE49-F238E27FC236}">
                <a16:creationId xmlns:a16="http://schemas.microsoft.com/office/drawing/2014/main" id="{F6EB1F6E-CA1A-47B3-BE82-B7A94F602951}"/>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9" name="Symbol zastępczy tekstu 9">
            <a:extLst>
              <a:ext uri="{FF2B5EF4-FFF2-40B4-BE49-F238E27FC236}">
                <a16:creationId xmlns:a16="http://schemas.microsoft.com/office/drawing/2014/main" id="{882D4273-6292-4449-B387-D308FB6388DA}"/>
              </a:ext>
            </a:extLst>
          </p:cNvPr>
          <p:cNvSpPr>
            <a:spLocks noGrp="1"/>
          </p:cNvSpPr>
          <p:nvPr>
            <p:ph type="body" sz="quarter" idx="10" hasCustomPrompt="1"/>
          </p:nvPr>
        </p:nvSpPr>
        <p:spPr>
          <a:xfrm>
            <a:off x="1050830"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0" name="Symbol zastępczy tekstu 2">
            <a:extLst>
              <a:ext uri="{FF2B5EF4-FFF2-40B4-BE49-F238E27FC236}">
                <a16:creationId xmlns:a16="http://schemas.microsoft.com/office/drawing/2014/main" id="{CD797C1B-17DC-47AE-A096-308324B22C4D}"/>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202773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2">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id="{56F987F1-AD6E-4DFE-A28C-1433425880C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
        <p:nvSpPr>
          <p:cNvPr id="8" name="Podtytuł 2">
            <a:extLst>
              <a:ext uri="{FF2B5EF4-FFF2-40B4-BE49-F238E27FC236}">
                <a16:creationId xmlns:a16="http://schemas.microsoft.com/office/drawing/2014/main" id="{5C13BAA4-12DB-4750-BA26-38FF36AE591A}"/>
              </a:ext>
            </a:extLst>
          </p:cNvPr>
          <p:cNvSpPr>
            <a:spLocks noGrp="1"/>
          </p:cNvSpPr>
          <p:nvPr>
            <p:ph type="subTitle" idx="1" hasCustomPrompt="1"/>
          </p:nvPr>
        </p:nvSpPr>
        <p:spPr>
          <a:xfrm>
            <a:off x="1434463" y="3428999"/>
            <a:ext cx="9403398" cy="1963449"/>
          </a:xfrm>
        </p:spPr>
        <p:txBody>
          <a:bodyPr>
            <a:normAutofit/>
          </a:bodyPr>
          <a:lstStyle>
            <a:lvl1pPr marL="0" indent="0" algn="l">
              <a:lnSpc>
                <a:spcPct val="12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Podtytuł</a:t>
            </a:r>
          </a:p>
        </p:txBody>
      </p:sp>
      <p:sp>
        <p:nvSpPr>
          <p:cNvPr id="9" name="Symbol zastępczy tytułu 1">
            <a:extLst>
              <a:ext uri="{FF2B5EF4-FFF2-40B4-BE49-F238E27FC236}">
                <a16:creationId xmlns:a16="http://schemas.microsoft.com/office/drawing/2014/main" id="{FF00E079-F1C4-4318-B4C5-C02129A1AB9A}"/>
              </a:ext>
            </a:extLst>
          </p:cNvPr>
          <p:cNvSpPr>
            <a:spLocks noGrp="1"/>
          </p:cNvSpPr>
          <p:nvPr>
            <p:ph type="title" hasCustomPrompt="1"/>
          </p:nvPr>
        </p:nvSpPr>
        <p:spPr>
          <a:xfrm>
            <a:off x="1434462" y="1465546"/>
            <a:ext cx="9403400" cy="1963450"/>
          </a:xfrm>
          <a:prstGeom prst="rect">
            <a:avLst/>
          </a:prstGeom>
        </p:spPr>
        <p:txBody>
          <a:bodyPr vert="horz" lIns="91440" tIns="45720" rIns="91440" bIns="45720" rtlCol="0" anchor="b">
            <a:normAutofit/>
          </a:bodyPr>
          <a:lstStyle>
            <a:lvl1pPr>
              <a:lnSpc>
                <a:spcPct val="120000"/>
              </a:lnSpc>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a:t>
            </a:r>
          </a:p>
        </p:txBody>
      </p:sp>
    </p:spTree>
    <p:extLst>
      <p:ext uri="{BB962C8B-B14F-4D97-AF65-F5344CB8AC3E}">
        <p14:creationId xmlns:p14="http://schemas.microsoft.com/office/powerpoint/2010/main" val="815869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reść + zawartość 50/50 (2)">
    <p:bg>
      <p:bgPr>
        <a:solidFill>
          <a:srgbClr val="092D3C"/>
        </a:solidFill>
        <a:effectLst/>
      </p:bgPr>
    </p:bg>
    <p:spTree>
      <p:nvGrpSpPr>
        <p:cNvPr id="1" name=""/>
        <p:cNvGrpSpPr/>
        <p:nvPr/>
      </p:nvGrpSpPr>
      <p:grpSpPr>
        <a:xfrm>
          <a:off x="0" y="0"/>
          <a:ext cx="0" cy="0"/>
          <a:chOff x="0" y="0"/>
          <a:chExt cx="0" cy="0"/>
        </a:xfrm>
      </p:grpSpPr>
      <p:sp>
        <p:nvSpPr>
          <p:cNvPr id="5" name="Symbol zastępczy tekstu 2">
            <a:extLst>
              <a:ext uri="{FF2B5EF4-FFF2-40B4-BE49-F238E27FC236}">
                <a16:creationId xmlns:a16="http://schemas.microsoft.com/office/drawing/2014/main" id="{CCBE0BE8-8E3B-4F83-81AD-78E489C4B330}"/>
              </a:ext>
            </a:extLst>
          </p:cNvPr>
          <p:cNvSpPr>
            <a:spLocks noGrp="1"/>
          </p:cNvSpPr>
          <p:nvPr>
            <p:ph idx="1" hasCustomPrompt="1"/>
          </p:nvPr>
        </p:nvSpPr>
        <p:spPr>
          <a:xfrm>
            <a:off x="27709" y="-9236"/>
            <a:ext cx="6096000" cy="6858000"/>
          </a:xfrm>
          <a:prstGeom prst="rect">
            <a:avLst/>
          </a:prstGeom>
        </p:spPr>
        <p:txBody>
          <a:bodyPr vert="horz" lIns="91440" tIns="45720" rIns="91440" bIns="45720" rtlCol="0">
            <a:normAutofit/>
          </a:bodyPr>
          <a:lstStyle>
            <a:lvl1pPr>
              <a:defRPr sz="20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lvl="0"/>
            <a:r>
              <a:rPr lang="pl-PL" dirty="0"/>
              <a:t>Zawartość</a:t>
            </a:r>
          </a:p>
        </p:txBody>
      </p:sp>
      <p:sp>
        <p:nvSpPr>
          <p:cNvPr id="12" name="Symbol zastępczy tytułu 1">
            <a:extLst>
              <a:ext uri="{FF2B5EF4-FFF2-40B4-BE49-F238E27FC236}">
                <a16:creationId xmlns:a16="http://schemas.microsoft.com/office/drawing/2014/main" id="{6176317D-E2CE-434F-8575-3FAE329739AD}"/>
              </a:ext>
            </a:extLst>
          </p:cNvPr>
          <p:cNvSpPr>
            <a:spLocks noGrp="1"/>
          </p:cNvSpPr>
          <p:nvPr>
            <p:ph type="title" hasCustomPrompt="1"/>
          </p:nvPr>
        </p:nvSpPr>
        <p:spPr>
          <a:xfrm>
            <a:off x="6777376"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13" name="Symbol zastępczy tekstu 9">
            <a:extLst>
              <a:ext uri="{FF2B5EF4-FFF2-40B4-BE49-F238E27FC236}">
                <a16:creationId xmlns:a16="http://schemas.microsoft.com/office/drawing/2014/main" id="{DF85C5AF-CA2E-4F2B-B292-6D483515814E}"/>
              </a:ext>
            </a:extLst>
          </p:cNvPr>
          <p:cNvSpPr>
            <a:spLocks noGrp="1"/>
          </p:cNvSpPr>
          <p:nvPr>
            <p:ph type="body" sz="quarter" idx="10" hasCustomPrompt="1"/>
          </p:nvPr>
        </p:nvSpPr>
        <p:spPr>
          <a:xfrm>
            <a:off x="6777376"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4" name="Symbol zastępczy tekstu 2">
            <a:extLst>
              <a:ext uri="{FF2B5EF4-FFF2-40B4-BE49-F238E27FC236}">
                <a16:creationId xmlns:a16="http://schemas.microsoft.com/office/drawing/2014/main" id="{FA83F1D0-DC80-4FB6-B289-89D194975488}"/>
              </a:ext>
            </a:extLst>
          </p:cNvPr>
          <p:cNvSpPr>
            <a:spLocks noGrp="1"/>
          </p:cNvSpPr>
          <p:nvPr>
            <p:ph type="body" sz="quarter" idx="12" hasCustomPrompt="1"/>
          </p:nvPr>
        </p:nvSpPr>
        <p:spPr>
          <a:xfrm>
            <a:off x="6777180"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30864960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reść + zdjęcie z tłem">
    <p:spTree>
      <p:nvGrpSpPr>
        <p:cNvPr id="1" name=""/>
        <p:cNvGrpSpPr/>
        <p:nvPr/>
      </p:nvGrpSpPr>
      <p:grpSpPr>
        <a:xfrm>
          <a:off x="0" y="0"/>
          <a:ext cx="0" cy="0"/>
          <a:chOff x="0" y="0"/>
          <a:chExt cx="0" cy="0"/>
        </a:xfrm>
      </p:grpSpPr>
      <p:grpSp>
        <p:nvGrpSpPr>
          <p:cNvPr id="7" name="Grupa 6">
            <a:extLst>
              <a:ext uri="{FF2B5EF4-FFF2-40B4-BE49-F238E27FC236}">
                <a16:creationId xmlns:a16="http://schemas.microsoft.com/office/drawing/2014/main" id="{4591943C-885E-4ADB-904F-FF21F42BA08A}"/>
              </a:ext>
            </a:extLst>
          </p:cNvPr>
          <p:cNvGrpSpPr/>
          <p:nvPr userDrawn="1"/>
        </p:nvGrpSpPr>
        <p:grpSpPr>
          <a:xfrm>
            <a:off x="6375607" y="-4"/>
            <a:ext cx="5816394" cy="6858004"/>
            <a:chOff x="8972549" y="-4"/>
            <a:chExt cx="3219451" cy="6858004"/>
          </a:xfrm>
        </p:grpSpPr>
        <p:cxnSp>
          <p:nvCxnSpPr>
            <p:cNvPr id="8" name="Łącznik prosty 7">
              <a:extLst>
                <a:ext uri="{FF2B5EF4-FFF2-40B4-BE49-F238E27FC236}">
                  <a16:creationId xmlns:a16="http://schemas.microsoft.com/office/drawing/2014/main" id="{21FF785A-BFA4-49F8-9E44-D8C5A1864D9F}"/>
                </a:ext>
              </a:extLst>
            </p:cNvPr>
            <p:cNvCxnSpPr>
              <a:cxnSpLocks/>
            </p:cNvCxnSpPr>
            <p:nvPr userDrawn="1"/>
          </p:nvCxnSpPr>
          <p:spPr>
            <a:xfrm flipV="1">
              <a:off x="12192000" y="0"/>
              <a:ext cx="0"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9" name="Łącznik prosty 8">
              <a:extLst>
                <a:ext uri="{FF2B5EF4-FFF2-40B4-BE49-F238E27FC236}">
                  <a16:creationId xmlns:a16="http://schemas.microsoft.com/office/drawing/2014/main" id="{DF832E33-AF05-487C-B818-B4AA8D4DD572}"/>
                </a:ext>
              </a:extLst>
            </p:cNvPr>
            <p:cNvCxnSpPr>
              <a:cxnSpLocks/>
            </p:cNvCxnSpPr>
            <p:nvPr userDrawn="1"/>
          </p:nvCxnSpPr>
          <p:spPr>
            <a:xfrm>
              <a:off x="8972550" y="0"/>
              <a:ext cx="3219450"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sp>
          <p:nvSpPr>
            <p:cNvPr id="10" name="Dowolny kształt: kształt 9">
              <a:extLst>
                <a:ext uri="{FF2B5EF4-FFF2-40B4-BE49-F238E27FC236}">
                  <a16:creationId xmlns:a16="http://schemas.microsoft.com/office/drawing/2014/main" id="{3A6ED294-DD20-42A0-9225-D7E79257B5EB}"/>
                </a:ext>
              </a:extLst>
            </p:cNvPr>
            <p:cNvSpPr/>
            <p:nvPr userDrawn="1"/>
          </p:nvSpPr>
          <p:spPr>
            <a:xfrm>
              <a:off x="8972549" y="-4"/>
              <a:ext cx="3219451" cy="6858001"/>
            </a:xfrm>
            <a:custGeom>
              <a:avLst/>
              <a:gdLst>
                <a:gd name="connsiteX0" fmla="*/ 3233057 w 3233057"/>
                <a:gd name="connsiteY0" fmla="*/ 10886 h 6879772"/>
                <a:gd name="connsiteX1" fmla="*/ 0 w 3233057"/>
                <a:gd name="connsiteY1" fmla="*/ 0 h 6879772"/>
                <a:gd name="connsiteX2" fmla="*/ 1458685 w 3233057"/>
                <a:gd name="connsiteY2" fmla="*/ 6879772 h 6879772"/>
                <a:gd name="connsiteX3" fmla="*/ 3233057 w 3233057"/>
                <a:gd name="connsiteY3" fmla="*/ 6868886 h 6879772"/>
                <a:gd name="connsiteX4" fmla="*/ 3233057 w 3233057"/>
                <a:gd name="connsiteY4" fmla="*/ 10886 h 6879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3057" h="6879772">
                  <a:moveTo>
                    <a:pt x="3233057" y="10886"/>
                  </a:moveTo>
                  <a:lnTo>
                    <a:pt x="0" y="0"/>
                  </a:lnTo>
                  <a:lnTo>
                    <a:pt x="1458685" y="6879772"/>
                  </a:lnTo>
                  <a:lnTo>
                    <a:pt x="3233057" y="6868886"/>
                  </a:lnTo>
                  <a:cubicBezTo>
                    <a:pt x="3225800" y="4582886"/>
                    <a:pt x="3218542" y="2296886"/>
                    <a:pt x="3233057" y="10886"/>
                  </a:cubicBezTo>
                  <a:close/>
                </a:path>
              </a:pathLst>
            </a:custGeom>
            <a:solidFill>
              <a:srgbClr val="EF2C67"/>
            </a:solidFill>
            <a:ln>
              <a:solidFill>
                <a:srgbClr val="EF2C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11" name="Łącznik prosty 10">
              <a:extLst>
                <a:ext uri="{FF2B5EF4-FFF2-40B4-BE49-F238E27FC236}">
                  <a16:creationId xmlns:a16="http://schemas.microsoft.com/office/drawing/2014/main" id="{AEFD406C-ECAB-4C38-9301-89EF1ECB3CA4}"/>
                </a:ext>
              </a:extLst>
            </p:cNvPr>
            <p:cNvCxnSpPr>
              <a:cxnSpLocks/>
            </p:cNvCxnSpPr>
            <p:nvPr userDrawn="1"/>
          </p:nvCxnSpPr>
          <p:spPr>
            <a:xfrm flipH="1">
              <a:off x="10429875" y="6858000"/>
              <a:ext cx="1762125"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2" name="Łącznik prosty 11">
              <a:extLst>
                <a:ext uri="{FF2B5EF4-FFF2-40B4-BE49-F238E27FC236}">
                  <a16:creationId xmlns:a16="http://schemas.microsoft.com/office/drawing/2014/main" id="{9059FAC3-ABD3-4D53-AAB7-FCA9D7D39A92}"/>
                </a:ext>
              </a:extLst>
            </p:cNvPr>
            <p:cNvCxnSpPr>
              <a:cxnSpLocks/>
            </p:cNvCxnSpPr>
            <p:nvPr userDrawn="1"/>
          </p:nvCxnSpPr>
          <p:spPr>
            <a:xfrm>
              <a:off x="8972550" y="0"/>
              <a:ext cx="1457325"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grpSp>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5410831" y="-575"/>
            <a:ext cx="6781169" cy="6857993"/>
          </a:xfrm>
        </p:spPr>
        <p:txBody>
          <a:bodyPr/>
          <a:lstStyle>
            <a:lvl1pPr>
              <a:defRPr>
                <a:solidFill>
                  <a:schemeClr val="bg1">
                    <a:lumMod val="95000"/>
                  </a:schemeClr>
                </a:solidFill>
              </a:defRPr>
            </a:lvl1pPr>
          </a:lstStyle>
          <a:p>
            <a:endParaRPr lang="pl-PL" dirty="0"/>
          </a:p>
        </p:txBody>
      </p:sp>
      <p:sp>
        <p:nvSpPr>
          <p:cNvPr id="20" name="Symbol zastępczy tytułu 1">
            <a:extLst>
              <a:ext uri="{FF2B5EF4-FFF2-40B4-BE49-F238E27FC236}">
                <a16:creationId xmlns:a16="http://schemas.microsoft.com/office/drawing/2014/main" id="{A77838D0-4C31-40BF-8DE0-246F9EEF026F}"/>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21" name="Symbol zastępczy tekstu 9">
            <a:extLst>
              <a:ext uri="{FF2B5EF4-FFF2-40B4-BE49-F238E27FC236}">
                <a16:creationId xmlns:a16="http://schemas.microsoft.com/office/drawing/2014/main" id="{1DE1F0BD-B31C-4096-8818-44C5C2016663}"/>
              </a:ext>
            </a:extLst>
          </p:cNvPr>
          <p:cNvSpPr>
            <a:spLocks noGrp="1"/>
          </p:cNvSpPr>
          <p:nvPr>
            <p:ph type="body" sz="quarter" idx="10" hasCustomPrompt="1"/>
          </p:nvPr>
        </p:nvSpPr>
        <p:spPr>
          <a:xfrm>
            <a:off x="1050830"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22" name="Symbol zastępczy tekstu 2">
            <a:extLst>
              <a:ext uri="{FF2B5EF4-FFF2-40B4-BE49-F238E27FC236}">
                <a16:creationId xmlns:a16="http://schemas.microsoft.com/office/drawing/2014/main" id="{2F4BDFF9-A191-4617-801E-7B0E21FEC0CF}"/>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1770625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reść + mały obraz">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6250363D-132D-4142-AFA8-7941864C82E4}"/>
              </a:ext>
            </a:extLst>
          </p:cNvPr>
          <p:cNvSpPr/>
          <p:nvPr userDrawn="1"/>
        </p:nvSpPr>
        <p:spPr>
          <a:xfrm>
            <a:off x="6743700" y="2000250"/>
            <a:ext cx="4819940" cy="2857500"/>
          </a:xfrm>
          <a:prstGeom prst="rect">
            <a:avLst/>
          </a:prstGeom>
          <a:solidFill>
            <a:srgbClr val="DCDCDC"/>
          </a:solidFill>
          <a:ln>
            <a:solidFill>
              <a:srgbClr val="DCDC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rostokąt 16">
            <a:extLst>
              <a:ext uri="{FF2B5EF4-FFF2-40B4-BE49-F238E27FC236}">
                <a16:creationId xmlns:a16="http://schemas.microsoft.com/office/drawing/2014/main" id="{5C5A9AAA-71A2-4542-ADA0-59EB3F0E90A3}"/>
              </a:ext>
            </a:extLst>
          </p:cNvPr>
          <p:cNvSpPr/>
          <p:nvPr userDrawn="1"/>
        </p:nvSpPr>
        <p:spPr>
          <a:xfrm>
            <a:off x="7096125" y="1584466"/>
            <a:ext cx="4070206" cy="3689067"/>
          </a:xfrm>
          <a:prstGeom prst="rect">
            <a:avLst/>
          </a:prstGeom>
          <a:solidFill>
            <a:srgbClr val="C4C4C4"/>
          </a:solidFill>
          <a:ln>
            <a:solidFill>
              <a:srgbClr val="C4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7420801" y="1174140"/>
            <a:ext cx="3451082" cy="4509718"/>
          </a:xfrm>
        </p:spPr>
      </p:sp>
      <p:sp>
        <p:nvSpPr>
          <p:cNvPr id="7" name="Symbol zastępczy tytułu 1">
            <a:extLst>
              <a:ext uri="{FF2B5EF4-FFF2-40B4-BE49-F238E27FC236}">
                <a16:creationId xmlns:a16="http://schemas.microsoft.com/office/drawing/2014/main" id="{B30DDE84-3E20-4CD4-AB24-D293FCBF0290}"/>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9" name="Symbol zastępczy tekstu 9">
            <a:extLst>
              <a:ext uri="{FF2B5EF4-FFF2-40B4-BE49-F238E27FC236}">
                <a16:creationId xmlns:a16="http://schemas.microsoft.com/office/drawing/2014/main" id="{636EE65E-4976-4D14-B05F-70FBA137A358}"/>
              </a:ext>
            </a:extLst>
          </p:cNvPr>
          <p:cNvSpPr>
            <a:spLocks noGrp="1"/>
          </p:cNvSpPr>
          <p:nvPr>
            <p:ph type="body" sz="quarter" idx="10" hasCustomPrompt="1"/>
          </p:nvPr>
        </p:nvSpPr>
        <p:spPr>
          <a:xfrm>
            <a:off x="1050830"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1" name="Symbol zastępczy tekstu 2">
            <a:extLst>
              <a:ext uri="{FF2B5EF4-FFF2-40B4-BE49-F238E27FC236}">
                <a16:creationId xmlns:a16="http://schemas.microsoft.com/office/drawing/2014/main" id="{C2E0E0FE-D312-4F2F-BE47-D6E1AFF6DAEF}"/>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980725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reść + mały obraz (2) ">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D44FAAEA-FAA6-4FD5-BB54-7919AED77DD3}"/>
              </a:ext>
            </a:extLst>
          </p:cNvPr>
          <p:cNvSpPr/>
          <p:nvPr userDrawn="1"/>
        </p:nvSpPr>
        <p:spPr>
          <a:xfrm>
            <a:off x="917234" y="2000251"/>
            <a:ext cx="4819940" cy="2857500"/>
          </a:xfrm>
          <a:prstGeom prst="rect">
            <a:avLst/>
          </a:prstGeom>
          <a:solidFill>
            <a:srgbClr val="DCDCDC"/>
          </a:solidFill>
          <a:ln>
            <a:solidFill>
              <a:srgbClr val="DCDC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12">
            <a:extLst>
              <a:ext uri="{FF2B5EF4-FFF2-40B4-BE49-F238E27FC236}">
                <a16:creationId xmlns:a16="http://schemas.microsoft.com/office/drawing/2014/main" id="{BE3910C9-705C-4DF0-9C33-15D1A8CD7133}"/>
              </a:ext>
            </a:extLst>
          </p:cNvPr>
          <p:cNvSpPr/>
          <p:nvPr userDrawn="1"/>
        </p:nvSpPr>
        <p:spPr>
          <a:xfrm>
            <a:off x="1269659" y="1584467"/>
            <a:ext cx="4070206" cy="3689067"/>
          </a:xfrm>
          <a:prstGeom prst="rect">
            <a:avLst/>
          </a:prstGeom>
          <a:solidFill>
            <a:srgbClr val="C4C4C4"/>
          </a:solidFill>
          <a:ln>
            <a:solidFill>
              <a:srgbClr val="C4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4" name="Symbol zastępczy obrazu 6">
            <a:extLst>
              <a:ext uri="{FF2B5EF4-FFF2-40B4-BE49-F238E27FC236}">
                <a16:creationId xmlns:a16="http://schemas.microsoft.com/office/drawing/2014/main" id="{AE4EF187-9E18-4CF1-8E00-3F647251E87C}"/>
              </a:ext>
            </a:extLst>
          </p:cNvPr>
          <p:cNvSpPr>
            <a:spLocks noGrp="1"/>
          </p:cNvSpPr>
          <p:nvPr>
            <p:ph type="pic" sz="quarter" idx="11"/>
          </p:nvPr>
        </p:nvSpPr>
        <p:spPr>
          <a:xfrm>
            <a:off x="1594335" y="1174141"/>
            <a:ext cx="3451082" cy="4509718"/>
          </a:xfrm>
        </p:spPr>
      </p:sp>
      <p:sp>
        <p:nvSpPr>
          <p:cNvPr id="8" name="Symbol zastępczy tytułu 1">
            <a:extLst>
              <a:ext uri="{FF2B5EF4-FFF2-40B4-BE49-F238E27FC236}">
                <a16:creationId xmlns:a16="http://schemas.microsoft.com/office/drawing/2014/main" id="{93671414-8F87-4A20-BBD5-2C98E6E64091}"/>
              </a:ext>
            </a:extLst>
          </p:cNvPr>
          <p:cNvSpPr>
            <a:spLocks noGrp="1"/>
          </p:cNvSpPr>
          <p:nvPr>
            <p:ph type="title" hasCustomPrompt="1"/>
          </p:nvPr>
        </p:nvSpPr>
        <p:spPr>
          <a:xfrm>
            <a:off x="6531026"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15" name="Symbol zastępczy tekstu 9">
            <a:extLst>
              <a:ext uri="{FF2B5EF4-FFF2-40B4-BE49-F238E27FC236}">
                <a16:creationId xmlns:a16="http://schemas.microsoft.com/office/drawing/2014/main" id="{3688906E-B713-41DC-B54E-AAC4F6A3A08D}"/>
              </a:ext>
            </a:extLst>
          </p:cNvPr>
          <p:cNvSpPr>
            <a:spLocks noGrp="1"/>
          </p:cNvSpPr>
          <p:nvPr>
            <p:ph type="body" sz="quarter" idx="10" hasCustomPrompt="1"/>
          </p:nvPr>
        </p:nvSpPr>
        <p:spPr>
          <a:xfrm>
            <a:off x="6531026" y="1760867"/>
            <a:ext cx="4743741" cy="4500028"/>
          </a:xfrm>
        </p:spPr>
        <p:txBody>
          <a:bodyPr/>
          <a:lstStyle>
            <a:lvl1pPr>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6" name="Symbol zastępczy tekstu 2">
            <a:extLst>
              <a:ext uri="{FF2B5EF4-FFF2-40B4-BE49-F238E27FC236}">
                <a16:creationId xmlns:a16="http://schemas.microsoft.com/office/drawing/2014/main" id="{27693135-6E9A-44C1-BFE2-A60C2D2AA3D4}"/>
              </a:ext>
            </a:extLst>
          </p:cNvPr>
          <p:cNvSpPr>
            <a:spLocks noGrp="1"/>
          </p:cNvSpPr>
          <p:nvPr>
            <p:ph type="body" sz="quarter" idx="12" hasCustomPrompt="1"/>
          </p:nvPr>
        </p:nvSpPr>
        <p:spPr>
          <a:xfrm>
            <a:off x="6530830"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5577787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utor">
    <p:spTree>
      <p:nvGrpSpPr>
        <p:cNvPr id="1" name=""/>
        <p:cNvGrpSpPr/>
        <p:nvPr/>
      </p:nvGrpSpPr>
      <p:grpSpPr>
        <a:xfrm>
          <a:off x="0" y="0"/>
          <a:ext cx="0" cy="0"/>
          <a:chOff x="0" y="0"/>
          <a:chExt cx="0" cy="0"/>
        </a:xfrm>
      </p:grpSpPr>
      <p:sp>
        <p:nvSpPr>
          <p:cNvPr id="40" name="Symbol zastępczy tekstu 2">
            <a:extLst>
              <a:ext uri="{FF2B5EF4-FFF2-40B4-BE49-F238E27FC236}">
                <a16:creationId xmlns:a16="http://schemas.microsoft.com/office/drawing/2014/main" id="{8DF9A4AD-7D73-43B4-97B7-36C2A1A70E07}"/>
              </a:ext>
            </a:extLst>
          </p:cNvPr>
          <p:cNvSpPr>
            <a:spLocks noGrp="1"/>
          </p:cNvSpPr>
          <p:nvPr>
            <p:ph idx="23" hasCustomPrompt="1"/>
          </p:nvPr>
        </p:nvSpPr>
        <p:spPr>
          <a:xfrm>
            <a:off x="6096000" y="3299180"/>
            <a:ext cx="4739072" cy="259641"/>
          </a:xfrm>
          <a:prstGeom prst="rect">
            <a:avLst/>
          </a:prstGeom>
        </p:spPr>
        <p:txBody>
          <a:bodyPr vert="horz" lIns="91440" tIns="45720" rIns="91440" bIns="45720" rtlCol="0" anchor="ctr">
            <a:noAutofit/>
          </a:bodyPr>
          <a:lstStyle>
            <a:lvl1pPr>
              <a:defRPr sz="2000">
                <a:solidFill>
                  <a:srgbClr val="F8F8F8"/>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4" name="Symbol zastępczy tekstu 3">
            <a:extLst>
              <a:ext uri="{FF2B5EF4-FFF2-40B4-BE49-F238E27FC236}">
                <a16:creationId xmlns:a16="http://schemas.microsoft.com/office/drawing/2014/main" id="{7D214CEA-9B2E-43CA-B986-175298701102}"/>
              </a:ext>
            </a:extLst>
          </p:cNvPr>
          <p:cNvSpPr>
            <a:spLocks noGrp="1"/>
          </p:cNvSpPr>
          <p:nvPr>
            <p:ph type="body" sz="quarter" idx="24" hasCustomPrompt="1"/>
          </p:nvPr>
        </p:nvSpPr>
        <p:spPr>
          <a:xfrm>
            <a:off x="6096000" y="3757456"/>
            <a:ext cx="4739071" cy="259640"/>
          </a:xfrm>
        </p:spPr>
        <p:txBody>
          <a:bodyPr anchor="ctr">
            <a:noAutofit/>
          </a:bodyPr>
          <a:lstStyle>
            <a:lvl1pPr>
              <a:defRPr sz="20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6" name="Symbol zastępczy obrazu 5">
            <a:extLst>
              <a:ext uri="{FF2B5EF4-FFF2-40B4-BE49-F238E27FC236}">
                <a16:creationId xmlns:a16="http://schemas.microsoft.com/office/drawing/2014/main" id="{5062B0E2-F623-489E-B13E-9ECDB39C9CBB}"/>
              </a:ext>
            </a:extLst>
          </p:cNvPr>
          <p:cNvSpPr>
            <a:spLocks noGrp="1"/>
          </p:cNvSpPr>
          <p:nvPr>
            <p:ph type="pic" sz="quarter" idx="25"/>
          </p:nvPr>
        </p:nvSpPr>
        <p:spPr>
          <a:xfrm>
            <a:off x="1893368" y="1536769"/>
            <a:ext cx="3795538" cy="3784461"/>
          </a:xfrm>
        </p:spPr>
        <p:txBody>
          <a:bodyPr/>
          <a:lstStyle/>
          <a:p>
            <a:endParaRPr lang="pl-PL"/>
          </a:p>
        </p:txBody>
      </p:sp>
      <p:sp>
        <p:nvSpPr>
          <p:cNvPr id="3" name="Symbol zastępczy tekstu 2">
            <a:extLst>
              <a:ext uri="{FF2B5EF4-FFF2-40B4-BE49-F238E27FC236}">
                <a16:creationId xmlns:a16="http://schemas.microsoft.com/office/drawing/2014/main" id="{B202EFCC-F663-4D4C-A14F-314E98412DDF}"/>
              </a:ext>
            </a:extLst>
          </p:cNvPr>
          <p:cNvSpPr>
            <a:spLocks noGrp="1"/>
          </p:cNvSpPr>
          <p:nvPr>
            <p:ph type="body" sz="quarter" idx="26" hasCustomPrompt="1"/>
          </p:nvPr>
        </p:nvSpPr>
        <p:spPr>
          <a:xfrm>
            <a:off x="6096000" y="2868613"/>
            <a:ext cx="4739072" cy="431800"/>
          </a:xfrm>
        </p:spPr>
        <p:txBody>
          <a:bodyPr anchor="ctr">
            <a:noAutofit/>
          </a:bodyPr>
          <a:lstStyle>
            <a:lvl1pPr>
              <a:defRPr sz="24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Tree>
    <p:extLst>
      <p:ext uri="{BB962C8B-B14F-4D97-AF65-F5344CB8AC3E}">
        <p14:creationId xmlns:p14="http://schemas.microsoft.com/office/powerpoint/2010/main" val="818571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utorzy 2">
    <p:spTree>
      <p:nvGrpSpPr>
        <p:cNvPr id="1" name=""/>
        <p:cNvGrpSpPr/>
        <p:nvPr/>
      </p:nvGrpSpPr>
      <p:grpSpPr>
        <a:xfrm>
          <a:off x="0" y="0"/>
          <a:ext cx="0" cy="0"/>
          <a:chOff x="0" y="0"/>
          <a:chExt cx="0" cy="0"/>
        </a:xfrm>
      </p:grpSpPr>
      <p:sp>
        <p:nvSpPr>
          <p:cNvPr id="13" name="Symbol zastępczy tekstu 2">
            <a:extLst>
              <a:ext uri="{FF2B5EF4-FFF2-40B4-BE49-F238E27FC236}">
                <a16:creationId xmlns:a16="http://schemas.microsoft.com/office/drawing/2014/main" id="{86CC61CC-3075-4DC7-A59C-1ADB03F47EA7}"/>
              </a:ext>
            </a:extLst>
          </p:cNvPr>
          <p:cNvSpPr>
            <a:spLocks noGrp="1"/>
          </p:cNvSpPr>
          <p:nvPr>
            <p:ph idx="23" hasCustomPrompt="1"/>
          </p:nvPr>
        </p:nvSpPr>
        <p:spPr>
          <a:xfrm>
            <a:off x="1351740" y="5258367"/>
            <a:ext cx="4266617" cy="259641"/>
          </a:xfrm>
          <a:prstGeom prst="rect">
            <a:avLst/>
          </a:prstGeom>
        </p:spPr>
        <p:txBody>
          <a:bodyPr vert="horz" lIns="91440" tIns="45720" rIns="91440" bIns="45720" rtlCol="0" anchor="ctr">
            <a:noAutofit/>
          </a:bodyPr>
          <a:lstStyle>
            <a:lvl1pPr>
              <a:defRPr sz="1800">
                <a:solidFill>
                  <a:srgbClr val="F8F8F8"/>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14" name="Symbol zastępczy tekstu 3">
            <a:extLst>
              <a:ext uri="{FF2B5EF4-FFF2-40B4-BE49-F238E27FC236}">
                <a16:creationId xmlns:a16="http://schemas.microsoft.com/office/drawing/2014/main" id="{A1332403-3578-4EED-8134-2154A3D98064}"/>
              </a:ext>
            </a:extLst>
          </p:cNvPr>
          <p:cNvSpPr>
            <a:spLocks noGrp="1"/>
          </p:cNvSpPr>
          <p:nvPr>
            <p:ph type="body" sz="quarter" idx="27" hasCustomPrompt="1"/>
          </p:nvPr>
        </p:nvSpPr>
        <p:spPr>
          <a:xfrm>
            <a:off x="1351741" y="5712263"/>
            <a:ext cx="4266616" cy="259640"/>
          </a:xfrm>
        </p:spPr>
        <p:txBody>
          <a:bodyPr anchor="ctr">
            <a:noAutofit/>
          </a:bodyPr>
          <a:lstStyle>
            <a:lvl1pPr>
              <a:defRPr sz="18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21" name="Symbol zastępczy obrazu 5">
            <a:extLst>
              <a:ext uri="{FF2B5EF4-FFF2-40B4-BE49-F238E27FC236}">
                <a16:creationId xmlns:a16="http://schemas.microsoft.com/office/drawing/2014/main" id="{62B0918A-7DBC-44B9-A69D-26DFDDEC29B2}"/>
              </a:ext>
            </a:extLst>
          </p:cNvPr>
          <p:cNvSpPr>
            <a:spLocks noGrp="1"/>
          </p:cNvSpPr>
          <p:nvPr>
            <p:ph type="pic" sz="quarter" idx="25"/>
          </p:nvPr>
        </p:nvSpPr>
        <p:spPr>
          <a:xfrm>
            <a:off x="1445686" y="869959"/>
            <a:ext cx="3795538" cy="3784461"/>
          </a:xfrm>
        </p:spPr>
        <p:txBody>
          <a:bodyPr/>
          <a:lstStyle/>
          <a:p>
            <a:endParaRPr lang="pl-PL" dirty="0"/>
          </a:p>
        </p:txBody>
      </p:sp>
      <p:sp>
        <p:nvSpPr>
          <p:cNvPr id="22" name="Symbol zastępczy obrazu 5">
            <a:extLst>
              <a:ext uri="{FF2B5EF4-FFF2-40B4-BE49-F238E27FC236}">
                <a16:creationId xmlns:a16="http://schemas.microsoft.com/office/drawing/2014/main" id="{E4218C0A-C066-4DC9-89F0-C1C71414384F}"/>
              </a:ext>
            </a:extLst>
          </p:cNvPr>
          <p:cNvSpPr>
            <a:spLocks noGrp="1"/>
          </p:cNvSpPr>
          <p:nvPr>
            <p:ph type="pic" sz="quarter" idx="32"/>
          </p:nvPr>
        </p:nvSpPr>
        <p:spPr>
          <a:xfrm>
            <a:off x="6453364" y="869958"/>
            <a:ext cx="3795538" cy="3784461"/>
          </a:xfrm>
        </p:spPr>
        <p:txBody>
          <a:bodyPr/>
          <a:lstStyle/>
          <a:p>
            <a:endParaRPr lang="pl-PL"/>
          </a:p>
        </p:txBody>
      </p:sp>
      <p:sp>
        <p:nvSpPr>
          <p:cNvPr id="3" name="Symbol zastępczy tekstu 2">
            <a:extLst>
              <a:ext uri="{FF2B5EF4-FFF2-40B4-BE49-F238E27FC236}">
                <a16:creationId xmlns:a16="http://schemas.microsoft.com/office/drawing/2014/main" id="{2068EAA3-ABB4-4AFE-A272-736CDFFF213C}"/>
              </a:ext>
            </a:extLst>
          </p:cNvPr>
          <p:cNvSpPr>
            <a:spLocks noGrp="1"/>
          </p:cNvSpPr>
          <p:nvPr>
            <p:ph type="body" sz="quarter" idx="33" hasCustomPrompt="1"/>
          </p:nvPr>
        </p:nvSpPr>
        <p:spPr>
          <a:xfrm>
            <a:off x="1351305" y="4843463"/>
            <a:ext cx="4266617" cy="414337"/>
          </a:xfrm>
        </p:spPr>
        <p:txBody>
          <a:bodyPr anchor="ctr">
            <a:noAutofit/>
          </a:bodyPr>
          <a:lstStyle>
            <a:lvl1pPr>
              <a:defRPr sz="20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
        <p:nvSpPr>
          <p:cNvPr id="26" name="Symbol zastępczy tekstu 2">
            <a:extLst>
              <a:ext uri="{FF2B5EF4-FFF2-40B4-BE49-F238E27FC236}">
                <a16:creationId xmlns:a16="http://schemas.microsoft.com/office/drawing/2014/main" id="{F4B450E9-F721-4591-8F73-BDA9BC68BE7E}"/>
              </a:ext>
            </a:extLst>
          </p:cNvPr>
          <p:cNvSpPr>
            <a:spLocks noGrp="1"/>
          </p:cNvSpPr>
          <p:nvPr>
            <p:ph idx="34" hasCustomPrompt="1"/>
          </p:nvPr>
        </p:nvSpPr>
        <p:spPr>
          <a:xfrm>
            <a:off x="6359853" y="5258367"/>
            <a:ext cx="4266617" cy="259641"/>
          </a:xfrm>
          <a:prstGeom prst="rect">
            <a:avLst/>
          </a:prstGeom>
        </p:spPr>
        <p:txBody>
          <a:bodyPr vert="horz" lIns="91440" tIns="45720" rIns="91440" bIns="45720" rtlCol="0" anchor="ctr">
            <a:noAutofit/>
          </a:bodyPr>
          <a:lstStyle>
            <a:lvl1pPr>
              <a:defRPr sz="1800">
                <a:solidFill>
                  <a:srgbClr val="F8F8F8"/>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27" name="Symbol zastępczy tekstu 3">
            <a:extLst>
              <a:ext uri="{FF2B5EF4-FFF2-40B4-BE49-F238E27FC236}">
                <a16:creationId xmlns:a16="http://schemas.microsoft.com/office/drawing/2014/main" id="{6E567CB1-5A7E-4608-80FF-C67AFF65172B}"/>
              </a:ext>
            </a:extLst>
          </p:cNvPr>
          <p:cNvSpPr>
            <a:spLocks noGrp="1"/>
          </p:cNvSpPr>
          <p:nvPr>
            <p:ph type="body" sz="quarter" idx="35" hasCustomPrompt="1"/>
          </p:nvPr>
        </p:nvSpPr>
        <p:spPr>
          <a:xfrm>
            <a:off x="6359419" y="5712263"/>
            <a:ext cx="4266616" cy="259640"/>
          </a:xfrm>
        </p:spPr>
        <p:txBody>
          <a:bodyPr anchor="ctr">
            <a:noAutofit/>
          </a:bodyPr>
          <a:lstStyle>
            <a:lvl1pPr>
              <a:defRPr sz="18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28" name="Symbol zastępczy tekstu 2">
            <a:extLst>
              <a:ext uri="{FF2B5EF4-FFF2-40B4-BE49-F238E27FC236}">
                <a16:creationId xmlns:a16="http://schemas.microsoft.com/office/drawing/2014/main" id="{34988AE3-E860-4AA5-8666-7B87F2DD6E71}"/>
              </a:ext>
            </a:extLst>
          </p:cNvPr>
          <p:cNvSpPr>
            <a:spLocks noGrp="1"/>
          </p:cNvSpPr>
          <p:nvPr>
            <p:ph type="body" sz="quarter" idx="36" hasCustomPrompt="1"/>
          </p:nvPr>
        </p:nvSpPr>
        <p:spPr>
          <a:xfrm>
            <a:off x="6359418" y="4843463"/>
            <a:ext cx="4266617" cy="414337"/>
          </a:xfrm>
        </p:spPr>
        <p:txBody>
          <a:bodyPr anchor="ctr">
            <a:noAutofit/>
          </a:bodyPr>
          <a:lstStyle>
            <a:lvl1pPr>
              <a:defRPr sz="20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Tree>
    <p:extLst>
      <p:ext uri="{BB962C8B-B14F-4D97-AF65-F5344CB8AC3E}">
        <p14:creationId xmlns:p14="http://schemas.microsoft.com/office/powerpoint/2010/main" val="31141376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utorzy 3">
    <p:spTree>
      <p:nvGrpSpPr>
        <p:cNvPr id="1" name=""/>
        <p:cNvGrpSpPr/>
        <p:nvPr/>
      </p:nvGrpSpPr>
      <p:grpSpPr>
        <a:xfrm>
          <a:off x="0" y="0"/>
          <a:ext cx="0" cy="0"/>
          <a:chOff x="0" y="0"/>
          <a:chExt cx="0" cy="0"/>
        </a:xfrm>
      </p:grpSpPr>
      <p:sp>
        <p:nvSpPr>
          <p:cNvPr id="32" name="Symbol zastępczy obrazu 5">
            <a:extLst>
              <a:ext uri="{FF2B5EF4-FFF2-40B4-BE49-F238E27FC236}">
                <a16:creationId xmlns:a16="http://schemas.microsoft.com/office/drawing/2014/main" id="{5D732D3C-AC51-42B2-B1B6-993855692CA5}"/>
              </a:ext>
            </a:extLst>
          </p:cNvPr>
          <p:cNvSpPr>
            <a:spLocks noGrp="1"/>
          </p:cNvSpPr>
          <p:nvPr>
            <p:ph type="pic" sz="quarter" idx="36"/>
          </p:nvPr>
        </p:nvSpPr>
        <p:spPr>
          <a:xfrm>
            <a:off x="8073236" y="1517658"/>
            <a:ext cx="2983831" cy="2975123"/>
          </a:xfrm>
        </p:spPr>
        <p:txBody>
          <a:bodyPr/>
          <a:lstStyle/>
          <a:p>
            <a:endParaRPr lang="pl-PL"/>
          </a:p>
        </p:txBody>
      </p:sp>
      <p:sp>
        <p:nvSpPr>
          <p:cNvPr id="36" name="Symbol zastępczy obrazu 5">
            <a:extLst>
              <a:ext uri="{FF2B5EF4-FFF2-40B4-BE49-F238E27FC236}">
                <a16:creationId xmlns:a16="http://schemas.microsoft.com/office/drawing/2014/main" id="{81698E8E-9700-4015-88E6-A6FF1DA797B8}"/>
              </a:ext>
            </a:extLst>
          </p:cNvPr>
          <p:cNvSpPr>
            <a:spLocks noGrp="1"/>
          </p:cNvSpPr>
          <p:nvPr>
            <p:ph type="pic" sz="quarter" idx="40"/>
          </p:nvPr>
        </p:nvSpPr>
        <p:spPr>
          <a:xfrm>
            <a:off x="4463515" y="1517658"/>
            <a:ext cx="2983831" cy="2975123"/>
          </a:xfrm>
        </p:spPr>
        <p:txBody>
          <a:bodyPr/>
          <a:lstStyle/>
          <a:p>
            <a:endParaRPr lang="pl-PL"/>
          </a:p>
        </p:txBody>
      </p:sp>
      <p:sp>
        <p:nvSpPr>
          <p:cNvPr id="48" name="Symbol zastępczy tekstu 2">
            <a:extLst>
              <a:ext uri="{FF2B5EF4-FFF2-40B4-BE49-F238E27FC236}">
                <a16:creationId xmlns:a16="http://schemas.microsoft.com/office/drawing/2014/main" id="{80A4FFF8-6CC6-4E9B-8713-AC4DC0A63F61}"/>
              </a:ext>
            </a:extLst>
          </p:cNvPr>
          <p:cNvSpPr>
            <a:spLocks noGrp="1"/>
          </p:cNvSpPr>
          <p:nvPr>
            <p:ph idx="42" hasCustomPrompt="1"/>
          </p:nvPr>
        </p:nvSpPr>
        <p:spPr>
          <a:xfrm>
            <a:off x="763931" y="5029200"/>
            <a:ext cx="3231872" cy="204115"/>
          </a:xfrm>
          <a:prstGeom prst="rect">
            <a:avLst/>
          </a:prstGeom>
        </p:spPr>
        <p:txBody>
          <a:bodyPr vert="horz" lIns="91440" tIns="45720" rIns="91440" bIns="45720" rtlCol="0" anchor="ctr">
            <a:noAutofit/>
          </a:bodyPr>
          <a:lstStyle>
            <a:lvl1pPr>
              <a:defRPr sz="1400">
                <a:solidFill>
                  <a:srgbClr val="F8F8F8"/>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49" name="Symbol zastępczy tekstu 3">
            <a:extLst>
              <a:ext uri="{FF2B5EF4-FFF2-40B4-BE49-F238E27FC236}">
                <a16:creationId xmlns:a16="http://schemas.microsoft.com/office/drawing/2014/main" id="{5A761231-E630-4062-8C2F-2B0CBDE7DAFA}"/>
              </a:ext>
            </a:extLst>
          </p:cNvPr>
          <p:cNvSpPr>
            <a:spLocks noGrp="1"/>
          </p:cNvSpPr>
          <p:nvPr>
            <p:ph type="body" sz="quarter" idx="43" hasCustomPrompt="1"/>
          </p:nvPr>
        </p:nvSpPr>
        <p:spPr>
          <a:xfrm>
            <a:off x="764742" y="5430431"/>
            <a:ext cx="3231872" cy="204114"/>
          </a:xfrm>
        </p:spPr>
        <p:txBody>
          <a:bodyPr anchor="ctr">
            <a:noAutofit/>
          </a:bodyPr>
          <a:lstStyle>
            <a:lvl1pPr>
              <a:defRPr sz="14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50" name="Symbol zastępczy obrazu 5">
            <a:extLst>
              <a:ext uri="{FF2B5EF4-FFF2-40B4-BE49-F238E27FC236}">
                <a16:creationId xmlns:a16="http://schemas.microsoft.com/office/drawing/2014/main" id="{B8757019-595F-46E9-A74D-8D051FAE0015}"/>
              </a:ext>
            </a:extLst>
          </p:cNvPr>
          <p:cNvSpPr>
            <a:spLocks noGrp="1"/>
          </p:cNvSpPr>
          <p:nvPr>
            <p:ph type="pic" sz="quarter" idx="44"/>
          </p:nvPr>
        </p:nvSpPr>
        <p:spPr>
          <a:xfrm>
            <a:off x="853795" y="1517658"/>
            <a:ext cx="2983831" cy="2975123"/>
          </a:xfrm>
        </p:spPr>
        <p:txBody>
          <a:bodyPr/>
          <a:lstStyle/>
          <a:p>
            <a:endParaRPr lang="pl-PL"/>
          </a:p>
        </p:txBody>
      </p:sp>
      <p:sp>
        <p:nvSpPr>
          <p:cNvPr id="3" name="Symbol zastępczy tekstu 2">
            <a:extLst>
              <a:ext uri="{FF2B5EF4-FFF2-40B4-BE49-F238E27FC236}">
                <a16:creationId xmlns:a16="http://schemas.microsoft.com/office/drawing/2014/main" id="{E6AB966F-9609-4EE2-B85B-0C50671A0735}"/>
              </a:ext>
            </a:extLst>
          </p:cNvPr>
          <p:cNvSpPr>
            <a:spLocks noGrp="1"/>
          </p:cNvSpPr>
          <p:nvPr>
            <p:ph type="body" sz="quarter" idx="51" hasCustomPrompt="1"/>
          </p:nvPr>
        </p:nvSpPr>
        <p:spPr>
          <a:xfrm>
            <a:off x="763931" y="4741863"/>
            <a:ext cx="3232824" cy="287337"/>
          </a:xfrm>
        </p:spPr>
        <p:txBody>
          <a:bodyPr anchor="ctr">
            <a:noAutofit/>
          </a:bodyPr>
          <a:lstStyle>
            <a:lvl1pPr>
              <a:defRPr sz="16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
        <p:nvSpPr>
          <p:cNvPr id="31" name="Symbol zastępczy tekstu 2">
            <a:extLst>
              <a:ext uri="{FF2B5EF4-FFF2-40B4-BE49-F238E27FC236}">
                <a16:creationId xmlns:a16="http://schemas.microsoft.com/office/drawing/2014/main" id="{D237A7F6-B348-46C0-AFBF-ABE788E4C3AD}"/>
              </a:ext>
            </a:extLst>
          </p:cNvPr>
          <p:cNvSpPr>
            <a:spLocks noGrp="1"/>
          </p:cNvSpPr>
          <p:nvPr>
            <p:ph idx="52" hasCustomPrompt="1"/>
          </p:nvPr>
        </p:nvSpPr>
        <p:spPr>
          <a:xfrm>
            <a:off x="4379777" y="5029200"/>
            <a:ext cx="3231872" cy="204115"/>
          </a:xfrm>
          <a:prstGeom prst="rect">
            <a:avLst/>
          </a:prstGeom>
        </p:spPr>
        <p:txBody>
          <a:bodyPr vert="horz" lIns="91440" tIns="45720" rIns="91440" bIns="45720" rtlCol="0" anchor="ctr">
            <a:noAutofit/>
          </a:bodyPr>
          <a:lstStyle>
            <a:lvl1pPr>
              <a:defRPr sz="1400">
                <a:solidFill>
                  <a:srgbClr val="F8F8F8"/>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37" name="Symbol zastępczy tekstu 3">
            <a:extLst>
              <a:ext uri="{FF2B5EF4-FFF2-40B4-BE49-F238E27FC236}">
                <a16:creationId xmlns:a16="http://schemas.microsoft.com/office/drawing/2014/main" id="{704A13CC-6CD6-495B-9E1A-1FB7FC1D4CED}"/>
              </a:ext>
            </a:extLst>
          </p:cNvPr>
          <p:cNvSpPr>
            <a:spLocks noGrp="1"/>
          </p:cNvSpPr>
          <p:nvPr>
            <p:ph type="body" sz="quarter" idx="53" hasCustomPrompt="1"/>
          </p:nvPr>
        </p:nvSpPr>
        <p:spPr>
          <a:xfrm>
            <a:off x="4380588" y="5430431"/>
            <a:ext cx="3231872" cy="204114"/>
          </a:xfrm>
        </p:spPr>
        <p:txBody>
          <a:bodyPr anchor="ctr">
            <a:noAutofit/>
          </a:bodyPr>
          <a:lstStyle>
            <a:lvl1pPr>
              <a:defRPr sz="14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38" name="Symbol zastępczy tekstu 2">
            <a:extLst>
              <a:ext uri="{FF2B5EF4-FFF2-40B4-BE49-F238E27FC236}">
                <a16:creationId xmlns:a16="http://schemas.microsoft.com/office/drawing/2014/main" id="{CB022095-7794-4B2B-A238-1BDCE119857F}"/>
              </a:ext>
            </a:extLst>
          </p:cNvPr>
          <p:cNvSpPr>
            <a:spLocks noGrp="1"/>
          </p:cNvSpPr>
          <p:nvPr>
            <p:ph type="body" sz="quarter" idx="54" hasCustomPrompt="1"/>
          </p:nvPr>
        </p:nvSpPr>
        <p:spPr>
          <a:xfrm>
            <a:off x="4379777" y="4741863"/>
            <a:ext cx="3232824" cy="287337"/>
          </a:xfrm>
        </p:spPr>
        <p:txBody>
          <a:bodyPr anchor="ctr">
            <a:noAutofit/>
          </a:bodyPr>
          <a:lstStyle>
            <a:lvl1pPr>
              <a:defRPr sz="16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
        <p:nvSpPr>
          <p:cNvPr id="39" name="Symbol zastępczy tekstu 2">
            <a:extLst>
              <a:ext uri="{FF2B5EF4-FFF2-40B4-BE49-F238E27FC236}">
                <a16:creationId xmlns:a16="http://schemas.microsoft.com/office/drawing/2014/main" id="{A0AB4C30-DD08-4688-8A80-24441116AE0D}"/>
              </a:ext>
            </a:extLst>
          </p:cNvPr>
          <p:cNvSpPr>
            <a:spLocks noGrp="1"/>
          </p:cNvSpPr>
          <p:nvPr>
            <p:ph idx="55" hasCustomPrompt="1"/>
          </p:nvPr>
        </p:nvSpPr>
        <p:spPr>
          <a:xfrm>
            <a:off x="7988408" y="5029200"/>
            <a:ext cx="3231872" cy="204115"/>
          </a:xfrm>
          <a:prstGeom prst="rect">
            <a:avLst/>
          </a:prstGeom>
        </p:spPr>
        <p:txBody>
          <a:bodyPr vert="horz" lIns="91440" tIns="45720" rIns="91440" bIns="45720" rtlCol="0" anchor="ctr">
            <a:noAutofit/>
          </a:bodyPr>
          <a:lstStyle>
            <a:lvl1pPr>
              <a:defRPr sz="1400">
                <a:solidFill>
                  <a:srgbClr val="F8F8F8"/>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40" name="Symbol zastępczy tekstu 3">
            <a:extLst>
              <a:ext uri="{FF2B5EF4-FFF2-40B4-BE49-F238E27FC236}">
                <a16:creationId xmlns:a16="http://schemas.microsoft.com/office/drawing/2014/main" id="{DEB324BD-62A0-4EA9-8E88-8039E99202C8}"/>
              </a:ext>
            </a:extLst>
          </p:cNvPr>
          <p:cNvSpPr>
            <a:spLocks noGrp="1"/>
          </p:cNvSpPr>
          <p:nvPr>
            <p:ph type="body" sz="quarter" idx="56" hasCustomPrompt="1"/>
          </p:nvPr>
        </p:nvSpPr>
        <p:spPr>
          <a:xfrm>
            <a:off x="7989219" y="5430431"/>
            <a:ext cx="3231872" cy="204114"/>
          </a:xfrm>
        </p:spPr>
        <p:txBody>
          <a:bodyPr anchor="ctr">
            <a:noAutofit/>
          </a:bodyPr>
          <a:lstStyle>
            <a:lvl1pPr>
              <a:defRPr sz="14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41" name="Symbol zastępczy tekstu 2">
            <a:extLst>
              <a:ext uri="{FF2B5EF4-FFF2-40B4-BE49-F238E27FC236}">
                <a16:creationId xmlns:a16="http://schemas.microsoft.com/office/drawing/2014/main" id="{EDBCA16A-EFBD-4752-8C3F-4353C9680C8C}"/>
              </a:ext>
            </a:extLst>
          </p:cNvPr>
          <p:cNvSpPr>
            <a:spLocks noGrp="1"/>
          </p:cNvSpPr>
          <p:nvPr>
            <p:ph type="body" sz="quarter" idx="57" hasCustomPrompt="1"/>
          </p:nvPr>
        </p:nvSpPr>
        <p:spPr>
          <a:xfrm>
            <a:off x="7988408" y="4741863"/>
            <a:ext cx="3232824" cy="287337"/>
          </a:xfrm>
        </p:spPr>
        <p:txBody>
          <a:bodyPr anchor="ctr">
            <a:noAutofit/>
          </a:bodyPr>
          <a:lstStyle>
            <a:lvl1pPr>
              <a:defRPr sz="16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Tree>
    <p:extLst>
      <p:ext uri="{BB962C8B-B14F-4D97-AF65-F5344CB8AC3E}">
        <p14:creationId xmlns:p14="http://schemas.microsoft.com/office/powerpoint/2010/main" val="27927474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lajd końcowy">
    <p:spTree>
      <p:nvGrpSpPr>
        <p:cNvPr id="1" name=""/>
        <p:cNvGrpSpPr/>
        <p:nvPr/>
      </p:nvGrpSpPr>
      <p:grpSpPr>
        <a:xfrm>
          <a:off x="0" y="0"/>
          <a:ext cx="0" cy="0"/>
          <a:chOff x="0" y="0"/>
          <a:chExt cx="0" cy="0"/>
        </a:xfrm>
      </p:grpSpPr>
      <p:sp>
        <p:nvSpPr>
          <p:cNvPr id="3" name="Kancelaria dziś">
            <a:extLst>
              <a:ext uri="{FF2B5EF4-FFF2-40B4-BE49-F238E27FC236}">
                <a16:creationId xmlns:a16="http://schemas.microsoft.com/office/drawing/2014/main" id="{203EE468-5575-4075-9B3F-11190A4C1F40}"/>
              </a:ext>
            </a:extLst>
          </p:cNvPr>
          <p:cNvSpPr txBox="1"/>
          <p:nvPr userDrawn="1"/>
        </p:nvSpPr>
        <p:spPr>
          <a:xfrm>
            <a:off x="1467493" y="2571329"/>
            <a:ext cx="8584090" cy="8576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4400" b="0" dirty="0">
                <a:solidFill>
                  <a:schemeClr val="bg1"/>
                </a:solidFill>
                <a:latin typeface="Open Sans" panose="020B0606030504020204" pitchFamily="34" charset="0"/>
                <a:ea typeface="Open Sans" panose="020B0606030504020204" pitchFamily="34" charset="0"/>
                <a:cs typeface="Open Sans" panose="020B0606030504020204" pitchFamily="34" charset="0"/>
              </a:rPr>
              <a:t>WE KNOW </a:t>
            </a:r>
            <a:r>
              <a:rPr lang="pl-PL" sz="4400" dirty="0">
                <a:solidFill>
                  <a:srgbClr val="EF2C67"/>
                </a:solidFill>
                <a:latin typeface="Open Sans" panose="020B0606030504020204" pitchFamily="34" charset="0"/>
                <a:ea typeface="Open Sans" panose="020B0606030504020204" pitchFamily="34" charset="0"/>
                <a:cs typeface="Open Sans" panose="020B0606030504020204" pitchFamily="34" charset="0"/>
              </a:rPr>
              <a:t>IT</a:t>
            </a:r>
          </a:p>
        </p:txBody>
      </p:sp>
      <p:sp>
        <p:nvSpPr>
          <p:cNvPr id="4" name="Kancelaria dziś">
            <a:extLst>
              <a:ext uri="{FF2B5EF4-FFF2-40B4-BE49-F238E27FC236}">
                <a16:creationId xmlns:a16="http://schemas.microsoft.com/office/drawing/2014/main" id="{B78309D4-C305-48F2-8D86-DB9D5EBF1258}"/>
              </a:ext>
            </a:extLst>
          </p:cNvPr>
          <p:cNvSpPr txBox="1"/>
          <p:nvPr userDrawn="1"/>
        </p:nvSpPr>
        <p:spPr>
          <a:xfrm>
            <a:off x="1467493" y="3351030"/>
            <a:ext cx="8584090" cy="6517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3200" b="0" dirty="0">
                <a:solidFill>
                  <a:srgbClr val="D62D60"/>
                </a:solidFill>
                <a:latin typeface="Open Sans" panose="020B0606030504020204" pitchFamily="34" charset="0"/>
                <a:ea typeface="Open Sans" panose="020B0606030504020204" pitchFamily="34" charset="0"/>
                <a:cs typeface="Open Sans" panose="020B0606030504020204" pitchFamily="34" charset="0"/>
              </a:rPr>
              <a:t>Dziękujemy za uwagę!</a:t>
            </a:r>
          </a:p>
        </p:txBody>
      </p:sp>
      <p:pic>
        <p:nvPicPr>
          <p:cNvPr id="5" name="Obraz 4">
            <a:extLst>
              <a:ext uri="{FF2B5EF4-FFF2-40B4-BE49-F238E27FC236}">
                <a16:creationId xmlns:a16="http://schemas.microsoft.com/office/drawing/2014/main" id="{DBF3627F-9A49-4AAD-8B53-42584B4AFD6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Tree>
    <p:extLst>
      <p:ext uri="{BB962C8B-B14F-4D97-AF65-F5344CB8AC3E}">
        <p14:creationId xmlns:p14="http://schemas.microsoft.com/office/powerpoint/2010/main" val="6498803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3" name="Kancelaria dziś">
            <a:extLst>
              <a:ext uri="{FF2B5EF4-FFF2-40B4-BE49-F238E27FC236}">
                <a16:creationId xmlns:a16="http://schemas.microsoft.com/office/drawing/2014/main" id="{203EE468-5575-4075-9B3F-11190A4C1F40}"/>
              </a:ext>
            </a:extLst>
          </p:cNvPr>
          <p:cNvSpPr txBox="1"/>
          <p:nvPr userDrawn="1"/>
        </p:nvSpPr>
        <p:spPr>
          <a:xfrm>
            <a:off x="4735483" y="1476166"/>
            <a:ext cx="5088645" cy="8576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4400" dirty="0" err="1">
                <a:solidFill>
                  <a:schemeClr val="bg1"/>
                </a:solidFill>
                <a:latin typeface="Open Sans" panose="020B0606030504020204" pitchFamily="34" charset="0"/>
                <a:ea typeface="Open Sans" panose="020B0606030504020204" pitchFamily="34" charset="0"/>
                <a:cs typeface="Open Sans" panose="020B0606030504020204" pitchFamily="34" charset="0"/>
              </a:rPr>
              <a:t>Contact</a:t>
            </a:r>
            <a:endParaRPr lang="pl-PL" sz="44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Kancelaria dziś">
            <a:extLst>
              <a:ext uri="{FF2B5EF4-FFF2-40B4-BE49-F238E27FC236}">
                <a16:creationId xmlns:a16="http://schemas.microsoft.com/office/drawing/2014/main" id="{B78309D4-C305-48F2-8D86-DB9D5EBF1258}"/>
              </a:ext>
            </a:extLst>
          </p:cNvPr>
          <p:cNvSpPr txBox="1"/>
          <p:nvPr userDrawn="1"/>
        </p:nvSpPr>
        <p:spPr>
          <a:xfrm>
            <a:off x="4735483" y="2458441"/>
            <a:ext cx="4280043" cy="26513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2800" b="0" dirty="0">
                <a:solidFill>
                  <a:schemeClr val="bg1"/>
                </a:solidFill>
                <a:latin typeface="Open Sans" panose="020B0606030504020204" pitchFamily="34" charset="0"/>
                <a:ea typeface="Open Sans" panose="020B0606030504020204" pitchFamily="34" charset="0"/>
                <a:cs typeface="Open Sans" panose="020B0606030504020204" pitchFamily="34" charset="0"/>
              </a:rPr>
              <a:t>Maruta Wachta sp.k.</a:t>
            </a:r>
          </a:p>
          <a:p>
            <a:pPr>
              <a:lnSpc>
                <a:spcPct val="120000"/>
              </a:lnSpc>
            </a:pPr>
            <a:r>
              <a:rPr lang="pl-PL" sz="2800" b="0" dirty="0">
                <a:solidFill>
                  <a:schemeClr val="bg1"/>
                </a:solidFill>
                <a:latin typeface="Open Sans" panose="020B0606030504020204" pitchFamily="34" charset="0"/>
                <a:ea typeface="Open Sans" panose="020B0606030504020204" pitchFamily="34" charset="0"/>
                <a:cs typeface="Open Sans" panose="020B0606030504020204" pitchFamily="34" charset="0"/>
              </a:rPr>
              <a:t>Ul. Wspólna 62</a:t>
            </a:r>
          </a:p>
          <a:p>
            <a:pPr>
              <a:lnSpc>
                <a:spcPct val="120000"/>
              </a:lnSpc>
            </a:pPr>
            <a:r>
              <a:rPr lang="pl-PL" sz="2800" b="0" dirty="0">
                <a:solidFill>
                  <a:schemeClr val="bg1"/>
                </a:solidFill>
                <a:latin typeface="Open Sans" panose="020B0606030504020204" pitchFamily="34" charset="0"/>
                <a:ea typeface="Open Sans" panose="020B0606030504020204" pitchFamily="34" charset="0"/>
                <a:cs typeface="Open Sans" panose="020B0606030504020204" pitchFamily="34" charset="0"/>
              </a:rPr>
              <a:t>00-684 Warszawa</a:t>
            </a:r>
          </a:p>
          <a:p>
            <a:pPr>
              <a:lnSpc>
                <a:spcPct val="120000"/>
              </a:lnSpc>
            </a:pPr>
            <a:r>
              <a:rPr lang="pl-PL" sz="2800" b="0" dirty="0">
                <a:solidFill>
                  <a:schemeClr val="bg1"/>
                </a:solidFill>
                <a:latin typeface="Open Sans" panose="020B0606030504020204" pitchFamily="34" charset="0"/>
                <a:ea typeface="Open Sans" panose="020B0606030504020204" pitchFamily="34" charset="0"/>
                <a:cs typeface="Open Sans" panose="020B0606030504020204" pitchFamily="34" charset="0"/>
              </a:rPr>
              <a:t>biuro@maruta.pl</a:t>
            </a:r>
          </a:p>
          <a:p>
            <a:pPr>
              <a:lnSpc>
                <a:spcPct val="120000"/>
              </a:lnSpc>
            </a:pPr>
            <a:r>
              <a:rPr lang="pl-PL" sz="2800" b="0" dirty="0">
                <a:solidFill>
                  <a:schemeClr val="bg1"/>
                </a:solidFill>
                <a:latin typeface="Open Sans" panose="020B0606030504020204" pitchFamily="34" charset="0"/>
                <a:ea typeface="Open Sans" panose="020B0606030504020204" pitchFamily="34" charset="0"/>
                <a:cs typeface="Open Sans" panose="020B0606030504020204" pitchFamily="34" charset="0"/>
              </a:rPr>
              <a:t>+ 48 22 128 00 00</a:t>
            </a:r>
          </a:p>
        </p:txBody>
      </p:sp>
      <p:pic>
        <p:nvPicPr>
          <p:cNvPr id="5" name="Obraz 4">
            <a:extLst>
              <a:ext uri="{FF2B5EF4-FFF2-40B4-BE49-F238E27FC236}">
                <a16:creationId xmlns:a16="http://schemas.microsoft.com/office/drawing/2014/main" id="{DBF3627F-9A49-4AAD-8B53-42584B4AFD6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pic>
        <p:nvPicPr>
          <p:cNvPr id="6" name="Obraz 5">
            <a:extLst>
              <a:ext uri="{FF2B5EF4-FFF2-40B4-BE49-F238E27FC236}">
                <a16:creationId xmlns:a16="http://schemas.microsoft.com/office/drawing/2014/main" id="{2EA86900-4AE8-406E-9647-44DC86771C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34910" y="1521481"/>
            <a:ext cx="1495136" cy="3588327"/>
          </a:xfrm>
          <a:prstGeom prst="rect">
            <a:avLst/>
          </a:prstGeom>
        </p:spPr>
      </p:pic>
    </p:spTree>
    <p:extLst>
      <p:ext uri="{BB962C8B-B14F-4D97-AF65-F5344CB8AC3E}">
        <p14:creationId xmlns:p14="http://schemas.microsoft.com/office/powerpoint/2010/main" val="35563774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usty slajd z logo">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0F430EE1-4241-4E23-8337-CFA8F18A684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Tree>
    <p:extLst>
      <p:ext uri="{BB962C8B-B14F-4D97-AF65-F5344CB8AC3E}">
        <p14:creationId xmlns:p14="http://schemas.microsoft.com/office/powerpoint/2010/main" val="219326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ło z grafiką">
    <p:spTree>
      <p:nvGrpSpPr>
        <p:cNvPr id="1" name=""/>
        <p:cNvGrpSpPr/>
        <p:nvPr/>
      </p:nvGrpSpPr>
      <p:grpSpPr>
        <a:xfrm>
          <a:off x="0" y="0"/>
          <a:ext cx="0" cy="0"/>
          <a:chOff x="0" y="0"/>
          <a:chExt cx="0" cy="0"/>
        </a:xfrm>
      </p:grpSpPr>
      <p:pic>
        <p:nvPicPr>
          <p:cNvPr id="5" name="Grafika 4" descr="Szala sprawiedliwości kontur">
            <a:extLst>
              <a:ext uri="{FF2B5EF4-FFF2-40B4-BE49-F238E27FC236}">
                <a16:creationId xmlns:a16="http://schemas.microsoft.com/office/drawing/2014/main" id="{673249FA-46BC-4E8E-8219-E7089E1C1D3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772399" y="1591629"/>
            <a:ext cx="3674741" cy="3674741"/>
          </a:xfrm>
          <a:prstGeom prst="rect">
            <a:avLst/>
          </a:prstGeom>
        </p:spPr>
      </p:pic>
      <p:sp>
        <p:nvSpPr>
          <p:cNvPr id="6" name="Podtytuł 2">
            <a:extLst>
              <a:ext uri="{FF2B5EF4-FFF2-40B4-BE49-F238E27FC236}">
                <a16:creationId xmlns:a16="http://schemas.microsoft.com/office/drawing/2014/main" id="{0E9E5236-BA41-41A8-936C-916B585B517F}"/>
              </a:ext>
            </a:extLst>
          </p:cNvPr>
          <p:cNvSpPr>
            <a:spLocks noGrp="1"/>
          </p:cNvSpPr>
          <p:nvPr>
            <p:ph type="subTitle" idx="1" hasCustomPrompt="1"/>
          </p:nvPr>
        </p:nvSpPr>
        <p:spPr>
          <a:xfrm>
            <a:off x="1434463" y="3429000"/>
            <a:ext cx="6388737" cy="1963448"/>
          </a:xfrm>
        </p:spPr>
        <p:txBody>
          <a:bodyPr>
            <a:normAutofit/>
          </a:bodyPr>
          <a:lstStyle>
            <a:lvl1pPr marL="0" indent="0" algn="l">
              <a:lnSpc>
                <a:spcPct val="12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Podtytuł</a:t>
            </a:r>
          </a:p>
        </p:txBody>
      </p:sp>
      <p:sp>
        <p:nvSpPr>
          <p:cNvPr id="7" name="Symbol zastępczy tytułu 1">
            <a:extLst>
              <a:ext uri="{FF2B5EF4-FFF2-40B4-BE49-F238E27FC236}">
                <a16:creationId xmlns:a16="http://schemas.microsoft.com/office/drawing/2014/main" id="{BB48C089-89D2-4F2F-9840-54528B6DA927}"/>
              </a:ext>
            </a:extLst>
          </p:cNvPr>
          <p:cNvSpPr>
            <a:spLocks noGrp="1"/>
          </p:cNvSpPr>
          <p:nvPr>
            <p:ph type="title" hasCustomPrompt="1"/>
          </p:nvPr>
        </p:nvSpPr>
        <p:spPr>
          <a:xfrm>
            <a:off x="1434462" y="1465546"/>
            <a:ext cx="6388739" cy="1963449"/>
          </a:xfrm>
          <a:prstGeom prst="rect">
            <a:avLst/>
          </a:prstGeom>
        </p:spPr>
        <p:txBody>
          <a:bodyPr vert="horz" lIns="91440" tIns="45720" rIns="91440" bIns="45720" rtlCol="0" anchor="b">
            <a:normAutofit/>
          </a:bodyPr>
          <a:lstStyle>
            <a:lvl1pPr>
              <a:lnSpc>
                <a:spcPct val="120000"/>
              </a:lnSpc>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a:t>
            </a:r>
          </a:p>
        </p:txBody>
      </p:sp>
    </p:spTree>
    <p:extLst>
      <p:ext uri="{BB962C8B-B14F-4D97-AF65-F5344CB8AC3E}">
        <p14:creationId xmlns:p14="http://schemas.microsoft.com/office/powerpoint/2010/main" val="23821316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usty slaj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73764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ytuł 1">
    <p:spTree>
      <p:nvGrpSpPr>
        <p:cNvPr id="1" name=""/>
        <p:cNvGrpSpPr/>
        <p:nvPr/>
      </p:nvGrpSpPr>
      <p:grpSpPr>
        <a:xfrm>
          <a:off x="0" y="0"/>
          <a:ext cx="0" cy="0"/>
          <a:chOff x="0" y="0"/>
          <a:chExt cx="0" cy="0"/>
        </a:xfrm>
      </p:grpSpPr>
      <p:sp>
        <p:nvSpPr>
          <p:cNvPr id="3" name="Podtytuł 2">
            <a:extLst>
              <a:ext uri="{FF2B5EF4-FFF2-40B4-BE49-F238E27FC236}">
                <a16:creationId xmlns:a16="http://schemas.microsoft.com/office/drawing/2014/main" id="{2E6CBB33-ADE7-4DAF-BA0D-E0C08C45B069}"/>
              </a:ext>
            </a:extLst>
          </p:cNvPr>
          <p:cNvSpPr>
            <a:spLocks noGrp="1"/>
          </p:cNvSpPr>
          <p:nvPr>
            <p:ph type="subTitle" idx="1" hasCustomPrompt="1"/>
          </p:nvPr>
        </p:nvSpPr>
        <p:spPr>
          <a:xfrm>
            <a:off x="1434463" y="3428999"/>
            <a:ext cx="7538085" cy="1963449"/>
          </a:xfrm>
        </p:spPr>
        <p:txBody>
          <a:bodyPr>
            <a:normAutofit/>
          </a:bodyPr>
          <a:lstStyle>
            <a:lvl1pPr marL="0" indent="0" algn="l">
              <a:lnSpc>
                <a:spcPct val="12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Podtytuł</a:t>
            </a:r>
          </a:p>
        </p:txBody>
      </p:sp>
      <p:sp>
        <p:nvSpPr>
          <p:cNvPr id="6" name="Symbol zastępczy tytułu 1">
            <a:extLst>
              <a:ext uri="{FF2B5EF4-FFF2-40B4-BE49-F238E27FC236}">
                <a16:creationId xmlns:a16="http://schemas.microsoft.com/office/drawing/2014/main" id="{441968FF-CD70-4F61-95E5-13E4E176213F}"/>
              </a:ext>
            </a:extLst>
          </p:cNvPr>
          <p:cNvSpPr>
            <a:spLocks noGrp="1"/>
          </p:cNvSpPr>
          <p:nvPr>
            <p:ph type="title" hasCustomPrompt="1"/>
          </p:nvPr>
        </p:nvSpPr>
        <p:spPr>
          <a:xfrm>
            <a:off x="1434462" y="1465546"/>
            <a:ext cx="7538087" cy="1963450"/>
          </a:xfrm>
          <a:prstGeom prst="rect">
            <a:avLst/>
          </a:prstGeom>
        </p:spPr>
        <p:txBody>
          <a:bodyPr vert="horz" lIns="91440" tIns="45720" rIns="91440" bIns="45720" rtlCol="0" anchor="b">
            <a:normAutofit/>
          </a:bodyPr>
          <a:lstStyle>
            <a:lvl1pPr>
              <a:lnSpc>
                <a:spcPct val="120000"/>
              </a:lnSpc>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a:t>
            </a:r>
          </a:p>
        </p:txBody>
      </p:sp>
      <p:grpSp>
        <p:nvGrpSpPr>
          <p:cNvPr id="89" name="Grupa 88">
            <a:extLst>
              <a:ext uri="{FF2B5EF4-FFF2-40B4-BE49-F238E27FC236}">
                <a16:creationId xmlns:a16="http://schemas.microsoft.com/office/drawing/2014/main" id="{3A255E45-F45F-417D-9D7E-01C62D5357E1}"/>
              </a:ext>
            </a:extLst>
          </p:cNvPr>
          <p:cNvGrpSpPr/>
          <p:nvPr userDrawn="1"/>
        </p:nvGrpSpPr>
        <p:grpSpPr>
          <a:xfrm>
            <a:off x="8972549" y="-4"/>
            <a:ext cx="3219451" cy="6858004"/>
            <a:chOff x="8972549" y="-4"/>
            <a:chExt cx="3219451" cy="6858004"/>
          </a:xfrm>
        </p:grpSpPr>
        <p:cxnSp>
          <p:nvCxnSpPr>
            <p:cNvPr id="8" name="Łącznik prosty 7">
              <a:extLst>
                <a:ext uri="{FF2B5EF4-FFF2-40B4-BE49-F238E27FC236}">
                  <a16:creationId xmlns:a16="http://schemas.microsoft.com/office/drawing/2014/main" id="{59193FF4-BA0E-4C49-8AAA-4670132DD4C8}"/>
                </a:ext>
              </a:extLst>
            </p:cNvPr>
            <p:cNvCxnSpPr>
              <a:cxnSpLocks/>
            </p:cNvCxnSpPr>
            <p:nvPr userDrawn="1"/>
          </p:nvCxnSpPr>
          <p:spPr>
            <a:xfrm flipV="1">
              <a:off x="12192000" y="0"/>
              <a:ext cx="0"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2" name="Łącznik prosty 11">
              <a:extLst>
                <a:ext uri="{FF2B5EF4-FFF2-40B4-BE49-F238E27FC236}">
                  <a16:creationId xmlns:a16="http://schemas.microsoft.com/office/drawing/2014/main" id="{9FE2A43C-5EA1-4CB9-AEA4-A854FC968CF1}"/>
                </a:ext>
              </a:extLst>
            </p:cNvPr>
            <p:cNvCxnSpPr>
              <a:cxnSpLocks/>
            </p:cNvCxnSpPr>
            <p:nvPr userDrawn="1"/>
          </p:nvCxnSpPr>
          <p:spPr>
            <a:xfrm>
              <a:off x="8972550" y="0"/>
              <a:ext cx="3219450"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sp>
          <p:nvSpPr>
            <p:cNvPr id="88" name="Dowolny kształt: kształt 87">
              <a:extLst>
                <a:ext uri="{FF2B5EF4-FFF2-40B4-BE49-F238E27FC236}">
                  <a16:creationId xmlns:a16="http://schemas.microsoft.com/office/drawing/2014/main" id="{CCF3360E-CD77-467A-8CFE-76E4EB838C6A}"/>
                </a:ext>
              </a:extLst>
            </p:cNvPr>
            <p:cNvSpPr/>
            <p:nvPr userDrawn="1"/>
          </p:nvSpPr>
          <p:spPr>
            <a:xfrm>
              <a:off x="8972549" y="-4"/>
              <a:ext cx="3219451" cy="6858001"/>
            </a:xfrm>
            <a:custGeom>
              <a:avLst/>
              <a:gdLst>
                <a:gd name="connsiteX0" fmla="*/ 3233057 w 3233057"/>
                <a:gd name="connsiteY0" fmla="*/ 10886 h 6879772"/>
                <a:gd name="connsiteX1" fmla="*/ 0 w 3233057"/>
                <a:gd name="connsiteY1" fmla="*/ 0 h 6879772"/>
                <a:gd name="connsiteX2" fmla="*/ 1458685 w 3233057"/>
                <a:gd name="connsiteY2" fmla="*/ 6879772 h 6879772"/>
                <a:gd name="connsiteX3" fmla="*/ 3233057 w 3233057"/>
                <a:gd name="connsiteY3" fmla="*/ 6868886 h 6879772"/>
                <a:gd name="connsiteX4" fmla="*/ 3233057 w 3233057"/>
                <a:gd name="connsiteY4" fmla="*/ 10886 h 6879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3057" h="6879772">
                  <a:moveTo>
                    <a:pt x="3233057" y="10886"/>
                  </a:moveTo>
                  <a:lnTo>
                    <a:pt x="0" y="0"/>
                  </a:lnTo>
                  <a:lnTo>
                    <a:pt x="1458685" y="6879772"/>
                  </a:lnTo>
                  <a:lnTo>
                    <a:pt x="3233057" y="6868886"/>
                  </a:lnTo>
                  <a:cubicBezTo>
                    <a:pt x="3225800" y="4582886"/>
                    <a:pt x="3218542" y="2296886"/>
                    <a:pt x="3233057" y="10886"/>
                  </a:cubicBezTo>
                  <a:close/>
                </a:path>
              </a:pathLst>
            </a:custGeom>
            <a:solidFill>
              <a:srgbClr val="EF2C67"/>
            </a:solidFill>
            <a:ln>
              <a:solidFill>
                <a:srgbClr val="EF2C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16" name="Łącznik prosty 15">
              <a:extLst>
                <a:ext uri="{FF2B5EF4-FFF2-40B4-BE49-F238E27FC236}">
                  <a16:creationId xmlns:a16="http://schemas.microsoft.com/office/drawing/2014/main" id="{96F587D7-3788-41E4-8C41-E5C784928BF0}"/>
                </a:ext>
              </a:extLst>
            </p:cNvPr>
            <p:cNvCxnSpPr>
              <a:cxnSpLocks/>
            </p:cNvCxnSpPr>
            <p:nvPr userDrawn="1"/>
          </p:nvCxnSpPr>
          <p:spPr>
            <a:xfrm flipH="1">
              <a:off x="10429875" y="6858000"/>
              <a:ext cx="1762125"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9" name="Łącznik prosty 18">
              <a:extLst>
                <a:ext uri="{FF2B5EF4-FFF2-40B4-BE49-F238E27FC236}">
                  <a16:creationId xmlns:a16="http://schemas.microsoft.com/office/drawing/2014/main" id="{D4BA56F1-0E86-4917-AEB3-31FF19D8AA0C}"/>
                </a:ext>
              </a:extLst>
            </p:cNvPr>
            <p:cNvCxnSpPr>
              <a:cxnSpLocks/>
            </p:cNvCxnSpPr>
            <p:nvPr userDrawn="1"/>
          </p:nvCxnSpPr>
          <p:spPr>
            <a:xfrm>
              <a:off x="8972550" y="0"/>
              <a:ext cx="1457325"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grpSp>
      <p:pic>
        <p:nvPicPr>
          <p:cNvPr id="7" name="Obraz 6" descr="Obraz zawierający tekst, clipart&#10;&#10;Opis wygenerowany automatycznie">
            <a:extLst>
              <a:ext uri="{FF2B5EF4-FFF2-40B4-BE49-F238E27FC236}">
                <a16:creationId xmlns:a16="http://schemas.microsoft.com/office/drawing/2014/main" id="{A9A06B28-405C-453E-837B-6AB03354476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20015"/>
          <a:stretch/>
        </p:blipFill>
        <p:spPr>
          <a:xfrm>
            <a:off x="10734675" y="6046217"/>
            <a:ext cx="1457324" cy="441838"/>
          </a:xfrm>
          <a:prstGeom prst="rect">
            <a:avLst/>
          </a:prstGeom>
        </p:spPr>
      </p:pic>
    </p:spTree>
    <p:extLst>
      <p:ext uri="{BB962C8B-B14F-4D97-AF65-F5344CB8AC3E}">
        <p14:creationId xmlns:p14="http://schemas.microsoft.com/office/powerpoint/2010/main" val="960164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ytuł 2">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id="{56F987F1-AD6E-4DFE-A28C-1433425880C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
        <p:nvSpPr>
          <p:cNvPr id="8" name="Podtytuł 2">
            <a:extLst>
              <a:ext uri="{FF2B5EF4-FFF2-40B4-BE49-F238E27FC236}">
                <a16:creationId xmlns:a16="http://schemas.microsoft.com/office/drawing/2014/main" id="{5C13BAA4-12DB-4750-BA26-38FF36AE591A}"/>
              </a:ext>
            </a:extLst>
          </p:cNvPr>
          <p:cNvSpPr>
            <a:spLocks noGrp="1"/>
          </p:cNvSpPr>
          <p:nvPr>
            <p:ph type="subTitle" idx="1" hasCustomPrompt="1"/>
          </p:nvPr>
        </p:nvSpPr>
        <p:spPr>
          <a:xfrm>
            <a:off x="1434463" y="3428999"/>
            <a:ext cx="9403398" cy="1963449"/>
          </a:xfrm>
        </p:spPr>
        <p:txBody>
          <a:bodyPr>
            <a:normAutofit/>
          </a:bodyPr>
          <a:lstStyle>
            <a:lvl1pPr marL="0" indent="0" algn="l">
              <a:lnSpc>
                <a:spcPct val="12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Podtytuł</a:t>
            </a:r>
          </a:p>
        </p:txBody>
      </p:sp>
      <p:sp>
        <p:nvSpPr>
          <p:cNvPr id="9" name="Symbol zastępczy tytułu 1">
            <a:extLst>
              <a:ext uri="{FF2B5EF4-FFF2-40B4-BE49-F238E27FC236}">
                <a16:creationId xmlns:a16="http://schemas.microsoft.com/office/drawing/2014/main" id="{FF00E079-F1C4-4318-B4C5-C02129A1AB9A}"/>
              </a:ext>
            </a:extLst>
          </p:cNvPr>
          <p:cNvSpPr>
            <a:spLocks noGrp="1"/>
          </p:cNvSpPr>
          <p:nvPr>
            <p:ph type="title" hasCustomPrompt="1"/>
          </p:nvPr>
        </p:nvSpPr>
        <p:spPr>
          <a:xfrm>
            <a:off x="1434462" y="1465546"/>
            <a:ext cx="9403400" cy="1963450"/>
          </a:xfrm>
          <a:prstGeom prst="rect">
            <a:avLst/>
          </a:prstGeom>
        </p:spPr>
        <p:txBody>
          <a:bodyPr vert="horz" lIns="91440" tIns="45720" rIns="91440" bIns="45720" rtlCol="0" anchor="b">
            <a:normAutofit/>
          </a:bodyPr>
          <a:lstStyle>
            <a:lvl1pPr>
              <a:lnSpc>
                <a:spcPct val="120000"/>
              </a:lnSpc>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a:t>
            </a:r>
          </a:p>
        </p:txBody>
      </p:sp>
    </p:spTree>
    <p:extLst>
      <p:ext uri="{BB962C8B-B14F-4D97-AF65-F5344CB8AC3E}">
        <p14:creationId xmlns:p14="http://schemas.microsoft.com/office/powerpoint/2010/main" val="10384994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ło z grafiką">
    <p:spTree>
      <p:nvGrpSpPr>
        <p:cNvPr id="1" name=""/>
        <p:cNvGrpSpPr/>
        <p:nvPr/>
      </p:nvGrpSpPr>
      <p:grpSpPr>
        <a:xfrm>
          <a:off x="0" y="0"/>
          <a:ext cx="0" cy="0"/>
          <a:chOff x="0" y="0"/>
          <a:chExt cx="0" cy="0"/>
        </a:xfrm>
      </p:grpSpPr>
      <p:pic>
        <p:nvPicPr>
          <p:cNvPr id="5" name="Grafika 4" descr="Szala sprawiedliwości kontur">
            <a:extLst>
              <a:ext uri="{FF2B5EF4-FFF2-40B4-BE49-F238E27FC236}">
                <a16:creationId xmlns:a16="http://schemas.microsoft.com/office/drawing/2014/main" id="{673249FA-46BC-4E8E-8219-E7089E1C1D3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772399" y="1591629"/>
            <a:ext cx="3674741" cy="3674741"/>
          </a:xfrm>
          <a:prstGeom prst="rect">
            <a:avLst/>
          </a:prstGeom>
        </p:spPr>
      </p:pic>
      <p:sp>
        <p:nvSpPr>
          <p:cNvPr id="6" name="Podtytuł 2">
            <a:extLst>
              <a:ext uri="{FF2B5EF4-FFF2-40B4-BE49-F238E27FC236}">
                <a16:creationId xmlns:a16="http://schemas.microsoft.com/office/drawing/2014/main" id="{0E9E5236-BA41-41A8-936C-916B585B517F}"/>
              </a:ext>
            </a:extLst>
          </p:cNvPr>
          <p:cNvSpPr>
            <a:spLocks noGrp="1"/>
          </p:cNvSpPr>
          <p:nvPr>
            <p:ph type="subTitle" idx="1" hasCustomPrompt="1"/>
          </p:nvPr>
        </p:nvSpPr>
        <p:spPr>
          <a:xfrm>
            <a:off x="1434463" y="3429000"/>
            <a:ext cx="6388737" cy="1963448"/>
          </a:xfrm>
        </p:spPr>
        <p:txBody>
          <a:bodyPr>
            <a:normAutofit/>
          </a:bodyPr>
          <a:lstStyle>
            <a:lvl1pPr marL="0" indent="0" algn="l">
              <a:lnSpc>
                <a:spcPct val="120000"/>
              </a:lnSpc>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Podtytuł</a:t>
            </a:r>
          </a:p>
        </p:txBody>
      </p:sp>
      <p:sp>
        <p:nvSpPr>
          <p:cNvPr id="7" name="Symbol zastępczy tytułu 1">
            <a:extLst>
              <a:ext uri="{FF2B5EF4-FFF2-40B4-BE49-F238E27FC236}">
                <a16:creationId xmlns:a16="http://schemas.microsoft.com/office/drawing/2014/main" id="{BB48C089-89D2-4F2F-9840-54528B6DA927}"/>
              </a:ext>
            </a:extLst>
          </p:cNvPr>
          <p:cNvSpPr>
            <a:spLocks noGrp="1"/>
          </p:cNvSpPr>
          <p:nvPr>
            <p:ph type="title" hasCustomPrompt="1"/>
          </p:nvPr>
        </p:nvSpPr>
        <p:spPr>
          <a:xfrm>
            <a:off x="1434462" y="1465546"/>
            <a:ext cx="6388739" cy="1963449"/>
          </a:xfrm>
          <a:prstGeom prst="rect">
            <a:avLst/>
          </a:prstGeom>
        </p:spPr>
        <p:txBody>
          <a:bodyPr vert="horz" lIns="91440" tIns="45720" rIns="91440" bIns="45720" rtlCol="0" anchor="b">
            <a:normAutofit/>
          </a:bodyPr>
          <a:lstStyle>
            <a:lvl1pPr>
              <a:lnSpc>
                <a:spcPct val="120000"/>
              </a:lnSpc>
              <a:defRPr sz="40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a:t>
            </a:r>
          </a:p>
        </p:txBody>
      </p:sp>
    </p:spTree>
    <p:extLst>
      <p:ext uri="{BB962C8B-B14F-4D97-AF65-F5344CB8AC3E}">
        <p14:creationId xmlns:p14="http://schemas.microsoft.com/office/powerpoint/2010/main" val="27971923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61FCC44B-190D-4746-986B-2FA589473D9C}"/>
              </a:ext>
            </a:extLst>
          </p:cNvPr>
          <p:cNvSpPr txBox="1"/>
          <p:nvPr userDrawn="1"/>
        </p:nvSpPr>
        <p:spPr>
          <a:xfrm>
            <a:off x="5727700" y="-3365500"/>
            <a:ext cx="6791325" cy="13942278"/>
          </a:xfrm>
          <a:prstGeom prst="rect">
            <a:avLst/>
          </a:prstGeom>
          <a:noFill/>
        </p:spPr>
        <p:txBody>
          <a:bodyPr wrap="square" rtlCol="0">
            <a:spAutoFit/>
          </a:bodyPr>
          <a:lstStyle/>
          <a:p>
            <a:r>
              <a:rPr lang="pl-PL" sz="90000" b="1" dirty="0">
                <a:solidFill>
                  <a:srgbClr val="DCDCDC">
                    <a:alpha val="50000"/>
                  </a:srgbClr>
                </a:solidFill>
                <a:latin typeface="Open Sans" panose="020B0606030504020204" pitchFamily="34" charset="0"/>
                <a:ea typeface="Open Sans" panose="020B0606030504020204" pitchFamily="34" charset="0"/>
                <a:cs typeface="Open Sans" panose="020B0606030504020204" pitchFamily="34" charset="0"/>
              </a:rPr>
              <a:t>A</a:t>
            </a:r>
          </a:p>
        </p:txBody>
      </p:sp>
      <p:sp>
        <p:nvSpPr>
          <p:cNvPr id="4" name="Symbol zastępczy tytułu 1">
            <a:extLst>
              <a:ext uri="{FF2B5EF4-FFF2-40B4-BE49-F238E27FC236}">
                <a16:creationId xmlns:a16="http://schemas.microsoft.com/office/drawing/2014/main" id="{EA4C2CB8-7F19-4E08-95EF-0572F22300E7}"/>
              </a:ext>
            </a:extLst>
          </p:cNvPr>
          <p:cNvSpPr>
            <a:spLocks noGrp="1"/>
          </p:cNvSpPr>
          <p:nvPr>
            <p:ph type="title" hasCustomPrompt="1"/>
          </p:nvPr>
        </p:nvSpPr>
        <p:spPr>
          <a:xfrm>
            <a:off x="1354137" y="802538"/>
            <a:ext cx="9439553" cy="611483"/>
          </a:xfrm>
          <a:prstGeom prst="rect">
            <a:avLst/>
          </a:prstGeom>
        </p:spPr>
        <p:txBody>
          <a:bodyPr vert="horz" lIns="91440" tIns="45720" rIns="91440" bIns="45720" rtlCol="0" anchor="ctr">
            <a:normAutofit/>
          </a:bodyPr>
          <a:lstStyle>
            <a:lvl1pPr>
              <a:lnSpc>
                <a:spcPct val="120000"/>
              </a:lnSpc>
              <a:defRPr>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 (np. Agenda)</a:t>
            </a:r>
          </a:p>
        </p:txBody>
      </p:sp>
      <p:sp>
        <p:nvSpPr>
          <p:cNvPr id="10" name="Symbol zastępczy tekstu 9">
            <a:extLst>
              <a:ext uri="{FF2B5EF4-FFF2-40B4-BE49-F238E27FC236}">
                <a16:creationId xmlns:a16="http://schemas.microsoft.com/office/drawing/2014/main" id="{9AA125B3-D32E-4469-A741-4B0D0010C29A}"/>
              </a:ext>
            </a:extLst>
          </p:cNvPr>
          <p:cNvSpPr>
            <a:spLocks noGrp="1"/>
          </p:cNvSpPr>
          <p:nvPr>
            <p:ph type="body" sz="quarter" idx="10" hasCustomPrompt="1"/>
          </p:nvPr>
        </p:nvSpPr>
        <p:spPr>
          <a:xfrm>
            <a:off x="1354138" y="1609725"/>
            <a:ext cx="9439275" cy="4829175"/>
          </a:xfrm>
        </p:spPr>
        <p:txBody>
          <a:bodyPr/>
          <a:lstStyle>
            <a:lvl1pPr marL="457200" indent="-457200">
              <a:lnSpc>
                <a:spcPct val="120000"/>
              </a:lnSpc>
              <a:buFontTx/>
              <a:buBlip>
                <a:blip r:embed="rId2"/>
              </a:buBlip>
              <a:defRPr sz="2400">
                <a:solidFill>
                  <a:srgbClr val="092D3C"/>
                </a:solidFill>
                <a:latin typeface="Open Sans "/>
                <a:ea typeface="Open Sans Light" panose="020B0306030504020204" pitchFamily="34" charset="0"/>
                <a:cs typeface="Open Sans Light" panose="020B0306030504020204" pitchFamily="34" charset="0"/>
              </a:defRPr>
            </a:lvl1pPr>
            <a:lvl2pPr marL="685800" indent="-228600">
              <a:lnSpc>
                <a:spcPct val="120000"/>
              </a:lnSpc>
              <a:buFontTx/>
              <a:buBlip>
                <a:blip r:embed="rId3"/>
              </a:buBlip>
              <a:defRPr sz="2000">
                <a:solidFill>
                  <a:srgbClr val="092D3C"/>
                </a:solidFill>
                <a:latin typeface="Open Sans "/>
                <a:ea typeface="Open Sans Light" panose="020B0306030504020204" pitchFamily="34" charset="0"/>
                <a:cs typeface="Open Sans Light" panose="020B0306030504020204" pitchFamily="34" charset="0"/>
              </a:defRPr>
            </a:lvl2pPr>
            <a:lvl3pPr marL="1143000" indent="-228600">
              <a:lnSpc>
                <a:spcPct val="120000"/>
              </a:lnSpc>
              <a:buFont typeface="Wingdings" panose="05000000000000000000" pitchFamily="2" charset="2"/>
              <a:buChar char="§"/>
              <a:defRPr sz="1800">
                <a:solidFill>
                  <a:srgbClr val="092D3C"/>
                </a:solidFill>
                <a:latin typeface="Open Sans "/>
                <a:ea typeface="Open Sans Light" panose="020B0306030504020204" pitchFamily="34" charset="0"/>
                <a:cs typeface="Open Sans Light" panose="020B03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Punkt 1</a:t>
            </a:r>
          </a:p>
          <a:p>
            <a:pPr lvl="1"/>
            <a:r>
              <a:rPr lang="pl-PL" dirty="0"/>
              <a:t>Drugi poziom</a:t>
            </a:r>
          </a:p>
          <a:p>
            <a:pPr lvl="2"/>
            <a:r>
              <a:rPr lang="pl-PL" dirty="0"/>
              <a:t>Trzeci poziom</a:t>
            </a:r>
          </a:p>
        </p:txBody>
      </p:sp>
    </p:spTree>
    <p:extLst>
      <p:ext uri="{BB962C8B-B14F-4D97-AF65-F5344CB8AC3E}">
        <p14:creationId xmlns:p14="http://schemas.microsoft.com/office/powerpoint/2010/main" val="51139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ing + treść">
    <p:spTree>
      <p:nvGrpSpPr>
        <p:cNvPr id="1" name=""/>
        <p:cNvGrpSpPr/>
        <p:nvPr/>
      </p:nvGrpSpPr>
      <p:grpSpPr>
        <a:xfrm>
          <a:off x="0" y="0"/>
          <a:ext cx="0" cy="0"/>
          <a:chOff x="0" y="0"/>
          <a:chExt cx="0" cy="0"/>
        </a:xfrm>
      </p:grpSpPr>
      <p:sp>
        <p:nvSpPr>
          <p:cNvPr id="5" name="Podtytuł 2">
            <a:extLst>
              <a:ext uri="{FF2B5EF4-FFF2-40B4-BE49-F238E27FC236}">
                <a16:creationId xmlns:a16="http://schemas.microsoft.com/office/drawing/2014/main" id="{971A040F-D7A0-4382-91AA-0713D022015E}"/>
              </a:ext>
            </a:extLst>
          </p:cNvPr>
          <p:cNvSpPr>
            <a:spLocks noGrp="1"/>
          </p:cNvSpPr>
          <p:nvPr>
            <p:ph type="subTitle" idx="1" hasCustomPrompt="1"/>
          </p:nvPr>
        </p:nvSpPr>
        <p:spPr>
          <a:xfrm>
            <a:off x="1386255" y="1395341"/>
            <a:ext cx="9451606" cy="470404"/>
          </a:xfrm>
        </p:spPr>
        <p:txBody>
          <a:bodyPr>
            <a:noAutofit/>
          </a:bodyPr>
          <a:lstStyle>
            <a:lvl1pPr marL="0" indent="0" algn="l">
              <a:buNone/>
              <a:defRPr sz="28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err="1"/>
              <a:t>Heading</a:t>
            </a:r>
            <a:r>
              <a:rPr lang="pl-PL" dirty="0"/>
              <a:t> H2</a:t>
            </a:r>
          </a:p>
        </p:txBody>
      </p:sp>
      <p:sp>
        <p:nvSpPr>
          <p:cNvPr id="6" name="Symbol zastępczy tytułu 1">
            <a:extLst>
              <a:ext uri="{FF2B5EF4-FFF2-40B4-BE49-F238E27FC236}">
                <a16:creationId xmlns:a16="http://schemas.microsoft.com/office/drawing/2014/main" id="{16AE7828-A963-4D1A-B0E4-6DBB7AFA8B6F}"/>
              </a:ext>
            </a:extLst>
          </p:cNvPr>
          <p:cNvSpPr>
            <a:spLocks noGrp="1"/>
          </p:cNvSpPr>
          <p:nvPr>
            <p:ph type="title" hasCustomPrompt="1"/>
          </p:nvPr>
        </p:nvSpPr>
        <p:spPr>
          <a:xfrm>
            <a:off x="1386255" y="915051"/>
            <a:ext cx="9451606" cy="470404"/>
          </a:xfrm>
          <a:prstGeom prst="rect">
            <a:avLst/>
          </a:prstGeom>
        </p:spPr>
        <p:txBody>
          <a:bodyPr vert="horz" lIns="91440" tIns="45720" rIns="91440" bIns="45720" rtlCol="0" anchor="ctr">
            <a:noAutofit/>
          </a:bodyPr>
          <a:lstStyle>
            <a:lvl1pPr>
              <a:defRPr sz="36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H1</a:t>
            </a:r>
          </a:p>
        </p:txBody>
      </p:sp>
      <p:sp>
        <p:nvSpPr>
          <p:cNvPr id="10" name="Symbol zastępczy tekstu 9">
            <a:extLst>
              <a:ext uri="{FF2B5EF4-FFF2-40B4-BE49-F238E27FC236}">
                <a16:creationId xmlns:a16="http://schemas.microsoft.com/office/drawing/2014/main" id="{3649E1C2-ECB9-42F6-AEB4-EF2212E70525}"/>
              </a:ext>
            </a:extLst>
          </p:cNvPr>
          <p:cNvSpPr>
            <a:spLocks noGrp="1"/>
          </p:cNvSpPr>
          <p:nvPr>
            <p:ph type="body" sz="quarter" idx="10" hasCustomPrompt="1"/>
          </p:nvPr>
        </p:nvSpPr>
        <p:spPr>
          <a:xfrm>
            <a:off x="1386255" y="2111216"/>
            <a:ext cx="9451606" cy="3831733"/>
          </a:xfrm>
        </p:spPr>
        <p:txBody>
          <a:bodyPr/>
          <a:lstStyle>
            <a:lvl1pPr>
              <a:lnSpc>
                <a:spcPct val="120000"/>
              </a:lnSpc>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nSpc>
                <a:spcPct val="120000"/>
              </a:lnSpc>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nSpc>
                <a:spcPct val="120000"/>
              </a:lnSpc>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nSpc>
                <a:spcPct val="120000"/>
              </a:lnSpc>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Tree>
    <p:extLst>
      <p:ext uri="{BB962C8B-B14F-4D97-AF65-F5344CB8AC3E}">
        <p14:creationId xmlns:p14="http://schemas.microsoft.com/office/powerpoint/2010/main" val="16511350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reść">
    <p:spTree>
      <p:nvGrpSpPr>
        <p:cNvPr id="1" name=""/>
        <p:cNvGrpSpPr/>
        <p:nvPr/>
      </p:nvGrpSpPr>
      <p:grpSpPr>
        <a:xfrm>
          <a:off x="0" y="0"/>
          <a:ext cx="0" cy="0"/>
          <a:chOff x="0" y="0"/>
          <a:chExt cx="0" cy="0"/>
        </a:xfrm>
      </p:grpSpPr>
      <p:sp>
        <p:nvSpPr>
          <p:cNvPr id="6" name="Symbol zastępczy tytułu 1">
            <a:extLst>
              <a:ext uri="{FF2B5EF4-FFF2-40B4-BE49-F238E27FC236}">
                <a16:creationId xmlns:a16="http://schemas.microsoft.com/office/drawing/2014/main" id="{16AE7828-A963-4D1A-B0E4-6DBB7AFA8B6F}"/>
              </a:ext>
            </a:extLst>
          </p:cNvPr>
          <p:cNvSpPr>
            <a:spLocks noGrp="1"/>
          </p:cNvSpPr>
          <p:nvPr>
            <p:ph type="title" hasCustomPrompt="1"/>
          </p:nvPr>
        </p:nvSpPr>
        <p:spPr>
          <a:xfrm>
            <a:off x="1431636" y="1200150"/>
            <a:ext cx="9406226" cy="4467226"/>
          </a:xfrm>
          <a:prstGeom prst="rect">
            <a:avLst/>
          </a:prstGeom>
        </p:spPr>
        <p:txBody>
          <a:bodyPr vert="horz" lIns="91440" tIns="45720" rIns="91440" bIns="45720" rtlCol="0" anchor="ctr">
            <a:normAutofit/>
          </a:bodyPr>
          <a:lstStyle>
            <a:lvl1pPr>
              <a:lnSpc>
                <a:spcPct val="120000"/>
              </a:lnSpc>
              <a:defRPr sz="2400" b="0">
                <a:latin typeface="Open Sans "/>
              </a:defRPr>
            </a:lvl1pPr>
          </a:lstStyle>
          <a:p>
            <a:r>
              <a:rPr lang="pl-PL" dirty="0"/>
              <a:t>Treść</a:t>
            </a:r>
          </a:p>
        </p:txBody>
      </p:sp>
    </p:spTree>
    <p:extLst>
      <p:ext uri="{BB962C8B-B14F-4D97-AF65-F5344CB8AC3E}">
        <p14:creationId xmlns:p14="http://schemas.microsoft.com/office/powerpoint/2010/main" val="16959677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reść + zawartość">
    <p:spTree>
      <p:nvGrpSpPr>
        <p:cNvPr id="1" name=""/>
        <p:cNvGrpSpPr/>
        <p:nvPr/>
      </p:nvGrpSpPr>
      <p:grpSpPr>
        <a:xfrm>
          <a:off x="0" y="0"/>
          <a:ext cx="0" cy="0"/>
          <a:chOff x="0" y="0"/>
          <a:chExt cx="0" cy="0"/>
        </a:xfrm>
      </p:grpSpPr>
      <p:sp>
        <p:nvSpPr>
          <p:cNvPr id="4" name="Symbol zastępczy tekstu 2">
            <a:extLst>
              <a:ext uri="{FF2B5EF4-FFF2-40B4-BE49-F238E27FC236}">
                <a16:creationId xmlns:a16="http://schemas.microsoft.com/office/drawing/2014/main" id="{850B3A24-7C0C-43E5-8E85-FC305DAC5BAA}"/>
              </a:ext>
            </a:extLst>
          </p:cNvPr>
          <p:cNvSpPr>
            <a:spLocks noGrp="1"/>
          </p:cNvSpPr>
          <p:nvPr>
            <p:ph idx="10" hasCustomPrompt="1"/>
          </p:nvPr>
        </p:nvSpPr>
        <p:spPr>
          <a:xfrm>
            <a:off x="1386255" y="1311564"/>
            <a:ext cx="9451607" cy="4695825"/>
          </a:xfrm>
          <a:prstGeom prst="rect">
            <a:avLst/>
          </a:prstGeom>
        </p:spPr>
        <p:txBody>
          <a:bodyPr vert="horz" lIns="91440" tIns="45720" rIns="91440" bIns="45720" rtlCol="0">
            <a:normAutofit/>
          </a:bodyPr>
          <a:lstStyle>
            <a:lvl1pPr>
              <a:lnSpc>
                <a:spcPct val="120000"/>
              </a:lnSpc>
              <a:defRPr sz="28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Zawartość</a:t>
            </a:r>
          </a:p>
        </p:txBody>
      </p:sp>
      <p:sp>
        <p:nvSpPr>
          <p:cNvPr id="6" name="Symbol zastępczy tytułu 1">
            <a:extLst>
              <a:ext uri="{FF2B5EF4-FFF2-40B4-BE49-F238E27FC236}">
                <a16:creationId xmlns:a16="http://schemas.microsoft.com/office/drawing/2014/main" id="{33F53147-BDFC-4937-89E6-351E4DA65D08}"/>
              </a:ext>
            </a:extLst>
          </p:cNvPr>
          <p:cNvSpPr>
            <a:spLocks noGrp="1"/>
          </p:cNvSpPr>
          <p:nvPr>
            <p:ph type="title" hasCustomPrompt="1"/>
          </p:nvPr>
        </p:nvSpPr>
        <p:spPr>
          <a:xfrm>
            <a:off x="1386255" y="513483"/>
            <a:ext cx="9451607" cy="674255"/>
          </a:xfrm>
          <a:prstGeom prst="rect">
            <a:avLst/>
          </a:prstGeom>
        </p:spPr>
        <p:txBody>
          <a:bodyPr vert="horz" lIns="91440" tIns="45720" rIns="91440" bIns="45720" rtlCol="0" anchor="ctr">
            <a:normAutofit/>
          </a:bodyPr>
          <a:lstStyle>
            <a:lvl1pPr>
              <a:lnSpc>
                <a:spcPct val="120000"/>
              </a:lnSpc>
              <a:defRPr sz="2800" b="0">
                <a:latin typeface="Open Sans" panose="020B0606030504020204" pitchFamily="34" charset="0"/>
                <a:ea typeface="Open Sans" panose="020B0606030504020204" pitchFamily="34" charset="0"/>
                <a:cs typeface="Open Sans" panose="020B0606030504020204" pitchFamily="34" charset="0"/>
              </a:defRPr>
            </a:lvl1pPr>
          </a:lstStyle>
          <a:p>
            <a:r>
              <a:rPr lang="pl-PL" dirty="0"/>
              <a:t>Treść</a:t>
            </a:r>
          </a:p>
        </p:txBody>
      </p:sp>
    </p:spTree>
    <p:extLst>
      <p:ext uri="{BB962C8B-B14F-4D97-AF65-F5344CB8AC3E}">
        <p14:creationId xmlns:p14="http://schemas.microsoft.com/office/powerpoint/2010/main" val="31117458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reść + obraz">
    <p:spTree>
      <p:nvGrpSpPr>
        <p:cNvPr id="1" name=""/>
        <p:cNvGrpSpPr/>
        <p:nvPr/>
      </p:nvGrpSpPr>
      <p:grpSpPr>
        <a:xfrm>
          <a:off x="0" y="0"/>
          <a:ext cx="0" cy="0"/>
          <a:chOff x="0" y="0"/>
          <a:chExt cx="0" cy="0"/>
        </a:xfrm>
      </p:grpSpPr>
      <p:sp>
        <p:nvSpPr>
          <p:cNvPr id="6" name="Symbol zastępczy tytułu 1">
            <a:extLst>
              <a:ext uri="{FF2B5EF4-FFF2-40B4-BE49-F238E27FC236}">
                <a16:creationId xmlns:a16="http://schemas.microsoft.com/office/drawing/2014/main" id="{16AE7828-A963-4D1A-B0E4-6DBB7AFA8B6F}"/>
              </a:ext>
            </a:extLst>
          </p:cNvPr>
          <p:cNvSpPr>
            <a:spLocks noGrp="1"/>
          </p:cNvSpPr>
          <p:nvPr>
            <p:ph type="title" hasCustomPrompt="1"/>
          </p:nvPr>
        </p:nvSpPr>
        <p:spPr>
          <a:xfrm>
            <a:off x="1413163" y="529675"/>
            <a:ext cx="9393381" cy="781889"/>
          </a:xfrm>
          <a:prstGeom prst="rect">
            <a:avLst/>
          </a:prstGeom>
        </p:spPr>
        <p:txBody>
          <a:bodyPr vert="horz" lIns="91440" tIns="45720" rIns="91440" bIns="45720" rtlCol="0" anchor="ctr">
            <a:normAutofit/>
          </a:bodyPr>
          <a:lstStyle>
            <a:lvl1pPr>
              <a:lnSpc>
                <a:spcPct val="120000"/>
              </a:lnSpc>
              <a:defRPr sz="2800" b="0">
                <a:latin typeface="Open Sans" panose="020B0606030504020204" pitchFamily="34" charset="0"/>
                <a:ea typeface="Open Sans" panose="020B0606030504020204" pitchFamily="34" charset="0"/>
                <a:cs typeface="Open Sans" panose="020B0606030504020204" pitchFamily="34" charset="0"/>
              </a:defRPr>
            </a:lvl1pPr>
          </a:lstStyle>
          <a:p>
            <a:r>
              <a:rPr lang="pl-PL" dirty="0"/>
              <a:t>Treść</a:t>
            </a:r>
          </a:p>
        </p:txBody>
      </p:sp>
      <p:sp>
        <p:nvSpPr>
          <p:cNvPr id="5" name="Symbol zastępczy obrazu 6">
            <a:extLst>
              <a:ext uri="{FF2B5EF4-FFF2-40B4-BE49-F238E27FC236}">
                <a16:creationId xmlns:a16="http://schemas.microsoft.com/office/drawing/2014/main" id="{E1BDADA8-CC6A-42C0-BA99-835A7C2C00AB}"/>
              </a:ext>
            </a:extLst>
          </p:cNvPr>
          <p:cNvSpPr>
            <a:spLocks noGrp="1"/>
          </p:cNvSpPr>
          <p:nvPr>
            <p:ph type="pic" sz="quarter" idx="11"/>
          </p:nvPr>
        </p:nvSpPr>
        <p:spPr>
          <a:xfrm>
            <a:off x="1399309" y="1597705"/>
            <a:ext cx="9393381" cy="473062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endParaRPr lang="pl-PL" dirty="0"/>
          </a:p>
        </p:txBody>
      </p:sp>
    </p:spTree>
    <p:extLst>
      <p:ext uri="{BB962C8B-B14F-4D97-AF65-F5344CB8AC3E}">
        <p14:creationId xmlns:p14="http://schemas.microsoft.com/office/powerpoint/2010/main" val="39054548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Obraz">
    <p:spTree>
      <p:nvGrpSpPr>
        <p:cNvPr id="1" name=""/>
        <p:cNvGrpSpPr/>
        <p:nvPr/>
      </p:nvGrpSpPr>
      <p:grpSpPr>
        <a:xfrm>
          <a:off x="0" y="0"/>
          <a:ext cx="0" cy="0"/>
          <a:chOff x="0" y="0"/>
          <a:chExt cx="0" cy="0"/>
        </a:xfrm>
      </p:grpSpPr>
      <p:sp>
        <p:nvSpPr>
          <p:cNvPr id="5" name="Symbol zastępczy obrazu 6">
            <a:extLst>
              <a:ext uri="{FF2B5EF4-FFF2-40B4-BE49-F238E27FC236}">
                <a16:creationId xmlns:a16="http://schemas.microsoft.com/office/drawing/2014/main" id="{E1BDADA8-CC6A-42C0-BA99-835A7C2C00AB}"/>
              </a:ext>
            </a:extLst>
          </p:cNvPr>
          <p:cNvSpPr>
            <a:spLocks noGrp="1"/>
          </p:cNvSpPr>
          <p:nvPr>
            <p:ph type="pic" sz="quarter" idx="11"/>
          </p:nvPr>
        </p:nvSpPr>
        <p:spPr>
          <a:xfrm>
            <a:off x="0" y="0"/>
            <a:ext cx="12192000" cy="6857999"/>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endParaRPr lang="pl-PL" dirty="0"/>
          </a:p>
        </p:txBody>
      </p:sp>
    </p:spTree>
    <p:extLst>
      <p:ext uri="{BB962C8B-B14F-4D97-AF65-F5344CB8AC3E}">
        <p14:creationId xmlns:p14="http://schemas.microsoft.com/office/powerpoint/2010/main" val="294361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61FCC44B-190D-4746-986B-2FA589473D9C}"/>
              </a:ext>
            </a:extLst>
          </p:cNvPr>
          <p:cNvSpPr txBox="1"/>
          <p:nvPr userDrawn="1"/>
        </p:nvSpPr>
        <p:spPr>
          <a:xfrm>
            <a:off x="5727700" y="-3365500"/>
            <a:ext cx="6791325" cy="13942278"/>
          </a:xfrm>
          <a:prstGeom prst="rect">
            <a:avLst/>
          </a:prstGeom>
          <a:noFill/>
        </p:spPr>
        <p:txBody>
          <a:bodyPr wrap="square" rtlCol="0">
            <a:spAutoFit/>
          </a:bodyPr>
          <a:lstStyle/>
          <a:p>
            <a:r>
              <a:rPr lang="pl-PL" sz="90000" b="1" dirty="0">
                <a:solidFill>
                  <a:srgbClr val="0C5874">
                    <a:alpha val="50000"/>
                  </a:srgbClr>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4" name="Symbol zastępczy tytułu 1">
            <a:extLst>
              <a:ext uri="{FF2B5EF4-FFF2-40B4-BE49-F238E27FC236}">
                <a16:creationId xmlns:a16="http://schemas.microsoft.com/office/drawing/2014/main" id="{EA4C2CB8-7F19-4E08-95EF-0572F22300E7}"/>
              </a:ext>
            </a:extLst>
          </p:cNvPr>
          <p:cNvSpPr>
            <a:spLocks noGrp="1"/>
          </p:cNvSpPr>
          <p:nvPr>
            <p:ph type="title" hasCustomPrompt="1"/>
          </p:nvPr>
        </p:nvSpPr>
        <p:spPr>
          <a:xfrm>
            <a:off x="1354137" y="802538"/>
            <a:ext cx="9439553" cy="611483"/>
          </a:xfrm>
          <a:prstGeom prst="rect">
            <a:avLst/>
          </a:prstGeom>
        </p:spPr>
        <p:txBody>
          <a:bodyPr vert="horz" lIns="91440" tIns="45720" rIns="91440" bIns="45720" rtlCol="0" anchor="ctr">
            <a:normAutofit/>
          </a:bodyPr>
          <a:lstStyle>
            <a:lvl1pPr>
              <a:lnSpc>
                <a:spcPct val="120000"/>
              </a:lnSpc>
              <a:defRPr>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a:t>Tytuł (np. Agenda)</a:t>
            </a:r>
          </a:p>
        </p:txBody>
      </p:sp>
      <p:sp>
        <p:nvSpPr>
          <p:cNvPr id="10" name="Symbol zastępczy tekstu 9">
            <a:extLst>
              <a:ext uri="{FF2B5EF4-FFF2-40B4-BE49-F238E27FC236}">
                <a16:creationId xmlns:a16="http://schemas.microsoft.com/office/drawing/2014/main" id="{9AA125B3-D32E-4469-A741-4B0D0010C29A}"/>
              </a:ext>
            </a:extLst>
          </p:cNvPr>
          <p:cNvSpPr>
            <a:spLocks noGrp="1"/>
          </p:cNvSpPr>
          <p:nvPr>
            <p:ph type="body" sz="quarter" idx="10" hasCustomPrompt="1"/>
          </p:nvPr>
        </p:nvSpPr>
        <p:spPr>
          <a:xfrm>
            <a:off x="1354138" y="1609725"/>
            <a:ext cx="9439275" cy="4829175"/>
          </a:xfrm>
        </p:spPr>
        <p:txBody>
          <a:bodyPr/>
          <a:lstStyle>
            <a:lvl1pPr marL="457200" indent="-457200">
              <a:lnSpc>
                <a:spcPct val="120000"/>
              </a:lnSpc>
              <a:buFontTx/>
              <a:buBlip>
                <a:blip r:embed="rId2"/>
              </a:buBlip>
              <a:defRPr sz="2400">
                <a:solidFill>
                  <a:schemeClr val="bg1">
                    <a:lumMod val="95000"/>
                  </a:schemeClr>
                </a:solidFill>
                <a:latin typeface="Open Sans "/>
                <a:ea typeface="Open Sans Light" panose="020B0306030504020204" pitchFamily="34" charset="0"/>
                <a:cs typeface="Open Sans Light" panose="020B0306030504020204" pitchFamily="34" charset="0"/>
              </a:defRPr>
            </a:lvl1pPr>
            <a:lvl2pPr marL="685800" indent="-228600">
              <a:lnSpc>
                <a:spcPct val="120000"/>
              </a:lnSpc>
              <a:buFontTx/>
              <a:buBlip>
                <a:blip r:embed="rId3"/>
              </a:buBlip>
              <a:defRPr sz="2000">
                <a:solidFill>
                  <a:schemeClr val="bg1">
                    <a:lumMod val="95000"/>
                  </a:schemeClr>
                </a:solidFill>
                <a:latin typeface="Open Sans "/>
                <a:ea typeface="Open Sans Light" panose="020B0306030504020204" pitchFamily="34" charset="0"/>
                <a:cs typeface="Open Sans Light" panose="020B0306030504020204" pitchFamily="34" charset="0"/>
              </a:defRPr>
            </a:lvl2pPr>
            <a:lvl3pPr marL="1143000" indent="-228600">
              <a:lnSpc>
                <a:spcPct val="120000"/>
              </a:lnSpc>
              <a:buFont typeface="Wingdings" panose="05000000000000000000" pitchFamily="2" charset="2"/>
              <a:buChar char="§"/>
              <a:defRPr sz="1800">
                <a:solidFill>
                  <a:schemeClr val="bg1">
                    <a:lumMod val="95000"/>
                  </a:schemeClr>
                </a:solidFill>
                <a:latin typeface="Open Sans "/>
                <a:ea typeface="Open Sans Light" panose="020B0306030504020204" pitchFamily="34" charset="0"/>
                <a:cs typeface="Open Sans Light" panose="020B0306030504020204" pitchFamily="34" charset="0"/>
              </a:defRPr>
            </a:lvl3pPr>
            <a:lvl4pPr marL="1600200" indent="-228600">
              <a:buFont typeface="Wingdings" panose="05000000000000000000" pitchFamily="2" charset="2"/>
              <a:buChar char="§"/>
              <a:defRPr sz="1600">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Punkt 1</a:t>
            </a:r>
          </a:p>
          <a:p>
            <a:pPr lvl="1"/>
            <a:r>
              <a:rPr lang="pl-PL" dirty="0"/>
              <a:t>Drugi poziom</a:t>
            </a:r>
          </a:p>
          <a:p>
            <a:pPr lvl="2"/>
            <a:r>
              <a:rPr lang="pl-PL" dirty="0"/>
              <a:t>Trzeci poziom</a:t>
            </a:r>
          </a:p>
        </p:txBody>
      </p:sp>
    </p:spTree>
    <p:extLst>
      <p:ext uri="{BB962C8B-B14F-4D97-AF65-F5344CB8AC3E}">
        <p14:creationId xmlns:p14="http://schemas.microsoft.com/office/powerpoint/2010/main" val="16476112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Zawartość">
    <p:spTree>
      <p:nvGrpSpPr>
        <p:cNvPr id="1" name=""/>
        <p:cNvGrpSpPr/>
        <p:nvPr/>
      </p:nvGrpSpPr>
      <p:grpSpPr>
        <a:xfrm>
          <a:off x="0" y="0"/>
          <a:ext cx="0" cy="0"/>
          <a:chOff x="0" y="0"/>
          <a:chExt cx="0" cy="0"/>
        </a:xfrm>
      </p:grpSpPr>
      <p:sp>
        <p:nvSpPr>
          <p:cNvPr id="4" name="Symbol zastępczy tekstu 2">
            <a:extLst>
              <a:ext uri="{FF2B5EF4-FFF2-40B4-BE49-F238E27FC236}">
                <a16:creationId xmlns:a16="http://schemas.microsoft.com/office/drawing/2014/main" id="{850B3A24-7C0C-43E5-8E85-FC305DAC5BAA}"/>
              </a:ext>
            </a:extLst>
          </p:cNvPr>
          <p:cNvSpPr>
            <a:spLocks noGrp="1"/>
          </p:cNvSpPr>
          <p:nvPr>
            <p:ph idx="10" hasCustomPrompt="1"/>
          </p:nvPr>
        </p:nvSpPr>
        <p:spPr>
          <a:xfrm>
            <a:off x="0" y="0"/>
            <a:ext cx="12192000" cy="6858000"/>
          </a:xfrm>
          <a:prstGeom prst="rect">
            <a:avLst/>
          </a:prstGeom>
        </p:spPr>
        <p:txBody>
          <a:bodyPr vert="horz" lIns="91440" tIns="45720" rIns="91440" bIns="45720" rtlCol="0">
            <a:normAutofit/>
          </a:bodyPr>
          <a:lstStyle>
            <a:lvl1pPr>
              <a:lnSpc>
                <a:spcPct val="120000"/>
              </a:lnSpc>
              <a:defRPr sz="28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Zawartość</a:t>
            </a:r>
          </a:p>
        </p:txBody>
      </p:sp>
    </p:spTree>
    <p:extLst>
      <p:ext uri="{BB962C8B-B14F-4D97-AF65-F5344CB8AC3E}">
        <p14:creationId xmlns:p14="http://schemas.microsoft.com/office/powerpoint/2010/main" val="24093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kony + tytuł z treścią">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449963" y="1626585"/>
            <a:ext cx="1966913" cy="1893888"/>
          </a:xfrm>
        </p:spPr>
        <p:txBody>
          <a:bodyPr/>
          <a:lstStyle>
            <a:lvl1pPr>
              <a:defRPr sz="2400"/>
            </a:lvl1pPr>
          </a:lstStyle>
          <a:p>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775124" y="1616771"/>
            <a:ext cx="1966913" cy="1893888"/>
          </a:xfrm>
        </p:spPr>
        <p:txBody>
          <a:bodyPr>
            <a:normAutofit/>
          </a:bodyPr>
          <a:lstStyle>
            <a:lvl1pPr>
              <a:defRPr sz="2400"/>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112543" y="1626585"/>
            <a:ext cx="1966913" cy="1893888"/>
          </a:xfrm>
        </p:spPr>
        <p:txBody>
          <a:bodyPr>
            <a:normAutofit/>
          </a:bodyPr>
          <a:lstStyle>
            <a:lvl1pPr>
              <a:defRPr sz="2400"/>
            </a:lvl1pPr>
          </a:lstStyle>
          <a:p>
            <a:r>
              <a:rPr lang="pl-PL" dirty="0"/>
              <a:t>Obraz/ikona</a:t>
            </a:r>
          </a:p>
        </p:txBody>
      </p:sp>
      <p:sp>
        <p:nvSpPr>
          <p:cNvPr id="12" name="Symbol zastępczy tekstu 11">
            <a:extLst>
              <a:ext uri="{FF2B5EF4-FFF2-40B4-BE49-F238E27FC236}">
                <a16:creationId xmlns:a16="http://schemas.microsoft.com/office/drawing/2014/main" id="{05E34CC1-AF74-4F9A-94F8-9561EE8BDAE2}"/>
              </a:ext>
            </a:extLst>
          </p:cNvPr>
          <p:cNvSpPr>
            <a:spLocks noGrp="1"/>
          </p:cNvSpPr>
          <p:nvPr>
            <p:ph type="body" sz="quarter" idx="14"/>
          </p:nvPr>
        </p:nvSpPr>
        <p:spPr>
          <a:xfrm>
            <a:off x="1038586" y="4185963"/>
            <a:ext cx="2789670" cy="1748112"/>
          </a:xfrm>
        </p:spPr>
        <p:txBody>
          <a:bodyPr>
            <a:noAutofit/>
          </a:bodyPr>
          <a:lstStyle>
            <a:lvl1pPr algn="ctr">
              <a:lnSpc>
                <a:spcPct val="120000"/>
              </a:lnSpc>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3" name="Symbol zastępczy tekstu 11">
            <a:extLst>
              <a:ext uri="{FF2B5EF4-FFF2-40B4-BE49-F238E27FC236}">
                <a16:creationId xmlns:a16="http://schemas.microsoft.com/office/drawing/2014/main" id="{301F6B51-BADF-464A-AA9A-7B601342F693}"/>
              </a:ext>
            </a:extLst>
          </p:cNvPr>
          <p:cNvSpPr>
            <a:spLocks noGrp="1"/>
          </p:cNvSpPr>
          <p:nvPr>
            <p:ph type="body" sz="quarter" idx="15"/>
          </p:nvPr>
        </p:nvSpPr>
        <p:spPr>
          <a:xfrm>
            <a:off x="4701165" y="4204580"/>
            <a:ext cx="2789670" cy="1729495"/>
          </a:xfrm>
        </p:spPr>
        <p:txBody>
          <a:bodyPr>
            <a:noAutofit/>
          </a:bodyPr>
          <a:lstStyle>
            <a:lvl1pPr algn="ctr">
              <a:lnSpc>
                <a:spcPct val="120000"/>
              </a:lnSpc>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4" name="Symbol zastępczy tekstu 11">
            <a:extLst>
              <a:ext uri="{FF2B5EF4-FFF2-40B4-BE49-F238E27FC236}">
                <a16:creationId xmlns:a16="http://schemas.microsoft.com/office/drawing/2014/main" id="{0BF37FE1-97B4-4C8C-AA90-E85A15D2F8D3}"/>
              </a:ext>
            </a:extLst>
          </p:cNvPr>
          <p:cNvSpPr>
            <a:spLocks noGrp="1"/>
          </p:cNvSpPr>
          <p:nvPr>
            <p:ph type="body" sz="quarter" idx="16"/>
          </p:nvPr>
        </p:nvSpPr>
        <p:spPr>
          <a:xfrm>
            <a:off x="8363745" y="4178617"/>
            <a:ext cx="2789670" cy="1755458"/>
          </a:xfrm>
        </p:spPr>
        <p:txBody>
          <a:bodyPr>
            <a:noAutofit/>
          </a:bodyPr>
          <a:lstStyle>
            <a:lvl1pPr algn="ctr">
              <a:lnSpc>
                <a:spcPct val="120000"/>
              </a:lnSpc>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3" name="Symbol zastępczy tekstu 2">
            <a:extLst>
              <a:ext uri="{FF2B5EF4-FFF2-40B4-BE49-F238E27FC236}">
                <a16:creationId xmlns:a16="http://schemas.microsoft.com/office/drawing/2014/main" id="{7FB9A71C-08BC-4A0B-86C3-2D8E656600F8}"/>
              </a:ext>
            </a:extLst>
          </p:cNvPr>
          <p:cNvSpPr>
            <a:spLocks noGrp="1"/>
          </p:cNvSpPr>
          <p:nvPr>
            <p:ph type="body" sz="quarter" idx="17" hasCustomPrompt="1"/>
          </p:nvPr>
        </p:nvSpPr>
        <p:spPr>
          <a:xfrm>
            <a:off x="1037793" y="352047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1" name="Symbol zastępczy tekstu 2">
            <a:extLst>
              <a:ext uri="{FF2B5EF4-FFF2-40B4-BE49-F238E27FC236}">
                <a16:creationId xmlns:a16="http://schemas.microsoft.com/office/drawing/2014/main" id="{C1EF5328-FD2F-408D-93A9-0CD9252C77BC}"/>
              </a:ext>
            </a:extLst>
          </p:cNvPr>
          <p:cNvSpPr>
            <a:spLocks noGrp="1"/>
          </p:cNvSpPr>
          <p:nvPr>
            <p:ph type="body" sz="quarter" idx="18" hasCustomPrompt="1"/>
          </p:nvPr>
        </p:nvSpPr>
        <p:spPr>
          <a:xfrm>
            <a:off x="8363744" y="3520738"/>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5" name="Symbol zastępczy tekstu 2">
            <a:extLst>
              <a:ext uri="{FF2B5EF4-FFF2-40B4-BE49-F238E27FC236}">
                <a16:creationId xmlns:a16="http://schemas.microsoft.com/office/drawing/2014/main" id="{99CBB48B-A232-46C3-96D3-E99BECEE07E1}"/>
              </a:ext>
            </a:extLst>
          </p:cNvPr>
          <p:cNvSpPr>
            <a:spLocks noGrp="1"/>
          </p:cNvSpPr>
          <p:nvPr>
            <p:ph type="body" sz="quarter" idx="19" hasCustomPrompt="1"/>
          </p:nvPr>
        </p:nvSpPr>
        <p:spPr>
          <a:xfrm>
            <a:off x="4701165" y="353361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Tree>
    <p:extLst>
      <p:ext uri="{BB962C8B-B14F-4D97-AF65-F5344CB8AC3E}">
        <p14:creationId xmlns:p14="http://schemas.microsoft.com/office/powerpoint/2010/main" val="809157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Ikony + tytuł">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449962" y="1951536"/>
            <a:ext cx="1966913" cy="1893888"/>
          </a:xfrm>
        </p:spPr>
        <p:txBody>
          <a:bodyPr/>
          <a:lstStyle>
            <a:lvl1pPr>
              <a:defRPr sz="2400"/>
            </a:lvl1pPr>
          </a:lstStyle>
          <a:p>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775124" y="1951536"/>
            <a:ext cx="1966913" cy="1893888"/>
          </a:xfrm>
        </p:spPr>
        <p:txBody>
          <a:bodyPr>
            <a:normAutofit/>
          </a:bodyPr>
          <a:lstStyle>
            <a:lvl1pPr>
              <a:defRPr sz="2400"/>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112543" y="1951536"/>
            <a:ext cx="1966913" cy="1893888"/>
          </a:xfrm>
        </p:spPr>
        <p:txBody>
          <a:bodyPr>
            <a:normAutofit/>
          </a:bodyPr>
          <a:lstStyle>
            <a:lvl1pPr>
              <a:defRPr sz="2400"/>
            </a:lvl1pPr>
          </a:lstStyle>
          <a:p>
            <a:r>
              <a:rPr lang="pl-PL" dirty="0"/>
              <a:t>Obraz/ikona</a:t>
            </a:r>
          </a:p>
        </p:txBody>
      </p:sp>
      <p:sp>
        <p:nvSpPr>
          <p:cNvPr id="3" name="Symbol zastępczy tekstu 2">
            <a:extLst>
              <a:ext uri="{FF2B5EF4-FFF2-40B4-BE49-F238E27FC236}">
                <a16:creationId xmlns:a16="http://schemas.microsoft.com/office/drawing/2014/main" id="{7FB9A71C-08BC-4A0B-86C3-2D8E656600F8}"/>
              </a:ext>
            </a:extLst>
          </p:cNvPr>
          <p:cNvSpPr>
            <a:spLocks noGrp="1"/>
          </p:cNvSpPr>
          <p:nvPr>
            <p:ph type="body" sz="quarter" idx="17" hasCustomPrompt="1"/>
          </p:nvPr>
        </p:nvSpPr>
        <p:spPr>
          <a:xfrm>
            <a:off x="1038584" y="404613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1" name="Symbol zastępczy tekstu 2">
            <a:extLst>
              <a:ext uri="{FF2B5EF4-FFF2-40B4-BE49-F238E27FC236}">
                <a16:creationId xmlns:a16="http://schemas.microsoft.com/office/drawing/2014/main" id="{C1EF5328-FD2F-408D-93A9-0CD9252C77BC}"/>
              </a:ext>
            </a:extLst>
          </p:cNvPr>
          <p:cNvSpPr>
            <a:spLocks noGrp="1"/>
          </p:cNvSpPr>
          <p:nvPr>
            <p:ph type="body" sz="quarter" idx="18" hasCustomPrompt="1"/>
          </p:nvPr>
        </p:nvSpPr>
        <p:spPr>
          <a:xfrm>
            <a:off x="8363744" y="404613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5" name="Symbol zastępczy tekstu 2">
            <a:extLst>
              <a:ext uri="{FF2B5EF4-FFF2-40B4-BE49-F238E27FC236}">
                <a16:creationId xmlns:a16="http://schemas.microsoft.com/office/drawing/2014/main" id="{99CBB48B-A232-46C3-96D3-E99BECEE07E1}"/>
              </a:ext>
            </a:extLst>
          </p:cNvPr>
          <p:cNvSpPr>
            <a:spLocks noGrp="1"/>
          </p:cNvSpPr>
          <p:nvPr>
            <p:ph type="body" sz="quarter" idx="19" hasCustomPrompt="1"/>
          </p:nvPr>
        </p:nvSpPr>
        <p:spPr>
          <a:xfrm>
            <a:off x="4701164" y="4046133"/>
            <a:ext cx="2789670" cy="657827"/>
          </a:xfrm>
        </p:spPr>
        <p:txBody>
          <a:bodyPr>
            <a:noAutofit/>
          </a:bodyPr>
          <a:lstStyle>
            <a:lvl1pPr algn="ctr">
              <a:lnSpc>
                <a:spcPct val="120000"/>
              </a:lnSpc>
              <a:defRPr sz="2000" b="1">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2000">
                <a:latin typeface="Open Sans" panose="020B0606030504020204" pitchFamily="34" charset="0"/>
                <a:ea typeface="Open Sans" panose="020B0606030504020204" pitchFamily="34" charset="0"/>
                <a:cs typeface="Open Sans" panose="020B0606030504020204" pitchFamily="34" charset="0"/>
              </a:defRPr>
            </a:lvl4pPr>
            <a:lvl5pPr>
              <a:defRPr sz="2000">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Tree>
    <p:extLst>
      <p:ext uri="{BB962C8B-B14F-4D97-AF65-F5344CB8AC3E}">
        <p14:creationId xmlns:p14="http://schemas.microsoft.com/office/powerpoint/2010/main" val="41014789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Ikony + treść 2">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592274" y="470418"/>
            <a:ext cx="1812076" cy="1744800"/>
          </a:xfrm>
        </p:spPr>
        <p:txBody>
          <a:bodyPr/>
          <a:lstStyle>
            <a:lvl1pPr>
              <a:defRPr sz="2400">
                <a:latin typeface="Open Sans "/>
              </a:defRPr>
            </a:lvl1pPr>
          </a:lstStyle>
          <a:p>
            <a:r>
              <a:rPr lang="pl-PL" dirty="0"/>
              <a:t>Obraz/ikona</a:t>
            </a:r>
          </a:p>
        </p:txBody>
      </p:sp>
      <p:sp>
        <p:nvSpPr>
          <p:cNvPr id="8" name="Symbol zastępczy obrazu 6">
            <a:extLst>
              <a:ext uri="{FF2B5EF4-FFF2-40B4-BE49-F238E27FC236}">
                <a16:creationId xmlns:a16="http://schemas.microsoft.com/office/drawing/2014/main" id="{E9F606F8-BB17-4CD0-A104-CE69E4EBA7F4}"/>
              </a:ext>
            </a:extLst>
          </p:cNvPr>
          <p:cNvSpPr>
            <a:spLocks noGrp="1"/>
          </p:cNvSpPr>
          <p:nvPr>
            <p:ph type="pic" sz="quarter" idx="11" hasCustomPrompt="1"/>
          </p:nvPr>
        </p:nvSpPr>
        <p:spPr>
          <a:xfrm>
            <a:off x="7111867" y="3699880"/>
            <a:ext cx="1812076" cy="1744800"/>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917435" y="460604"/>
            <a:ext cx="1812076" cy="1744800"/>
          </a:xfrm>
        </p:spPr>
        <p:txBody>
          <a:bodyPr>
            <a:normAutofit/>
          </a:bodyPr>
          <a:lstStyle>
            <a:lvl1pPr>
              <a:defRPr sz="2400">
                <a:latin typeface="Open Sans "/>
              </a:defRPr>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254854" y="470418"/>
            <a:ext cx="1812076" cy="1744800"/>
          </a:xfrm>
        </p:spPr>
        <p:txBody>
          <a:bodyPr>
            <a:normAutofit/>
          </a:bodyPr>
          <a:lstStyle>
            <a:lvl1pPr>
              <a:defRPr sz="2400">
                <a:latin typeface="Open Sans "/>
              </a:defRPr>
            </a:lvl1pPr>
          </a:lstStyle>
          <a:p>
            <a:r>
              <a:rPr lang="pl-PL" dirty="0"/>
              <a:t>Obraz/ikona</a:t>
            </a:r>
          </a:p>
        </p:txBody>
      </p:sp>
      <p:sp>
        <p:nvSpPr>
          <p:cNvPr id="12" name="Symbol zastępczy tekstu 11">
            <a:extLst>
              <a:ext uri="{FF2B5EF4-FFF2-40B4-BE49-F238E27FC236}">
                <a16:creationId xmlns:a16="http://schemas.microsoft.com/office/drawing/2014/main" id="{05E34CC1-AF74-4F9A-94F8-9561EE8BDAE2}"/>
              </a:ext>
            </a:extLst>
          </p:cNvPr>
          <p:cNvSpPr>
            <a:spLocks noGrp="1"/>
          </p:cNvSpPr>
          <p:nvPr>
            <p:ph type="body" sz="quarter" idx="14"/>
          </p:nvPr>
        </p:nvSpPr>
        <p:spPr>
          <a:xfrm>
            <a:off x="1138793" y="2240584"/>
            <a:ext cx="2789670" cy="874987"/>
          </a:xfrm>
        </p:spPr>
        <p:txBody>
          <a:bodyPr>
            <a:noAutofit/>
          </a:bodyPr>
          <a:lstStyle>
            <a:lvl1pPr algn="ctr">
              <a:lnSpc>
                <a:spcPct val="120000"/>
              </a:lnSpc>
              <a:defRPr sz="1800">
                <a:solidFill>
                  <a:srgbClr val="092D3C"/>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3" name="Symbol zastępczy tekstu 11">
            <a:extLst>
              <a:ext uri="{FF2B5EF4-FFF2-40B4-BE49-F238E27FC236}">
                <a16:creationId xmlns:a16="http://schemas.microsoft.com/office/drawing/2014/main" id="{301F6B51-BADF-464A-AA9A-7B601342F693}"/>
              </a:ext>
            </a:extLst>
          </p:cNvPr>
          <p:cNvSpPr>
            <a:spLocks noGrp="1"/>
          </p:cNvSpPr>
          <p:nvPr>
            <p:ph type="body" sz="quarter" idx="15"/>
          </p:nvPr>
        </p:nvSpPr>
        <p:spPr>
          <a:xfrm>
            <a:off x="4801373" y="2238469"/>
            <a:ext cx="2789670" cy="856370"/>
          </a:xfrm>
        </p:spPr>
        <p:txBody>
          <a:bodyPr>
            <a:noAutofit/>
          </a:bodyPr>
          <a:lstStyle>
            <a:lvl1pPr algn="ctr">
              <a:lnSpc>
                <a:spcPct val="120000"/>
              </a:lnSpc>
              <a:defRPr sz="1800">
                <a:solidFill>
                  <a:srgbClr val="092D3C"/>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4" name="Symbol zastępczy tekstu 11">
            <a:extLst>
              <a:ext uri="{FF2B5EF4-FFF2-40B4-BE49-F238E27FC236}">
                <a16:creationId xmlns:a16="http://schemas.microsoft.com/office/drawing/2014/main" id="{0BF37FE1-97B4-4C8C-AA90-E85A15D2F8D3}"/>
              </a:ext>
            </a:extLst>
          </p:cNvPr>
          <p:cNvSpPr>
            <a:spLocks noGrp="1"/>
          </p:cNvSpPr>
          <p:nvPr>
            <p:ph type="body" sz="quarter" idx="16"/>
          </p:nvPr>
        </p:nvSpPr>
        <p:spPr>
          <a:xfrm>
            <a:off x="8463955" y="2215218"/>
            <a:ext cx="2789670" cy="882333"/>
          </a:xfrm>
        </p:spPr>
        <p:txBody>
          <a:bodyPr>
            <a:noAutofit/>
          </a:bodyPr>
          <a:lstStyle>
            <a:lvl1pPr algn="ctr">
              <a:lnSpc>
                <a:spcPct val="120000"/>
              </a:lnSpc>
              <a:defRPr sz="1800">
                <a:solidFill>
                  <a:srgbClr val="092D3C"/>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5" name="Symbol zastępczy tekstu 11">
            <a:extLst>
              <a:ext uri="{FF2B5EF4-FFF2-40B4-BE49-F238E27FC236}">
                <a16:creationId xmlns:a16="http://schemas.microsoft.com/office/drawing/2014/main" id="{64797F96-6C54-41AA-BE07-53BFD31CE9DC}"/>
              </a:ext>
            </a:extLst>
          </p:cNvPr>
          <p:cNvSpPr>
            <a:spLocks noGrp="1"/>
          </p:cNvSpPr>
          <p:nvPr>
            <p:ph type="body" sz="quarter" idx="17"/>
          </p:nvPr>
        </p:nvSpPr>
        <p:spPr>
          <a:xfrm>
            <a:off x="2935271" y="5468585"/>
            <a:ext cx="2789670" cy="725672"/>
          </a:xfrm>
        </p:spPr>
        <p:txBody>
          <a:bodyPr>
            <a:noAutofit/>
          </a:bodyPr>
          <a:lstStyle>
            <a:lvl1pPr algn="ctr">
              <a:lnSpc>
                <a:spcPct val="120000"/>
              </a:lnSpc>
              <a:defRPr sz="1800">
                <a:solidFill>
                  <a:srgbClr val="092D3C"/>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
        <p:nvSpPr>
          <p:cNvPr id="16" name="Symbol zastępczy obrazu 6">
            <a:extLst>
              <a:ext uri="{FF2B5EF4-FFF2-40B4-BE49-F238E27FC236}">
                <a16:creationId xmlns:a16="http://schemas.microsoft.com/office/drawing/2014/main" id="{DE34CE6D-199F-4CAA-BDBF-E072C99C96C0}"/>
              </a:ext>
            </a:extLst>
          </p:cNvPr>
          <p:cNvSpPr>
            <a:spLocks noGrp="1"/>
          </p:cNvSpPr>
          <p:nvPr>
            <p:ph type="pic" sz="quarter" idx="18" hasCustomPrompt="1"/>
          </p:nvPr>
        </p:nvSpPr>
        <p:spPr>
          <a:xfrm>
            <a:off x="3397844" y="3701441"/>
            <a:ext cx="1812076" cy="1744800"/>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17" name="Symbol zastępczy tekstu 11">
            <a:extLst>
              <a:ext uri="{FF2B5EF4-FFF2-40B4-BE49-F238E27FC236}">
                <a16:creationId xmlns:a16="http://schemas.microsoft.com/office/drawing/2014/main" id="{1EA78519-BA3E-4FC9-9D27-792AF5788E0F}"/>
              </a:ext>
            </a:extLst>
          </p:cNvPr>
          <p:cNvSpPr>
            <a:spLocks noGrp="1"/>
          </p:cNvSpPr>
          <p:nvPr>
            <p:ph type="body" sz="quarter" idx="19"/>
          </p:nvPr>
        </p:nvSpPr>
        <p:spPr>
          <a:xfrm>
            <a:off x="6658386" y="5468585"/>
            <a:ext cx="2789670" cy="725672"/>
          </a:xfrm>
        </p:spPr>
        <p:txBody>
          <a:bodyPr>
            <a:noAutofit/>
          </a:bodyPr>
          <a:lstStyle>
            <a:lvl1pPr algn="ctr">
              <a:lnSpc>
                <a:spcPct val="120000"/>
              </a:lnSpc>
              <a:defRPr sz="1800">
                <a:solidFill>
                  <a:srgbClr val="092D3C"/>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endParaRPr lang="pl-PL" dirty="0"/>
          </a:p>
        </p:txBody>
      </p:sp>
    </p:spTree>
    <p:extLst>
      <p:ext uri="{BB962C8B-B14F-4D97-AF65-F5344CB8AC3E}">
        <p14:creationId xmlns:p14="http://schemas.microsoft.com/office/powerpoint/2010/main" val="26987762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Ikony + tytuł 2">
    <p:spTree>
      <p:nvGrpSpPr>
        <p:cNvPr id="1" name=""/>
        <p:cNvGrpSpPr/>
        <p:nvPr/>
      </p:nvGrpSpPr>
      <p:grpSpPr>
        <a:xfrm>
          <a:off x="0" y="0"/>
          <a:ext cx="0" cy="0"/>
          <a:chOff x="0" y="0"/>
          <a:chExt cx="0" cy="0"/>
        </a:xfrm>
      </p:grpSpPr>
      <p:sp>
        <p:nvSpPr>
          <p:cNvPr id="7" name="Symbol zastępczy obrazu 6">
            <a:extLst>
              <a:ext uri="{FF2B5EF4-FFF2-40B4-BE49-F238E27FC236}">
                <a16:creationId xmlns:a16="http://schemas.microsoft.com/office/drawing/2014/main" id="{C0661461-3386-4FA0-A05F-1DCCA4A5A724}"/>
              </a:ext>
            </a:extLst>
          </p:cNvPr>
          <p:cNvSpPr>
            <a:spLocks noGrp="1"/>
          </p:cNvSpPr>
          <p:nvPr>
            <p:ph type="pic" sz="quarter" idx="10" hasCustomPrompt="1"/>
          </p:nvPr>
        </p:nvSpPr>
        <p:spPr>
          <a:xfrm>
            <a:off x="1449963" y="628218"/>
            <a:ext cx="1966913" cy="1893888"/>
          </a:xfrm>
        </p:spPr>
        <p:txBody>
          <a:bodyPr/>
          <a:lstStyle>
            <a:lvl1pPr>
              <a:defRPr sz="2400">
                <a:latin typeface="Open Sans "/>
              </a:defRPr>
            </a:lvl1pPr>
          </a:lstStyle>
          <a:p>
            <a:r>
              <a:rPr lang="pl-PL" dirty="0"/>
              <a:t>Obraz/ikona</a:t>
            </a:r>
          </a:p>
        </p:txBody>
      </p:sp>
      <p:sp>
        <p:nvSpPr>
          <p:cNvPr id="8" name="Symbol zastępczy obrazu 6">
            <a:extLst>
              <a:ext uri="{FF2B5EF4-FFF2-40B4-BE49-F238E27FC236}">
                <a16:creationId xmlns:a16="http://schemas.microsoft.com/office/drawing/2014/main" id="{E9F606F8-BB17-4CD0-A104-CE69E4EBA7F4}"/>
              </a:ext>
            </a:extLst>
          </p:cNvPr>
          <p:cNvSpPr>
            <a:spLocks noGrp="1"/>
          </p:cNvSpPr>
          <p:nvPr>
            <p:ph type="pic" sz="quarter" idx="11" hasCustomPrompt="1"/>
          </p:nvPr>
        </p:nvSpPr>
        <p:spPr>
          <a:xfrm>
            <a:off x="6969556" y="3857680"/>
            <a:ext cx="1966913" cy="1893888"/>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9" name="Symbol zastępczy obrazu 6">
            <a:extLst>
              <a:ext uri="{FF2B5EF4-FFF2-40B4-BE49-F238E27FC236}">
                <a16:creationId xmlns:a16="http://schemas.microsoft.com/office/drawing/2014/main" id="{62DA36C4-9E28-4C1E-8592-E1B9A676312C}"/>
              </a:ext>
            </a:extLst>
          </p:cNvPr>
          <p:cNvSpPr>
            <a:spLocks noGrp="1"/>
          </p:cNvSpPr>
          <p:nvPr>
            <p:ph type="pic" sz="quarter" idx="12" hasCustomPrompt="1"/>
          </p:nvPr>
        </p:nvSpPr>
        <p:spPr>
          <a:xfrm>
            <a:off x="8775124" y="618404"/>
            <a:ext cx="1966913" cy="1893888"/>
          </a:xfrm>
        </p:spPr>
        <p:txBody>
          <a:bodyPr>
            <a:normAutofit/>
          </a:bodyPr>
          <a:lstStyle>
            <a:lvl1pPr>
              <a:defRPr sz="2400">
                <a:latin typeface="Open Sans "/>
              </a:defRPr>
            </a:lvl1pPr>
          </a:lstStyle>
          <a:p>
            <a:r>
              <a:rPr lang="pl-PL" dirty="0"/>
              <a:t>Obraz/ikona</a:t>
            </a:r>
          </a:p>
        </p:txBody>
      </p:sp>
      <p:sp>
        <p:nvSpPr>
          <p:cNvPr id="10" name="Symbol zastępczy obrazu 6">
            <a:extLst>
              <a:ext uri="{FF2B5EF4-FFF2-40B4-BE49-F238E27FC236}">
                <a16:creationId xmlns:a16="http://schemas.microsoft.com/office/drawing/2014/main" id="{642F2D18-86F5-4AFE-A6AA-92C3E2020E53}"/>
              </a:ext>
            </a:extLst>
          </p:cNvPr>
          <p:cNvSpPr>
            <a:spLocks noGrp="1"/>
          </p:cNvSpPr>
          <p:nvPr>
            <p:ph type="pic" sz="quarter" idx="13" hasCustomPrompt="1"/>
          </p:nvPr>
        </p:nvSpPr>
        <p:spPr>
          <a:xfrm>
            <a:off x="5112543" y="628218"/>
            <a:ext cx="1966913" cy="1893888"/>
          </a:xfrm>
        </p:spPr>
        <p:txBody>
          <a:bodyPr>
            <a:normAutofit/>
          </a:bodyPr>
          <a:lstStyle>
            <a:lvl1pPr>
              <a:defRPr sz="2400">
                <a:latin typeface="Open Sans "/>
              </a:defRPr>
            </a:lvl1pPr>
          </a:lstStyle>
          <a:p>
            <a:r>
              <a:rPr lang="pl-PL" dirty="0"/>
              <a:t>Obraz/ikona</a:t>
            </a:r>
          </a:p>
        </p:txBody>
      </p:sp>
      <p:sp>
        <p:nvSpPr>
          <p:cNvPr id="12" name="Symbol zastępczy tekstu 11">
            <a:extLst>
              <a:ext uri="{FF2B5EF4-FFF2-40B4-BE49-F238E27FC236}">
                <a16:creationId xmlns:a16="http://schemas.microsoft.com/office/drawing/2014/main" id="{05E34CC1-AF74-4F9A-94F8-9561EE8BDAE2}"/>
              </a:ext>
            </a:extLst>
          </p:cNvPr>
          <p:cNvSpPr>
            <a:spLocks noGrp="1"/>
          </p:cNvSpPr>
          <p:nvPr>
            <p:ph type="body" sz="quarter" idx="14" hasCustomPrompt="1"/>
          </p:nvPr>
        </p:nvSpPr>
        <p:spPr>
          <a:xfrm>
            <a:off x="1038584" y="2550184"/>
            <a:ext cx="2789670" cy="874987"/>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3" name="Symbol zastępczy tekstu 11">
            <a:extLst>
              <a:ext uri="{FF2B5EF4-FFF2-40B4-BE49-F238E27FC236}">
                <a16:creationId xmlns:a16="http://schemas.microsoft.com/office/drawing/2014/main" id="{301F6B51-BADF-464A-AA9A-7B601342F693}"/>
              </a:ext>
            </a:extLst>
          </p:cNvPr>
          <p:cNvSpPr>
            <a:spLocks noGrp="1"/>
          </p:cNvSpPr>
          <p:nvPr>
            <p:ph type="body" sz="quarter" idx="15" hasCustomPrompt="1"/>
          </p:nvPr>
        </p:nvSpPr>
        <p:spPr>
          <a:xfrm>
            <a:off x="4701164" y="2548069"/>
            <a:ext cx="2789670" cy="856370"/>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4" name="Symbol zastępczy tekstu 11">
            <a:extLst>
              <a:ext uri="{FF2B5EF4-FFF2-40B4-BE49-F238E27FC236}">
                <a16:creationId xmlns:a16="http://schemas.microsoft.com/office/drawing/2014/main" id="{0BF37FE1-97B4-4C8C-AA90-E85A15D2F8D3}"/>
              </a:ext>
            </a:extLst>
          </p:cNvPr>
          <p:cNvSpPr>
            <a:spLocks noGrp="1"/>
          </p:cNvSpPr>
          <p:nvPr>
            <p:ph type="body" sz="quarter" idx="16" hasCustomPrompt="1"/>
          </p:nvPr>
        </p:nvSpPr>
        <p:spPr>
          <a:xfrm>
            <a:off x="8363746" y="2512292"/>
            <a:ext cx="2789670" cy="882333"/>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5" name="Symbol zastępczy tekstu 11">
            <a:extLst>
              <a:ext uri="{FF2B5EF4-FFF2-40B4-BE49-F238E27FC236}">
                <a16:creationId xmlns:a16="http://schemas.microsoft.com/office/drawing/2014/main" id="{64797F96-6C54-41AA-BE07-53BFD31CE9DC}"/>
              </a:ext>
            </a:extLst>
          </p:cNvPr>
          <p:cNvSpPr>
            <a:spLocks noGrp="1"/>
          </p:cNvSpPr>
          <p:nvPr>
            <p:ph type="body" sz="quarter" idx="17" hasCustomPrompt="1"/>
          </p:nvPr>
        </p:nvSpPr>
        <p:spPr>
          <a:xfrm>
            <a:off x="2835062" y="5765659"/>
            <a:ext cx="2789670" cy="725672"/>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
        <p:nvSpPr>
          <p:cNvPr id="16" name="Symbol zastępczy obrazu 6">
            <a:extLst>
              <a:ext uri="{FF2B5EF4-FFF2-40B4-BE49-F238E27FC236}">
                <a16:creationId xmlns:a16="http://schemas.microsoft.com/office/drawing/2014/main" id="{DE34CE6D-199F-4CAA-BDBF-E072C99C96C0}"/>
              </a:ext>
            </a:extLst>
          </p:cNvPr>
          <p:cNvSpPr>
            <a:spLocks noGrp="1"/>
          </p:cNvSpPr>
          <p:nvPr>
            <p:ph type="pic" sz="quarter" idx="18" hasCustomPrompt="1"/>
          </p:nvPr>
        </p:nvSpPr>
        <p:spPr>
          <a:xfrm>
            <a:off x="3255533" y="3859241"/>
            <a:ext cx="1966913" cy="1893888"/>
          </a:xfrm>
        </p:spPr>
        <p:txBody>
          <a:bodyPr>
            <a:normAutofit/>
          </a:bodyPr>
          <a:lstStyle>
            <a:lvl1pPr>
              <a:defRPr sz="2400">
                <a:latin typeface="Open Sans "/>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l-PL" dirty="0"/>
              <a:t>Obraz/ikona</a:t>
            </a:r>
          </a:p>
        </p:txBody>
      </p:sp>
      <p:sp>
        <p:nvSpPr>
          <p:cNvPr id="17" name="Symbol zastępczy tekstu 11">
            <a:extLst>
              <a:ext uri="{FF2B5EF4-FFF2-40B4-BE49-F238E27FC236}">
                <a16:creationId xmlns:a16="http://schemas.microsoft.com/office/drawing/2014/main" id="{1EA78519-BA3E-4FC9-9D27-792AF5788E0F}"/>
              </a:ext>
            </a:extLst>
          </p:cNvPr>
          <p:cNvSpPr>
            <a:spLocks noGrp="1"/>
          </p:cNvSpPr>
          <p:nvPr>
            <p:ph type="body" sz="quarter" idx="19" hasCustomPrompt="1"/>
          </p:nvPr>
        </p:nvSpPr>
        <p:spPr>
          <a:xfrm>
            <a:off x="6558177" y="5765659"/>
            <a:ext cx="2789670" cy="725672"/>
          </a:xfrm>
        </p:spPr>
        <p:txBody>
          <a:bodyPr>
            <a:noAutofit/>
          </a:bodyPr>
          <a:lstStyle>
            <a:lvl1pPr algn="ctr">
              <a:lnSpc>
                <a:spcPct val="120000"/>
              </a:lnSpc>
              <a:defRPr sz="2000" b="1">
                <a:solidFill>
                  <a:srgbClr val="EF2C67"/>
                </a:solidFill>
                <a:latin typeface="Open Sans "/>
                <a:ea typeface="Open Sans Light" panose="020B0306030504020204" pitchFamily="34" charset="0"/>
                <a:cs typeface="Open Sans Light" panose="020B0306030504020204" pitchFamily="34" charset="0"/>
              </a:defRPr>
            </a:lvl1pPr>
            <a:lvl2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2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Tytuł</a:t>
            </a:r>
          </a:p>
        </p:txBody>
      </p:sp>
    </p:spTree>
    <p:extLst>
      <p:ext uri="{BB962C8B-B14F-4D97-AF65-F5344CB8AC3E}">
        <p14:creationId xmlns:p14="http://schemas.microsoft.com/office/powerpoint/2010/main" val="32915660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reść + kształt">
    <p:bg>
      <p:bgPr>
        <a:solidFill>
          <a:schemeClr val="bg1"/>
        </a:solidFill>
        <a:effectLst/>
      </p:bgPr>
    </p:bg>
    <p:spTree>
      <p:nvGrpSpPr>
        <p:cNvPr id="1" name=""/>
        <p:cNvGrpSpPr/>
        <p:nvPr/>
      </p:nvGrpSpPr>
      <p:grpSpPr>
        <a:xfrm>
          <a:off x="0" y="0"/>
          <a:ext cx="0" cy="0"/>
          <a:chOff x="0" y="0"/>
          <a:chExt cx="0" cy="0"/>
        </a:xfrm>
      </p:grpSpPr>
      <p:grpSp>
        <p:nvGrpSpPr>
          <p:cNvPr id="7" name="Grupa 6">
            <a:extLst>
              <a:ext uri="{FF2B5EF4-FFF2-40B4-BE49-F238E27FC236}">
                <a16:creationId xmlns:a16="http://schemas.microsoft.com/office/drawing/2014/main" id="{4591943C-885E-4ADB-904F-FF21F42BA08A}"/>
              </a:ext>
            </a:extLst>
          </p:cNvPr>
          <p:cNvGrpSpPr/>
          <p:nvPr userDrawn="1"/>
        </p:nvGrpSpPr>
        <p:grpSpPr>
          <a:xfrm>
            <a:off x="8293101" y="-4"/>
            <a:ext cx="3898900" cy="6858004"/>
            <a:chOff x="8972549" y="-4"/>
            <a:chExt cx="3219451" cy="6858004"/>
          </a:xfrm>
        </p:grpSpPr>
        <p:cxnSp>
          <p:nvCxnSpPr>
            <p:cNvPr id="8" name="Łącznik prosty 7">
              <a:extLst>
                <a:ext uri="{FF2B5EF4-FFF2-40B4-BE49-F238E27FC236}">
                  <a16:creationId xmlns:a16="http://schemas.microsoft.com/office/drawing/2014/main" id="{21FF785A-BFA4-49F8-9E44-D8C5A1864D9F}"/>
                </a:ext>
              </a:extLst>
            </p:cNvPr>
            <p:cNvCxnSpPr>
              <a:cxnSpLocks/>
            </p:cNvCxnSpPr>
            <p:nvPr userDrawn="1"/>
          </p:nvCxnSpPr>
          <p:spPr>
            <a:xfrm flipV="1">
              <a:off x="12192000" y="0"/>
              <a:ext cx="0"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9" name="Łącznik prosty 8">
              <a:extLst>
                <a:ext uri="{FF2B5EF4-FFF2-40B4-BE49-F238E27FC236}">
                  <a16:creationId xmlns:a16="http://schemas.microsoft.com/office/drawing/2014/main" id="{DF832E33-AF05-487C-B818-B4AA8D4DD572}"/>
                </a:ext>
              </a:extLst>
            </p:cNvPr>
            <p:cNvCxnSpPr>
              <a:cxnSpLocks/>
            </p:cNvCxnSpPr>
            <p:nvPr userDrawn="1"/>
          </p:nvCxnSpPr>
          <p:spPr>
            <a:xfrm>
              <a:off x="8972550" y="0"/>
              <a:ext cx="3219450"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sp>
          <p:nvSpPr>
            <p:cNvPr id="10" name="Dowolny kształt: kształt 9">
              <a:extLst>
                <a:ext uri="{FF2B5EF4-FFF2-40B4-BE49-F238E27FC236}">
                  <a16:creationId xmlns:a16="http://schemas.microsoft.com/office/drawing/2014/main" id="{3A6ED294-DD20-42A0-9225-D7E79257B5EB}"/>
                </a:ext>
              </a:extLst>
            </p:cNvPr>
            <p:cNvSpPr/>
            <p:nvPr userDrawn="1"/>
          </p:nvSpPr>
          <p:spPr>
            <a:xfrm>
              <a:off x="8972549" y="-4"/>
              <a:ext cx="3219451" cy="6858001"/>
            </a:xfrm>
            <a:custGeom>
              <a:avLst/>
              <a:gdLst>
                <a:gd name="connsiteX0" fmla="*/ 3233057 w 3233057"/>
                <a:gd name="connsiteY0" fmla="*/ 10886 h 6879772"/>
                <a:gd name="connsiteX1" fmla="*/ 0 w 3233057"/>
                <a:gd name="connsiteY1" fmla="*/ 0 h 6879772"/>
                <a:gd name="connsiteX2" fmla="*/ 1458685 w 3233057"/>
                <a:gd name="connsiteY2" fmla="*/ 6879772 h 6879772"/>
                <a:gd name="connsiteX3" fmla="*/ 3233057 w 3233057"/>
                <a:gd name="connsiteY3" fmla="*/ 6868886 h 6879772"/>
                <a:gd name="connsiteX4" fmla="*/ 3233057 w 3233057"/>
                <a:gd name="connsiteY4" fmla="*/ 10886 h 6879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3057" h="6879772">
                  <a:moveTo>
                    <a:pt x="3233057" y="10886"/>
                  </a:moveTo>
                  <a:lnTo>
                    <a:pt x="0" y="0"/>
                  </a:lnTo>
                  <a:lnTo>
                    <a:pt x="1458685" y="6879772"/>
                  </a:lnTo>
                  <a:lnTo>
                    <a:pt x="3233057" y="6868886"/>
                  </a:lnTo>
                  <a:cubicBezTo>
                    <a:pt x="3225800" y="4582886"/>
                    <a:pt x="3218542" y="2296886"/>
                    <a:pt x="3233057" y="10886"/>
                  </a:cubicBezTo>
                  <a:close/>
                </a:path>
              </a:pathLst>
            </a:custGeom>
            <a:solidFill>
              <a:srgbClr val="EF2C67"/>
            </a:solidFill>
            <a:ln>
              <a:solidFill>
                <a:srgbClr val="EF2C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11" name="Łącznik prosty 10">
              <a:extLst>
                <a:ext uri="{FF2B5EF4-FFF2-40B4-BE49-F238E27FC236}">
                  <a16:creationId xmlns:a16="http://schemas.microsoft.com/office/drawing/2014/main" id="{AEFD406C-ECAB-4C38-9301-89EF1ECB3CA4}"/>
                </a:ext>
              </a:extLst>
            </p:cNvPr>
            <p:cNvCxnSpPr>
              <a:cxnSpLocks/>
            </p:cNvCxnSpPr>
            <p:nvPr userDrawn="1"/>
          </p:nvCxnSpPr>
          <p:spPr>
            <a:xfrm flipH="1">
              <a:off x="10429875" y="6858000"/>
              <a:ext cx="1762125"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2" name="Łącznik prosty 11">
              <a:extLst>
                <a:ext uri="{FF2B5EF4-FFF2-40B4-BE49-F238E27FC236}">
                  <a16:creationId xmlns:a16="http://schemas.microsoft.com/office/drawing/2014/main" id="{9059FAC3-ABD3-4D53-AAB7-FCA9D7D39A92}"/>
                </a:ext>
              </a:extLst>
            </p:cNvPr>
            <p:cNvCxnSpPr>
              <a:cxnSpLocks/>
            </p:cNvCxnSpPr>
            <p:nvPr userDrawn="1"/>
          </p:nvCxnSpPr>
          <p:spPr>
            <a:xfrm>
              <a:off x="8972550" y="0"/>
              <a:ext cx="1457325"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grpSp>
      <p:sp>
        <p:nvSpPr>
          <p:cNvPr id="16" name="Symbol zastępczy tytułu 1">
            <a:extLst>
              <a:ext uri="{FF2B5EF4-FFF2-40B4-BE49-F238E27FC236}">
                <a16:creationId xmlns:a16="http://schemas.microsoft.com/office/drawing/2014/main" id="{87947473-07FC-4B80-910D-5E341662071B}"/>
              </a:ext>
            </a:extLst>
          </p:cNvPr>
          <p:cNvSpPr>
            <a:spLocks noGrp="1"/>
          </p:cNvSpPr>
          <p:nvPr>
            <p:ph type="title" hasCustomPrompt="1"/>
          </p:nvPr>
        </p:nvSpPr>
        <p:spPr>
          <a:xfrm>
            <a:off x="1251881" y="1345628"/>
            <a:ext cx="7049366" cy="4166736"/>
          </a:xfrm>
          <a:prstGeom prst="rect">
            <a:avLst/>
          </a:prstGeom>
        </p:spPr>
        <p:txBody>
          <a:bodyPr vert="horz" lIns="91440" tIns="45720" rIns="91440" bIns="45720" rtlCol="0" anchor="ctr">
            <a:normAutofit/>
          </a:bodyPr>
          <a:lstStyle>
            <a:lvl1pPr>
              <a:defRPr sz="2400" b="0">
                <a:latin typeface="Open Sans" panose="020B0606030504020204" pitchFamily="34" charset="0"/>
                <a:ea typeface="Open Sans" panose="020B0606030504020204" pitchFamily="34" charset="0"/>
                <a:cs typeface="Open Sans" panose="020B0606030504020204" pitchFamily="34" charset="0"/>
              </a:defRPr>
            </a:lvl1pPr>
          </a:lstStyle>
          <a:p>
            <a:r>
              <a:rPr lang="pl-PL" dirty="0"/>
              <a:t>Treść</a:t>
            </a:r>
          </a:p>
        </p:txBody>
      </p:sp>
    </p:spTree>
    <p:extLst>
      <p:ext uri="{BB962C8B-B14F-4D97-AF65-F5344CB8AC3E}">
        <p14:creationId xmlns:p14="http://schemas.microsoft.com/office/powerpoint/2010/main" val="26288063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ytat">
    <p:spTree>
      <p:nvGrpSpPr>
        <p:cNvPr id="1" name=""/>
        <p:cNvGrpSpPr/>
        <p:nvPr/>
      </p:nvGrpSpPr>
      <p:grpSpPr>
        <a:xfrm>
          <a:off x="0" y="0"/>
          <a:ext cx="0" cy="0"/>
          <a:chOff x="0" y="0"/>
          <a:chExt cx="0" cy="0"/>
        </a:xfrm>
      </p:grpSpPr>
      <p:grpSp>
        <p:nvGrpSpPr>
          <p:cNvPr id="7" name="Grupa 6">
            <a:extLst>
              <a:ext uri="{FF2B5EF4-FFF2-40B4-BE49-F238E27FC236}">
                <a16:creationId xmlns:a16="http://schemas.microsoft.com/office/drawing/2014/main" id="{CFE2E656-B6A0-41A1-88D8-581A055BC4B8}"/>
              </a:ext>
            </a:extLst>
          </p:cNvPr>
          <p:cNvGrpSpPr/>
          <p:nvPr userDrawn="1"/>
        </p:nvGrpSpPr>
        <p:grpSpPr>
          <a:xfrm>
            <a:off x="-3974338" y="-9138744"/>
            <a:ext cx="12414991" cy="21770152"/>
            <a:chOff x="-3974338" y="-9138744"/>
            <a:chExt cx="12414991" cy="21770152"/>
          </a:xfrm>
        </p:grpSpPr>
        <p:sp>
          <p:nvSpPr>
            <p:cNvPr id="5" name="pole tekstowe 4">
              <a:extLst>
                <a:ext uri="{FF2B5EF4-FFF2-40B4-BE49-F238E27FC236}">
                  <a16:creationId xmlns:a16="http://schemas.microsoft.com/office/drawing/2014/main" id="{756DB910-26DD-4529-9CB6-45CAB5E35BFE}"/>
                </a:ext>
              </a:extLst>
            </p:cNvPr>
            <p:cNvSpPr txBox="1"/>
            <p:nvPr userDrawn="1"/>
          </p:nvSpPr>
          <p:spPr>
            <a:xfrm rot="10800000">
              <a:off x="-3974338" y="-1310870"/>
              <a:ext cx="6791325" cy="13942278"/>
            </a:xfrm>
            <a:prstGeom prst="rect">
              <a:avLst/>
            </a:prstGeom>
            <a:noFill/>
          </p:spPr>
          <p:txBody>
            <a:bodyPr wrap="square" rtlCol="0">
              <a:spAutoFit/>
            </a:bodyPr>
            <a:lstStyle/>
            <a:p>
              <a:r>
                <a:rPr lang="pl-PL" sz="90000" b="1" dirty="0">
                  <a:solidFill>
                    <a:srgbClr val="DCDCDC">
                      <a:alpha val="50000"/>
                    </a:srgbClr>
                  </a:solidFill>
                  <a:latin typeface="Open Sans" panose="020B0606030504020204" pitchFamily="34" charset="0"/>
                  <a:ea typeface="Open Sans" panose="020B0606030504020204" pitchFamily="34" charset="0"/>
                  <a:cs typeface="Open Sans" panose="020B0606030504020204" pitchFamily="34" charset="0"/>
                </a:rPr>
                <a:t>‚</a:t>
              </a:r>
            </a:p>
          </p:txBody>
        </p:sp>
        <p:sp>
          <p:nvSpPr>
            <p:cNvPr id="6" name="pole tekstowe 5">
              <a:extLst>
                <a:ext uri="{FF2B5EF4-FFF2-40B4-BE49-F238E27FC236}">
                  <a16:creationId xmlns:a16="http://schemas.microsoft.com/office/drawing/2014/main" id="{FCEF1B0D-2341-4D80-8356-710C76A25833}"/>
                </a:ext>
              </a:extLst>
            </p:cNvPr>
            <p:cNvSpPr txBox="1"/>
            <p:nvPr userDrawn="1"/>
          </p:nvSpPr>
          <p:spPr>
            <a:xfrm>
              <a:off x="1649328" y="-9138744"/>
              <a:ext cx="6791325" cy="13942278"/>
            </a:xfrm>
            <a:prstGeom prst="rect">
              <a:avLst/>
            </a:prstGeom>
            <a:noFill/>
          </p:spPr>
          <p:txBody>
            <a:bodyPr wrap="square" rtlCol="0">
              <a:spAutoFit/>
            </a:bodyPr>
            <a:lstStyle/>
            <a:p>
              <a:r>
                <a:rPr lang="pl-PL" sz="90000" b="1" dirty="0">
                  <a:solidFill>
                    <a:srgbClr val="DCDCDC">
                      <a:alpha val="50000"/>
                    </a:srgbClr>
                  </a:solidFill>
                  <a:latin typeface="Open Sans" panose="020B0606030504020204" pitchFamily="34" charset="0"/>
                  <a:ea typeface="Open Sans" panose="020B0606030504020204" pitchFamily="34" charset="0"/>
                  <a:cs typeface="Open Sans" panose="020B0606030504020204" pitchFamily="34" charset="0"/>
                </a:rPr>
                <a:t>‚</a:t>
              </a:r>
            </a:p>
          </p:txBody>
        </p:sp>
      </p:grpSp>
      <p:sp>
        <p:nvSpPr>
          <p:cNvPr id="2" name="Tytuł 1">
            <a:extLst>
              <a:ext uri="{FF2B5EF4-FFF2-40B4-BE49-F238E27FC236}">
                <a16:creationId xmlns:a16="http://schemas.microsoft.com/office/drawing/2014/main" id="{12CCDF4A-5E99-46F0-9D14-66B600A78844}"/>
              </a:ext>
            </a:extLst>
          </p:cNvPr>
          <p:cNvSpPr>
            <a:spLocks noGrp="1"/>
          </p:cNvSpPr>
          <p:nvPr>
            <p:ph type="title" hasCustomPrompt="1"/>
          </p:nvPr>
        </p:nvSpPr>
        <p:spPr>
          <a:xfrm>
            <a:off x="1430132" y="2057078"/>
            <a:ext cx="9407730" cy="2648272"/>
          </a:xfrm>
        </p:spPr>
        <p:txBody>
          <a:bodyPr anchor="ctr">
            <a:normAutofit/>
          </a:bodyPr>
          <a:lstStyle>
            <a:lvl1pPr>
              <a:lnSpc>
                <a:spcPct val="120000"/>
              </a:lnSpc>
              <a:defRPr sz="2800" b="0" i="1">
                <a:latin typeface="Open Sans" panose="020B0606030504020204" pitchFamily="34" charset="0"/>
                <a:ea typeface="Open Sans" panose="020B0606030504020204" pitchFamily="34" charset="0"/>
                <a:cs typeface="Open Sans" panose="020B0606030504020204" pitchFamily="34" charset="0"/>
              </a:defRPr>
            </a:lvl1pPr>
          </a:lstStyle>
          <a:p>
            <a:r>
              <a:rPr lang="pl-PL" dirty="0"/>
              <a:t>Cytat</a:t>
            </a:r>
          </a:p>
        </p:txBody>
      </p:sp>
      <p:sp>
        <p:nvSpPr>
          <p:cNvPr id="9" name="Podtytuł 2">
            <a:extLst>
              <a:ext uri="{FF2B5EF4-FFF2-40B4-BE49-F238E27FC236}">
                <a16:creationId xmlns:a16="http://schemas.microsoft.com/office/drawing/2014/main" id="{8892893D-C629-45F2-803F-E768785F9FE7}"/>
              </a:ext>
            </a:extLst>
          </p:cNvPr>
          <p:cNvSpPr>
            <a:spLocks noGrp="1"/>
          </p:cNvSpPr>
          <p:nvPr>
            <p:ph type="subTitle" idx="1" hasCustomPrompt="1"/>
          </p:nvPr>
        </p:nvSpPr>
        <p:spPr>
          <a:xfrm>
            <a:off x="1430132" y="5046010"/>
            <a:ext cx="9407730" cy="497790"/>
          </a:xfrm>
        </p:spPr>
        <p:txBody>
          <a:bodyPr>
            <a:normAutofit/>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Podpis</a:t>
            </a:r>
          </a:p>
        </p:txBody>
      </p:sp>
      <p:pic>
        <p:nvPicPr>
          <p:cNvPr id="8" name="Obraz 7">
            <a:extLst>
              <a:ext uri="{FF2B5EF4-FFF2-40B4-BE49-F238E27FC236}">
                <a16:creationId xmlns:a16="http://schemas.microsoft.com/office/drawing/2014/main" id="{F0FD60D9-7553-4217-947B-F496833EAD4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Tree>
    <p:extLst>
      <p:ext uri="{BB962C8B-B14F-4D97-AF65-F5344CB8AC3E}">
        <p14:creationId xmlns:p14="http://schemas.microsoft.com/office/powerpoint/2010/main" val="13898986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reść + obraz 50/50">
    <p:bg>
      <p:bgPr>
        <a:solidFill>
          <a:schemeClr val="bg1"/>
        </a:solidFill>
        <a:effectLst/>
      </p:bgPr>
    </p:bg>
    <p:spTree>
      <p:nvGrpSpPr>
        <p:cNvPr id="1" name=""/>
        <p:cNvGrpSpPr/>
        <p:nvPr/>
      </p:nvGrpSpPr>
      <p:grpSpPr>
        <a:xfrm>
          <a:off x="0" y="0"/>
          <a:ext cx="0" cy="0"/>
          <a:chOff x="0" y="0"/>
          <a:chExt cx="0" cy="0"/>
        </a:xfrm>
      </p:grpSpPr>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6087149" y="3624"/>
            <a:ext cx="6096000" cy="6857993"/>
          </a:xfrm>
        </p:spPr>
      </p:sp>
      <p:sp>
        <p:nvSpPr>
          <p:cNvPr id="6" name="Symbol zastępczy tytułu 1">
            <a:extLst>
              <a:ext uri="{FF2B5EF4-FFF2-40B4-BE49-F238E27FC236}">
                <a16:creationId xmlns:a16="http://schemas.microsoft.com/office/drawing/2014/main" id="{D28FE58E-3FF7-46D6-8C04-1C102E1979EA}"/>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8" name="Symbol zastępczy tekstu 9">
            <a:extLst>
              <a:ext uri="{FF2B5EF4-FFF2-40B4-BE49-F238E27FC236}">
                <a16:creationId xmlns:a16="http://schemas.microsoft.com/office/drawing/2014/main" id="{DDA18D4D-0C82-4729-805C-23131980CA8D}"/>
              </a:ext>
            </a:extLst>
          </p:cNvPr>
          <p:cNvSpPr>
            <a:spLocks noGrp="1"/>
          </p:cNvSpPr>
          <p:nvPr>
            <p:ph type="body" sz="quarter" idx="10" hasCustomPrompt="1"/>
          </p:nvPr>
        </p:nvSpPr>
        <p:spPr>
          <a:xfrm>
            <a:off x="1050830"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9" name="Symbol zastępczy tekstu 2">
            <a:extLst>
              <a:ext uri="{FF2B5EF4-FFF2-40B4-BE49-F238E27FC236}">
                <a16:creationId xmlns:a16="http://schemas.microsoft.com/office/drawing/2014/main" id="{9DAD42F1-2725-48B7-862E-585FF2057A30}"/>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25061221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reść + obraz 50/50 (2)">
    <p:bg>
      <p:bgPr>
        <a:solidFill>
          <a:schemeClr val="bg1"/>
        </a:solidFill>
        <a:effectLst/>
      </p:bgPr>
    </p:bg>
    <p:spTree>
      <p:nvGrpSpPr>
        <p:cNvPr id="1" name=""/>
        <p:cNvGrpSpPr/>
        <p:nvPr/>
      </p:nvGrpSpPr>
      <p:grpSpPr>
        <a:xfrm>
          <a:off x="0" y="0"/>
          <a:ext cx="0" cy="0"/>
          <a:chOff x="0" y="0"/>
          <a:chExt cx="0" cy="0"/>
        </a:xfrm>
      </p:grpSpPr>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0" y="0"/>
            <a:ext cx="6096000" cy="6857993"/>
          </a:xfrm>
        </p:spPr>
      </p:sp>
      <p:sp>
        <p:nvSpPr>
          <p:cNvPr id="9" name="Symbol zastępczy tytułu 1">
            <a:extLst>
              <a:ext uri="{FF2B5EF4-FFF2-40B4-BE49-F238E27FC236}">
                <a16:creationId xmlns:a16="http://schemas.microsoft.com/office/drawing/2014/main" id="{0DBD7B94-A21B-4DA1-BE66-4FACFBA834AA}"/>
              </a:ext>
            </a:extLst>
          </p:cNvPr>
          <p:cNvSpPr>
            <a:spLocks noGrp="1"/>
          </p:cNvSpPr>
          <p:nvPr>
            <p:ph type="title" hasCustomPrompt="1"/>
          </p:nvPr>
        </p:nvSpPr>
        <p:spPr>
          <a:xfrm>
            <a:off x="6777375"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10" name="Symbol zastępczy tekstu 9">
            <a:extLst>
              <a:ext uri="{FF2B5EF4-FFF2-40B4-BE49-F238E27FC236}">
                <a16:creationId xmlns:a16="http://schemas.microsoft.com/office/drawing/2014/main" id="{86D25745-5CDE-4B25-A870-BFE319A8FECD}"/>
              </a:ext>
            </a:extLst>
          </p:cNvPr>
          <p:cNvSpPr>
            <a:spLocks noGrp="1"/>
          </p:cNvSpPr>
          <p:nvPr>
            <p:ph type="body" sz="quarter" idx="10" hasCustomPrompt="1"/>
          </p:nvPr>
        </p:nvSpPr>
        <p:spPr>
          <a:xfrm>
            <a:off x="6777375"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1" name="Symbol zastępczy tekstu 2">
            <a:extLst>
              <a:ext uri="{FF2B5EF4-FFF2-40B4-BE49-F238E27FC236}">
                <a16:creationId xmlns:a16="http://schemas.microsoft.com/office/drawing/2014/main" id="{C51697DA-B0B3-4B87-922F-DBE9D040271F}"/>
              </a:ext>
            </a:extLst>
          </p:cNvPr>
          <p:cNvSpPr>
            <a:spLocks noGrp="1"/>
          </p:cNvSpPr>
          <p:nvPr>
            <p:ph type="body" sz="quarter" idx="12" hasCustomPrompt="1"/>
          </p:nvPr>
        </p:nvSpPr>
        <p:spPr>
          <a:xfrm>
            <a:off x="6777179"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26072677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reść + zawartość 50/50">
    <p:bg>
      <p:bgPr>
        <a:solidFill>
          <a:schemeClr val="bg1"/>
        </a:solidFill>
        <a:effectLst/>
      </p:bgPr>
    </p:bg>
    <p:spTree>
      <p:nvGrpSpPr>
        <p:cNvPr id="1" name=""/>
        <p:cNvGrpSpPr/>
        <p:nvPr/>
      </p:nvGrpSpPr>
      <p:grpSpPr>
        <a:xfrm>
          <a:off x="0" y="0"/>
          <a:ext cx="0" cy="0"/>
          <a:chOff x="0" y="0"/>
          <a:chExt cx="0" cy="0"/>
        </a:xfrm>
      </p:grpSpPr>
      <p:sp>
        <p:nvSpPr>
          <p:cNvPr id="16" name="Symbol zastępczy tekstu 2">
            <a:extLst>
              <a:ext uri="{FF2B5EF4-FFF2-40B4-BE49-F238E27FC236}">
                <a16:creationId xmlns:a16="http://schemas.microsoft.com/office/drawing/2014/main" id="{598BA5FB-7A62-443E-BE84-C35A9DF0374F}"/>
              </a:ext>
            </a:extLst>
          </p:cNvPr>
          <p:cNvSpPr>
            <a:spLocks noGrp="1"/>
          </p:cNvSpPr>
          <p:nvPr>
            <p:ph idx="1" hasCustomPrompt="1"/>
          </p:nvPr>
        </p:nvSpPr>
        <p:spPr>
          <a:xfrm>
            <a:off x="6096000" y="0"/>
            <a:ext cx="6096000" cy="6858000"/>
          </a:xfrm>
          <a:prstGeom prst="rect">
            <a:avLst/>
          </a:prstGeom>
        </p:spPr>
        <p:txBody>
          <a:bodyPr vert="horz" lIns="91440" tIns="45720" rIns="91440" bIns="45720" rtlCol="0">
            <a:normAutofit/>
          </a:bodyPr>
          <a:lstStyle>
            <a:lvl1pPr>
              <a:defRPr sz="2000">
                <a:solidFill>
                  <a:srgbClr val="092D3C"/>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lvl="0"/>
            <a:r>
              <a:rPr lang="pl-PL" dirty="0"/>
              <a:t>Zawartość</a:t>
            </a:r>
          </a:p>
        </p:txBody>
      </p:sp>
      <p:sp>
        <p:nvSpPr>
          <p:cNvPr id="8" name="Symbol zastępczy tytułu 1">
            <a:extLst>
              <a:ext uri="{FF2B5EF4-FFF2-40B4-BE49-F238E27FC236}">
                <a16:creationId xmlns:a16="http://schemas.microsoft.com/office/drawing/2014/main" id="{F6EB1F6E-CA1A-47B3-BE82-B7A94F602951}"/>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9" name="Symbol zastępczy tekstu 9">
            <a:extLst>
              <a:ext uri="{FF2B5EF4-FFF2-40B4-BE49-F238E27FC236}">
                <a16:creationId xmlns:a16="http://schemas.microsoft.com/office/drawing/2014/main" id="{882D4273-6292-4449-B387-D308FB6388DA}"/>
              </a:ext>
            </a:extLst>
          </p:cNvPr>
          <p:cNvSpPr>
            <a:spLocks noGrp="1"/>
          </p:cNvSpPr>
          <p:nvPr>
            <p:ph type="body" sz="quarter" idx="10" hasCustomPrompt="1"/>
          </p:nvPr>
        </p:nvSpPr>
        <p:spPr>
          <a:xfrm>
            <a:off x="1050830"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0" name="Symbol zastępczy tekstu 2">
            <a:extLst>
              <a:ext uri="{FF2B5EF4-FFF2-40B4-BE49-F238E27FC236}">
                <a16:creationId xmlns:a16="http://schemas.microsoft.com/office/drawing/2014/main" id="{CD797C1B-17DC-47AE-A096-308324B22C4D}"/>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383713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 treść">
    <p:spTree>
      <p:nvGrpSpPr>
        <p:cNvPr id="1" name=""/>
        <p:cNvGrpSpPr/>
        <p:nvPr/>
      </p:nvGrpSpPr>
      <p:grpSpPr>
        <a:xfrm>
          <a:off x="0" y="0"/>
          <a:ext cx="0" cy="0"/>
          <a:chOff x="0" y="0"/>
          <a:chExt cx="0" cy="0"/>
        </a:xfrm>
      </p:grpSpPr>
      <p:sp>
        <p:nvSpPr>
          <p:cNvPr id="5" name="Podtytuł 2">
            <a:extLst>
              <a:ext uri="{FF2B5EF4-FFF2-40B4-BE49-F238E27FC236}">
                <a16:creationId xmlns:a16="http://schemas.microsoft.com/office/drawing/2014/main" id="{971A040F-D7A0-4382-91AA-0713D022015E}"/>
              </a:ext>
            </a:extLst>
          </p:cNvPr>
          <p:cNvSpPr>
            <a:spLocks noGrp="1"/>
          </p:cNvSpPr>
          <p:nvPr>
            <p:ph type="subTitle" idx="1" hasCustomPrompt="1"/>
          </p:nvPr>
        </p:nvSpPr>
        <p:spPr>
          <a:xfrm>
            <a:off x="1386255" y="1395341"/>
            <a:ext cx="9451606" cy="470404"/>
          </a:xfrm>
        </p:spPr>
        <p:txBody>
          <a:bodyPr>
            <a:noAutofit/>
          </a:bodyPr>
          <a:lstStyle>
            <a:lvl1pPr marL="0" indent="0" algn="l">
              <a:buNone/>
              <a:defRPr sz="28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err="1"/>
              <a:t>Heading</a:t>
            </a:r>
            <a:r>
              <a:rPr lang="pl-PL" dirty="0"/>
              <a:t> H2</a:t>
            </a:r>
          </a:p>
        </p:txBody>
      </p:sp>
      <p:sp>
        <p:nvSpPr>
          <p:cNvPr id="6" name="Symbol zastępczy tytułu 1">
            <a:extLst>
              <a:ext uri="{FF2B5EF4-FFF2-40B4-BE49-F238E27FC236}">
                <a16:creationId xmlns:a16="http://schemas.microsoft.com/office/drawing/2014/main" id="{16AE7828-A963-4D1A-B0E4-6DBB7AFA8B6F}"/>
              </a:ext>
            </a:extLst>
          </p:cNvPr>
          <p:cNvSpPr>
            <a:spLocks noGrp="1"/>
          </p:cNvSpPr>
          <p:nvPr>
            <p:ph type="title" hasCustomPrompt="1"/>
          </p:nvPr>
        </p:nvSpPr>
        <p:spPr>
          <a:xfrm>
            <a:off x="1386255" y="915051"/>
            <a:ext cx="9451606" cy="470404"/>
          </a:xfrm>
          <a:prstGeom prst="rect">
            <a:avLst/>
          </a:prstGeom>
        </p:spPr>
        <p:txBody>
          <a:bodyPr vert="horz" lIns="91440" tIns="45720" rIns="91440" bIns="45720" rtlCol="0" anchor="ctr">
            <a:noAutofit/>
          </a:bodyPr>
          <a:lstStyle>
            <a:lvl1pPr>
              <a:defRPr sz="36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H1</a:t>
            </a:r>
          </a:p>
        </p:txBody>
      </p:sp>
      <p:sp>
        <p:nvSpPr>
          <p:cNvPr id="10" name="Symbol zastępczy tekstu 9">
            <a:extLst>
              <a:ext uri="{FF2B5EF4-FFF2-40B4-BE49-F238E27FC236}">
                <a16:creationId xmlns:a16="http://schemas.microsoft.com/office/drawing/2014/main" id="{3649E1C2-ECB9-42F6-AEB4-EF2212E70525}"/>
              </a:ext>
            </a:extLst>
          </p:cNvPr>
          <p:cNvSpPr>
            <a:spLocks noGrp="1"/>
          </p:cNvSpPr>
          <p:nvPr>
            <p:ph type="body" sz="quarter" idx="10" hasCustomPrompt="1"/>
          </p:nvPr>
        </p:nvSpPr>
        <p:spPr>
          <a:xfrm>
            <a:off x="1386255" y="2111216"/>
            <a:ext cx="9451606" cy="3831733"/>
          </a:xfrm>
        </p:spPr>
        <p:txBody>
          <a:bodyPr/>
          <a:lstStyle>
            <a:lvl1pPr>
              <a:lnSpc>
                <a:spcPct val="120000"/>
              </a:lnSpc>
              <a:defRPr sz="24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nSpc>
                <a:spcPct val="120000"/>
              </a:lnSpc>
              <a:buFontTx/>
              <a:buBlip>
                <a:blip r:embed="rId2"/>
              </a:buBlip>
              <a:defRPr sz="20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nSpc>
                <a:spcPct val="120000"/>
              </a:lnSpc>
              <a:buFontTx/>
              <a:buBlip>
                <a:blip r:embed="rId3"/>
              </a:buBlip>
              <a:defRPr sz="18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nSpc>
                <a:spcPct val="120000"/>
              </a:lnSpc>
              <a:buFont typeface="Wingdings" panose="05000000000000000000" pitchFamily="2" charset="2"/>
              <a:buChar char="§"/>
              <a:defRPr sz="1600">
                <a:solidFill>
                  <a:schemeClr val="bg1">
                    <a:lumMod val="95000"/>
                  </a:schemeClr>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Tree>
    <p:extLst>
      <p:ext uri="{BB962C8B-B14F-4D97-AF65-F5344CB8AC3E}">
        <p14:creationId xmlns:p14="http://schemas.microsoft.com/office/powerpoint/2010/main" val="38031126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reść + zawartość 50/50 (2)">
    <p:bg>
      <p:bgPr>
        <a:solidFill>
          <a:schemeClr val="bg1"/>
        </a:solidFill>
        <a:effectLst/>
      </p:bgPr>
    </p:bg>
    <p:spTree>
      <p:nvGrpSpPr>
        <p:cNvPr id="1" name=""/>
        <p:cNvGrpSpPr/>
        <p:nvPr/>
      </p:nvGrpSpPr>
      <p:grpSpPr>
        <a:xfrm>
          <a:off x="0" y="0"/>
          <a:ext cx="0" cy="0"/>
          <a:chOff x="0" y="0"/>
          <a:chExt cx="0" cy="0"/>
        </a:xfrm>
      </p:grpSpPr>
      <p:sp>
        <p:nvSpPr>
          <p:cNvPr id="5" name="Symbol zastępczy tekstu 2">
            <a:extLst>
              <a:ext uri="{FF2B5EF4-FFF2-40B4-BE49-F238E27FC236}">
                <a16:creationId xmlns:a16="http://schemas.microsoft.com/office/drawing/2014/main" id="{CCBE0BE8-8E3B-4F83-81AD-78E489C4B330}"/>
              </a:ext>
            </a:extLst>
          </p:cNvPr>
          <p:cNvSpPr>
            <a:spLocks noGrp="1"/>
          </p:cNvSpPr>
          <p:nvPr>
            <p:ph idx="1" hasCustomPrompt="1"/>
          </p:nvPr>
        </p:nvSpPr>
        <p:spPr>
          <a:xfrm>
            <a:off x="27709" y="-9236"/>
            <a:ext cx="6096000" cy="6858000"/>
          </a:xfrm>
          <a:prstGeom prst="rect">
            <a:avLst/>
          </a:prstGeom>
        </p:spPr>
        <p:txBody>
          <a:bodyPr vert="horz" lIns="91440" tIns="45720" rIns="91440" bIns="45720" rtlCol="0">
            <a:normAutofit/>
          </a:bodyPr>
          <a:lstStyle>
            <a:lvl1pPr>
              <a:defRPr sz="2000">
                <a:solidFill>
                  <a:srgbClr val="092D3C"/>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pPr lvl="0"/>
            <a:r>
              <a:rPr lang="pl-PL" dirty="0"/>
              <a:t>Zawartość</a:t>
            </a:r>
          </a:p>
        </p:txBody>
      </p:sp>
      <p:sp>
        <p:nvSpPr>
          <p:cNvPr id="12" name="Symbol zastępczy tytułu 1">
            <a:extLst>
              <a:ext uri="{FF2B5EF4-FFF2-40B4-BE49-F238E27FC236}">
                <a16:creationId xmlns:a16="http://schemas.microsoft.com/office/drawing/2014/main" id="{6176317D-E2CE-434F-8575-3FAE329739AD}"/>
              </a:ext>
            </a:extLst>
          </p:cNvPr>
          <p:cNvSpPr>
            <a:spLocks noGrp="1"/>
          </p:cNvSpPr>
          <p:nvPr>
            <p:ph type="title" hasCustomPrompt="1"/>
          </p:nvPr>
        </p:nvSpPr>
        <p:spPr>
          <a:xfrm>
            <a:off x="6777376"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13" name="Symbol zastępczy tekstu 9">
            <a:extLst>
              <a:ext uri="{FF2B5EF4-FFF2-40B4-BE49-F238E27FC236}">
                <a16:creationId xmlns:a16="http://schemas.microsoft.com/office/drawing/2014/main" id="{DF85C5AF-CA2E-4F2B-B292-6D483515814E}"/>
              </a:ext>
            </a:extLst>
          </p:cNvPr>
          <p:cNvSpPr>
            <a:spLocks noGrp="1"/>
          </p:cNvSpPr>
          <p:nvPr>
            <p:ph type="body" sz="quarter" idx="10" hasCustomPrompt="1"/>
          </p:nvPr>
        </p:nvSpPr>
        <p:spPr>
          <a:xfrm>
            <a:off x="6777376"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4" name="Symbol zastępczy tekstu 2">
            <a:extLst>
              <a:ext uri="{FF2B5EF4-FFF2-40B4-BE49-F238E27FC236}">
                <a16:creationId xmlns:a16="http://schemas.microsoft.com/office/drawing/2014/main" id="{FA83F1D0-DC80-4FB6-B289-89D194975488}"/>
              </a:ext>
            </a:extLst>
          </p:cNvPr>
          <p:cNvSpPr>
            <a:spLocks noGrp="1"/>
          </p:cNvSpPr>
          <p:nvPr>
            <p:ph type="body" sz="quarter" idx="12" hasCustomPrompt="1"/>
          </p:nvPr>
        </p:nvSpPr>
        <p:spPr>
          <a:xfrm>
            <a:off x="6777180"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25326638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reść + zdjęcie z tłem">
    <p:spTree>
      <p:nvGrpSpPr>
        <p:cNvPr id="1" name=""/>
        <p:cNvGrpSpPr/>
        <p:nvPr/>
      </p:nvGrpSpPr>
      <p:grpSpPr>
        <a:xfrm>
          <a:off x="0" y="0"/>
          <a:ext cx="0" cy="0"/>
          <a:chOff x="0" y="0"/>
          <a:chExt cx="0" cy="0"/>
        </a:xfrm>
      </p:grpSpPr>
      <p:grpSp>
        <p:nvGrpSpPr>
          <p:cNvPr id="7" name="Grupa 6">
            <a:extLst>
              <a:ext uri="{FF2B5EF4-FFF2-40B4-BE49-F238E27FC236}">
                <a16:creationId xmlns:a16="http://schemas.microsoft.com/office/drawing/2014/main" id="{4591943C-885E-4ADB-904F-FF21F42BA08A}"/>
              </a:ext>
            </a:extLst>
          </p:cNvPr>
          <p:cNvGrpSpPr/>
          <p:nvPr userDrawn="1"/>
        </p:nvGrpSpPr>
        <p:grpSpPr>
          <a:xfrm>
            <a:off x="6375607" y="-4"/>
            <a:ext cx="5816394" cy="6858004"/>
            <a:chOff x="8972549" y="-4"/>
            <a:chExt cx="3219451" cy="6858004"/>
          </a:xfrm>
        </p:grpSpPr>
        <p:cxnSp>
          <p:nvCxnSpPr>
            <p:cNvPr id="8" name="Łącznik prosty 7">
              <a:extLst>
                <a:ext uri="{FF2B5EF4-FFF2-40B4-BE49-F238E27FC236}">
                  <a16:creationId xmlns:a16="http://schemas.microsoft.com/office/drawing/2014/main" id="{21FF785A-BFA4-49F8-9E44-D8C5A1864D9F}"/>
                </a:ext>
              </a:extLst>
            </p:cNvPr>
            <p:cNvCxnSpPr>
              <a:cxnSpLocks/>
            </p:cNvCxnSpPr>
            <p:nvPr userDrawn="1"/>
          </p:nvCxnSpPr>
          <p:spPr>
            <a:xfrm flipV="1">
              <a:off x="12192000" y="0"/>
              <a:ext cx="0"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9" name="Łącznik prosty 8">
              <a:extLst>
                <a:ext uri="{FF2B5EF4-FFF2-40B4-BE49-F238E27FC236}">
                  <a16:creationId xmlns:a16="http://schemas.microsoft.com/office/drawing/2014/main" id="{DF832E33-AF05-487C-B818-B4AA8D4DD572}"/>
                </a:ext>
              </a:extLst>
            </p:cNvPr>
            <p:cNvCxnSpPr>
              <a:cxnSpLocks/>
            </p:cNvCxnSpPr>
            <p:nvPr userDrawn="1"/>
          </p:nvCxnSpPr>
          <p:spPr>
            <a:xfrm>
              <a:off x="8972550" y="0"/>
              <a:ext cx="3219450"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sp>
          <p:nvSpPr>
            <p:cNvPr id="10" name="Dowolny kształt: kształt 9">
              <a:extLst>
                <a:ext uri="{FF2B5EF4-FFF2-40B4-BE49-F238E27FC236}">
                  <a16:creationId xmlns:a16="http://schemas.microsoft.com/office/drawing/2014/main" id="{3A6ED294-DD20-42A0-9225-D7E79257B5EB}"/>
                </a:ext>
              </a:extLst>
            </p:cNvPr>
            <p:cNvSpPr/>
            <p:nvPr userDrawn="1"/>
          </p:nvSpPr>
          <p:spPr>
            <a:xfrm>
              <a:off x="8972549" y="-4"/>
              <a:ext cx="3219451" cy="6858001"/>
            </a:xfrm>
            <a:custGeom>
              <a:avLst/>
              <a:gdLst>
                <a:gd name="connsiteX0" fmla="*/ 3233057 w 3233057"/>
                <a:gd name="connsiteY0" fmla="*/ 10886 h 6879772"/>
                <a:gd name="connsiteX1" fmla="*/ 0 w 3233057"/>
                <a:gd name="connsiteY1" fmla="*/ 0 h 6879772"/>
                <a:gd name="connsiteX2" fmla="*/ 1458685 w 3233057"/>
                <a:gd name="connsiteY2" fmla="*/ 6879772 h 6879772"/>
                <a:gd name="connsiteX3" fmla="*/ 3233057 w 3233057"/>
                <a:gd name="connsiteY3" fmla="*/ 6868886 h 6879772"/>
                <a:gd name="connsiteX4" fmla="*/ 3233057 w 3233057"/>
                <a:gd name="connsiteY4" fmla="*/ 10886 h 6879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33057" h="6879772">
                  <a:moveTo>
                    <a:pt x="3233057" y="10886"/>
                  </a:moveTo>
                  <a:lnTo>
                    <a:pt x="0" y="0"/>
                  </a:lnTo>
                  <a:lnTo>
                    <a:pt x="1458685" y="6879772"/>
                  </a:lnTo>
                  <a:lnTo>
                    <a:pt x="3233057" y="6868886"/>
                  </a:lnTo>
                  <a:cubicBezTo>
                    <a:pt x="3225800" y="4582886"/>
                    <a:pt x="3218542" y="2296886"/>
                    <a:pt x="3233057" y="10886"/>
                  </a:cubicBezTo>
                  <a:close/>
                </a:path>
              </a:pathLst>
            </a:custGeom>
            <a:solidFill>
              <a:srgbClr val="EF2C67"/>
            </a:solidFill>
            <a:ln>
              <a:solidFill>
                <a:srgbClr val="EF2C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cxnSp>
          <p:nvCxnSpPr>
            <p:cNvPr id="11" name="Łącznik prosty 10">
              <a:extLst>
                <a:ext uri="{FF2B5EF4-FFF2-40B4-BE49-F238E27FC236}">
                  <a16:creationId xmlns:a16="http://schemas.microsoft.com/office/drawing/2014/main" id="{AEFD406C-ECAB-4C38-9301-89EF1ECB3CA4}"/>
                </a:ext>
              </a:extLst>
            </p:cNvPr>
            <p:cNvCxnSpPr>
              <a:cxnSpLocks/>
            </p:cNvCxnSpPr>
            <p:nvPr userDrawn="1"/>
          </p:nvCxnSpPr>
          <p:spPr>
            <a:xfrm flipH="1">
              <a:off x="10429875" y="6858000"/>
              <a:ext cx="1762125" cy="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cxnSp>
          <p:nvCxnSpPr>
            <p:cNvPr id="12" name="Łącznik prosty 11">
              <a:extLst>
                <a:ext uri="{FF2B5EF4-FFF2-40B4-BE49-F238E27FC236}">
                  <a16:creationId xmlns:a16="http://schemas.microsoft.com/office/drawing/2014/main" id="{9059FAC3-ABD3-4D53-AAB7-FCA9D7D39A92}"/>
                </a:ext>
              </a:extLst>
            </p:cNvPr>
            <p:cNvCxnSpPr>
              <a:cxnSpLocks/>
            </p:cNvCxnSpPr>
            <p:nvPr userDrawn="1"/>
          </p:nvCxnSpPr>
          <p:spPr>
            <a:xfrm>
              <a:off x="8972550" y="0"/>
              <a:ext cx="1457325" cy="6858000"/>
            </a:xfrm>
            <a:prstGeom prst="line">
              <a:avLst/>
            </a:prstGeom>
            <a:ln>
              <a:solidFill>
                <a:srgbClr val="EF2C67"/>
              </a:solidFill>
            </a:ln>
          </p:spPr>
          <p:style>
            <a:lnRef idx="3">
              <a:schemeClr val="dk1"/>
            </a:lnRef>
            <a:fillRef idx="0">
              <a:schemeClr val="dk1"/>
            </a:fillRef>
            <a:effectRef idx="2">
              <a:schemeClr val="dk1"/>
            </a:effectRef>
            <a:fontRef idx="minor">
              <a:schemeClr val="tx1"/>
            </a:fontRef>
          </p:style>
        </p:cxnSp>
      </p:grpSp>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5410831" y="-575"/>
            <a:ext cx="6781169" cy="6857993"/>
          </a:xfrm>
        </p:spPr>
        <p:txBody>
          <a:bodyPr/>
          <a:lstStyle>
            <a:lvl1pPr>
              <a:defRPr>
                <a:solidFill>
                  <a:srgbClr val="092D3C"/>
                </a:solidFill>
              </a:defRPr>
            </a:lvl1pPr>
          </a:lstStyle>
          <a:p>
            <a:endParaRPr lang="pl-PL" dirty="0"/>
          </a:p>
        </p:txBody>
      </p:sp>
      <p:sp>
        <p:nvSpPr>
          <p:cNvPr id="20" name="Symbol zastępczy tytułu 1">
            <a:extLst>
              <a:ext uri="{FF2B5EF4-FFF2-40B4-BE49-F238E27FC236}">
                <a16:creationId xmlns:a16="http://schemas.microsoft.com/office/drawing/2014/main" id="{A77838D0-4C31-40BF-8DE0-246F9EEF026F}"/>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21" name="Symbol zastępczy tekstu 9">
            <a:extLst>
              <a:ext uri="{FF2B5EF4-FFF2-40B4-BE49-F238E27FC236}">
                <a16:creationId xmlns:a16="http://schemas.microsoft.com/office/drawing/2014/main" id="{1DE1F0BD-B31C-4096-8818-44C5C2016663}"/>
              </a:ext>
            </a:extLst>
          </p:cNvPr>
          <p:cNvSpPr>
            <a:spLocks noGrp="1"/>
          </p:cNvSpPr>
          <p:nvPr>
            <p:ph type="body" sz="quarter" idx="10" hasCustomPrompt="1"/>
          </p:nvPr>
        </p:nvSpPr>
        <p:spPr>
          <a:xfrm>
            <a:off x="1050830"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22" name="Symbol zastępczy tekstu 2">
            <a:extLst>
              <a:ext uri="{FF2B5EF4-FFF2-40B4-BE49-F238E27FC236}">
                <a16:creationId xmlns:a16="http://schemas.microsoft.com/office/drawing/2014/main" id="{2F4BDFF9-A191-4617-801E-7B0E21FEC0CF}"/>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36276117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reść + mały obraz">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6250363D-132D-4142-AFA8-7941864C82E4}"/>
              </a:ext>
            </a:extLst>
          </p:cNvPr>
          <p:cNvSpPr/>
          <p:nvPr userDrawn="1"/>
        </p:nvSpPr>
        <p:spPr>
          <a:xfrm>
            <a:off x="6743700" y="2000250"/>
            <a:ext cx="4819940" cy="2857500"/>
          </a:xfrm>
          <a:prstGeom prst="rect">
            <a:avLst/>
          </a:prstGeom>
          <a:solidFill>
            <a:srgbClr val="DCDCDC"/>
          </a:solidFill>
          <a:ln>
            <a:solidFill>
              <a:srgbClr val="DCDC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rostokąt 16">
            <a:extLst>
              <a:ext uri="{FF2B5EF4-FFF2-40B4-BE49-F238E27FC236}">
                <a16:creationId xmlns:a16="http://schemas.microsoft.com/office/drawing/2014/main" id="{5C5A9AAA-71A2-4542-ADA0-59EB3F0E90A3}"/>
              </a:ext>
            </a:extLst>
          </p:cNvPr>
          <p:cNvSpPr/>
          <p:nvPr userDrawn="1"/>
        </p:nvSpPr>
        <p:spPr>
          <a:xfrm>
            <a:off x="7096125" y="1584466"/>
            <a:ext cx="4070206" cy="3689067"/>
          </a:xfrm>
          <a:prstGeom prst="rect">
            <a:avLst/>
          </a:prstGeom>
          <a:solidFill>
            <a:srgbClr val="C4C4C4"/>
          </a:solidFill>
          <a:ln>
            <a:solidFill>
              <a:srgbClr val="C4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5" name="Symbol zastępczy obrazu 6">
            <a:extLst>
              <a:ext uri="{FF2B5EF4-FFF2-40B4-BE49-F238E27FC236}">
                <a16:creationId xmlns:a16="http://schemas.microsoft.com/office/drawing/2014/main" id="{B1806525-5368-4895-8D10-4306594A7977}"/>
              </a:ext>
            </a:extLst>
          </p:cNvPr>
          <p:cNvSpPr>
            <a:spLocks noGrp="1"/>
          </p:cNvSpPr>
          <p:nvPr>
            <p:ph type="pic" sz="quarter" idx="11"/>
          </p:nvPr>
        </p:nvSpPr>
        <p:spPr>
          <a:xfrm>
            <a:off x="7420801" y="1174140"/>
            <a:ext cx="3451082" cy="4509718"/>
          </a:xfrm>
        </p:spPr>
      </p:sp>
      <p:sp>
        <p:nvSpPr>
          <p:cNvPr id="7" name="Symbol zastępczy tytułu 1">
            <a:extLst>
              <a:ext uri="{FF2B5EF4-FFF2-40B4-BE49-F238E27FC236}">
                <a16:creationId xmlns:a16="http://schemas.microsoft.com/office/drawing/2014/main" id="{B30DDE84-3E20-4CD4-AB24-D293FCBF0290}"/>
              </a:ext>
            </a:extLst>
          </p:cNvPr>
          <p:cNvSpPr>
            <a:spLocks noGrp="1"/>
          </p:cNvSpPr>
          <p:nvPr>
            <p:ph type="title" hasCustomPrompt="1"/>
          </p:nvPr>
        </p:nvSpPr>
        <p:spPr>
          <a:xfrm>
            <a:off x="1050830"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9" name="Symbol zastępczy tekstu 9">
            <a:extLst>
              <a:ext uri="{FF2B5EF4-FFF2-40B4-BE49-F238E27FC236}">
                <a16:creationId xmlns:a16="http://schemas.microsoft.com/office/drawing/2014/main" id="{636EE65E-4976-4D14-B05F-70FBA137A358}"/>
              </a:ext>
            </a:extLst>
          </p:cNvPr>
          <p:cNvSpPr>
            <a:spLocks noGrp="1"/>
          </p:cNvSpPr>
          <p:nvPr>
            <p:ph type="body" sz="quarter" idx="10" hasCustomPrompt="1"/>
          </p:nvPr>
        </p:nvSpPr>
        <p:spPr>
          <a:xfrm>
            <a:off x="1050830"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1" name="Symbol zastępczy tekstu 2">
            <a:extLst>
              <a:ext uri="{FF2B5EF4-FFF2-40B4-BE49-F238E27FC236}">
                <a16:creationId xmlns:a16="http://schemas.microsoft.com/office/drawing/2014/main" id="{C2E0E0FE-D312-4F2F-BE47-D6E1AFF6DAEF}"/>
              </a:ext>
            </a:extLst>
          </p:cNvPr>
          <p:cNvSpPr>
            <a:spLocks noGrp="1"/>
          </p:cNvSpPr>
          <p:nvPr>
            <p:ph type="body" sz="quarter" idx="12" hasCustomPrompt="1"/>
          </p:nvPr>
        </p:nvSpPr>
        <p:spPr>
          <a:xfrm>
            <a:off x="1050634"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38180222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reść + mały obraz (2) ">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D44FAAEA-FAA6-4FD5-BB54-7919AED77DD3}"/>
              </a:ext>
            </a:extLst>
          </p:cNvPr>
          <p:cNvSpPr/>
          <p:nvPr userDrawn="1"/>
        </p:nvSpPr>
        <p:spPr>
          <a:xfrm>
            <a:off x="917234" y="2000251"/>
            <a:ext cx="4819940" cy="2857500"/>
          </a:xfrm>
          <a:prstGeom prst="rect">
            <a:avLst/>
          </a:prstGeom>
          <a:solidFill>
            <a:srgbClr val="DCDCDC"/>
          </a:solidFill>
          <a:ln>
            <a:solidFill>
              <a:srgbClr val="DCDC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Prostokąt 12">
            <a:extLst>
              <a:ext uri="{FF2B5EF4-FFF2-40B4-BE49-F238E27FC236}">
                <a16:creationId xmlns:a16="http://schemas.microsoft.com/office/drawing/2014/main" id="{BE3910C9-705C-4DF0-9C33-15D1A8CD7133}"/>
              </a:ext>
            </a:extLst>
          </p:cNvPr>
          <p:cNvSpPr/>
          <p:nvPr userDrawn="1"/>
        </p:nvSpPr>
        <p:spPr>
          <a:xfrm>
            <a:off x="1269659" y="1584467"/>
            <a:ext cx="4070206" cy="3689067"/>
          </a:xfrm>
          <a:prstGeom prst="rect">
            <a:avLst/>
          </a:prstGeom>
          <a:solidFill>
            <a:srgbClr val="C4C4C4"/>
          </a:solidFill>
          <a:ln>
            <a:solidFill>
              <a:srgbClr val="C4C4C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dirty="0"/>
          </a:p>
        </p:txBody>
      </p:sp>
      <p:sp>
        <p:nvSpPr>
          <p:cNvPr id="14" name="Symbol zastępczy obrazu 6">
            <a:extLst>
              <a:ext uri="{FF2B5EF4-FFF2-40B4-BE49-F238E27FC236}">
                <a16:creationId xmlns:a16="http://schemas.microsoft.com/office/drawing/2014/main" id="{AE4EF187-9E18-4CF1-8E00-3F647251E87C}"/>
              </a:ext>
            </a:extLst>
          </p:cNvPr>
          <p:cNvSpPr>
            <a:spLocks noGrp="1"/>
          </p:cNvSpPr>
          <p:nvPr>
            <p:ph type="pic" sz="quarter" idx="11"/>
          </p:nvPr>
        </p:nvSpPr>
        <p:spPr>
          <a:xfrm>
            <a:off x="1594335" y="1174141"/>
            <a:ext cx="3451082" cy="4509718"/>
          </a:xfrm>
        </p:spPr>
      </p:sp>
      <p:sp>
        <p:nvSpPr>
          <p:cNvPr id="8" name="Symbol zastępczy tytułu 1">
            <a:extLst>
              <a:ext uri="{FF2B5EF4-FFF2-40B4-BE49-F238E27FC236}">
                <a16:creationId xmlns:a16="http://schemas.microsoft.com/office/drawing/2014/main" id="{93671414-8F87-4A20-BBD5-2C98E6E64091}"/>
              </a:ext>
            </a:extLst>
          </p:cNvPr>
          <p:cNvSpPr>
            <a:spLocks noGrp="1"/>
          </p:cNvSpPr>
          <p:nvPr>
            <p:ph type="title" hasCustomPrompt="1"/>
          </p:nvPr>
        </p:nvSpPr>
        <p:spPr>
          <a:xfrm>
            <a:off x="6531026" y="597106"/>
            <a:ext cx="4743740" cy="548199"/>
          </a:xfrm>
          <a:prstGeom prst="rect">
            <a:avLst/>
          </a:prstGeom>
        </p:spPr>
        <p:txBody>
          <a:bodyPr vert="horz" lIns="91440" tIns="45720" rIns="91440" bIns="45720" rtlCol="0" anchor="b">
            <a:normAutofit/>
          </a:bodyPr>
          <a:lstStyle>
            <a:lvl1pPr>
              <a:defRPr sz="3600" b="1">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pl-PL" dirty="0" err="1"/>
              <a:t>Heading</a:t>
            </a:r>
            <a:r>
              <a:rPr lang="pl-PL" dirty="0"/>
              <a:t> 1</a:t>
            </a:r>
          </a:p>
        </p:txBody>
      </p:sp>
      <p:sp>
        <p:nvSpPr>
          <p:cNvPr id="15" name="Symbol zastępczy tekstu 9">
            <a:extLst>
              <a:ext uri="{FF2B5EF4-FFF2-40B4-BE49-F238E27FC236}">
                <a16:creationId xmlns:a16="http://schemas.microsoft.com/office/drawing/2014/main" id="{3688906E-B713-41DC-B54E-AAC4F6A3A08D}"/>
              </a:ext>
            </a:extLst>
          </p:cNvPr>
          <p:cNvSpPr>
            <a:spLocks noGrp="1"/>
          </p:cNvSpPr>
          <p:nvPr>
            <p:ph type="body" sz="quarter" idx="10" hasCustomPrompt="1"/>
          </p:nvPr>
        </p:nvSpPr>
        <p:spPr>
          <a:xfrm>
            <a:off x="6531026" y="1760867"/>
            <a:ext cx="4743741" cy="4500028"/>
          </a:xfrm>
        </p:spPr>
        <p:txBody>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buFontTx/>
              <a:buBlip>
                <a:blip r:embed="rId2"/>
              </a:buBlip>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buFontTx/>
              <a:buBlip>
                <a:blip r:embed="rId3"/>
              </a:buBlip>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buFont typeface="Wingdings" panose="05000000000000000000" pitchFamily="2" charset="2"/>
              <a:buChar cha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lumMod val="95000"/>
                  </a:schemeClr>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pl-PL" dirty="0"/>
              <a:t>Treść</a:t>
            </a:r>
          </a:p>
          <a:p>
            <a:pPr lvl="1"/>
            <a:r>
              <a:rPr lang="pl-PL" dirty="0"/>
              <a:t>Drugi poziom</a:t>
            </a:r>
          </a:p>
          <a:p>
            <a:pPr lvl="2"/>
            <a:r>
              <a:rPr lang="pl-PL" dirty="0"/>
              <a:t>Trzeci poziom</a:t>
            </a:r>
          </a:p>
          <a:p>
            <a:pPr lvl="3"/>
            <a:r>
              <a:rPr lang="pl-PL" dirty="0"/>
              <a:t>Czwarty poziom</a:t>
            </a:r>
          </a:p>
        </p:txBody>
      </p:sp>
      <p:sp>
        <p:nvSpPr>
          <p:cNvPr id="16" name="Symbol zastępczy tekstu 2">
            <a:extLst>
              <a:ext uri="{FF2B5EF4-FFF2-40B4-BE49-F238E27FC236}">
                <a16:creationId xmlns:a16="http://schemas.microsoft.com/office/drawing/2014/main" id="{27693135-6E9A-44C1-BFE2-A60C2D2AA3D4}"/>
              </a:ext>
            </a:extLst>
          </p:cNvPr>
          <p:cNvSpPr>
            <a:spLocks noGrp="1"/>
          </p:cNvSpPr>
          <p:nvPr>
            <p:ph type="body" sz="quarter" idx="12" hasCustomPrompt="1"/>
          </p:nvPr>
        </p:nvSpPr>
        <p:spPr>
          <a:xfrm>
            <a:off x="6530830" y="1157745"/>
            <a:ext cx="4743741" cy="528638"/>
          </a:xfrm>
        </p:spPr>
        <p:txBody>
          <a:bodyPr/>
          <a:lstStyle>
            <a:lvl1pPr>
              <a:defRPr>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err="1"/>
              <a:t>Heading</a:t>
            </a:r>
            <a:r>
              <a:rPr lang="pl-PL" dirty="0"/>
              <a:t> 2</a:t>
            </a:r>
          </a:p>
        </p:txBody>
      </p:sp>
    </p:spTree>
    <p:extLst>
      <p:ext uri="{BB962C8B-B14F-4D97-AF65-F5344CB8AC3E}">
        <p14:creationId xmlns:p14="http://schemas.microsoft.com/office/powerpoint/2010/main" val="15548442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Autor">
    <p:spTree>
      <p:nvGrpSpPr>
        <p:cNvPr id="1" name=""/>
        <p:cNvGrpSpPr/>
        <p:nvPr/>
      </p:nvGrpSpPr>
      <p:grpSpPr>
        <a:xfrm>
          <a:off x="0" y="0"/>
          <a:ext cx="0" cy="0"/>
          <a:chOff x="0" y="0"/>
          <a:chExt cx="0" cy="0"/>
        </a:xfrm>
      </p:grpSpPr>
      <p:sp>
        <p:nvSpPr>
          <p:cNvPr id="40" name="Symbol zastępczy tekstu 2">
            <a:extLst>
              <a:ext uri="{FF2B5EF4-FFF2-40B4-BE49-F238E27FC236}">
                <a16:creationId xmlns:a16="http://schemas.microsoft.com/office/drawing/2014/main" id="{8DF9A4AD-7D73-43B4-97B7-36C2A1A70E07}"/>
              </a:ext>
            </a:extLst>
          </p:cNvPr>
          <p:cNvSpPr>
            <a:spLocks noGrp="1"/>
          </p:cNvSpPr>
          <p:nvPr>
            <p:ph idx="23" hasCustomPrompt="1"/>
          </p:nvPr>
        </p:nvSpPr>
        <p:spPr>
          <a:xfrm>
            <a:off x="6096000" y="3299180"/>
            <a:ext cx="4739072" cy="259641"/>
          </a:xfrm>
          <a:prstGeom prst="rect">
            <a:avLst/>
          </a:prstGeom>
        </p:spPr>
        <p:txBody>
          <a:bodyPr vert="horz" lIns="91440" tIns="45720" rIns="91440" bIns="45720" rtlCol="0" anchor="ctr">
            <a:noAutofit/>
          </a:bodyPr>
          <a:lstStyle>
            <a:lvl1pPr>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4" name="Symbol zastępczy tekstu 3">
            <a:extLst>
              <a:ext uri="{FF2B5EF4-FFF2-40B4-BE49-F238E27FC236}">
                <a16:creationId xmlns:a16="http://schemas.microsoft.com/office/drawing/2014/main" id="{7D214CEA-9B2E-43CA-B986-175298701102}"/>
              </a:ext>
            </a:extLst>
          </p:cNvPr>
          <p:cNvSpPr>
            <a:spLocks noGrp="1"/>
          </p:cNvSpPr>
          <p:nvPr>
            <p:ph type="body" sz="quarter" idx="24" hasCustomPrompt="1"/>
          </p:nvPr>
        </p:nvSpPr>
        <p:spPr>
          <a:xfrm>
            <a:off x="6096000" y="3757456"/>
            <a:ext cx="4739071" cy="259640"/>
          </a:xfrm>
        </p:spPr>
        <p:txBody>
          <a:bodyPr anchor="ctr">
            <a:noAutofit/>
          </a:bodyPr>
          <a:lstStyle>
            <a:lvl1pPr>
              <a:defRPr sz="20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6" name="Symbol zastępczy obrazu 5">
            <a:extLst>
              <a:ext uri="{FF2B5EF4-FFF2-40B4-BE49-F238E27FC236}">
                <a16:creationId xmlns:a16="http://schemas.microsoft.com/office/drawing/2014/main" id="{5062B0E2-F623-489E-B13E-9ECDB39C9CBB}"/>
              </a:ext>
            </a:extLst>
          </p:cNvPr>
          <p:cNvSpPr>
            <a:spLocks noGrp="1"/>
          </p:cNvSpPr>
          <p:nvPr>
            <p:ph type="pic" sz="quarter" idx="25"/>
          </p:nvPr>
        </p:nvSpPr>
        <p:spPr>
          <a:xfrm>
            <a:off x="1893368" y="1536769"/>
            <a:ext cx="3795538" cy="3784461"/>
          </a:xfrm>
        </p:spPr>
        <p:txBody>
          <a:bodyPr/>
          <a:lstStyle/>
          <a:p>
            <a:endParaRPr lang="pl-PL"/>
          </a:p>
        </p:txBody>
      </p:sp>
      <p:sp>
        <p:nvSpPr>
          <p:cNvPr id="3" name="Symbol zastępczy tekstu 2">
            <a:extLst>
              <a:ext uri="{FF2B5EF4-FFF2-40B4-BE49-F238E27FC236}">
                <a16:creationId xmlns:a16="http://schemas.microsoft.com/office/drawing/2014/main" id="{B202EFCC-F663-4D4C-A14F-314E98412DDF}"/>
              </a:ext>
            </a:extLst>
          </p:cNvPr>
          <p:cNvSpPr>
            <a:spLocks noGrp="1"/>
          </p:cNvSpPr>
          <p:nvPr>
            <p:ph type="body" sz="quarter" idx="26" hasCustomPrompt="1"/>
          </p:nvPr>
        </p:nvSpPr>
        <p:spPr>
          <a:xfrm>
            <a:off x="6096000" y="2868613"/>
            <a:ext cx="4739072" cy="431800"/>
          </a:xfrm>
        </p:spPr>
        <p:txBody>
          <a:bodyPr anchor="ctr">
            <a:noAutofit/>
          </a:bodyPr>
          <a:lstStyle>
            <a:lvl1pPr>
              <a:defRPr sz="2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Tree>
    <p:extLst>
      <p:ext uri="{BB962C8B-B14F-4D97-AF65-F5344CB8AC3E}">
        <p14:creationId xmlns:p14="http://schemas.microsoft.com/office/powerpoint/2010/main" val="18958438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Autorzy 2">
    <p:spTree>
      <p:nvGrpSpPr>
        <p:cNvPr id="1" name=""/>
        <p:cNvGrpSpPr/>
        <p:nvPr/>
      </p:nvGrpSpPr>
      <p:grpSpPr>
        <a:xfrm>
          <a:off x="0" y="0"/>
          <a:ext cx="0" cy="0"/>
          <a:chOff x="0" y="0"/>
          <a:chExt cx="0" cy="0"/>
        </a:xfrm>
      </p:grpSpPr>
      <p:sp>
        <p:nvSpPr>
          <p:cNvPr id="13" name="Symbol zastępczy tekstu 2">
            <a:extLst>
              <a:ext uri="{FF2B5EF4-FFF2-40B4-BE49-F238E27FC236}">
                <a16:creationId xmlns:a16="http://schemas.microsoft.com/office/drawing/2014/main" id="{86CC61CC-3075-4DC7-A59C-1ADB03F47EA7}"/>
              </a:ext>
            </a:extLst>
          </p:cNvPr>
          <p:cNvSpPr>
            <a:spLocks noGrp="1"/>
          </p:cNvSpPr>
          <p:nvPr>
            <p:ph idx="23" hasCustomPrompt="1"/>
          </p:nvPr>
        </p:nvSpPr>
        <p:spPr>
          <a:xfrm>
            <a:off x="1351740" y="5258367"/>
            <a:ext cx="4266617" cy="259641"/>
          </a:xfrm>
          <a:prstGeom prst="rect">
            <a:avLst/>
          </a:prstGeom>
        </p:spPr>
        <p:txBody>
          <a:bodyPr vert="horz" lIns="91440" tIns="45720" rIns="91440" bIns="45720" rtlCol="0" anchor="ctr">
            <a:noAutofit/>
          </a:bodyPr>
          <a:lstStyle>
            <a:lvl1pPr>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14" name="Symbol zastępczy tekstu 3">
            <a:extLst>
              <a:ext uri="{FF2B5EF4-FFF2-40B4-BE49-F238E27FC236}">
                <a16:creationId xmlns:a16="http://schemas.microsoft.com/office/drawing/2014/main" id="{A1332403-3578-4EED-8134-2154A3D98064}"/>
              </a:ext>
            </a:extLst>
          </p:cNvPr>
          <p:cNvSpPr>
            <a:spLocks noGrp="1"/>
          </p:cNvSpPr>
          <p:nvPr>
            <p:ph type="body" sz="quarter" idx="27" hasCustomPrompt="1"/>
          </p:nvPr>
        </p:nvSpPr>
        <p:spPr>
          <a:xfrm>
            <a:off x="1351741" y="5712263"/>
            <a:ext cx="4266616" cy="259640"/>
          </a:xfrm>
        </p:spPr>
        <p:txBody>
          <a:bodyPr anchor="ctr">
            <a:noAutofit/>
          </a:bodyPr>
          <a:lstStyle>
            <a:lvl1pPr>
              <a:defRPr sz="18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21" name="Symbol zastępczy obrazu 5">
            <a:extLst>
              <a:ext uri="{FF2B5EF4-FFF2-40B4-BE49-F238E27FC236}">
                <a16:creationId xmlns:a16="http://schemas.microsoft.com/office/drawing/2014/main" id="{62B0918A-7DBC-44B9-A69D-26DFDDEC29B2}"/>
              </a:ext>
            </a:extLst>
          </p:cNvPr>
          <p:cNvSpPr>
            <a:spLocks noGrp="1"/>
          </p:cNvSpPr>
          <p:nvPr>
            <p:ph type="pic" sz="quarter" idx="25"/>
          </p:nvPr>
        </p:nvSpPr>
        <p:spPr>
          <a:xfrm>
            <a:off x="1445686" y="869959"/>
            <a:ext cx="3795538" cy="3784461"/>
          </a:xfrm>
        </p:spPr>
        <p:txBody>
          <a:bodyPr/>
          <a:lstStyle/>
          <a:p>
            <a:endParaRPr lang="pl-PL" dirty="0"/>
          </a:p>
        </p:txBody>
      </p:sp>
      <p:sp>
        <p:nvSpPr>
          <p:cNvPr id="22" name="Symbol zastępczy obrazu 5">
            <a:extLst>
              <a:ext uri="{FF2B5EF4-FFF2-40B4-BE49-F238E27FC236}">
                <a16:creationId xmlns:a16="http://schemas.microsoft.com/office/drawing/2014/main" id="{E4218C0A-C066-4DC9-89F0-C1C71414384F}"/>
              </a:ext>
            </a:extLst>
          </p:cNvPr>
          <p:cNvSpPr>
            <a:spLocks noGrp="1"/>
          </p:cNvSpPr>
          <p:nvPr>
            <p:ph type="pic" sz="quarter" idx="32"/>
          </p:nvPr>
        </p:nvSpPr>
        <p:spPr>
          <a:xfrm>
            <a:off x="6453364" y="869958"/>
            <a:ext cx="3795538" cy="3784461"/>
          </a:xfrm>
        </p:spPr>
        <p:txBody>
          <a:bodyPr/>
          <a:lstStyle/>
          <a:p>
            <a:endParaRPr lang="pl-PL"/>
          </a:p>
        </p:txBody>
      </p:sp>
      <p:sp>
        <p:nvSpPr>
          <p:cNvPr id="3" name="Symbol zastępczy tekstu 2">
            <a:extLst>
              <a:ext uri="{FF2B5EF4-FFF2-40B4-BE49-F238E27FC236}">
                <a16:creationId xmlns:a16="http://schemas.microsoft.com/office/drawing/2014/main" id="{2068EAA3-ABB4-4AFE-A272-736CDFFF213C}"/>
              </a:ext>
            </a:extLst>
          </p:cNvPr>
          <p:cNvSpPr>
            <a:spLocks noGrp="1"/>
          </p:cNvSpPr>
          <p:nvPr>
            <p:ph type="body" sz="quarter" idx="33" hasCustomPrompt="1"/>
          </p:nvPr>
        </p:nvSpPr>
        <p:spPr>
          <a:xfrm>
            <a:off x="1351305" y="4843463"/>
            <a:ext cx="4266617" cy="414337"/>
          </a:xfrm>
        </p:spPr>
        <p:txBody>
          <a:bodyPr anchor="ctr">
            <a:noAutofit/>
          </a:bodyPr>
          <a:lstStyle>
            <a:lvl1pPr>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
        <p:nvSpPr>
          <p:cNvPr id="26" name="Symbol zastępczy tekstu 2">
            <a:extLst>
              <a:ext uri="{FF2B5EF4-FFF2-40B4-BE49-F238E27FC236}">
                <a16:creationId xmlns:a16="http://schemas.microsoft.com/office/drawing/2014/main" id="{F4B450E9-F721-4591-8F73-BDA9BC68BE7E}"/>
              </a:ext>
            </a:extLst>
          </p:cNvPr>
          <p:cNvSpPr>
            <a:spLocks noGrp="1"/>
          </p:cNvSpPr>
          <p:nvPr>
            <p:ph idx="34" hasCustomPrompt="1"/>
          </p:nvPr>
        </p:nvSpPr>
        <p:spPr>
          <a:xfrm>
            <a:off x="6359853" y="5258367"/>
            <a:ext cx="4266617" cy="259641"/>
          </a:xfrm>
          <a:prstGeom prst="rect">
            <a:avLst/>
          </a:prstGeom>
        </p:spPr>
        <p:txBody>
          <a:bodyPr vert="horz" lIns="91440" tIns="45720" rIns="91440" bIns="45720" rtlCol="0" anchor="ctr">
            <a:noAutofit/>
          </a:bodyPr>
          <a:lstStyle>
            <a:lvl1pPr>
              <a:defRPr sz="18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27" name="Symbol zastępczy tekstu 3">
            <a:extLst>
              <a:ext uri="{FF2B5EF4-FFF2-40B4-BE49-F238E27FC236}">
                <a16:creationId xmlns:a16="http://schemas.microsoft.com/office/drawing/2014/main" id="{6E567CB1-5A7E-4608-80FF-C67AFF65172B}"/>
              </a:ext>
            </a:extLst>
          </p:cNvPr>
          <p:cNvSpPr>
            <a:spLocks noGrp="1"/>
          </p:cNvSpPr>
          <p:nvPr>
            <p:ph type="body" sz="quarter" idx="35" hasCustomPrompt="1"/>
          </p:nvPr>
        </p:nvSpPr>
        <p:spPr>
          <a:xfrm>
            <a:off x="6359419" y="5712263"/>
            <a:ext cx="4266616" cy="259640"/>
          </a:xfrm>
        </p:spPr>
        <p:txBody>
          <a:bodyPr anchor="ctr">
            <a:noAutofit/>
          </a:bodyPr>
          <a:lstStyle>
            <a:lvl1pPr>
              <a:defRPr sz="18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28" name="Symbol zastępczy tekstu 2">
            <a:extLst>
              <a:ext uri="{FF2B5EF4-FFF2-40B4-BE49-F238E27FC236}">
                <a16:creationId xmlns:a16="http://schemas.microsoft.com/office/drawing/2014/main" id="{34988AE3-E860-4AA5-8666-7B87F2DD6E71}"/>
              </a:ext>
            </a:extLst>
          </p:cNvPr>
          <p:cNvSpPr>
            <a:spLocks noGrp="1"/>
          </p:cNvSpPr>
          <p:nvPr>
            <p:ph type="body" sz="quarter" idx="36" hasCustomPrompt="1"/>
          </p:nvPr>
        </p:nvSpPr>
        <p:spPr>
          <a:xfrm>
            <a:off x="6359418" y="4843463"/>
            <a:ext cx="4266617" cy="414337"/>
          </a:xfrm>
        </p:spPr>
        <p:txBody>
          <a:bodyPr anchor="ctr">
            <a:noAutofit/>
          </a:bodyPr>
          <a:lstStyle>
            <a:lvl1pPr>
              <a:defRPr sz="20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Tree>
    <p:extLst>
      <p:ext uri="{BB962C8B-B14F-4D97-AF65-F5344CB8AC3E}">
        <p14:creationId xmlns:p14="http://schemas.microsoft.com/office/powerpoint/2010/main" val="20239747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utorzy 3">
    <p:spTree>
      <p:nvGrpSpPr>
        <p:cNvPr id="1" name=""/>
        <p:cNvGrpSpPr/>
        <p:nvPr/>
      </p:nvGrpSpPr>
      <p:grpSpPr>
        <a:xfrm>
          <a:off x="0" y="0"/>
          <a:ext cx="0" cy="0"/>
          <a:chOff x="0" y="0"/>
          <a:chExt cx="0" cy="0"/>
        </a:xfrm>
      </p:grpSpPr>
      <p:sp>
        <p:nvSpPr>
          <p:cNvPr id="32" name="Symbol zastępczy obrazu 5">
            <a:extLst>
              <a:ext uri="{FF2B5EF4-FFF2-40B4-BE49-F238E27FC236}">
                <a16:creationId xmlns:a16="http://schemas.microsoft.com/office/drawing/2014/main" id="{5D732D3C-AC51-42B2-B1B6-993855692CA5}"/>
              </a:ext>
            </a:extLst>
          </p:cNvPr>
          <p:cNvSpPr>
            <a:spLocks noGrp="1"/>
          </p:cNvSpPr>
          <p:nvPr>
            <p:ph type="pic" sz="quarter" idx="36"/>
          </p:nvPr>
        </p:nvSpPr>
        <p:spPr>
          <a:xfrm>
            <a:off x="8073236" y="1517658"/>
            <a:ext cx="2983831" cy="2975123"/>
          </a:xfrm>
        </p:spPr>
        <p:txBody>
          <a:bodyPr/>
          <a:lstStyle/>
          <a:p>
            <a:endParaRPr lang="pl-PL"/>
          </a:p>
        </p:txBody>
      </p:sp>
      <p:sp>
        <p:nvSpPr>
          <p:cNvPr id="36" name="Symbol zastępczy obrazu 5">
            <a:extLst>
              <a:ext uri="{FF2B5EF4-FFF2-40B4-BE49-F238E27FC236}">
                <a16:creationId xmlns:a16="http://schemas.microsoft.com/office/drawing/2014/main" id="{81698E8E-9700-4015-88E6-A6FF1DA797B8}"/>
              </a:ext>
            </a:extLst>
          </p:cNvPr>
          <p:cNvSpPr>
            <a:spLocks noGrp="1"/>
          </p:cNvSpPr>
          <p:nvPr>
            <p:ph type="pic" sz="quarter" idx="40"/>
          </p:nvPr>
        </p:nvSpPr>
        <p:spPr>
          <a:xfrm>
            <a:off x="4463515" y="1517658"/>
            <a:ext cx="2983831" cy="2975123"/>
          </a:xfrm>
        </p:spPr>
        <p:txBody>
          <a:bodyPr/>
          <a:lstStyle/>
          <a:p>
            <a:endParaRPr lang="pl-PL"/>
          </a:p>
        </p:txBody>
      </p:sp>
      <p:sp>
        <p:nvSpPr>
          <p:cNvPr id="48" name="Symbol zastępczy tekstu 2">
            <a:extLst>
              <a:ext uri="{FF2B5EF4-FFF2-40B4-BE49-F238E27FC236}">
                <a16:creationId xmlns:a16="http://schemas.microsoft.com/office/drawing/2014/main" id="{80A4FFF8-6CC6-4E9B-8713-AC4DC0A63F61}"/>
              </a:ext>
            </a:extLst>
          </p:cNvPr>
          <p:cNvSpPr>
            <a:spLocks noGrp="1"/>
          </p:cNvSpPr>
          <p:nvPr>
            <p:ph idx="42" hasCustomPrompt="1"/>
          </p:nvPr>
        </p:nvSpPr>
        <p:spPr>
          <a:xfrm>
            <a:off x="763931" y="5029200"/>
            <a:ext cx="3231872" cy="204115"/>
          </a:xfrm>
          <a:prstGeom prst="rect">
            <a:avLst/>
          </a:prstGeom>
        </p:spPr>
        <p:txBody>
          <a:bodyPr vert="horz" lIns="91440" tIns="45720" rIns="91440" bIns="45720" rtlCol="0" anchor="ctr">
            <a:noAutofit/>
          </a:bodyPr>
          <a:lstStyle>
            <a:lvl1pPr>
              <a:defRPr sz="1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49" name="Symbol zastępczy tekstu 3">
            <a:extLst>
              <a:ext uri="{FF2B5EF4-FFF2-40B4-BE49-F238E27FC236}">
                <a16:creationId xmlns:a16="http://schemas.microsoft.com/office/drawing/2014/main" id="{5A761231-E630-4062-8C2F-2B0CBDE7DAFA}"/>
              </a:ext>
            </a:extLst>
          </p:cNvPr>
          <p:cNvSpPr>
            <a:spLocks noGrp="1"/>
          </p:cNvSpPr>
          <p:nvPr>
            <p:ph type="body" sz="quarter" idx="43" hasCustomPrompt="1"/>
          </p:nvPr>
        </p:nvSpPr>
        <p:spPr>
          <a:xfrm>
            <a:off x="764742" y="5430431"/>
            <a:ext cx="3231872" cy="204114"/>
          </a:xfrm>
        </p:spPr>
        <p:txBody>
          <a:bodyPr anchor="ctr">
            <a:noAutofit/>
          </a:bodyPr>
          <a:lstStyle>
            <a:lvl1pPr>
              <a:defRPr sz="14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50" name="Symbol zastępczy obrazu 5">
            <a:extLst>
              <a:ext uri="{FF2B5EF4-FFF2-40B4-BE49-F238E27FC236}">
                <a16:creationId xmlns:a16="http://schemas.microsoft.com/office/drawing/2014/main" id="{B8757019-595F-46E9-A74D-8D051FAE0015}"/>
              </a:ext>
            </a:extLst>
          </p:cNvPr>
          <p:cNvSpPr>
            <a:spLocks noGrp="1"/>
          </p:cNvSpPr>
          <p:nvPr>
            <p:ph type="pic" sz="quarter" idx="44"/>
          </p:nvPr>
        </p:nvSpPr>
        <p:spPr>
          <a:xfrm>
            <a:off x="853795" y="1517658"/>
            <a:ext cx="2983831" cy="2975123"/>
          </a:xfrm>
        </p:spPr>
        <p:txBody>
          <a:bodyPr/>
          <a:lstStyle/>
          <a:p>
            <a:endParaRPr lang="pl-PL"/>
          </a:p>
        </p:txBody>
      </p:sp>
      <p:sp>
        <p:nvSpPr>
          <p:cNvPr id="3" name="Symbol zastępczy tekstu 2">
            <a:extLst>
              <a:ext uri="{FF2B5EF4-FFF2-40B4-BE49-F238E27FC236}">
                <a16:creationId xmlns:a16="http://schemas.microsoft.com/office/drawing/2014/main" id="{E6AB966F-9609-4EE2-B85B-0C50671A0735}"/>
              </a:ext>
            </a:extLst>
          </p:cNvPr>
          <p:cNvSpPr>
            <a:spLocks noGrp="1"/>
          </p:cNvSpPr>
          <p:nvPr>
            <p:ph type="body" sz="quarter" idx="51" hasCustomPrompt="1"/>
          </p:nvPr>
        </p:nvSpPr>
        <p:spPr>
          <a:xfrm>
            <a:off x="763931" y="4741863"/>
            <a:ext cx="3232824" cy="287337"/>
          </a:xfrm>
        </p:spPr>
        <p:txBody>
          <a:bodyPr anchor="ctr">
            <a:noAutofit/>
          </a:bodyPr>
          <a:lstStyle>
            <a:lvl1pP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
        <p:nvSpPr>
          <p:cNvPr id="31" name="Symbol zastępczy tekstu 2">
            <a:extLst>
              <a:ext uri="{FF2B5EF4-FFF2-40B4-BE49-F238E27FC236}">
                <a16:creationId xmlns:a16="http://schemas.microsoft.com/office/drawing/2014/main" id="{D237A7F6-B348-46C0-AFBF-ABE788E4C3AD}"/>
              </a:ext>
            </a:extLst>
          </p:cNvPr>
          <p:cNvSpPr>
            <a:spLocks noGrp="1"/>
          </p:cNvSpPr>
          <p:nvPr>
            <p:ph idx="52" hasCustomPrompt="1"/>
          </p:nvPr>
        </p:nvSpPr>
        <p:spPr>
          <a:xfrm>
            <a:off x="4379777" y="5029200"/>
            <a:ext cx="3231872" cy="204115"/>
          </a:xfrm>
          <a:prstGeom prst="rect">
            <a:avLst/>
          </a:prstGeom>
        </p:spPr>
        <p:txBody>
          <a:bodyPr vert="horz" lIns="91440" tIns="45720" rIns="91440" bIns="45720" rtlCol="0" anchor="ctr">
            <a:noAutofit/>
          </a:bodyPr>
          <a:lstStyle>
            <a:lvl1pPr>
              <a:defRPr sz="1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37" name="Symbol zastępczy tekstu 3">
            <a:extLst>
              <a:ext uri="{FF2B5EF4-FFF2-40B4-BE49-F238E27FC236}">
                <a16:creationId xmlns:a16="http://schemas.microsoft.com/office/drawing/2014/main" id="{704A13CC-6CD6-495B-9E1A-1FB7FC1D4CED}"/>
              </a:ext>
            </a:extLst>
          </p:cNvPr>
          <p:cNvSpPr>
            <a:spLocks noGrp="1"/>
          </p:cNvSpPr>
          <p:nvPr>
            <p:ph type="body" sz="quarter" idx="53" hasCustomPrompt="1"/>
          </p:nvPr>
        </p:nvSpPr>
        <p:spPr>
          <a:xfrm>
            <a:off x="4380588" y="5430431"/>
            <a:ext cx="3231872" cy="204114"/>
          </a:xfrm>
        </p:spPr>
        <p:txBody>
          <a:bodyPr anchor="ctr">
            <a:noAutofit/>
          </a:bodyPr>
          <a:lstStyle>
            <a:lvl1pPr>
              <a:defRPr sz="14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38" name="Symbol zastępczy tekstu 2">
            <a:extLst>
              <a:ext uri="{FF2B5EF4-FFF2-40B4-BE49-F238E27FC236}">
                <a16:creationId xmlns:a16="http://schemas.microsoft.com/office/drawing/2014/main" id="{CB022095-7794-4B2B-A238-1BDCE119857F}"/>
              </a:ext>
            </a:extLst>
          </p:cNvPr>
          <p:cNvSpPr>
            <a:spLocks noGrp="1"/>
          </p:cNvSpPr>
          <p:nvPr>
            <p:ph type="body" sz="quarter" idx="54" hasCustomPrompt="1"/>
          </p:nvPr>
        </p:nvSpPr>
        <p:spPr>
          <a:xfrm>
            <a:off x="4379777" y="4741863"/>
            <a:ext cx="3232824" cy="287337"/>
          </a:xfrm>
        </p:spPr>
        <p:txBody>
          <a:bodyPr anchor="ctr">
            <a:noAutofit/>
          </a:bodyPr>
          <a:lstStyle>
            <a:lvl1pP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
        <p:nvSpPr>
          <p:cNvPr id="39" name="Symbol zastępczy tekstu 2">
            <a:extLst>
              <a:ext uri="{FF2B5EF4-FFF2-40B4-BE49-F238E27FC236}">
                <a16:creationId xmlns:a16="http://schemas.microsoft.com/office/drawing/2014/main" id="{A0AB4C30-DD08-4688-8A80-24441116AE0D}"/>
              </a:ext>
            </a:extLst>
          </p:cNvPr>
          <p:cNvSpPr>
            <a:spLocks noGrp="1"/>
          </p:cNvSpPr>
          <p:nvPr>
            <p:ph idx="55" hasCustomPrompt="1"/>
          </p:nvPr>
        </p:nvSpPr>
        <p:spPr>
          <a:xfrm>
            <a:off x="7988408" y="5029200"/>
            <a:ext cx="3231872" cy="204115"/>
          </a:xfrm>
          <a:prstGeom prst="rect">
            <a:avLst/>
          </a:prstGeom>
        </p:spPr>
        <p:txBody>
          <a:bodyPr vert="horz" lIns="91440" tIns="45720" rIns="91440" bIns="45720" rtlCol="0" anchor="ctr">
            <a:noAutofit/>
          </a:bodyPr>
          <a:lstStyle>
            <a:lvl1pPr>
              <a:defRPr sz="14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Stanowisko</a:t>
            </a:r>
          </a:p>
        </p:txBody>
      </p:sp>
      <p:sp>
        <p:nvSpPr>
          <p:cNvPr id="40" name="Symbol zastępczy tekstu 3">
            <a:extLst>
              <a:ext uri="{FF2B5EF4-FFF2-40B4-BE49-F238E27FC236}">
                <a16:creationId xmlns:a16="http://schemas.microsoft.com/office/drawing/2014/main" id="{DEB324BD-62A0-4EA9-8E88-8039E99202C8}"/>
              </a:ext>
            </a:extLst>
          </p:cNvPr>
          <p:cNvSpPr>
            <a:spLocks noGrp="1"/>
          </p:cNvSpPr>
          <p:nvPr>
            <p:ph type="body" sz="quarter" idx="56" hasCustomPrompt="1"/>
          </p:nvPr>
        </p:nvSpPr>
        <p:spPr>
          <a:xfrm>
            <a:off x="7989219" y="5430431"/>
            <a:ext cx="3231872" cy="204114"/>
          </a:xfrm>
        </p:spPr>
        <p:txBody>
          <a:bodyPr anchor="ctr">
            <a:noAutofit/>
          </a:bodyPr>
          <a:lstStyle>
            <a:lvl1pPr>
              <a:defRPr sz="1400">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E-mail:</a:t>
            </a:r>
          </a:p>
        </p:txBody>
      </p:sp>
      <p:sp>
        <p:nvSpPr>
          <p:cNvPr id="41" name="Symbol zastępczy tekstu 2">
            <a:extLst>
              <a:ext uri="{FF2B5EF4-FFF2-40B4-BE49-F238E27FC236}">
                <a16:creationId xmlns:a16="http://schemas.microsoft.com/office/drawing/2014/main" id="{EDBCA16A-EFBD-4752-8C3F-4353C9680C8C}"/>
              </a:ext>
            </a:extLst>
          </p:cNvPr>
          <p:cNvSpPr>
            <a:spLocks noGrp="1"/>
          </p:cNvSpPr>
          <p:nvPr>
            <p:ph type="body" sz="quarter" idx="57" hasCustomPrompt="1"/>
          </p:nvPr>
        </p:nvSpPr>
        <p:spPr>
          <a:xfrm>
            <a:off x="7988408" y="4741863"/>
            <a:ext cx="3232824" cy="287337"/>
          </a:xfrm>
        </p:spPr>
        <p:txBody>
          <a:bodyPr anchor="ctr">
            <a:noAutofit/>
          </a:bodyPr>
          <a:lstStyle>
            <a:lvl1pPr>
              <a:defRPr sz="16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a:lvl2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pl-PL" dirty="0"/>
              <a:t>Imię i Nazwisko</a:t>
            </a:r>
          </a:p>
        </p:txBody>
      </p:sp>
    </p:spTree>
    <p:extLst>
      <p:ext uri="{BB962C8B-B14F-4D97-AF65-F5344CB8AC3E}">
        <p14:creationId xmlns:p14="http://schemas.microsoft.com/office/powerpoint/2010/main" val="184062401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Slajd końcowy">
    <p:spTree>
      <p:nvGrpSpPr>
        <p:cNvPr id="1" name=""/>
        <p:cNvGrpSpPr/>
        <p:nvPr/>
      </p:nvGrpSpPr>
      <p:grpSpPr>
        <a:xfrm>
          <a:off x="0" y="0"/>
          <a:ext cx="0" cy="0"/>
          <a:chOff x="0" y="0"/>
          <a:chExt cx="0" cy="0"/>
        </a:xfrm>
      </p:grpSpPr>
      <p:sp>
        <p:nvSpPr>
          <p:cNvPr id="3" name="Kancelaria dziś">
            <a:extLst>
              <a:ext uri="{FF2B5EF4-FFF2-40B4-BE49-F238E27FC236}">
                <a16:creationId xmlns:a16="http://schemas.microsoft.com/office/drawing/2014/main" id="{203EE468-5575-4075-9B3F-11190A4C1F40}"/>
              </a:ext>
            </a:extLst>
          </p:cNvPr>
          <p:cNvSpPr txBox="1"/>
          <p:nvPr userDrawn="1"/>
        </p:nvSpPr>
        <p:spPr>
          <a:xfrm>
            <a:off x="1467493" y="2571329"/>
            <a:ext cx="8584090" cy="8576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4400" b="0" dirty="0">
                <a:solidFill>
                  <a:srgbClr val="092D3C"/>
                </a:solidFill>
                <a:latin typeface="Open Sans" panose="020B0606030504020204" pitchFamily="34" charset="0"/>
                <a:ea typeface="Open Sans" panose="020B0606030504020204" pitchFamily="34" charset="0"/>
                <a:cs typeface="Open Sans" panose="020B0606030504020204" pitchFamily="34" charset="0"/>
              </a:rPr>
              <a:t>WE KNOW </a:t>
            </a:r>
            <a:r>
              <a:rPr lang="pl-PL" sz="4400" dirty="0">
                <a:solidFill>
                  <a:srgbClr val="EF2C67"/>
                </a:solidFill>
                <a:latin typeface="Open Sans" panose="020B0606030504020204" pitchFamily="34" charset="0"/>
                <a:ea typeface="Open Sans" panose="020B0606030504020204" pitchFamily="34" charset="0"/>
                <a:cs typeface="Open Sans" panose="020B0606030504020204" pitchFamily="34" charset="0"/>
              </a:rPr>
              <a:t>IT</a:t>
            </a:r>
          </a:p>
        </p:txBody>
      </p:sp>
      <p:sp>
        <p:nvSpPr>
          <p:cNvPr id="4" name="Kancelaria dziś">
            <a:extLst>
              <a:ext uri="{FF2B5EF4-FFF2-40B4-BE49-F238E27FC236}">
                <a16:creationId xmlns:a16="http://schemas.microsoft.com/office/drawing/2014/main" id="{B78309D4-C305-48F2-8D86-DB9D5EBF1258}"/>
              </a:ext>
            </a:extLst>
          </p:cNvPr>
          <p:cNvSpPr txBox="1"/>
          <p:nvPr userDrawn="1"/>
        </p:nvSpPr>
        <p:spPr>
          <a:xfrm>
            <a:off x="1467493" y="3351030"/>
            <a:ext cx="8584090" cy="65171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3200" b="0" dirty="0">
                <a:solidFill>
                  <a:srgbClr val="D62D60"/>
                </a:solidFill>
                <a:latin typeface="Open Sans" panose="020B0606030504020204" pitchFamily="34" charset="0"/>
                <a:ea typeface="Open Sans" panose="020B0606030504020204" pitchFamily="34" charset="0"/>
                <a:cs typeface="Open Sans" panose="020B0606030504020204" pitchFamily="34" charset="0"/>
              </a:rPr>
              <a:t>Dziękujemy za uwagę!</a:t>
            </a:r>
          </a:p>
        </p:txBody>
      </p:sp>
      <p:pic>
        <p:nvPicPr>
          <p:cNvPr id="5" name="Obraz 4">
            <a:extLst>
              <a:ext uri="{FF2B5EF4-FFF2-40B4-BE49-F238E27FC236}">
                <a16:creationId xmlns:a16="http://schemas.microsoft.com/office/drawing/2014/main" id="{DBF3627F-9A49-4AAD-8B53-42584B4AFD6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Tree>
    <p:extLst>
      <p:ext uri="{BB962C8B-B14F-4D97-AF65-F5344CB8AC3E}">
        <p14:creationId xmlns:p14="http://schemas.microsoft.com/office/powerpoint/2010/main" val="6122445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Kontakt">
    <p:spTree>
      <p:nvGrpSpPr>
        <p:cNvPr id="1" name=""/>
        <p:cNvGrpSpPr/>
        <p:nvPr/>
      </p:nvGrpSpPr>
      <p:grpSpPr>
        <a:xfrm>
          <a:off x="0" y="0"/>
          <a:ext cx="0" cy="0"/>
          <a:chOff x="0" y="0"/>
          <a:chExt cx="0" cy="0"/>
        </a:xfrm>
      </p:grpSpPr>
      <p:sp>
        <p:nvSpPr>
          <p:cNvPr id="3" name="Kancelaria dziś">
            <a:extLst>
              <a:ext uri="{FF2B5EF4-FFF2-40B4-BE49-F238E27FC236}">
                <a16:creationId xmlns:a16="http://schemas.microsoft.com/office/drawing/2014/main" id="{203EE468-5575-4075-9B3F-11190A4C1F40}"/>
              </a:ext>
            </a:extLst>
          </p:cNvPr>
          <p:cNvSpPr txBox="1"/>
          <p:nvPr userDrawn="1"/>
        </p:nvSpPr>
        <p:spPr>
          <a:xfrm>
            <a:off x="4735483" y="1476166"/>
            <a:ext cx="5088645" cy="8576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4400" dirty="0">
                <a:solidFill>
                  <a:srgbClr val="092D3C"/>
                </a:solidFill>
                <a:latin typeface="Open Sans" panose="020B0606030504020204" pitchFamily="34" charset="0"/>
                <a:ea typeface="Open Sans" panose="020B0606030504020204" pitchFamily="34" charset="0"/>
                <a:cs typeface="Open Sans" panose="020B0606030504020204" pitchFamily="34" charset="0"/>
              </a:rPr>
              <a:t>Kontakt</a:t>
            </a:r>
          </a:p>
        </p:txBody>
      </p:sp>
      <p:sp>
        <p:nvSpPr>
          <p:cNvPr id="4" name="Kancelaria dziś">
            <a:extLst>
              <a:ext uri="{FF2B5EF4-FFF2-40B4-BE49-F238E27FC236}">
                <a16:creationId xmlns:a16="http://schemas.microsoft.com/office/drawing/2014/main" id="{B78309D4-C305-48F2-8D86-DB9D5EBF1258}"/>
              </a:ext>
            </a:extLst>
          </p:cNvPr>
          <p:cNvSpPr txBox="1"/>
          <p:nvPr userDrawn="1"/>
        </p:nvSpPr>
        <p:spPr>
          <a:xfrm>
            <a:off x="4735483" y="2458441"/>
            <a:ext cx="4280043" cy="2651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defRPr sz="7000" b="1" spc="-140">
                <a:latin typeface="Avenir Next Regular"/>
                <a:ea typeface="Avenir Next Regular"/>
                <a:cs typeface="Avenir Next Regular"/>
                <a:sym typeface="Avenir Next Regular"/>
              </a:defRPr>
            </a:lvl1pPr>
          </a:lstStyle>
          <a:p>
            <a:pPr>
              <a:lnSpc>
                <a:spcPct val="120000"/>
              </a:lnSpc>
            </a:pPr>
            <a:r>
              <a:rPr lang="pl-PL" sz="2800" b="0" dirty="0">
                <a:solidFill>
                  <a:srgbClr val="092D3C"/>
                </a:solidFill>
                <a:latin typeface="Open Sans" panose="020B0606030504020204" pitchFamily="34" charset="0"/>
                <a:ea typeface="Open Sans" panose="020B0606030504020204" pitchFamily="34" charset="0"/>
                <a:cs typeface="Open Sans" panose="020B0606030504020204" pitchFamily="34" charset="0"/>
              </a:rPr>
              <a:t>Maruta Wachta sp.k.</a:t>
            </a:r>
          </a:p>
          <a:p>
            <a:pPr>
              <a:lnSpc>
                <a:spcPct val="120000"/>
              </a:lnSpc>
            </a:pPr>
            <a:r>
              <a:rPr lang="pl-PL" sz="2800" b="0" dirty="0">
                <a:solidFill>
                  <a:srgbClr val="092D3C"/>
                </a:solidFill>
                <a:latin typeface="Open Sans" panose="020B0606030504020204" pitchFamily="34" charset="0"/>
                <a:ea typeface="Open Sans" panose="020B0606030504020204" pitchFamily="34" charset="0"/>
                <a:cs typeface="Open Sans" panose="020B0606030504020204" pitchFamily="34" charset="0"/>
              </a:rPr>
              <a:t>Ul. Wspólna 62</a:t>
            </a:r>
          </a:p>
          <a:p>
            <a:pPr>
              <a:lnSpc>
                <a:spcPct val="120000"/>
              </a:lnSpc>
            </a:pPr>
            <a:r>
              <a:rPr lang="pl-PL" sz="2800" b="0" dirty="0">
                <a:solidFill>
                  <a:srgbClr val="092D3C"/>
                </a:solidFill>
                <a:latin typeface="Open Sans" panose="020B0606030504020204" pitchFamily="34" charset="0"/>
                <a:ea typeface="Open Sans" panose="020B0606030504020204" pitchFamily="34" charset="0"/>
                <a:cs typeface="Open Sans" panose="020B0606030504020204" pitchFamily="34" charset="0"/>
              </a:rPr>
              <a:t>00-684 Warszawa</a:t>
            </a:r>
          </a:p>
          <a:p>
            <a:pPr>
              <a:lnSpc>
                <a:spcPct val="120000"/>
              </a:lnSpc>
            </a:pPr>
            <a:r>
              <a:rPr lang="pl-PL" sz="2800" b="0" dirty="0">
                <a:solidFill>
                  <a:srgbClr val="092D3C"/>
                </a:solidFill>
                <a:latin typeface="Open Sans" panose="020B0606030504020204" pitchFamily="34" charset="0"/>
                <a:ea typeface="Open Sans" panose="020B0606030504020204" pitchFamily="34" charset="0"/>
                <a:cs typeface="Open Sans" panose="020B0606030504020204" pitchFamily="34" charset="0"/>
              </a:rPr>
              <a:t>biuro@maruta.pl</a:t>
            </a:r>
          </a:p>
          <a:p>
            <a:pPr>
              <a:lnSpc>
                <a:spcPct val="120000"/>
              </a:lnSpc>
            </a:pPr>
            <a:r>
              <a:rPr lang="pl-PL" sz="2800" b="0" dirty="0">
                <a:solidFill>
                  <a:srgbClr val="092D3C"/>
                </a:solidFill>
                <a:latin typeface="Open Sans" panose="020B0606030504020204" pitchFamily="34" charset="0"/>
                <a:ea typeface="Open Sans" panose="020B0606030504020204" pitchFamily="34" charset="0"/>
                <a:cs typeface="Open Sans" panose="020B0606030504020204" pitchFamily="34" charset="0"/>
              </a:rPr>
              <a:t>22 128 00 00</a:t>
            </a:r>
          </a:p>
        </p:txBody>
      </p:sp>
      <p:pic>
        <p:nvPicPr>
          <p:cNvPr id="5" name="Obraz 4">
            <a:extLst>
              <a:ext uri="{FF2B5EF4-FFF2-40B4-BE49-F238E27FC236}">
                <a16:creationId xmlns:a16="http://schemas.microsoft.com/office/drawing/2014/main" id="{DBF3627F-9A49-4AAD-8B53-42584B4AFD69}"/>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pic>
        <p:nvPicPr>
          <p:cNvPr id="6" name="Obraz 5">
            <a:extLst>
              <a:ext uri="{FF2B5EF4-FFF2-40B4-BE49-F238E27FC236}">
                <a16:creationId xmlns:a16="http://schemas.microsoft.com/office/drawing/2014/main" id="{2EA86900-4AE8-406E-9647-44DC86771C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534910" y="1521481"/>
            <a:ext cx="1495136" cy="3588327"/>
          </a:xfrm>
          <a:prstGeom prst="rect">
            <a:avLst/>
          </a:prstGeom>
        </p:spPr>
      </p:pic>
    </p:spTree>
    <p:extLst>
      <p:ext uri="{BB962C8B-B14F-4D97-AF65-F5344CB8AC3E}">
        <p14:creationId xmlns:p14="http://schemas.microsoft.com/office/powerpoint/2010/main" val="42032319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usty slajd z logo">
    <p:spTree>
      <p:nvGrpSpPr>
        <p:cNvPr id="1" name=""/>
        <p:cNvGrpSpPr/>
        <p:nvPr/>
      </p:nvGrpSpPr>
      <p:grpSpPr>
        <a:xfrm>
          <a:off x="0" y="0"/>
          <a:ext cx="0" cy="0"/>
          <a:chOff x="0" y="0"/>
          <a:chExt cx="0" cy="0"/>
        </a:xfrm>
      </p:grpSpPr>
      <p:pic>
        <p:nvPicPr>
          <p:cNvPr id="4" name="Obraz 3">
            <a:extLst>
              <a:ext uri="{FF2B5EF4-FFF2-40B4-BE49-F238E27FC236}">
                <a16:creationId xmlns:a16="http://schemas.microsoft.com/office/drawing/2014/main" id="{0F430EE1-4241-4E23-8337-CFA8F18A684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837862" y="6173140"/>
            <a:ext cx="1354138" cy="410553"/>
          </a:xfrm>
          <a:prstGeom prst="rect">
            <a:avLst/>
          </a:prstGeom>
        </p:spPr>
      </p:pic>
    </p:spTree>
    <p:extLst>
      <p:ext uri="{BB962C8B-B14F-4D97-AF65-F5344CB8AC3E}">
        <p14:creationId xmlns:p14="http://schemas.microsoft.com/office/powerpoint/2010/main" val="1067702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eść">
    <p:spTree>
      <p:nvGrpSpPr>
        <p:cNvPr id="1" name=""/>
        <p:cNvGrpSpPr/>
        <p:nvPr/>
      </p:nvGrpSpPr>
      <p:grpSpPr>
        <a:xfrm>
          <a:off x="0" y="0"/>
          <a:ext cx="0" cy="0"/>
          <a:chOff x="0" y="0"/>
          <a:chExt cx="0" cy="0"/>
        </a:xfrm>
      </p:grpSpPr>
      <p:sp>
        <p:nvSpPr>
          <p:cNvPr id="6" name="Symbol zastępczy tytułu 1">
            <a:extLst>
              <a:ext uri="{FF2B5EF4-FFF2-40B4-BE49-F238E27FC236}">
                <a16:creationId xmlns:a16="http://schemas.microsoft.com/office/drawing/2014/main" id="{16AE7828-A963-4D1A-B0E4-6DBB7AFA8B6F}"/>
              </a:ext>
            </a:extLst>
          </p:cNvPr>
          <p:cNvSpPr>
            <a:spLocks noGrp="1"/>
          </p:cNvSpPr>
          <p:nvPr>
            <p:ph type="title" hasCustomPrompt="1"/>
          </p:nvPr>
        </p:nvSpPr>
        <p:spPr>
          <a:xfrm>
            <a:off x="1431636" y="1200150"/>
            <a:ext cx="9406226" cy="4467226"/>
          </a:xfrm>
          <a:prstGeom prst="rect">
            <a:avLst/>
          </a:prstGeom>
        </p:spPr>
        <p:txBody>
          <a:bodyPr vert="horz" lIns="91440" tIns="45720" rIns="91440" bIns="45720" rtlCol="0" anchor="ctr">
            <a:normAutofit/>
          </a:bodyPr>
          <a:lstStyle>
            <a:lvl1pPr>
              <a:lnSpc>
                <a:spcPct val="120000"/>
              </a:lnSpc>
              <a:defRPr sz="2400" b="0">
                <a:latin typeface="Open Sans "/>
              </a:defRPr>
            </a:lvl1pPr>
          </a:lstStyle>
          <a:p>
            <a:r>
              <a:rPr lang="pl-PL" dirty="0"/>
              <a:t>Treść</a:t>
            </a:r>
          </a:p>
        </p:txBody>
      </p:sp>
    </p:spTree>
    <p:extLst>
      <p:ext uri="{BB962C8B-B14F-4D97-AF65-F5344CB8AC3E}">
        <p14:creationId xmlns:p14="http://schemas.microsoft.com/office/powerpoint/2010/main" val="79697503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Pusty slaj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316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reść + zawartość">
    <p:spTree>
      <p:nvGrpSpPr>
        <p:cNvPr id="1" name=""/>
        <p:cNvGrpSpPr/>
        <p:nvPr/>
      </p:nvGrpSpPr>
      <p:grpSpPr>
        <a:xfrm>
          <a:off x="0" y="0"/>
          <a:ext cx="0" cy="0"/>
          <a:chOff x="0" y="0"/>
          <a:chExt cx="0" cy="0"/>
        </a:xfrm>
      </p:grpSpPr>
      <p:sp>
        <p:nvSpPr>
          <p:cNvPr id="4" name="Symbol zastępczy tekstu 2">
            <a:extLst>
              <a:ext uri="{FF2B5EF4-FFF2-40B4-BE49-F238E27FC236}">
                <a16:creationId xmlns:a16="http://schemas.microsoft.com/office/drawing/2014/main" id="{850B3A24-7C0C-43E5-8E85-FC305DAC5BAA}"/>
              </a:ext>
            </a:extLst>
          </p:cNvPr>
          <p:cNvSpPr>
            <a:spLocks noGrp="1"/>
          </p:cNvSpPr>
          <p:nvPr>
            <p:ph idx="10" hasCustomPrompt="1"/>
          </p:nvPr>
        </p:nvSpPr>
        <p:spPr>
          <a:xfrm>
            <a:off x="1386255" y="1311564"/>
            <a:ext cx="9451607" cy="4695825"/>
          </a:xfrm>
          <a:prstGeom prst="rect">
            <a:avLst/>
          </a:prstGeom>
        </p:spPr>
        <p:txBody>
          <a:bodyPr vert="horz" lIns="91440" tIns="45720" rIns="91440" bIns="45720" rtlCol="0">
            <a:normAutofit/>
          </a:bodyPr>
          <a:lstStyle>
            <a:lvl1pPr>
              <a:lnSpc>
                <a:spcPct val="120000"/>
              </a:lnSpc>
              <a:defRPr sz="28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pl-PL" dirty="0"/>
              <a:t>Zawartość</a:t>
            </a:r>
          </a:p>
        </p:txBody>
      </p:sp>
      <p:sp>
        <p:nvSpPr>
          <p:cNvPr id="6" name="Symbol zastępczy tytułu 1">
            <a:extLst>
              <a:ext uri="{FF2B5EF4-FFF2-40B4-BE49-F238E27FC236}">
                <a16:creationId xmlns:a16="http://schemas.microsoft.com/office/drawing/2014/main" id="{33F53147-BDFC-4937-89E6-351E4DA65D08}"/>
              </a:ext>
            </a:extLst>
          </p:cNvPr>
          <p:cNvSpPr>
            <a:spLocks noGrp="1"/>
          </p:cNvSpPr>
          <p:nvPr>
            <p:ph type="title" hasCustomPrompt="1"/>
          </p:nvPr>
        </p:nvSpPr>
        <p:spPr>
          <a:xfrm>
            <a:off x="1386255" y="513483"/>
            <a:ext cx="9451607" cy="674255"/>
          </a:xfrm>
          <a:prstGeom prst="rect">
            <a:avLst/>
          </a:prstGeom>
        </p:spPr>
        <p:txBody>
          <a:bodyPr vert="horz" lIns="91440" tIns="45720" rIns="91440" bIns="45720" rtlCol="0" anchor="ctr">
            <a:normAutofit/>
          </a:bodyPr>
          <a:lstStyle>
            <a:lvl1pPr>
              <a:lnSpc>
                <a:spcPct val="120000"/>
              </a:lnSpc>
              <a:defRPr sz="2800" b="0">
                <a:latin typeface="Open Sans" panose="020B0606030504020204" pitchFamily="34" charset="0"/>
                <a:ea typeface="Open Sans" panose="020B0606030504020204" pitchFamily="34" charset="0"/>
                <a:cs typeface="Open Sans" panose="020B0606030504020204" pitchFamily="34" charset="0"/>
              </a:defRPr>
            </a:lvl1pPr>
          </a:lstStyle>
          <a:p>
            <a:r>
              <a:rPr lang="pl-PL" dirty="0"/>
              <a:t>Treść</a:t>
            </a:r>
          </a:p>
        </p:txBody>
      </p:sp>
    </p:spTree>
    <p:extLst>
      <p:ext uri="{BB962C8B-B14F-4D97-AF65-F5344CB8AC3E}">
        <p14:creationId xmlns:p14="http://schemas.microsoft.com/office/powerpoint/2010/main" val="1887645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reść + obraz">
    <p:spTree>
      <p:nvGrpSpPr>
        <p:cNvPr id="1" name=""/>
        <p:cNvGrpSpPr/>
        <p:nvPr/>
      </p:nvGrpSpPr>
      <p:grpSpPr>
        <a:xfrm>
          <a:off x="0" y="0"/>
          <a:ext cx="0" cy="0"/>
          <a:chOff x="0" y="0"/>
          <a:chExt cx="0" cy="0"/>
        </a:xfrm>
      </p:grpSpPr>
      <p:sp>
        <p:nvSpPr>
          <p:cNvPr id="6" name="Symbol zastępczy tytułu 1">
            <a:extLst>
              <a:ext uri="{FF2B5EF4-FFF2-40B4-BE49-F238E27FC236}">
                <a16:creationId xmlns:a16="http://schemas.microsoft.com/office/drawing/2014/main" id="{16AE7828-A963-4D1A-B0E4-6DBB7AFA8B6F}"/>
              </a:ext>
            </a:extLst>
          </p:cNvPr>
          <p:cNvSpPr>
            <a:spLocks noGrp="1"/>
          </p:cNvSpPr>
          <p:nvPr>
            <p:ph type="title" hasCustomPrompt="1"/>
          </p:nvPr>
        </p:nvSpPr>
        <p:spPr>
          <a:xfrm>
            <a:off x="1413163" y="529675"/>
            <a:ext cx="9393381" cy="781889"/>
          </a:xfrm>
          <a:prstGeom prst="rect">
            <a:avLst/>
          </a:prstGeom>
        </p:spPr>
        <p:txBody>
          <a:bodyPr vert="horz" lIns="91440" tIns="45720" rIns="91440" bIns="45720" rtlCol="0" anchor="ctr">
            <a:normAutofit/>
          </a:bodyPr>
          <a:lstStyle>
            <a:lvl1pPr>
              <a:lnSpc>
                <a:spcPct val="120000"/>
              </a:lnSpc>
              <a:defRPr sz="2800" b="0">
                <a:latin typeface="Open Sans" panose="020B0606030504020204" pitchFamily="34" charset="0"/>
                <a:ea typeface="Open Sans" panose="020B0606030504020204" pitchFamily="34" charset="0"/>
                <a:cs typeface="Open Sans" panose="020B0606030504020204" pitchFamily="34" charset="0"/>
              </a:defRPr>
            </a:lvl1pPr>
          </a:lstStyle>
          <a:p>
            <a:r>
              <a:rPr lang="pl-PL" dirty="0"/>
              <a:t>Treść</a:t>
            </a:r>
          </a:p>
        </p:txBody>
      </p:sp>
      <p:sp>
        <p:nvSpPr>
          <p:cNvPr id="5" name="Symbol zastępczy obrazu 6">
            <a:extLst>
              <a:ext uri="{FF2B5EF4-FFF2-40B4-BE49-F238E27FC236}">
                <a16:creationId xmlns:a16="http://schemas.microsoft.com/office/drawing/2014/main" id="{E1BDADA8-CC6A-42C0-BA99-835A7C2C00AB}"/>
              </a:ext>
            </a:extLst>
          </p:cNvPr>
          <p:cNvSpPr>
            <a:spLocks noGrp="1"/>
          </p:cNvSpPr>
          <p:nvPr>
            <p:ph type="pic" sz="quarter" idx="11"/>
          </p:nvPr>
        </p:nvSpPr>
        <p:spPr>
          <a:xfrm>
            <a:off x="1399309" y="1597705"/>
            <a:ext cx="9393381" cy="473062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endParaRPr lang="pl-PL" dirty="0"/>
          </a:p>
        </p:txBody>
      </p:sp>
    </p:spTree>
    <p:extLst>
      <p:ext uri="{BB962C8B-B14F-4D97-AF65-F5344CB8AC3E}">
        <p14:creationId xmlns:p14="http://schemas.microsoft.com/office/powerpoint/2010/main" val="400495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az">
    <p:spTree>
      <p:nvGrpSpPr>
        <p:cNvPr id="1" name=""/>
        <p:cNvGrpSpPr/>
        <p:nvPr/>
      </p:nvGrpSpPr>
      <p:grpSpPr>
        <a:xfrm>
          <a:off x="0" y="0"/>
          <a:ext cx="0" cy="0"/>
          <a:chOff x="0" y="0"/>
          <a:chExt cx="0" cy="0"/>
        </a:xfrm>
      </p:grpSpPr>
      <p:sp>
        <p:nvSpPr>
          <p:cNvPr id="5" name="Symbol zastępczy obrazu 6">
            <a:extLst>
              <a:ext uri="{FF2B5EF4-FFF2-40B4-BE49-F238E27FC236}">
                <a16:creationId xmlns:a16="http://schemas.microsoft.com/office/drawing/2014/main" id="{E1BDADA8-CC6A-42C0-BA99-835A7C2C00AB}"/>
              </a:ext>
            </a:extLst>
          </p:cNvPr>
          <p:cNvSpPr>
            <a:spLocks noGrp="1"/>
          </p:cNvSpPr>
          <p:nvPr>
            <p:ph type="pic" sz="quarter" idx="11"/>
          </p:nvPr>
        </p:nvSpPr>
        <p:spPr>
          <a:xfrm>
            <a:off x="0" y="0"/>
            <a:ext cx="12192000" cy="6857999"/>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endParaRPr lang="pl-PL" dirty="0"/>
          </a:p>
        </p:txBody>
      </p:sp>
    </p:spTree>
    <p:extLst>
      <p:ext uri="{BB962C8B-B14F-4D97-AF65-F5344CB8AC3E}">
        <p14:creationId xmlns:p14="http://schemas.microsoft.com/office/powerpoint/2010/main" val="132050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26" Type="http://schemas.openxmlformats.org/officeDocument/2006/relationships/slideLayout" Target="../slideLayouts/slideLayout56.xml"/><Relationship Id="rId3" Type="http://schemas.openxmlformats.org/officeDocument/2006/relationships/slideLayout" Target="../slideLayouts/slideLayout33.xml"/><Relationship Id="rId21" Type="http://schemas.openxmlformats.org/officeDocument/2006/relationships/slideLayout" Target="../slideLayouts/slideLayout51.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5" Type="http://schemas.openxmlformats.org/officeDocument/2006/relationships/slideLayout" Target="../slideLayouts/slideLayout55.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29" Type="http://schemas.openxmlformats.org/officeDocument/2006/relationships/slideLayout" Target="../slideLayouts/slideLayout59.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slideLayout" Target="../slideLayouts/slideLayout54.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slideLayout" Target="../slideLayouts/slideLayout53.xml"/><Relationship Id="rId28" Type="http://schemas.openxmlformats.org/officeDocument/2006/relationships/slideLayout" Target="../slideLayouts/slideLayout58.xml"/><Relationship Id="rId10" Type="http://schemas.openxmlformats.org/officeDocument/2006/relationships/slideLayout" Target="../slideLayouts/slideLayout40.xml"/><Relationship Id="rId19" Type="http://schemas.openxmlformats.org/officeDocument/2006/relationships/slideLayout" Target="../slideLayouts/slideLayout49.xml"/><Relationship Id="rId31" Type="http://schemas.openxmlformats.org/officeDocument/2006/relationships/theme" Target="../theme/theme2.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 Id="rId27" Type="http://schemas.openxmlformats.org/officeDocument/2006/relationships/slideLayout" Target="../slideLayouts/slideLayout57.xml"/><Relationship Id="rId30"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92D3C"/>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40BFD0E-F89C-4BFC-827C-EEDB62DC583E}"/>
              </a:ext>
            </a:extLst>
          </p:cNvPr>
          <p:cNvSpPr>
            <a:spLocks noGrp="1"/>
          </p:cNvSpPr>
          <p:nvPr>
            <p:ph type="title"/>
          </p:nvPr>
        </p:nvSpPr>
        <p:spPr>
          <a:xfrm>
            <a:off x="1517360" y="2084387"/>
            <a:ext cx="8026690" cy="1325563"/>
          </a:xfrm>
          <a:prstGeom prst="rect">
            <a:avLst/>
          </a:prstGeom>
        </p:spPr>
        <p:txBody>
          <a:bodyPr vert="horz" lIns="91440" tIns="45720" rIns="91440" bIns="45720" rtlCol="0" anchor="b">
            <a:normAutofit/>
          </a:bodyPr>
          <a:lstStyle/>
          <a:p>
            <a:r>
              <a:rPr lang="pl-PL" dirty="0"/>
              <a:t>Tytuł</a:t>
            </a:r>
          </a:p>
        </p:txBody>
      </p:sp>
      <p:sp>
        <p:nvSpPr>
          <p:cNvPr id="3" name="Symbol zastępczy tekstu 2">
            <a:extLst>
              <a:ext uri="{FF2B5EF4-FFF2-40B4-BE49-F238E27FC236}">
                <a16:creationId xmlns:a16="http://schemas.microsoft.com/office/drawing/2014/main" id="{BC6405B7-A873-428C-8E8A-4D7330E6AF84}"/>
              </a:ext>
            </a:extLst>
          </p:cNvPr>
          <p:cNvSpPr>
            <a:spLocks noGrp="1"/>
          </p:cNvSpPr>
          <p:nvPr>
            <p:ph type="body" idx="1"/>
          </p:nvPr>
        </p:nvSpPr>
        <p:spPr>
          <a:xfrm>
            <a:off x="1517360" y="3448050"/>
            <a:ext cx="8026689" cy="1803118"/>
          </a:xfrm>
          <a:prstGeom prst="rect">
            <a:avLst/>
          </a:prstGeom>
        </p:spPr>
        <p:txBody>
          <a:bodyPr vert="horz" lIns="91440" tIns="45720" rIns="91440" bIns="45720" rtlCol="0">
            <a:normAutofit/>
          </a:bodyPr>
          <a:lstStyle/>
          <a:p>
            <a:pPr lvl="0"/>
            <a:r>
              <a:rPr lang="pl-PL" dirty="0"/>
              <a:t>Podtytuł</a:t>
            </a:r>
          </a:p>
        </p:txBody>
      </p:sp>
      <p:sp>
        <p:nvSpPr>
          <p:cNvPr id="5" name="fc" descr="WIPO FOR OFFICIAL USE ONLY"/>
          <p:cNvSpPr txBox="1"/>
          <p:nvPr userDrawn="1"/>
        </p:nvSpPr>
        <p:spPr>
          <a:xfrm>
            <a:off x="0" y="6537960"/>
            <a:ext cx="12192000" cy="223138"/>
          </a:xfrm>
          <a:prstGeom prst="rect">
            <a:avLst/>
          </a:prstGeom>
          <a:noFill/>
        </p:spPr>
        <p:txBody>
          <a:bodyPr vert="horz" rtlCol="0">
            <a:spAutoFit/>
          </a:bodyPr>
          <a:lstStyle/>
          <a:p>
            <a:pPr algn="ctr"/>
            <a:r>
              <a:rPr lang="en-US" sz="850" b="0" i="0" u="none" baseline="0" smtClean="0">
                <a:solidFill>
                  <a:srgbClr val="000000"/>
                </a:solidFill>
                <a:latin typeface="Microsoft Sans Serif" panose="020B0604020202020204" pitchFamily="34" charset="0"/>
              </a:rPr>
              <a:t>WIPO FOR OFFICIAL USE ONLY</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68724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745" r:id="rId4"/>
    <p:sldLayoutId id="2147483693" r:id="rId5"/>
    <p:sldLayoutId id="2147483691" r:id="rId6"/>
    <p:sldLayoutId id="2147483738" r:id="rId7"/>
    <p:sldLayoutId id="2147483714" r:id="rId8"/>
    <p:sldLayoutId id="2147483779" r:id="rId9"/>
    <p:sldLayoutId id="2147483782" r:id="rId10"/>
    <p:sldLayoutId id="2147483739" r:id="rId11"/>
    <p:sldLayoutId id="2147483780" r:id="rId12"/>
    <p:sldLayoutId id="2147483737" r:id="rId13"/>
    <p:sldLayoutId id="2147483781" r:id="rId14"/>
    <p:sldLayoutId id="2147483715" r:id="rId15"/>
    <p:sldLayoutId id="2147483702" r:id="rId16"/>
    <p:sldLayoutId id="2147483718" r:id="rId17"/>
    <p:sldLayoutId id="2147483740" r:id="rId18"/>
    <p:sldLayoutId id="2147483717" r:id="rId19"/>
    <p:sldLayoutId id="2147483742" r:id="rId20"/>
    <p:sldLayoutId id="2147483668" r:id="rId21"/>
    <p:sldLayoutId id="2147483699" r:id="rId22"/>
    <p:sldLayoutId id="2147483743" r:id="rId23"/>
    <p:sldLayoutId id="2147483721" r:id="rId24"/>
    <p:sldLayoutId id="2147483720" r:id="rId25"/>
    <p:sldLayoutId id="2147483694" r:id="rId26"/>
    <p:sldLayoutId id="2147483705" r:id="rId27"/>
    <p:sldLayoutId id="2147483778" r:id="rId28"/>
    <p:sldLayoutId id="2147483744" r:id="rId29"/>
    <p:sldLayoutId id="2147483773" r:id="rId30"/>
  </p:sldLayoutIdLst>
  <p:txStyles>
    <p:titleStyle>
      <a:lvl1pPr algn="l" defTabSz="914400" rtl="0" eaLnBrk="1" latinLnBrk="0" hangingPunct="1">
        <a:lnSpc>
          <a:spcPct val="120000"/>
        </a:lnSpc>
        <a:spcBef>
          <a:spcPct val="0"/>
        </a:spcBef>
        <a:buNone/>
        <a:defRPr sz="3600" b="1" kern="1200">
          <a:solidFill>
            <a:schemeClr val="bg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0" indent="0" algn="l" defTabSz="914400" rtl="0" eaLnBrk="1" latinLnBrk="0" hangingPunct="1">
        <a:lnSpc>
          <a:spcPct val="120000"/>
        </a:lnSpc>
        <a:spcBef>
          <a:spcPts val="1000"/>
        </a:spcBef>
        <a:buFont typeface="Arial" panose="020B0604020202020204" pitchFamily="34" charset="0"/>
        <a:buNone/>
        <a:defRPr sz="2800" kern="12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40BFD0E-F89C-4BFC-827C-EEDB62DC583E}"/>
              </a:ext>
            </a:extLst>
          </p:cNvPr>
          <p:cNvSpPr>
            <a:spLocks noGrp="1"/>
          </p:cNvSpPr>
          <p:nvPr>
            <p:ph type="title"/>
          </p:nvPr>
        </p:nvSpPr>
        <p:spPr>
          <a:xfrm>
            <a:off x="1517360" y="2084387"/>
            <a:ext cx="8026690" cy="1325563"/>
          </a:xfrm>
          <a:prstGeom prst="rect">
            <a:avLst/>
          </a:prstGeom>
        </p:spPr>
        <p:txBody>
          <a:bodyPr vert="horz" lIns="91440" tIns="45720" rIns="91440" bIns="45720" rtlCol="0" anchor="b">
            <a:normAutofit/>
          </a:bodyPr>
          <a:lstStyle/>
          <a:p>
            <a:r>
              <a:rPr lang="pl-PL" dirty="0"/>
              <a:t>Tytuł</a:t>
            </a:r>
          </a:p>
        </p:txBody>
      </p:sp>
      <p:sp>
        <p:nvSpPr>
          <p:cNvPr id="3" name="Symbol zastępczy tekstu 2">
            <a:extLst>
              <a:ext uri="{FF2B5EF4-FFF2-40B4-BE49-F238E27FC236}">
                <a16:creationId xmlns:a16="http://schemas.microsoft.com/office/drawing/2014/main" id="{BC6405B7-A873-428C-8E8A-4D7330E6AF84}"/>
              </a:ext>
            </a:extLst>
          </p:cNvPr>
          <p:cNvSpPr>
            <a:spLocks noGrp="1"/>
          </p:cNvSpPr>
          <p:nvPr>
            <p:ph type="body" idx="1"/>
          </p:nvPr>
        </p:nvSpPr>
        <p:spPr>
          <a:xfrm>
            <a:off x="1517360" y="3448050"/>
            <a:ext cx="8026689" cy="1803118"/>
          </a:xfrm>
          <a:prstGeom prst="rect">
            <a:avLst/>
          </a:prstGeom>
        </p:spPr>
        <p:txBody>
          <a:bodyPr vert="horz" lIns="91440" tIns="45720" rIns="91440" bIns="45720" rtlCol="0">
            <a:normAutofit/>
          </a:bodyPr>
          <a:lstStyle/>
          <a:p>
            <a:pPr lvl="0"/>
            <a:r>
              <a:rPr lang="pl-PL" dirty="0"/>
              <a:t>Podtytuł</a:t>
            </a:r>
          </a:p>
        </p:txBody>
      </p:sp>
      <p:sp>
        <p:nvSpPr>
          <p:cNvPr id="5" name="fc" descr="WIPO FOR OFFICIAL USE ONLY"/>
          <p:cNvSpPr txBox="1"/>
          <p:nvPr userDrawn="1"/>
        </p:nvSpPr>
        <p:spPr>
          <a:xfrm>
            <a:off x="0" y="6537960"/>
            <a:ext cx="12192000" cy="223138"/>
          </a:xfrm>
          <a:prstGeom prst="rect">
            <a:avLst/>
          </a:prstGeom>
          <a:noFill/>
        </p:spPr>
        <p:txBody>
          <a:bodyPr vert="horz" rtlCol="0">
            <a:spAutoFit/>
          </a:bodyPr>
          <a:lstStyle/>
          <a:p>
            <a:pPr algn="ctr"/>
            <a:r>
              <a:rPr lang="en-US" sz="850" b="0" i="0" u="none" baseline="0" smtClean="0">
                <a:solidFill>
                  <a:srgbClr val="000000"/>
                </a:solidFill>
                <a:latin typeface="Microsoft Sans Serif" panose="020B0604020202020204" pitchFamily="34" charset="0"/>
              </a:rPr>
              <a:t>WIPO FOR OFFICIAL USE ONLY</a:t>
            </a:r>
            <a:endParaRPr lang="en-US"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3371734654"/>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 id="2147483800" r:id="rId17"/>
    <p:sldLayoutId id="2147483801" r:id="rId18"/>
    <p:sldLayoutId id="2147483802" r:id="rId19"/>
    <p:sldLayoutId id="2147483803" r:id="rId20"/>
    <p:sldLayoutId id="2147483804" r:id="rId21"/>
    <p:sldLayoutId id="2147483805" r:id="rId22"/>
    <p:sldLayoutId id="2147483806" r:id="rId23"/>
    <p:sldLayoutId id="2147483807" r:id="rId24"/>
    <p:sldLayoutId id="2147483808" r:id="rId25"/>
    <p:sldLayoutId id="2147483809" r:id="rId26"/>
    <p:sldLayoutId id="2147483810" r:id="rId27"/>
    <p:sldLayoutId id="2147483811" r:id="rId28"/>
    <p:sldLayoutId id="2147483812" r:id="rId29"/>
    <p:sldLayoutId id="2147483813" r:id="rId30"/>
  </p:sldLayoutIdLst>
  <p:txStyles>
    <p:titleStyle>
      <a:lvl1pPr algn="l" defTabSz="914400" rtl="0" eaLnBrk="1" latinLnBrk="0" hangingPunct="1">
        <a:lnSpc>
          <a:spcPct val="120000"/>
        </a:lnSpc>
        <a:spcBef>
          <a:spcPct val="0"/>
        </a:spcBef>
        <a:buNone/>
        <a:defRPr sz="3600" b="1" kern="1200">
          <a:solidFill>
            <a:srgbClr val="092D3C"/>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0" indent="0" algn="l" defTabSz="914400" rtl="0" eaLnBrk="1" latinLnBrk="0" hangingPunct="1">
        <a:lnSpc>
          <a:spcPct val="120000"/>
        </a:lnSpc>
        <a:spcBef>
          <a:spcPts val="1000"/>
        </a:spcBef>
        <a:buFont typeface="Arial" panose="020B0604020202020204" pitchFamily="34" charset="0"/>
        <a:buNone/>
        <a:defRPr sz="2800" kern="12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24.xml"/><Relationship Id="rId6" Type="http://schemas.openxmlformats.org/officeDocument/2006/relationships/image" Target="../media/image19.svg"/><Relationship Id="rId5" Type="http://schemas.openxmlformats.org/officeDocument/2006/relationships/image" Target="../media/image15.png"/><Relationship Id="rId4"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CFCDD8A9-FA6A-477D-B8D8-3FBBEF27C4A5}"/>
              </a:ext>
            </a:extLst>
          </p:cNvPr>
          <p:cNvSpPr>
            <a:spLocks noGrp="1"/>
          </p:cNvSpPr>
          <p:nvPr>
            <p:ph type="title"/>
          </p:nvPr>
        </p:nvSpPr>
        <p:spPr>
          <a:xfrm>
            <a:off x="208227" y="714375"/>
            <a:ext cx="9335823" cy="3896856"/>
          </a:xfrm>
        </p:spPr>
        <p:txBody>
          <a:bodyPr>
            <a:normAutofit/>
          </a:bodyPr>
          <a:lstStyle/>
          <a:p>
            <a:r>
              <a:rPr lang="en-US" sz="4900" b="1" dirty="0">
                <a:solidFill>
                  <a:srgbClr val="EF2C67"/>
                </a:solidFill>
                <a:effectLst/>
                <a:latin typeface="Arial" panose="020B0604020202020204" pitchFamily="34" charset="0"/>
                <a:ea typeface="SimSun" panose="02010600030101010101" pitchFamily="2" charset="-122"/>
              </a:rPr>
              <a:t>Common IP Fixes</a:t>
            </a:r>
            <a:r>
              <a:rPr lang="pl-PL" sz="4000" b="1" dirty="0">
                <a:solidFill>
                  <a:srgbClr val="EF2C67"/>
                </a:solidFill>
                <a:effectLst/>
                <a:latin typeface="Arial" panose="020B0604020202020204" pitchFamily="34" charset="0"/>
                <a:ea typeface="SimSun" panose="02010600030101010101" pitchFamily="2" charset="-122"/>
              </a:rPr>
              <a:t/>
            </a:r>
            <a:br>
              <a:rPr lang="pl-PL" sz="4000" b="1" dirty="0">
                <a:solidFill>
                  <a:srgbClr val="EF2C67"/>
                </a:solidFill>
                <a:effectLst/>
                <a:latin typeface="Arial" panose="020B0604020202020204" pitchFamily="34" charset="0"/>
                <a:ea typeface="SimSun" panose="02010600030101010101" pitchFamily="2" charset="-122"/>
              </a:rPr>
            </a:br>
            <a:r>
              <a:rPr lang="en-US" sz="3100" b="1" dirty="0">
                <a:solidFill>
                  <a:schemeClr val="bg1"/>
                </a:solidFill>
                <a:latin typeface="Arial" panose="020B0604020202020204" pitchFamily="34" charset="0"/>
                <a:ea typeface="SimSun" panose="02010600030101010101" pitchFamily="2" charset="-122"/>
                <a:cs typeface="Open Sans SemiBold" panose="020B0706030804020204" pitchFamily="34" charset="0"/>
              </a:rPr>
              <a:t>What are the most common</a:t>
            </a:r>
            <a:r>
              <a:rPr lang="pl-PL" sz="3100" b="1" dirty="0">
                <a:solidFill>
                  <a:schemeClr val="bg1"/>
                </a:solidFill>
                <a:latin typeface="Arial" panose="020B0604020202020204" pitchFamily="34" charset="0"/>
                <a:ea typeface="SimSun" panose="02010600030101010101" pitchFamily="2" charset="-122"/>
                <a:cs typeface="Open Sans SemiBold" panose="020B0706030804020204" pitchFamily="34" charset="0"/>
              </a:rPr>
              <a:t> </a:t>
            </a:r>
            <a:r>
              <a:rPr lang="en-US" sz="3100" b="1" dirty="0">
                <a:solidFill>
                  <a:schemeClr val="bg1"/>
                </a:solidFill>
                <a:latin typeface="Arial" panose="020B0604020202020204" pitchFamily="34" charset="0"/>
                <a:ea typeface="SimSun" panose="02010600030101010101" pitchFamily="2" charset="-122"/>
                <a:cs typeface="Open Sans SemiBold" panose="020B0706030804020204" pitchFamily="34" charset="0"/>
              </a:rPr>
              <a:t>questions game developers might</a:t>
            </a:r>
            <a:r>
              <a:rPr lang="pl-PL" sz="3100" b="1" dirty="0">
                <a:solidFill>
                  <a:schemeClr val="bg1"/>
                </a:solidFill>
                <a:latin typeface="Arial" panose="020B0604020202020204" pitchFamily="34" charset="0"/>
                <a:ea typeface="SimSun" panose="02010600030101010101" pitchFamily="2" charset="-122"/>
                <a:cs typeface="Open Sans SemiBold" panose="020B0706030804020204" pitchFamily="34" charset="0"/>
              </a:rPr>
              <a:t> </a:t>
            </a:r>
            <a:r>
              <a:rPr lang="en-US" sz="3100" b="1" dirty="0">
                <a:solidFill>
                  <a:schemeClr val="bg1"/>
                </a:solidFill>
                <a:latin typeface="Arial" panose="020B0604020202020204" pitchFamily="34" charset="0"/>
                <a:ea typeface="SimSun" panose="02010600030101010101" pitchFamily="2" charset="-122"/>
                <a:cs typeface="Open Sans SemiBold" panose="020B0706030804020204" pitchFamily="34" charset="0"/>
              </a:rPr>
              <a:t>ask about IP?</a:t>
            </a:r>
            <a:br>
              <a:rPr lang="en-US" sz="3100" b="1" dirty="0">
                <a:solidFill>
                  <a:schemeClr val="bg1"/>
                </a:solidFill>
                <a:latin typeface="Arial" panose="020B0604020202020204" pitchFamily="34" charset="0"/>
                <a:ea typeface="SimSun" panose="02010600030101010101" pitchFamily="2" charset="-122"/>
                <a:cs typeface="Open Sans SemiBold" panose="020B0706030804020204" pitchFamily="34" charset="0"/>
              </a:rPr>
            </a:br>
            <a:r>
              <a:rPr lang="pl-PL" dirty="0">
                <a:solidFill>
                  <a:srgbClr val="EF2C67"/>
                </a:solidFill>
                <a:effectLst/>
              </a:rPr>
              <a:t> </a:t>
            </a:r>
            <a:endParaRPr lang="pl-PL" dirty="0">
              <a:solidFill>
                <a:srgbClr val="EF2C67"/>
              </a:solidFill>
            </a:endParaRPr>
          </a:p>
        </p:txBody>
      </p:sp>
      <p:sp>
        <p:nvSpPr>
          <p:cNvPr id="5" name="pole tekstowe 4">
            <a:extLst>
              <a:ext uri="{FF2B5EF4-FFF2-40B4-BE49-F238E27FC236}">
                <a16:creationId xmlns:a16="http://schemas.microsoft.com/office/drawing/2014/main" id="{9D2BAA3A-503A-794C-485E-CCD9986B9F5D}"/>
              </a:ext>
            </a:extLst>
          </p:cNvPr>
          <p:cNvSpPr txBox="1"/>
          <p:nvPr/>
        </p:nvSpPr>
        <p:spPr>
          <a:xfrm>
            <a:off x="208227" y="3250525"/>
            <a:ext cx="9958812" cy="2893100"/>
          </a:xfrm>
          <a:prstGeom prst="rect">
            <a:avLst/>
          </a:prstGeom>
          <a:noFill/>
        </p:spPr>
        <p:txBody>
          <a:bodyPr wrap="square">
            <a:spAutoFit/>
          </a:bodyPr>
          <a:lstStyle/>
          <a:p>
            <a:pPr marL="0" indent="0">
              <a:buNone/>
            </a:pPr>
            <a:endParaRPr lang="pl-PL" sz="4000" b="1" dirty="0">
              <a:solidFill>
                <a:schemeClr val="bg1"/>
              </a:solidFill>
              <a:latin typeface="Arial" panose="020B0604020202020204" pitchFamily="34" charset="0"/>
              <a:ea typeface="SimSun" panose="02010600030101010101" pitchFamily="2" charset="-122"/>
              <a:cs typeface="Open Sans SemiBold" panose="020B0706030804020204" pitchFamily="34" charset="0"/>
            </a:endParaRPr>
          </a:p>
          <a:p>
            <a:pPr marL="0" indent="0">
              <a:buNone/>
            </a:pPr>
            <a:endParaRPr lang="en-US" sz="2800" dirty="0">
              <a:solidFill>
                <a:srgbClr val="EF2C67"/>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US" sz="2800" dirty="0">
              <a:solidFill>
                <a:srgbClr val="EF2C67"/>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600" b="1" dirty="0">
                <a:solidFill>
                  <a:srgbClr val="DCDCDC"/>
                </a:solidFill>
                <a:latin typeface="Open Sans" panose="020B0606030504020204" pitchFamily="34" charset="0"/>
                <a:ea typeface="Open Sans" panose="020B0606030504020204" pitchFamily="34" charset="0"/>
                <a:cs typeface="Open Sans" panose="020B0606030504020204" pitchFamily="34" charset="0"/>
              </a:rPr>
              <a:t>Leveling UP your IP</a:t>
            </a:r>
            <a:r>
              <a:rPr lang="en-US" sz="1600" b="1">
                <a:solidFill>
                  <a:srgbClr val="DCDCDC"/>
                </a:solidFill>
                <a:latin typeface="Open Sans" panose="020B0606030504020204" pitchFamily="34" charset="0"/>
                <a:ea typeface="Open Sans" panose="020B0606030504020204" pitchFamily="34" charset="0"/>
                <a:cs typeface="Open Sans" panose="020B0606030504020204" pitchFamily="34" charset="0"/>
              </a:rPr>
              <a:t>: Strategies </a:t>
            </a:r>
            <a:r>
              <a:rPr lang="en-US" sz="1600" b="1" dirty="0">
                <a:solidFill>
                  <a:srgbClr val="DCDCDC"/>
                </a:solidFill>
                <a:latin typeface="Open Sans" panose="020B0606030504020204" pitchFamily="34" charset="0"/>
                <a:ea typeface="Open Sans" panose="020B0606030504020204" pitchFamily="34" charset="0"/>
                <a:cs typeface="Open Sans" panose="020B0606030504020204" pitchFamily="34" charset="0"/>
              </a:rPr>
              <a:t>for Videogame</a:t>
            </a:r>
            <a:r>
              <a:rPr lang="pl-PL" sz="1600" b="1" dirty="0">
                <a:solidFill>
                  <a:srgbClr val="DCDCDC"/>
                </a:solidFill>
                <a:latin typeface="Open Sans" panose="020B0606030504020204" pitchFamily="34" charset="0"/>
                <a:ea typeface="Open Sans" panose="020B0606030504020204" pitchFamily="34" charset="0"/>
                <a:cs typeface="Open Sans" panose="020B0606030504020204" pitchFamily="34" charset="0"/>
              </a:rPr>
              <a:t> </a:t>
            </a:r>
            <a:r>
              <a:rPr lang="en-US" sz="1600" b="1" dirty="0">
                <a:solidFill>
                  <a:srgbClr val="DCDCDC"/>
                </a:solidFill>
                <a:latin typeface="Open Sans" panose="020B0606030504020204" pitchFamily="34" charset="0"/>
                <a:ea typeface="Open Sans" panose="020B0606030504020204" pitchFamily="34" charset="0"/>
                <a:cs typeface="Open Sans" panose="020B0606030504020204" pitchFamily="34" charset="0"/>
              </a:rPr>
              <a:t>Developers</a:t>
            </a:r>
            <a:r>
              <a:rPr lang="pl-PL" sz="1600" b="1" dirty="0">
                <a:solidFill>
                  <a:srgbClr val="DCDCDC"/>
                </a:solidFill>
                <a:latin typeface="Open Sans" panose="020B0606030504020204" pitchFamily="34" charset="0"/>
                <a:ea typeface="Open Sans" panose="020B0606030504020204" pitchFamily="34" charset="0"/>
                <a:cs typeface="Open Sans" panose="020B0606030504020204" pitchFamily="34" charset="0"/>
              </a:rPr>
              <a:t> </a:t>
            </a:r>
            <a:endParaRPr lang="en-US" sz="1600" b="1" dirty="0">
              <a:solidFill>
                <a:srgbClr val="DCDCDC"/>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600" dirty="0">
                <a:solidFill>
                  <a:srgbClr val="DCDCDC"/>
                </a:solidFill>
                <a:latin typeface="Open Sans" panose="020B0606030504020204" pitchFamily="34" charset="0"/>
                <a:ea typeface="Open Sans" panose="020B0606030504020204" pitchFamily="34" charset="0"/>
                <a:cs typeface="Open Sans" panose="020B0606030504020204" pitchFamily="34" charset="0"/>
              </a:rPr>
              <a:t>Belgrade, 22nd September 2022</a:t>
            </a:r>
            <a:r>
              <a:rPr lang="pl-PL" sz="1600" dirty="0">
                <a:solidFill>
                  <a:srgbClr val="DCDCDC"/>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pl-PL" sz="1600" dirty="0">
              <a:solidFill>
                <a:srgbClr val="EF2C67"/>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600" b="1" dirty="0">
                <a:solidFill>
                  <a:srgbClr val="EF2C67"/>
                </a:solidFill>
                <a:latin typeface="Open Sans" panose="020B0606030504020204" pitchFamily="34" charset="0"/>
                <a:ea typeface="Open Sans" panose="020B0606030504020204" pitchFamily="34" charset="0"/>
                <a:cs typeface="Open Sans" panose="020B0606030504020204" pitchFamily="34" charset="0"/>
              </a:rPr>
              <a:t>Mr. Michał Pękała</a:t>
            </a:r>
            <a:r>
              <a:rPr lang="en-US" sz="1600" dirty="0">
                <a:solidFill>
                  <a:srgbClr val="EF2C67"/>
                </a:solidFill>
                <a:latin typeface="Open Sans" panose="020B0606030504020204" pitchFamily="34" charset="0"/>
                <a:ea typeface="Open Sans" panose="020B0606030504020204" pitchFamily="34" charset="0"/>
                <a:cs typeface="Open Sans" panose="020B0606030504020204" pitchFamily="34" charset="0"/>
              </a:rPr>
              <a:t>, Partner, Head of Video Games &amp; Entertainment,</a:t>
            </a:r>
            <a:r>
              <a:rPr lang="pl-PL" sz="1600" dirty="0">
                <a:solidFill>
                  <a:srgbClr val="EF2C67"/>
                </a:solidFill>
                <a:latin typeface="Open Sans" panose="020B0606030504020204" pitchFamily="34" charset="0"/>
                <a:ea typeface="Open Sans" panose="020B0606030504020204" pitchFamily="34" charset="0"/>
                <a:cs typeface="Open Sans" panose="020B0606030504020204" pitchFamily="34" charset="0"/>
              </a:rPr>
              <a:t/>
            </a:r>
            <a:br>
              <a:rPr lang="pl-PL" sz="1600" dirty="0">
                <a:solidFill>
                  <a:srgbClr val="EF2C67"/>
                </a:solidFill>
                <a:latin typeface="Open Sans" panose="020B0606030504020204" pitchFamily="34" charset="0"/>
                <a:ea typeface="Open Sans" panose="020B0606030504020204" pitchFamily="34" charset="0"/>
                <a:cs typeface="Open Sans" panose="020B0606030504020204" pitchFamily="34" charset="0"/>
              </a:rPr>
            </a:br>
            <a:r>
              <a:rPr lang="en-US" sz="1600" dirty="0">
                <a:solidFill>
                  <a:srgbClr val="EF2C67"/>
                </a:solidFill>
                <a:latin typeface="Open Sans" panose="020B0606030504020204" pitchFamily="34" charset="0"/>
                <a:ea typeface="Open Sans" panose="020B0606030504020204" pitchFamily="34" charset="0"/>
                <a:cs typeface="Open Sans" panose="020B0606030504020204" pitchFamily="34" charset="0"/>
              </a:rPr>
              <a:t>Maruta Wachta, Warsaw</a:t>
            </a:r>
            <a:r>
              <a:rPr lang="pl-PL" sz="1600" dirty="0">
                <a:solidFill>
                  <a:srgbClr val="EF2C67"/>
                </a:solidFill>
                <a:latin typeface="Open Sans" panose="020B0606030504020204" pitchFamily="34" charset="0"/>
                <a:ea typeface="Open Sans" panose="020B0606030504020204" pitchFamily="34" charset="0"/>
                <a:cs typeface="Open Sans" panose="020B0606030504020204" pitchFamily="34" charset="0"/>
              </a:rPr>
              <a:t>, Poland</a:t>
            </a:r>
          </a:p>
        </p:txBody>
      </p:sp>
    </p:spTree>
    <p:extLst>
      <p:ext uri="{BB962C8B-B14F-4D97-AF65-F5344CB8AC3E}">
        <p14:creationId xmlns:p14="http://schemas.microsoft.com/office/powerpoint/2010/main" val="1428234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0A540621-AACE-F772-46F2-BEAFBB86BAA6}"/>
              </a:ext>
            </a:extLst>
          </p:cNvPr>
          <p:cNvSpPr>
            <a:spLocks noGrp="1"/>
          </p:cNvSpPr>
          <p:nvPr>
            <p:ph type="title"/>
          </p:nvPr>
        </p:nvSpPr>
        <p:spPr>
          <a:xfrm>
            <a:off x="1354137" y="802538"/>
            <a:ext cx="9439553" cy="611483"/>
          </a:xfrm>
        </p:spPr>
        <p:txBody>
          <a:bodyPr>
            <a:normAutofit fontScale="9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DO WE REALLY NEED TO DO ALL THESE PAPERWORK? SO MANY TREES WILL DIE…</a:t>
            </a:r>
            <a:r>
              <a:rPr lang="pl-PL" sz="3600" dirty="0">
                <a:effectLst/>
              </a:rPr>
              <a:t> </a:t>
            </a:r>
            <a:endParaRPr lang="pl-PL" dirty="0"/>
          </a:p>
        </p:txBody>
      </p:sp>
      <p:sp>
        <p:nvSpPr>
          <p:cNvPr id="5" name="Symbol zastępczy tekstu 2">
            <a:extLst>
              <a:ext uri="{FF2B5EF4-FFF2-40B4-BE49-F238E27FC236}">
                <a16:creationId xmlns:a16="http://schemas.microsoft.com/office/drawing/2014/main" id="{3EB0987E-55B5-0A81-AD09-B9D2F0F6E62C}"/>
              </a:ext>
            </a:extLst>
          </p:cNvPr>
          <p:cNvSpPr txBox="1">
            <a:spLocks/>
          </p:cNvSpPr>
          <p:nvPr/>
        </p:nvSpPr>
        <p:spPr>
          <a:xfrm>
            <a:off x="874059" y="1843088"/>
            <a:ext cx="6333565" cy="4595812"/>
          </a:xfrm>
          <a:prstGeom prst="rect">
            <a:avLst/>
          </a:prstGeom>
        </p:spPr>
        <p:txBody>
          <a:bodyPr/>
          <a:lstStyle>
            <a:lvl1pPr marL="0" indent="0" algn="l" defTabSz="914400" rtl="0" eaLnBrk="1" latinLnBrk="0" hangingPunct="1">
              <a:lnSpc>
                <a:spcPct val="120000"/>
              </a:lnSpc>
              <a:spcBef>
                <a:spcPts val="1000"/>
              </a:spcBef>
              <a:buFont typeface="Arial" panose="020B0604020202020204" pitchFamily="34" charset="0"/>
              <a:buNone/>
              <a:defRPr sz="2800" kern="12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Arial" panose="020B0604020202020204" pitchFamily="34" charset="0"/>
              <a:buBlip>
                <a:blip r:embed="rId2"/>
              </a:buBlip>
              <a:defRPr/>
            </a:pPr>
            <a:r>
              <a:rPr lang="pl-PL" dirty="0"/>
              <a:t>No </a:t>
            </a:r>
            <a:r>
              <a:rPr lang="pl-PL" dirty="0" err="1"/>
              <a:t>agreement</a:t>
            </a:r>
            <a:r>
              <a:rPr lang="pl-PL" dirty="0"/>
              <a:t> = no proof of </a:t>
            </a:r>
            <a:r>
              <a:rPr lang="pl-PL" dirty="0" err="1"/>
              <a:t>ownership</a:t>
            </a:r>
            <a:r>
              <a:rPr lang="pl-PL" dirty="0"/>
              <a:t> / </a:t>
            </a:r>
            <a:r>
              <a:rPr lang="pl-PL" dirty="0" err="1"/>
              <a:t>right</a:t>
            </a:r>
            <a:r>
              <a:rPr lang="pl-PL" dirty="0"/>
              <a:t> / </a:t>
            </a:r>
            <a:r>
              <a:rPr lang="pl-PL" dirty="0" err="1"/>
              <a:t>exclusiveness</a:t>
            </a:r>
            <a:r>
              <a:rPr lang="pl-PL" dirty="0"/>
              <a:t> / </a:t>
            </a:r>
            <a:r>
              <a:rPr lang="pl-PL" dirty="0" err="1"/>
              <a:t>license</a:t>
            </a:r>
            <a:r>
              <a:rPr lang="pl-PL" dirty="0"/>
              <a:t> / etc.</a:t>
            </a:r>
          </a:p>
          <a:p>
            <a:pPr lvl="1">
              <a:buFont typeface="Arial" panose="020B0604020202020204" pitchFamily="34" charset="0"/>
              <a:buBlip>
                <a:blip r:embed="rId2"/>
              </a:buBlip>
              <a:defRPr/>
            </a:pPr>
            <a:r>
              <a:rPr lang="pl-PL" dirty="0"/>
              <a:t>No </a:t>
            </a:r>
            <a:r>
              <a:rPr lang="pl-PL" dirty="0" err="1"/>
              <a:t>agreement</a:t>
            </a:r>
            <a:r>
              <a:rPr lang="pl-PL" dirty="0"/>
              <a:t> = no IP </a:t>
            </a:r>
            <a:r>
              <a:rPr lang="pl-PL" dirty="0" err="1"/>
              <a:t>ownership</a:t>
            </a:r>
            <a:r>
              <a:rPr lang="pl-PL" dirty="0"/>
              <a:t> transfer</a:t>
            </a:r>
          </a:p>
          <a:p>
            <a:pPr lvl="1">
              <a:buFont typeface="Arial" panose="020B0604020202020204" pitchFamily="34" charset="0"/>
              <a:buBlip>
                <a:blip r:embed="rId2"/>
              </a:buBlip>
              <a:defRPr/>
            </a:pPr>
            <a:r>
              <a:rPr lang="pl-PL" dirty="0"/>
              <a:t>No </a:t>
            </a:r>
            <a:r>
              <a:rPr lang="pl-PL" dirty="0" err="1"/>
              <a:t>agreement</a:t>
            </a:r>
            <a:r>
              <a:rPr lang="pl-PL" dirty="0"/>
              <a:t> = </a:t>
            </a:r>
            <a:r>
              <a:rPr lang="pl-PL" dirty="0" err="1"/>
              <a:t>only</a:t>
            </a:r>
            <a:r>
              <a:rPr lang="pl-PL" dirty="0"/>
              <a:t> </a:t>
            </a:r>
            <a:r>
              <a:rPr lang="pl-PL" dirty="0" err="1"/>
              <a:t>implied</a:t>
            </a:r>
            <a:r>
              <a:rPr lang="pl-PL" dirty="0"/>
              <a:t> </a:t>
            </a:r>
            <a:r>
              <a:rPr lang="pl-PL" dirty="0" err="1"/>
              <a:t>limited</a:t>
            </a:r>
            <a:r>
              <a:rPr lang="pl-PL" dirty="0"/>
              <a:t> </a:t>
            </a:r>
            <a:r>
              <a:rPr lang="pl-PL" dirty="0" err="1"/>
              <a:t>license</a:t>
            </a:r>
            <a:r>
              <a:rPr lang="pl-PL" dirty="0"/>
              <a:t> to </a:t>
            </a:r>
            <a:r>
              <a:rPr lang="pl-PL" dirty="0" err="1"/>
              <a:t>use</a:t>
            </a:r>
            <a:endParaRPr lang="pl-PL" dirty="0"/>
          </a:p>
          <a:p>
            <a:pPr lvl="1">
              <a:buFont typeface="Arial" panose="020B0604020202020204" pitchFamily="34" charset="0"/>
              <a:buBlip>
                <a:blip r:embed="rId2"/>
              </a:buBlip>
              <a:defRPr/>
            </a:pPr>
            <a:r>
              <a:rPr lang="pl-PL" dirty="0" err="1"/>
              <a:t>Risk</a:t>
            </a:r>
            <a:r>
              <a:rPr lang="pl-PL" dirty="0"/>
              <a:t> of IP </a:t>
            </a:r>
            <a:r>
              <a:rPr lang="pl-PL" dirty="0" err="1"/>
              <a:t>transferred</a:t>
            </a:r>
            <a:r>
              <a:rPr lang="pl-PL" dirty="0"/>
              <a:t> </a:t>
            </a:r>
            <a:r>
              <a:rPr lang="pl-PL" dirty="0" err="1"/>
              <a:t>onto</a:t>
            </a:r>
            <a:r>
              <a:rPr lang="pl-PL" dirty="0"/>
              <a:t> third party (</a:t>
            </a:r>
            <a:r>
              <a:rPr lang="pl-PL" dirty="0" err="1"/>
              <a:t>around</a:t>
            </a:r>
            <a:r>
              <a:rPr lang="pl-PL" dirty="0"/>
              <a:t> 30% </a:t>
            </a:r>
            <a:r>
              <a:rPr lang="pl-PL" dirty="0" err="1"/>
              <a:t>cases</a:t>
            </a:r>
            <a:r>
              <a:rPr lang="pl-PL" dirty="0"/>
              <a:t>)</a:t>
            </a:r>
          </a:p>
          <a:p>
            <a:pPr lvl="1">
              <a:buFont typeface="Arial" panose="020B0604020202020204" pitchFamily="34" charset="0"/>
              <a:buBlip>
                <a:blip r:embed="rId2"/>
              </a:buBlip>
              <a:defRPr/>
            </a:pPr>
            <a:r>
              <a:rPr lang="pl-PL" dirty="0" err="1"/>
              <a:t>Problems</a:t>
            </a:r>
            <a:r>
              <a:rPr lang="pl-PL" dirty="0"/>
              <a:t> with </a:t>
            </a:r>
            <a:r>
              <a:rPr lang="pl-PL" dirty="0" err="1"/>
              <a:t>investors</a:t>
            </a:r>
            <a:r>
              <a:rPr lang="pl-PL" dirty="0"/>
              <a:t> / </a:t>
            </a:r>
            <a:r>
              <a:rPr lang="pl-PL" dirty="0" err="1"/>
              <a:t>publishers</a:t>
            </a:r>
            <a:r>
              <a:rPr lang="pl-PL" dirty="0"/>
              <a:t> </a:t>
            </a:r>
            <a:r>
              <a:rPr lang="pl-PL" dirty="0" err="1"/>
              <a:t>during</a:t>
            </a:r>
            <a:r>
              <a:rPr lang="pl-PL" dirty="0"/>
              <a:t> </a:t>
            </a:r>
            <a:r>
              <a:rPr lang="pl-PL" dirty="0" err="1"/>
              <a:t>due</a:t>
            </a:r>
            <a:r>
              <a:rPr lang="pl-PL" dirty="0"/>
              <a:t> </a:t>
            </a:r>
            <a:r>
              <a:rPr lang="pl-PL" dirty="0" err="1"/>
              <a:t>dilligence</a:t>
            </a:r>
            <a:endParaRPr lang="pl-PL" dirty="0"/>
          </a:p>
          <a:p>
            <a:pPr lvl="1">
              <a:buFont typeface="Arial" panose="020B0604020202020204" pitchFamily="34" charset="0"/>
              <a:buBlip>
                <a:blip r:embed="rId2"/>
              </a:buBlip>
              <a:defRPr/>
            </a:pPr>
            <a:r>
              <a:rPr lang="pl-PL" dirty="0"/>
              <a:t>Tax </a:t>
            </a:r>
            <a:r>
              <a:rPr lang="pl-PL" dirty="0" err="1"/>
              <a:t>implications</a:t>
            </a:r>
            <a:r>
              <a:rPr lang="pl-PL" dirty="0"/>
              <a:t> with </a:t>
            </a:r>
            <a:r>
              <a:rPr lang="pl-PL" dirty="0" err="1"/>
              <a:t>created</a:t>
            </a:r>
            <a:r>
              <a:rPr lang="pl-PL" dirty="0"/>
              <a:t> IP -&gt; tax </a:t>
            </a:r>
            <a:r>
              <a:rPr lang="pl-PL" dirty="0" err="1"/>
              <a:t>incentives</a:t>
            </a:r>
            <a:r>
              <a:rPr lang="pl-PL" dirty="0"/>
              <a:t> / </a:t>
            </a:r>
            <a:r>
              <a:rPr lang="pl-PL" dirty="0" err="1"/>
              <a:t>deduction</a:t>
            </a:r>
            <a:r>
              <a:rPr lang="pl-PL" dirty="0"/>
              <a:t> </a:t>
            </a:r>
            <a:r>
              <a:rPr lang="pl-PL" dirty="0" err="1"/>
              <a:t>without</a:t>
            </a:r>
            <a:r>
              <a:rPr lang="pl-PL" dirty="0"/>
              <a:t> </a:t>
            </a:r>
            <a:r>
              <a:rPr lang="pl-PL" dirty="0" err="1"/>
              <a:t>documents</a:t>
            </a:r>
            <a:r>
              <a:rPr lang="pl-PL" dirty="0"/>
              <a:t>? </a:t>
            </a:r>
            <a:r>
              <a:rPr lang="pl-PL" dirty="0" err="1"/>
              <a:t>Forget</a:t>
            </a:r>
            <a:r>
              <a:rPr lang="pl-PL" dirty="0"/>
              <a:t>.</a:t>
            </a:r>
          </a:p>
        </p:txBody>
      </p:sp>
      <p:sp>
        <p:nvSpPr>
          <p:cNvPr id="6" name="Prostokąt 5">
            <a:extLst>
              <a:ext uri="{FF2B5EF4-FFF2-40B4-BE49-F238E27FC236}">
                <a16:creationId xmlns:a16="http://schemas.microsoft.com/office/drawing/2014/main" id="{4882D92E-AB2F-0D3D-43ED-0D1D4670B6C1}"/>
              </a:ext>
            </a:extLst>
          </p:cNvPr>
          <p:cNvSpPr/>
          <p:nvPr/>
        </p:nvSpPr>
        <p:spPr>
          <a:xfrm>
            <a:off x="241332" y="202373"/>
            <a:ext cx="1112805" cy="1200329"/>
          </a:xfrm>
          <a:prstGeom prst="rect">
            <a:avLst/>
          </a:prstGeom>
          <a:noFill/>
        </p:spPr>
        <p:txBody>
          <a:bodyPr wrap="none" lIns="91440" tIns="45720" rIns="91440" bIns="45720">
            <a:spAutoFit/>
          </a:bodyPr>
          <a:lstStyle/>
          <a:p>
            <a:pPr algn="ctr"/>
            <a:r>
              <a:rPr lang="pl-PL" sz="7200" b="1" cap="none" spc="0" dirty="0">
                <a:ln w="9525">
                  <a:solidFill>
                    <a:schemeClr val="bg1"/>
                  </a:solidFill>
                  <a:prstDash val="solid"/>
                </a:ln>
                <a:solidFill>
                  <a:srgbClr val="EF2C67"/>
                </a:solidFill>
                <a:effectLst>
                  <a:outerShdw blurRad="12700" dist="38100" dir="2700000" algn="tl" rotWithShape="0">
                    <a:schemeClr val="bg1">
                      <a:lumMod val="50000"/>
                    </a:schemeClr>
                  </a:outerShdw>
                </a:effectLst>
              </a:rPr>
              <a:t>#5</a:t>
            </a:r>
          </a:p>
        </p:txBody>
      </p:sp>
      <p:pic>
        <p:nvPicPr>
          <p:cNvPr id="7" name="Picture 12" descr="why you no document? - Y U No | Meme Generator">
            <a:extLst>
              <a:ext uri="{FF2B5EF4-FFF2-40B4-BE49-F238E27FC236}">
                <a16:creationId xmlns:a16="http://schemas.microsoft.com/office/drawing/2014/main" id="{62EA682B-437D-ADDE-F7B2-2D00C51B4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624" y="1843088"/>
            <a:ext cx="4780544" cy="358540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449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0A540621-AACE-F772-46F2-BEAFBB86BAA6}"/>
              </a:ext>
            </a:extLst>
          </p:cNvPr>
          <p:cNvSpPr>
            <a:spLocks noGrp="1"/>
          </p:cNvSpPr>
          <p:nvPr>
            <p:ph type="title"/>
          </p:nvPr>
        </p:nvSpPr>
        <p:spPr>
          <a:xfrm>
            <a:off x="1354137" y="802538"/>
            <a:ext cx="9439553" cy="611483"/>
          </a:xfrm>
        </p:spPr>
        <p:txBody>
          <a:bodyPr>
            <a:normAutofit fontScale="9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NO, WE DIDN’T READ THE ENTIRE CONTRACT. THEY LOOKED TRUSTWORTHY AND WE NEEDED MONEY</a:t>
            </a:r>
            <a:endParaRPr lang="pl-PL" dirty="0"/>
          </a:p>
        </p:txBody>
      </p:sp>
      <p:sp>
        <p:nvSpPr>
          <p:cNvPr id="5" name="Symbol zastępczy tekstu 2">
            <a:extLst>
              <a:ext uri="{FF2B5EF4-FFF2-40B4-BE49-F238E27FC236}">
                <a16:creationId xmlns:a16="http://schemas.microsoft.com/office/drawing/2014/main" id="{3EB0987E-55B5-0A81-AD09-B9D2F0F6E62C}"/>
              </a:ext>
            </a:extLst>
          </p:cNvPr>
          <p:cNvSpPr txBox="1">
            <a:spLocks/>
          </p:cNvSpPr>
          <p:nvPr/>
        </p:nvSpPr>
        <p:spPr>
          <a:xfrm>
            <a:off x="874059" y="1843088"/>
            <a:ext cx="6333565" cy="4595812"/>
          </a:xfrm>
          <a:prstGeom prst="rect">
            <a:avLst/>
          </a:prstGeom>
        </p:spPr>
        <p:txBody>
          <a:bodyPr/>
          <a:lstStyle>
            <a:lvl1pPr marL="0" indent="0" algn="l" defTabSz="914400" rtl="0" eaLnBrk="1" latinLnBrk="0" hangingPunct="1">
              <a:lnSpc>
                <a:spcPct val="120000"/>
              </a:lnSpc>
              <a:spcBef>
                <a:spcPts val="1000"/>
              </a:spcBef>
              <a:buFont typeface="Arial" panose="020B0604020202020204" pitchFamily="34" charset="0"/>
              <a:buNone/>
              <a:defRPr sz="2800" kern="12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Arial" panose="020B0604020202020204" pitchFamily="34" charset="0"/>
              <a:buBlip>
                <a:blip r:embed="rId2"/>
              </a:buBlip>
              <a:defRPr/>
            </a:pPr>
            <a:r>
              <a:rPr lang="en-US" sz="2000" dirty="0"/>
              <a:t>No read = you agreed to „something” and took obligations which you don’t understand</a:t>
            </a:r>
          </a:p>
          <a:p>
            <a:pPr lvl="1">
              <a:buFont typeface="Arial" panose="020B0604020202020204" pitchFamily="34" charset="0"/>
              <a:buBlip>
                <a:blip r:embed="rId2"/>
              </a:buBlip>
              <a:defRPr/>
            </a:pPr>
            <a:r>
              <a:rPr lang="en-US" sz="2000" dirty="0"/>
              <a:t>”Something” may be transferring your IP (or kidney) to the other party</a:t>
            </a:r>
          </a:p>
          <a:p>
            <a:pPr lvl="1">
              <a:buFont typeface="Arial" panose="020B0604020202020204" pitchFamily="34" charset="0"/>
              <a:buBlip>
                <a:blip r:embed="rId2"/>
              </a:buBlip>
              <a:defRPr/>
            </a:pPr>
            <a:r>
              <a:rPr lang="en-US" sz="2000" dirty="0"/>
              <a:t>The devil is in the details</a:t>
            </a:r>
          </a:p>
          <a:p>
            <a:pPr lvl="1">
              <a:buFont typeface="Arial" panose="020B0604020202020204" pitchFamily="34" charset="0"/>
              <a:buBlip>
                <a:blip r:embed="rId2"/>
              </a:buBlip>
              <a:defRPr/>
            </a:pPr>
            <a:r>
              <a:rPr lang="en-US" sz="2000" dirty="0"/>
              <a:t>Hidden obligations and reservations</a:t>
            </a:r>
          </a:p>
          <a:p>
            <a:pPr lvl="1">
              <a:buFont typeface="Arial" panose="020B0604020202020204" pitchFamily="34" charset="0"/>
              <a:buBlip>
                <a:blip r:embed="rId2"/>
              </a:buBlip>
              <a:defRPr/>
            </a:pPr>
            <a:r>
              <a:rPr lang="en-US" sz="2000" dirty="0"/>
              <a:t>Potentially nuclear implications for the studio:</a:t>
            </a:r>
          </a:p>
          <a:p>
            <a:pPr lvl="2">
              <a:buBlip>
                <a:blip r:embed="rId2"/>
              </a:buBlip>
              <a:defRPr/>
            </a:pPr>
            <a:r>
              <a:rPr lang="en-US" sz="1600" dirty="0"/>
              <a:t>Giving away IP to the game to publisher</a:t>
            </a:r>
          </a:p>
          <a:p>
            <a:pPr lvl="2">
              <a:buBlip>
                <a:blip r:embed="rId2"/>
              </a:buBlip>
              <a:defRPr/>
            </a:pPr>
            <a:r>
              <a:rPr lang="en-US" sz="1600" dirty="0"/>
              <a:t>No IP to localizations, ports, merch, marketing materials</a:t>
            </a:r>
          </a:p>
          <a:p>
            <a:pPr lvl="2">
              <a:buBlip>
                <a:blip r:embed="rId2"/>
              </a:buBlip>
              <a:defRPr/>
            </a:pPr>
            <a:r>
              <a:rPr lang="en-US" sz="1600" dirty="0"/>
              <a:t>Indemnity for actions of the other party</a:t>
            </a:r>
          </a:p>
          <a:p>
            <a:pPr lvl="2">
              <a:buBlip>
                <a:blip r:embed="rId2"/>
              </a:buBlip>
              <a:defRPr/>
            </a:pPr>
            <a:r>
              <a:rPr lang="en-US" sz="1600" dirty="0" err="1"/>
              <a:t>Unliimited</a:t>
            </a:r>
            <a:r>
              <a:rPr lang="en-US" sz="1600" dirty="0"/>
              <a:t> liability</a:t>
            </a:r>
          </a:p>
          <a:p>
            <a:pPr lvl="2">
              <a:buBlip>
                <a:blip r:embed="rId2"/>
              </a:buBlip>
              <a:defRPr/>
            </a:pPr>
            <a:r>
              <a:rPr lang="en-US" sz="1600" dirty="0"/>
              <a:t>Court venue on the other side of the world</a:t>
            </a:r>
          </a:p>
          <a:p>
            <a:pPr lvl="2">
              <a:buBlip>
                <a:blip r:embed="rId2"/>
              </a:buBlip>
              <a:defRPr/>
            </a:pPr>
            <a:r>
              <a:rPr lang="en-US" sz="1600" dirty="0"/>
              <a:t>No trademark protection</a:t>
            </a:r>
          </a:p>
          <a:p>
            <a:pPr lvl="2">
              <a:buBlip>
                <a:blip r:embed="rId2"/>
              </a:buBlip>
              <a:defRPr/>
            </a:pPr>
            <a:r>
              <a:rPr lang="en-US" sz="1600" dirty="0"/>
              <a:t>More, and more, and more…</a:t>
            </a:r>
          </a:p>
        </p:txBody>
      </p:sp>
      <p:sp>
        <p:nvSpPr>
          <p:cNvPr id="6" name="Prostokąt 5">
            <a:extLst>
              <a:ext uri="{FF2B5EF4-FFF2-40B4-BE49-F238E27FC236}">
                <a16:creationId xmlns:a16="http://schemas.microsoft.com/office/drawing/2014/main" id="{4882D92E-AB2F-0D3D-43ED-0D1D4670B6C1}"/>
              </a:ext>
            </a:extLst>
          </p:cNvPr>
          <p:cNvSpPr/>
          <p:nvPr/>
        </p:nvSpPr>
        <p:spPr>
          <a:xfrm>
            <a:off x="241332" y="202373"/>
            <a:ext cx="1112805" cy="1200329"/>
          </a:xfrm>
          <a:prstGeom prst="rect">
            <a:avLst/>
          </a:prstGeom>
          <a:noFill/>
        </p:spPr>
        <p:txBody>
          <a:bodyPr wrap="none" lIns="91440" tIns="45720" rIns="91440" bIns="45720">
            <a:spAutoFit/>
          </a:bodyPr>
          <a:lstStyle/>
          <a:p>
            <a:pPr algn="ctr"/>
            <a:r>
              <a:rPr lang="pl-PL" sz="7200" b="1" cap="none" spc="0" dirty="0">
                <a:ln w="9525">
                  <a:solidFill>
                    <a:schemeClr val="bg1"/>
                  </a:solidFill>
                  <a:prstDash val="solid"/>
                </a:ln>
                <a:solidFill>
                  <a:srgbClr val="EF2C67"/>
                </a:solidFill>
                <a:effectLst>
                  <a:outerShdw blurRad="12700" dist="38100" dir="2700000" algn="tl" rotWithShape="0">
                    <a:schemeClr val="bg1">
                      <a:lumMod val="50000"/>
                    </a:schemeClr>
                  </a:outerShdw>
                </a:effectLst>
              </a:rPr>
              <a:t>#4</a:t>
            </a:r>
          </a:p>
        </p:txBody>
      </p:sp>
      <p:pic>
        <p:nvPicPr>
          <p:cNvPr id="2" name="Picture 6" descr="when they say its all INCLUDED in the contract - MR bean | Meme Generator">
            <a:extLst>
              <a:ext uri="{FF2B5EF4-FFF2-40B4-BE49-F238E27FC236}">
                <a16:creationId xmlns:a16="http://schemas.microsoft.com/office/drawing/2014/main" id="{2C74859D-7C14-D899-DB87-E2E6161981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729" y="1843088"/>
            <a:ext cx="4176000" cy="4176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2135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0A540621-AACE-F772-46F2-BEAFBB86BAA6}"/>
              </a:ext>
            </a:extLst>
          </p:cNvPr>
          <p:cNvSpPr>
            <a:spLocks noGrp="1"/>
          </p:cNvSpPr>
          <p:nvPr>
            <p:ph type="title"/>
          </p:nvPr>
        </p:nvSpPr>
        <p:spPr>
          <a:xfrm>
            <a:off x="1354137" y="802538"/>
            <a:ext cx="9439553" cy="611483"/>
          </a:xfrm>
        </p:spPr>
        <p:txBody>
          <a:bodyPr>
            <a:normAutofit fontScale="9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WE HAVE TAKEN A TINY BIT FROM THEIR GAME! IT’S ALLOWED BY LAW!</a:t>
            </a:r>
            <a:endParaRPr lang="pl-PL" dirty="0"/>
          </a:p>
        </p:txBody>
      </p:sp>
      <p:sp>
        <p:nvSpPr>
          <p:cNvPr id="5" name="Symbol zastępczy tekstu 2">
            <a:extLst>
              <a:ext uri="{FF2B5EF4-FFF2-40B4-BE49-F238E27FC236}">
                <a16:creationId xmlns:a16="http://schemas.microsoft.com/office/drawing/2014/main" id="{3EB0987E-55B5-0A81-AD09-B9D2F0F6E62C}"/>
              </a:ext>
            </a:extLst>
          </p:cNvPr>
          <p:cNvSpPr txBox="1">
            <a:spLocks/>
          </p:cNvSpPr>
          <p:nvPr/>
        </p:nvSpPr>
        <p:spPr>
          <a:xfrm>
            <a:off x="874059" y="1843088"/>
            <a:ext cx="6333565" cy="4595812"/>
          </a:xfrm>
          <a:prstGeom prst="rect">
            <a:avLst/>
          </a:prstGeom>
        </p:spPr>
        <p:txBody>
          <a:bodyPr/>
          <a:lstStyle>
            <a:lvl1pPr marL="0" indent="0" algn="l" defTabSz="914400" rtl="0" eaLnBrk="1" latinLnBrk="0" hangingPunct="1">
              <a:lnSpc>
                <a:spcPct val="120000"/>
              </a:lnSpc>
              <a:spcBef>
                <a:spcPts val="1000"/>
              </a:spcBef>
              <a:buFont typeface="Arial" panose="020B0604020202020204" pitchFamily="34" charset="0"/>
              <a:buNone/>
              <a:defRPr sz="2800" kern="12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Arial" panose="020B0604020202020204" pitchFamily="34" charset="0"/>
              <a:buBlip>
                <a:blip r:embed="rId2"/>
              </a:buBlip>
              <a:defRPr/>
            </a:pPr>
            <a:r>
              <a:rPr lang="en-US" sz="2000" dirty="0"/>
              <a:t>Rule: you need permission to use others works (in 99% cases)</a:t>
            </a:r>
          </a:p>
          <a:p>
            <a:pPr lvl="1">
              <a:buFont typeface="Arial" panose="020B0604020202020204" pitchFamily="34" charset="0"/>
              <a:buBlip>
                <a:blip r:embed="rId2"/>
              </a:buBlip>
              <a:defRPr/>
            </a:pPr>
            <a:r>
              <a:rPr lang="en-US" sz="2000" dirty="0"/>
              <a:t>Your case in 99% cases is not that 1% case</a:t>
            </a:r>
          </a:p>
          <a:p>
            <a:pPr lvl="1">
              <a:buFont typeface="Arial" panose="020B0604020202020204" pitchFamily="34" charset="0"/>
              <a:buBlip>
                <a:blip r:embed="rId2"/>
              </a:buBlip>
              <a:defRPr/>
            </a:pPr>
            <a:r>
              <a:rPr lang="en-US" sz="2000" dirty="0"/>
              <a:t>Taking without permission means copy-pasting</a:t>
            </a:r>
          </a:p>
          <a:p>
            <a:pPr lvl="1">
              <a:buFont typeface="Arial" panose="020B0604020202020204" pitchFamily="34" charset="0"/>
              <a:buBlip>
                <a:blip r:embed="rId2"/>
              </a:buBlip>
              <a:defRPr/>
            </a:pPr>
            <a:r>
              <a:rPr lang="en-US" sz="2000" dirty="0"/>
              <a:t>Copy-pasting = plagiarism</a:t>
            </a:r>
          </a:p>
          <a:p>
            <a:pPr lvl="1">
              <a:buFont typeface="Arial" panose="020B0604020202020204" pitchFamily="34" charset="0"/>
              <a:buBlip>
                <a:blip r:embed="rId2"/>
              </a:buBlip>
              <a:defRPr/>
            </a:pPr>
            <a:r>
              <a:rPr lang="en-US" sz="2000" dirty="0"/>
              <a:t>Plagiarism = risk of IP infringement</a:t>
            </a:r>
          </a:p>
          <a:p>
            <a:pPr lvl="1">
              <a:buFont typeface="Arial" panose="020B0604020202020204" pitchFamily="34" charset="0"/>
              <a:buBlip>
                <a:blip r:embed="rId2"/>
              </a:buBlip>
              <a:defRPr/>
            </a:pPr>
            <a:r>
              <a:rPr lang="en-US" sz="2000" dirty="0"/>
              <a:t>IP infringement may result in legal claims</a:t>
            </a:r>
          </a:p>
          <a:p>
            <a:pPr lvl="1">
              <a:buFont typeface="Arial" panose="020B0604020202020204" pitchFamily="34" charset="0"/>
              <a:buBlip>
                <a:blip r:embed="rId2"/>
              </a:buBlip>
              <a:defRPr/>
            </a:pPr>
            <a:r>
              <a:rPr lang="en-US" sz="2000" dirty="0"/>
              <a:t>Claims may result in:</a:t>
            </a:r>
          </a:p>
          <a:p>
            <a:pPr lvl="2">
              <a:buBlip>
                <a:blip r:embed="rId2"/>
              </a:buBlip>
              <a:defRPr/>
            </a:pPr>
            <a:r>
              <a:rPr lang="en-US" sz="1600" dirty="0"/>
              <a:t>Taking down the game</a:t>
            </a:r>
          </a:p>
          <a:p>
            <a:pPr lvl="2">
              <a:buBlip>
                <a:blip r:embed="rId2"/>
              </a:buBlip>
              <a:defRPr/>
            </a:pPr>
            <a:r>
              <a:rPr lang="en-US" sz="1600" dirty="0"/>
              <a:t>Damages</a:t>
            </a:r>
          </a:p>
          <a:p>
            <a:pPr lvl="2">
              <a:buBlip>
                <a:blip r:embed="rId2"/>
              </a:buBlip>
              <a:defRPr/>
            </a:pPr>
            <a:r>
              <a:rPr lang="en-US" sz="1600" dirty="0" err="1"/>
              <a:t>Inju</a:t>
            </a:r>
            <a:r>
              <a:rPr lang="pl-PL" sz="1600" dirty="0"/>
              <a:t>n</a:t>
            </a:r>
            <a:r>
              <a:rPr lang="en-US" sz="1600" dirty="0" err="1"/>
              <a:t>ction</a:t>
            </a:r>
            <a:r>
              <a:rPr lang="en-US" sz="1600" dirty="0"/>
              <a:t> relief</a:t>
            </a:r>
          </a:p>
          <a:p>
            <a:pPr lvl="2">
              <a:buBlip>
                <a:blip r:embed="rId2"/>
              </a:buBlip>
              <a:defRPr/>
            </a:pPr>
            <a:r>
              <a:rPr lang="en-US" sz="1600" dirty="0"/>
              <a:t>Reputation damage</a:t>
            </a:r>
          </a:p>
          <a:p>
            <a:pPr lvl="2">
              <a:buBlip>
                <a:blip r:embed="rId2"/>
              </a:buBlip>
              <a:defRPr/>
            </a:pPr>
            <a:r>
              <a:rPr lang="en-US" sz="1600" dirty="0"/>
              <a:t>Other (depending on jurisdiction)</a:t>
            </a:r>
          </a:p>
        </p:txBody>
      </p:sp>
      <p:sp>
        <p:nvSpPr>
          <p:cNvPr id="6" name="Prostokąt 5">
            <a:extLst>
              <a:ext uri="{FF2B5EF4-FFF2-40B4-BE49-F238E27FC236}">
                <a16:creationId xmlns:a16="http://schemas.microsoft.com/office/drawing/2014/main" id="{4882D92E-AB2F-0D3D-43ED-0D1D4670B6C1}"/>
              </a:ext>
            </a:extLst>
          </p:cNvPr>
          <p:cNvSpPr/>
          <p:nvPr/>
        </p:nvSpPr>
        <p:spPr>
          <a:xfrm>
            <a:off x="241332" y="202373"/>
            <a:ext cx="1112805" cy="1200329"/>
          </a:xfrm>
          <a:prstGeom prst="rect">
            <a:avLst/>
          </a:prstGeom>
          <a:noFill/>
        </p:spPr>
        <p:txBody>
          <a:bodyPr wrap="none" lIns="91440" tIns="45720" rIns="91440" bIns="45720">
            <a:spAutoFit/>
          </a:bodyPr>
          <a:lstStyle/>
          <a:p>
            <a:pPr algn="ctr"/>
            <a:r>
              <a:rPr lang="pl-PL" sz="7200" b="1" cap="none" spc="0" dirty="0">
                <a:ln w="9525">
                  <a:solidFill>
                    <a:schemeClr val="bg1"/>
                  </a:solidFill>
                  <a:prstDash val="solid"/>
                </a:ln>
                <a:solidFill>
                  <a:srgbClr val="EF2C67"/>
                </a:solidFill>
                <a:effectLst>
                  <a:outerShdw blurRad="12700" dist="38100" dir="2700000" algn="tl" rotWithShape="0">
                    <a:schemeClr val="bg1">
                      <a:lumMod val="50000"/>
                    </a:schemeClr>
                  </a:outerShdw>
                </a:effectLst>
              </a:rPr>
              <a:t>#3</a:t>
            </a:r>
          </a:p>
        </p:txBody>
      </p:sp>
      <p:pic>
        <p:nvPicPr>
          <p:cNvPr id="3" name="Picture 6" descr="It's only plagiarism IF you get caught - Thinking black guy | Meme Generator">
            <a:extLst>
              <a:ext uri="{FF2B5EF4-FFF2-40B4-BE49-F238E27FC236}">
                <a16:creationId xmlns:a16="http://schemas.microsoft.com/office/drawing/2014/main" id="{1353C0D5-ADD1-8C0F-B6EB-D9164ADAE6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9604" y="2657099"/>
            <a:ext cx="5279655" cy="29677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619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0A540621-AACE-F772-46F2-BEAFBB86BAA6}"/>
              </a:ext>
            </a:extLst>
          </p:cNvPr>
          <p:cNvSpPr>
            <a:spLocks noGrp="1"/>
          </p:cNvSpPr>
          <p:nvPr>
            <p:ph type="title"/>
          </p:nvPr>
        </p:nvSpPr>
        <p:spPr>
          <a:xfrm>
            <a:off x="1354137" y="802538"/>
            <a:ext cx="9439553" cy="611483"/>
          </a:xfrm>
        </p:spPr>
        <p:txBody>
          <a:bodyPr>
            <a:normAutofit fontScale="9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WHAT’S THE PROBLEM WITH USING OPEN SOURCE? EVERYONE DOES IT!</a:t>
            </a:r>
            <a:endParaRPr lang="pl-PL" dirty="0"/>
          </a:p>
        </p:txBody>
      </p:sp>
      <p:sp>
        <p:nvSpPr>
          <p:cNvPr id="6" name="Prostokąt 5">
            <a:extLst>
              <a:ext uri="{FF2B5EF4-FFF2-40B4-BE49-F238E27FC236}">
                <a16:creationId xmlns:a16="http://schemas.microsoft.com/office/drawing/2014/main" id="{4882D92E-AB2F-0D3D-43ED-0D1D4670B6C1}"/>
              </a:ext>
            </a:extLst>
          </p:cNvPr>
          <p:cNvSpPr/>
          <p:nvPr/>
        </p:nvSpPr>
        <p:spPr>
          <a:xfrm>
            <a:off x="241332" y="202373"/>
            <a:ext cx="1112805" cy="1200329"/>
          </a:xfrm>
          <a:prstGeom prst="rect">
            <a:avLst/>
          </a:prstGeom>
          <a:noFill/>
        </p:spPr>
        <p:txBody>
          <a:bodyPr wrap="none" lIns="91440" tIns="45720" rIns="91440" bIns="45720">
            <a:spAutoFit/>
          </a:bodyPr>
          <a:lstStyle/>
          <a:p>
            <a:pPr algn="ctr"/>
            <a:r>
              <a:rPr lang="pl-PL" sz="7200" b="1" cap="none" spc="0" dirty="0">
                <a:ln w="9525">
                  <a:solidFill>
                    <a:schemeClr val="bg1"/>
                  </a:solidFill>
                  <a:prstDash val="solid"/>
                </a:ln>
                <a:solidFill>
                  <a:srgbClr val="EF2C67"/>
                </a:solidFill>
                <a:effectLst>
                  <a:outerShdw blurRad="12700" dist="38100" dir="2700000" algn="tl" rotWithShape="0">
                    <a:schemeClr val="bg1">
                      <a:lumMod val="50000"/>
                    </a:schemeClr>
                  </a:outerShdw>
                </a:effectLst>
              </a:rPr>
              <a:t>#2</a:t>
            </a:r>
          </a:p>
        </p:txBody>
      </p:sp>
      <p:graphicFrame>
        <p:nvGraphicFramePr>
          <p:cNvPr id="2" name="Tabela 1">
            <a:extLst>
              <a:ext uri="{FF2B5EF4-FFF2-40B4-BE49-F238E27FC236}">
                <a16:creationId xmlns:a16="http://schemas.microsoft.com/office/drawing/2014/main" id="{1ED4D2FD-6485-2CD4-C47F-55900DA24E4A}"/>
              </a:ext>
            </a:extLst>
          </p:cNvPr>
          <p:cNvGraphicFramePr>
            <a:graphicFrameLocks noGrp="1"/>
          </p:cNvGraphicFramePr>
          <p:nvPr>
            <p:extLst>
              <p:ext uri="{D42A27DB-BD31-4B8C-83A1-F6EECF244321}">
                <p14:modId xmlns:p14="http://schemas.microsoft.com/office/powerpoint/2010/main" val="2867961836"/>
              </p:ext>
            </p:extLst>
          </p:nvPr>
        </p:nvGraphicFramePr>
        <p:xfrm>
          <a:off x="1354137" y="1812917"/>
          <a:ext cx="9976471" cy="4269410"/>
        </p:xfrm>
        <a:graphic>
          <a:graphicData uri="http://schemas.openxmlformats.org/drawingml/2006/table">
            <a:tbl>
              <a:tblPr firstRow="1" firstCol="1" bandRow="1">
                <a:tableStyleId>{5C22544A-7EE6-4342-B048-85BDC9FD1C3A}</a:tableStyleId>
              </a:tblPr>
              <a:tblGrid>
                <a:gridCol w="1499891">
                  <a:extLst>
                    <a:ext uri="{9D8B030D-6E8A-4147-A177-3AD203B41FA5}">
                      <a16:colId xmlns:a16="http://schemas.microsoft.com/office/drawing/2014/main" val="993880209"/>
                    </a:ext>
                  </a:extLst>
                </a:gridCol>
                <a:gridCol w="3413319">
                  <a:extLst>
                    <a:ext uri="{9D8B030D-6E8A-4147-A177-3AD203B41FA5}">
                      <a16:colId xmlns:a16="http://schemas.microsoft.com/office/drawing/2014/main" val="3401797170"/>
                    </a:ext>
                  </a:extLst>
                </a:gridCol>
                <a:gridCol w="5063261">
                  <a:extLst>
                    <a:ext uri="{9D8B030D-6E8A-4147-A177-3AD203B41FA5}">
                      <a16:colId xmlns:a16="http://schemas.microsoft.com/office/drawing/2014/main" val="935265042"/>
                    </a:ext>
                  </a:extLst>
                </a:gridCol>
              </a:tblGrid>
              <a:tr h="381552">
                <a:tc>
                  <a:txBody>
                    <a:bodyPr/>
                    <a:lstStyle/>
                    <a:p>
                      <a:pPr algn="ctr"/>
                      <a:r>
                        <a:rPr lang="en-GB" sz="1800" dirty="0">
                          <a:effectLst/>
                        </a:rPr>
                        <a:t>LICENSE TYPE</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5874"/>
                    </a:solidFill>
                  </a:tcPr>
                </a:tc>
                <a:tc>
                  <a:txBody>
                    <a:bodyPr/>
                    <a:lstStyle/>
                    <a:p>
                      <a:pPr algn="ctr"/>
                      <a:r>
                        <a:rPr lang="en-GB" sz="1800" dirty="0">
                          <a:effectLst/>
                        </a:rPr>
                        <a:t>LICENSE NAME</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5874"/>
                    </a:solidFill>
                  </a:tcPr>
                </a:tc>
                <a:tc>
                  <a:txBody>
                    <a:bodyPr/>
                    <a:lstStyle/>
                    <a:p>
                      <a:pPr algn="ctr"/>
                      <a:r>
                        <a:rPr lang="en-GB" sz="1800" dirty="0">
                          <a:effectLst/>
                        </a:rPr>
                        <a:t>ESSENTIAL OBLIGATIONS OF LICENSEE</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5874"/>
                    </a:solidFill>
                  </a:tcPr>
                </a:tc>
                <a:extLst>
                  <a:ext uri="{0D108BD9-81ED-4DB2-BD59-A6C34878D82A}">
                    <a16:rowId xmlns:a16="http://schemas.microsoft.com/office/drawing/2014/main" val="4033384120"/>
                  </a:ext>
                </a:extLst>
              </a:tr>
              <a:tr h="1049741">
                <a:tc>
                  <a:txBody>
                    <a:bodyPr/>
                    <a:lstStyle/>
                    <a:p>
                      <a:r>
                        <a:rPr lang="en-GB" sz="1800" dirty="0">
                          <a:effectLst/>
                        </a:rPr>
                        <a:t>STRONG COPYLEFT</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5874"/>
                    </a:solidFill>
                  </a:tcPr>
                </a:tc>
                <a:tc>
                  <a:txBody>
                    <a:bodyPr/>
                    <a:lstStyle/>
                    <a:p>
                      <a:r>
                        <a:rPr lang="en-GB" sz="1800" dirty="0">
                          <a:effectLst/>
                        </a:rPr>
                        <a:t>GNU GPL 2.0, GNU GPL 3.0, GNU AGPL 1.0, GNU AGPL 3.0</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8F8"/>
                    </a:solidFill>
                  </a:tcPr>
                </a:tc>
                <a:tc>
                  <a:txBody>
                    <a:bodyPr/>
                    <a:lstStyle/>
                    <a:p>
                      <a:pPr algn="just"/>
                      <a:r>
                        <a:rPr lang="en-GB" sz="1800" dirty="0">
                          <a:effectLst/>
                        </a:rPr>
                        <a:t>License requires to preserve the copyright and license notices, and license requires for distributors to make the source code of the component and any derivative works under the same terms.</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8F8"/>
                    </a:solidFill>
                  </a:tcPr>
                </a:tc>
                <a:extLst>
                  <a:ext uri="{0D108BD9-81ED-4DB2-BD59-A6C34878D82A}">
                    <a16:rowId xmlns:a16="http://schemas.microsoft.com/office/drawing/2014/main" val="54993221"/>
                  </a:ext>
                </a:extLst>
              </a:tr>
              <a:tr h="1574611">
                <a:tc>
                  <a:txBody>
                    <a:bodyPr/>
                    <a:lstStyle/>
                    <a:p>
                      <a:r>
                        <a:rPr lang="en-GB" sz="1800" dirty="0">
                          <a:effectLst/>
                        </a:rPr>
                        <a:t>WEAK COPYLEFT</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5874"/>
                    </a:solidFill>
                  </a:tcPr>
                </a:tc>
                <a:tc>
                  <a:txBody>
                    <a:bodyPr/>
                    <a:lstStyle/>
                    <a:p>
                      <a:r>
                        <a:rPr lang="en-GB" sz="1800" dirty="0">
                          <a:effectLst/>
                        </a:rPr>
                        <a:t>LGPL 2.1, LGPL 3.0, MPL 1.1, MPL 2.0</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8F8"/>
                    </a:solidFill>
                  </a:tcPr>
                </a:tc>
                <a:tc>
                  <a:txBody>
                    <a:bodyPr/>
                    <a:lstStyle/>
                    <a:p>
                      <a:pPr algn="just"/>
                      <a:r>
                        <a:rPr lang="en-GB" sz="1800" dirty="0">
                          <a:effectLst/>
                        </a:rPr>
                        <a:t>License requires to preserve the copyright and license notices, and license requires for distributors to make the source code of the component and any modifications of this component under the same terms. Please note, not every derivative work needs to be released under the terms of the license.</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8F8"/>
                    </a:solidFill>
                  </a:tcPr>
                </a:tc>
                <a:extLst>
                  <a:ext uri="{0D108BD9-81ED-4DB2-BD59-A6C34878D82A}">
                    <a16:rowId xmlns:a16="http://schemas.microsoft.com/office/drawing/2014/main" val="3611725087"/>
                  </a:ext>
                </a:extLst>
              </a:tr>
              <a:tr h="1144658">
                <a:tc>
                  <a:txBody>
                    <a:bodyPr/>
                    <a:lstStyle/>
                    <a:p>
                      <a:r>
                        <a:rPr lang="en-GB" sz="1800" dirty="0">
                          <a:effectLst/>
                        </a:rPr>
                        <a:t>PERMISSIVE</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5874"/>
                    </a:solidFill>
                  </a:tcPr>
                </a:tc>
                <a:tc>
                  <a:txBody>
                    <a:bodyPr/>
                    <a:lstStyle/>
                    <a:p>
                      <a:r>
                        <a:rPr lang="en-GB" sz="1800">
                          <a:effectLst/>
                        </a:rPr>
                        <a:t>MIT, BSD, Apache 2.0</a:t>
                      </a:r>
                      <a:endParaRPr lang="pl-PL" sz="180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8F8"/>
                    </a:solidFill>
                  </a:tcPr>
                </a:tc>
                <a:tc>
                  <a:txBody>
                    <a:bodyPr/>
                    <a:lstStyle/>
                    <a:p>
                      <a:r>
                        <a:rPr lang="en-GB" sz="1800" dirty="0">
                          <a:effectLst/>
                        </a:rPr>
                        <a:t>License requires to preserve the copyright and license notices, but distribution is allowed under different terms without disclosing source code.</a:t>
                      </a:r>
                      <a:endParaRPr lang="pl-PL" sz="1800" dirty="0">
                        <a:effectLst/>
                        <a:latin typeface="Calibri" panose="020F0502020204030204" pitchFamily="34"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8F8F8"/>
                    </a:solidFill>
                  </a:tcPr>
                </a:tc>
                <a:extLst>
                  <a:ext uri="{0D108BD9-81ED-4DB2-BD59-A6C34878D82A}">
                    <a16:rowId xmlns:a16="http://schemas.microsoft.com/office/drawing/2014/main" val="1423853178"/>
                  </a:ext>
                </a:extLst>
              </a:tr>
            </a:tbl>
          </a:graphicData>
        </a:graphic>
      </p:graphicFrame>
    </p:spTree>
    <p:extLst>
      <p:ext uri="{BB962C8B-B14F-4D97-AF65-F5344CB8AC3E}">
        <p14:creationId xmlns:p14="http://schemas.microsoft.com/office/powerpoint/2010/main" val="1588101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0A540621-AACE-F772-46F2-BEAFBB86BAA6}"/>
              </a:ext>
            </a:extLst>
          </p:cNvPr>
          <p:cNvSpPr>
            <a:spLocks noGrp="1"/>
          </p:cNvSpPr>
          <p:nvPr>
            <p:ph type="title"/>
          </p:nvPr>
        </p:nvSpPr>
        <p:spPr>
          <a:xfrm>
            <a:off x="1354137" y="802538"/>
            <a:ext cx="9439553" cy="611483"/>
          </a:xfrm>
        </p:spPr>
        <p:txBody>
          <a:bodyPr>
            <a:normAutofit fontScale="9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WE DON’T KNOW WHO MADE THIS PART OF CODE. IS THERE A PROBLEM?</a:t>
            </a:r>
            <a:endParaRPr lang="pl-PL" dirty="0"/>
          </a:p>
        </p:txBody>
      </p:sp>
      <p:sp>
        <p:nvSpPr>
          <p:cNvPr id="5" name="Symbol zastępczy tekstu 2">
            <a:extLst>
              <a:ext uri="{FF2B5EF4-FFF2-40B4-BE49-F238E27FC236}">
                <a16:creationId xmlns:a16="http://schemas.microsoft.com/office/drawing/2014/main" id="{3EB0987E-55B5-0A81-AD09-B9D2F0F6E62C}"/>
              </a:ext>
            </a:extLst>
          </p:cNvPr>
          <p:cNvSpPr txBox="1">
            <a:spLocks/>
          </p:cNvSpPr>
          <p:nvPr/>
        </p:nvSpPr>
        <p:spPr>
          <a:xfrm>
            <a:off x="874059" y="1843088"/>
            <a:ext cx="6333565" cy="4595812"/>
          </a:xfrm>
          <a:prstGeom prst="rect">
            <a:avLst/>
          </a:prstGeom>
        </p:spPr>
        <p:txBody>
          <a:bodyPr/>
          <a:lstStyle>
            <a:lvl1pPr marL="0" indent="0" algn="l" defTabSz="914400" rtl="0" eaLnBrk="1" latinLnBrk="0" hangingPunct="1">
              <a:lnSpc>
                <a:spcPct val="120000"/>
              </a:lnSpc>
              <a:spcBef>
                <a:spcPts val="1000"/>
              </a:spcBef>
              <a:buFont typeface="Arial" panose="020B0604020202020204" pitchFamily="34" charset="0"/>
              <a:buNone/>
              <a:defRPr sz="2800" kern="1200">
                <a:solidFill>
                  <a:srgbClr val="EF2C67"/>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buFont typeface="Arial" panose="020B0604020202020204" pitchFamily="34" charset="0"/>
              <a:buBlip>
                <a:blip r:embed="rId2"/>
              </a:buBlip>
              <a:defRPr/>
            </a:pPr>
            <a:r>
              <a:rPr lang="en-US" dirty="0"/>
              <a:t>Author unknown</a:t>
            </a:r>
          </a:p>
          <a:p>
            <a:pPr lvl="1">
              <a:buFont typeface="Arial" panose="020B0604020202020204" pitchFamily="34" charset="0"/>
              <a:buBlip>
                <a:blip r:embed="rId2"/>
              </a:buBlip>
              <a:defRPr/>
            </a:pPr>
            <a:r>
              <a:rPr lang="en-US" dirty="0"/>
              <a:t>Origins of the code unknown</a:t>
            </a:r>
          </a:p>
          <a:p>
            <a:pPr lvl="1">
              <a:buFont typeface="Arial" panose="020B0604020202020204" pitchFamily="34" charset="0"/>
              <a:buBlip>
                <a:blip r:embed="rId2"/>
              </a:buBlip>
              <a:defRPr/>
            </a:pPr>
            <a:r>
              <a:rPr lang="en-US" dirty="0"/>
              <a:t>Verification of IP transfer impossible</a:t>
            </a:r>
          </a:p>
          <a:p>
            <a:pPr lvl="1">
              <a:buFont typeface="Arial" panose="020B0604020202020204" pitchFamily="34" charset="0"/>
              <a:buBlip>
                <a:blip r:embed="rId2"/>
              </a:buBlip>
              <a:defRPr/>
            </a:pPr>
            <a:r>
              <a:rPr lang="en-US" dirty="0"/>
              <a:t>Problems with legal due </a:t>
            </a:r>
            <a:r>
              <a:rPr lang="en-US" dirty="0" err="1"/>
              <a:t>dilligence</a:t>
            </a:r>
            <a:endParaRPr lang="en-US" dirty="0"/>
          </a:p>
          <a:p>
            <a:pPr lvl="1">
              <a:buFont typeface="Arial" panose="020B0604020202020204" pitchFamily="34" charset="0"/>
              <a:buBlip>
                <a:blip r:embed="rId2"/>
              </a:buBlip>
              <a:defRPr/>
            </a:pPr>
            <a:r>
              <a:rPr lang="en-US" dirty="0"/>
              <a:t>Potential ”deep pocket” scenario</a:t>
            </a:r>
          </a:p>
          <a:p>
            <a:pPr lvl="1">
              <a:buFont typeface="Arial" panose="020B0604020202020204" pitchFamily="34" charset="0"/>
              <a:buBlip>
                <a:blip r:embed="rId2"/>
              </a:buBlip>
              <a:defRPr/>
            </a:pPr>
            <a:r>
              <a:rPr lang="en-US" dirty="0"/>
              <a:t>Reps &amp; Warr risks in all deals</a:t>
            </a:r>
          </a:p>
        </p:txBody>
      </p:sp>
      <p:sp>
        <p:nvSpPr>
          <p:cNvPr id="6" name="Prostokąt 5">
            <a:extLst>
              <a:ext uri="{FF2B5EF4-FFF2-40B4-BE49-F238E27FC236}">
                <a16:creationId xmlns:a16="http://schemas.microsoft.com/office/drawing/2014/main" id="{4882D92E-AB2F-0D3D-43ED-0D1D4670B6C1}"/>
              </a:ext>
            </a:extLst>
          </p:cNvPr>
          <p:cNvSpPr/>
          <p:nvPr/>
        </p:nvSpPr>
        <p:spPr>
          <a:xfrm>
            <a:off x="241332" y="202373"/>
            <a:ext cx="1112805" cy="1200329"/>
          </a:xfrm>
          <a:prstGeom prst="rect">
            <a:avLst/>
          </a:prstGeom>
          <a:noFill/>
        </p:spPr>
        <p:txBody>
          <a:bodyPr wrap="none" lIns="91440" tIns="45720" rIns="91440" bIns="45720">
            <a:spAutoFit/>
          </a:bodyPr>
          <a:lstStyle/>
          <a:p>
            <a:pPr algn="ctr"/>
            <a:r>
              <a:rPr lang="pl-PL" sz="7200" b="1" cap="none" spc="0" dirty="0">
                <a:ln w="9525">
                  <a:solidFill>
                    <a:schemeClr val="bg1"/>
                  </a:solidFill>
                  <a:prstDash val="solid"/>
                </a:ln>
                <a:solidFill>
                  <a:srgbClr val="EF2C67"/>
                </a:solidFill>
                <a:effectLst>
                  <a:outerShdw blurRad="12700" dist="38100" dir="2700000" algn="tl" rotWithShape="0">
                    <a:schemeClr val="bg1">
                      <a:lumMod val="50000"/>
                    </a:schemeClr>
                  </a:outerShdw>
                </a:effectLst>
              </a:rPr>
              <a:t>#1</a:t>
            </a:r>
          </a:p>
        </p:txBody>
      </p:sp>
      <p:pic>
        <p:nvPicPr>
          <p:cNvPr id="2" name="Symbol zastępczy obrazu 6">
            <a:extLst>
              <a:ext uri="{FF2B5EF4-FFF2-40B4-BE49-F238E27FC236}">
                <a16:creationId xmlns:a16="http://schemas.microsoft.com/office/drawing/2014/main" id="{BD0EA9D2-2A56-E862-CA52-873046293822}"/>
              </a:ext>
            </a:extLst>
          </p:cNvPr>
          <p:cNvPicPr>
            <a:picLocks noChangeAspect="1"/>
          </p:cNvPicPr>
          <p:nvPr/>
        </p:nvPicPr>
        <p:blipFill rotWithShape="1">
          <a:blip r:embed="rId3">
            <a:extLst>
              <a:ext uri="{28A0092B-C50C-407E-A947-70E740481C1C}">
                <a14:useLocalDpi xmlns:a14="http://schemas.microsoft.com/office/drawing/2010/main" val="0"/>
              </a:ext>
            </a:extLst>
          </a:blip>
          <a:srcRect l="3480" t="-16728" r="3480" b="-16728"/>
          <a:stretch/>
        </p:blipFill>
        <p:spPr>
          <a:xfrm>
            <a:off x="6762684" y="1170927"/>
            <a:ext cx="4555257" cy="4516145"/>
          </a:xfrm>
          <a:prstGeom prst="rect">
            <a:avLst/>
          </a:prstGeom>
          <a:ln>
            <a:noFill/>
          </a:ln>
          <a:effectLst>
            <a:softEdge rad="112500"/>
          </a:effectLst>
        </p:spPr>
      </p:pic>
    </p:spTree>
    <p:extLst>
      <p:ext uri="{BB962C8B-B14F-4D97-AF65-F5344CB8AC3E}">
        <p14:creationId xmlns:p14="http://schemas.microsoft.com/office/powerpoint/2010/main" val="2306424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6DA6A0-0697-E779-4374-7989EFEFB181}"/>
              </a:ext>
            </a:extLst>
          </p:cNvPr>
          <p:cNvSpPr>
            <a:spLocks noGrp="1"/>
          </p:cNvSpPr>
          <p:nvPr>
            <p:ph type="title"/>
          </p:nvPr>
        </p:nvSpPr>
        <p:spPr>
          <a:xfrm>
            <a:off x="1354138" y="2689212"/>
            <a:ext cx="9439553" cy="611483"/>
          </a:xfrm>
        </p:spPr>
        <p:txBody>
          <a:bodyPr>
            <a:normAutofit fontScale="90000"/>
          </a:bodyPr>
          <a:lstStyle/>
          <a:p>
            <a:r>
              <a:rPr lang="pl-PL" sz="4800" b="1" dirty="0">
                <a:latin typeface="Arial" panose="020B0604020202020204" pitchFamily="34" charset="0"/>
                <a:ea typeface="SimSun" panose="02010600030101010101" pitchFamily="2" charset="-122"/>
                <a:cs typeface="Open Sans SemiBold" panose="020B0706030804020204" pitchFamily="34" charset="0"/>
              </a:rPr>
              <a:t>Q&amp;A </a:t>
            </a:r>
            <a:r>
              <a:rPr lang="pl-PL" sz="4800" b="1" dirty="0" err="1">
                <a:latin typeface="Arial" panose="020B0604020202020204" pitchFamily="34" charset="0"/>
                <a:ea typeface="SimSun" panose="02010600030101010101" pitchFamily="2" charset="-122"/>
                <a:cs typeface="Open Sans SemiBold" panose="020B0706030804020204" pitchFamily="34" charset="0"/>
              </a:rPr>
              <a:t>Session</a:t>
            </a:r>
            <a:endParaRPr lang="pl-PL" dirty="0"/>
          </a:p>
        </p:txBody>
      </p:sp>
      <p:sp>
        <p:nvSpPr>
          <p:cNvPr id="3" name="Symbol zastępczy tekstu 2">
            <a:extLst>
              <a:ext uri="{FF2B5EF4-FFF2-40B4-BE49-F238E27FC236}">
                <a16:creationId xmlns:a16="http://schemas.microsoft.com/office/drawing/2014/main" id="{005D48B5-FE6C-335A-66C3-99B833BF8F60}"/>
              </a:ext>
            </a:extLst>
          </p:cNvPr>
          <p:cNvSpPr>
            <a:spLocks noGrp="1"/>
          </p:cNvSpPr>
          <p:nvPr>
            <p:ph type="body" sz="quarter" idx="10"/>
          </p:nvPr>
        </p:nvSpPr>
        <p:spPr>
          <a:xfrm>
            <a:off x="1354138" y="3429000"/>
            <a:ext cx="8993629" cy="611483"/>
          </a:xfrm>
        </p:spPr>
        <p:txBody>
          <a:bodyPr>
            <a:normAutofit fontScale="92500" lnSpcReduction="10000"/>
          </a:bodyPr>
          <a:lstStyle/>
          <a:p>
            <a:pPr marL="0" indent="0">
              <a:buNone/>
            </a:pPr>
            <a:r>
              <a:rPr lang="pl-PL" sz="3200" dirty="0" err="1">
                <a:solidFill>
                  <a:srgbClr val="EF2C67"/>
                </a:solidFill>
              </a:rPr>
              <a:t>Ask</a:t>
            </a:r>
            <a:r>
              <a:rPr lang="pl-PL" sz="3200" dirty="0">
                <a:solidFill>
                  <a:srgbClr val="EF2C67"/>
                </a:solidFill>
              </a:rPr>
              <a:t> me </a:t>
            </a:r>
            <a:r>
              <a:rPr lang="pl-PL" sz="3200" dirty="0" err="1">
                <a:solidFill>
                  <a:srgbClr val="EF2C67"/>
                </a:solidFill>
              </a:rPr>
              <a:t>anything</a:t>
            </a:r>
            <a:r>
              <a:rPr lang="pl-PL" sz="3200" dirty="0">
                <a:solidFill>
                  <a:srgbClr val="EF2C67"/>
                </a:solidFill>
              </a:rPr>
              <a:t>!</a:t>
            </a:r>
            <a:endParaRPr lang="pl-PL" sz="3200" dirty="0"/>
          </a:p>
        </p:txBody>
      </p:sp>
    </p:spTree>
    <p:extLst>
      <p:ext uri="{BB962C8B-B14F-4D97-AF65-F5344CB8AC3E}">
        <p14:creationId xmlns:p14="http://schemas.microsoft.com/office/powerpoint/2010/main" val="3084211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a:extLst>
              <a:ext uri="{FF2B5EF4-FFF2-40B4-BE49-F238E27FC236}">
                <a16:creationId xmlns:a16="http://schemas.microsoft.com/office/drawing/2014/main" id="{C2AD3BD8-AA4D-41D2-8AA5-1BAF3A5E0083}"/>
              </a:ext>
            </a:extLst>
          </p:cNvPr>
          <p:cNvSpPr>
            <a:spLocks noGrp="1"/>
          </p:cNvSpPr>
          <p:nvPr>
            <p:ph idx="23"/>
          </p:nvPr>
        </p:nvSpPr>
        <p:spPr>
          <a:xfrm>
            <a:off x="5991225" y="1853823"/>
            <a:ext cx="5857875" cy="259641"/>
          </a:xfrm>
        </p:spPr>
        <p:txBody>
          <a:bodyPr/>
          <a:lstStyle/>
          <a:p>
            <a:r>
              <a:rPr lang="pl-PL" dirty="0"/>
              <a:t>Partner, </a:t>
            </a:r>
            <a:r>
              <a:rPr lang="en-US" dirty="0"/>
              <a:t>Head of Video Games &amp; Entertainment</a:t>
            </a:r>
            <a:endParaRPr lang="pl-PL" dirty="0"/>
          </a:p>
        </p:txBody>
      </p:sp>
      <p:sp>
        <p:nvSpPr>
          <p:cNvPr id="3" name="Symbol zastępczy tekstu 2">
            <a:extLst>
              <a:ext uri="{FF2B5EF4-FFF2-40B4-BE49-F238E27FC236}">
                <a16:creationId xmlns:a16="http://schemas.microsoft.com/office/drawing/2014/main" id="{9E447B29-3BD6-4E7C-B02F-A876B8FB5A80}"/>
              </a:ext>
            </a:extLst>
          </p:cNvPr>
          <p:cNvSpPr>
            <a:spLocks noGrp="1"/>
          </p:cNvSpPr>
          <p:nvPr>
            <p:ph type="body" sz="quarter" idx="24"/>
          </p:nvPr>
        </p:nvSpPr>
        <p:spPr>
          <a:xfrm>
            <a:off x="6620712" y="4749752"/>
            <a:ext cx="3795538" cy="571478"/>
          </a:xfrm>
        </p:spPr>
        <p:txBody>
          <a:bodyPr/>
          <a:lstStyle/>
          <a:p>
            <a:r>
              <a:rPr lang="pl-PL" sz="1600" dirty="0">
                <a:solidFill>
                  <a:schemeClr val="bg1"/>
                </a:solidFill>
              </a:rPr>
              <a:t>mpekala@maruta.pl</a:t>
            </a:r>
            <a:br>
              <a:rPr lang="pl-PL" sz="1600" dirty="0">
                <a:solidFill>
                  <a:schemeClr val="bg1"/>
                </a:solidFill>
              </a:rPr>
            </a:br>
            <a:r>
              <a:rPr lang="pl-PL" sz="1600" dirty="0">
                <a:solidFill>
                  <a:schemeClr val="bg1"/>
                </a:solidFill>
              </a:rPr>
              <a:t>+ 48 662 011 061</a:t>
            </a:r>
          </a:p>
        </p:txBody>
      </p:sp>
      <p:pic>
        <p:nvPicPr>
          <p:cNvPr id="7" name="Symbol zastępczy obrazu 6">
            <a:extLst>
              <a:ext uri="{FF2B5EF4-FFF2-40B4-BE49-F238E27FC236}">
                <a16:creationId xmlns:a16="http://schemas.microsoft.com/office/drawing/2014/main" id="{E240C6D3-4F10-4B8E-9F4A-39F272F367D0}"/>
              </a:ext>
            </a:extLst>
          </p:cNvPr>
          <p:cNvPicPr>
            <a:picLocks noGrp="1" noChangeAspect="1"/>
          </p:cNvPicPr>
          <p:nvPr>
            <p:ph type="pic" sz="quarter" idx="25"/>
          </p:nvPr>
        </p:nvPicPr>
        <p:blipFill>
          <a:blip r:embed="rId2">
            <a:extLst>
              <a:ext uri="{28A0092B-C50C-407E-A947-70E740481C1C}">
                <a14:useLocalDpi xmlns:a14="http://schemas.microsoft.com/office/drawing/2010/main" val="0"/>
              </a:ext>
            </a:extLst>
          </a:blip>
          <a:srcRect t="146" b="146"/>
          <a:stretch/>
        </p:blipFill>
        <p:spPr>
          <a:xfrm>
            <a:off x="1893368" y="1536769"/>
            <a:ext cx="3795538" cy="3784461"/>
          </a:xfrm>
          <a:prstGeom prst="rect">
            <a:avLst/>
          </a:prstGeom>
          <a:ln>
            <a:noFill/>
          </a:ln>
          <a:effectLst>
            <a:softEdge rad="112500"/>
          </a:effectLst>
        </p:spPr>
      </p:pic>
      <p:sp>
        <p:nvSpPr>
          <p:cNvPr id="5" name="Symbol zastępczy tekstu 4">
            <a:extLst>
              <a:ext uri="{FF2B5EF4-FFF2-40B4-BE49-F238E27FC236}">
                <a16:creationId xmlns:a16="http://schemas.microsoft.com/office/drawing/2014/main" id="{D2DEAC12-8AD8-4F56-94CA-F1293F78DA02}"/>
              </a:ext>
            </a:extLst>
          </p:cNvPr>
          <p:cNvSpPr>
            <a:spLocks noGrp="1"/>
          </p:cNvSpPr>
          <p:nvPr>
            <p:ph type="body" sz="quarter" idx="26"/>
          </p:nvPr>
        </p:nvSpPr>
        <p:spPr>
          <a:xfrm>
            <a:off x="5991225" y="1432154"/>
            <a:ext cx="4739072" cy="431800"/>
          </a:xfrm>
        </p:spPr>
        <p:txBody>
          <a:bodyPr/>
          <a:lstStyle/>
          <a:p>
            <a:r>
              <a:rPr lang="pl-PL" b="1" dirty="0">
                <a:solidFill>
                  <a:srgbClr val="EF2C67"/>
                </a:solidFill>
                <a:latin typeface="Open Sans Semibold" panose="020B0606030504020204" pitchFamily="34" charset="0"/>
                <a:ea typeface="Open Sans Semibold" panose="020B0606030504020204" pitchFamily="34" charset="0"/>
                <a:cs typeface="Open Sans Semibold" panose="020B0606030504020204" pitchFamily="34" charset="0"/>
              </a:rPr>
              <a:t>Michał Pękała</a:t>
            </a:r>
          </a:p>
        </p:txBody>
      </p:sp>
      <p:sp>
        <p:nvSpPr>
          <p:cNvPr id="4" name="pole tekstowe 3">
            <a:extLst>
              <a:ext uri="{FF2B5EF4-FFF2-40B4-BE49-F238E27FC236}">
                <a16:creationId xmlns:a16="http://schemas.microsoft.com/office/drawing/2014/main" id="{CE5F5793-3E81-9DF4-A4B6-29B07720DA95}"/>
              </a:ext>
            </a:extLst>
          </p:cNvPr>
          <p:cNvSpPr txBox="1"/>
          <p:nvPr/>
        </p:nvSpPr>
        <p:spPr>
          <a:xfrm>
            <a:off x="5991225" y="2285623"/>
            <a:ext cx="5857875" cy="1877437"/>
          </a:xfrm>
          <a:prstGeom prst="rect">
            <a:avLst/>
          </a:prstGeom>
          <a:noFill/>
        </p:spPr>
        <p:txBody>
          <a:bodyPr wrap="square" rtlCol="0">
            <a:spAutoFit/>
          </a:bodyPr>
          <a:lstStyle/>
          <a:p>
            <a:r>
              <a:rPr lang="en-US" sz="1400" dirty="0">
                <a:solidFill>
                  <a:srgbClr val="DCDCDC"/>
                </a:solidFill>
              </a:rPr>
              <a:t>Advocate with over 9 years of experience in advising companies from video games market. </a:t>
            </a:r>
            <a:endParaRPr lang="pl-PL" sz="1400" dirty="0">
              <a:solidFill>
                <a:srgbClr val="DCDCDC"/>
              </a:solidFill>
            </a:endParaRPr>
          </a:p>
          <a:p>
            <a:endParaRPr lang="pl-PL" sz="1400" dirty="0">
              <a:solidFill>
                <a:srgbClr val="DCDCDC"/>
              </a:solidFill>
            </a:endParaRPr>
          </a:p>
          <a:p>
            <a:r>
              <a:rPr lang="pl-PL" sz="1400" dirty="0" err="1">
                <a:solidFill>
                  <a:srgbClr val="EF2C67"/>
                </a:solidFill>
              </a:rPr>
              <a:t>More</a:t>
            </a:r>
            <a:r>
              <a:rPr lang="pl-PL" sz="1400" dirty="0">
                <a:solidFill>
                  <a:srgbClr val="EF2C67"/>
                </a:solidFill>
              </a:rPr>
              <a:t> </a:t>
            </a:r>
            <a:r>
              <a:rPr lang="pl-PL" sz="1400" dirty="0" err="1">
                <a:solidFill>
                  <a:srgbClr val="EF2C67"/>
                </a:solidFill>
              </a:rPr>
              <a:t>information</a:t>
            </a:r>
            <a:r>
              <a:rPr lang="pl-PL" sz="1400" dirty="0">
                <a:solidFill>
                  <a:srgbClr val="EF2C67"/>
                </a:solidFill>
              </a:rPr>
              <a:t>:</a:t>
            </a:r>
          </a:p>
          <a:p>
            <a:r>
              <a:rPr lang="pl-PL" sz="1400" dirty="0">
                <a:solidFill>
                  <a:srgbClr val="DCDCDC"/>
                </a:solidFill>
              </a:rPr>
              <a:t>https://maruta.pl/video-games-and-entertainment/ </a:t>
            </a:r>
          </a:p>
          <a:p>
            <a:endParaRPr lang="en-US" sz="1400" dirty="0">
              <a:solidFill>
                <a:srgbClr val="DCDCDC"/>
              </a:solidFill>
            </a:endParaRPr>
          </a:p>
          <a:p>
            <a:endParaRPr lang="en-US" sz="1400" dirty="0">
              <a:solidFill>
                <a:srgbClr val="DCDCDC"/>
              </a:solidFill>
            </a:endParaRPr>
          </a:p>
          <a:p>
            <a:r>
              <a:rPr lang="pl-PL" dirty="0"/>
              <a:t> </a:t>
            </a:r>
          </a:p>
        </p:txBody>
      </p:sp>
      <p:pic>
        <p:nvPicPr>
          <p:cNvPr id="8" name="Grafika 7" descr="Adres e-mail kontur">
            <a:extLst>
              <a:ext uri="{FF2B5EF4-FFF2-40B4-BE49-F238E27FC236}">
                <a16:creationId xmlns:a16="http://schemas.microsoft.com/office/drawing/2014/main" id="{F07123D5-58B5-057F-EF20-EEDF8354EDA5}"/>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6260712" y="4675491"/>
            <a:ext cx="360000" cy="360000"/>
          </a:xfrm>
          <a:prstGeom prst="rect">
            <a:avLst/>
          </a:prstGeom>
        </p:spPr>
      </p:pic>
      <p:pic>
        <p:nvPicPr>
          <p:cNvPr id="10" name="Grafika 9" descr="Telefon kontur">
            <a:extLst>
              <a:ext uri="{FF2B5EF4-FFF2-40B4-BE49-F238E27FC236}">
                <a16:creationId xmlns:a16="http://schemas.microsoft.com/office/drawing/2014/main" id="{BDFBA2A1-0FF4-0DAC-A154-641C1BA51E9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6261008" y="5035491"/>
            <a:ext cx="360000" cy="360000"/>
          </a:xfrm>
          <a:prstGeom prst="rect">
            <a:avLst/>
          </a:prstGeom>
        </p:spPr>
      </p:pic>
    </p:spTree>
    <p:extLst>
      <p:ext uri="{BB962C8B-B14F-4D97-AF65-F5344CB8AC3E}">
        <p14:creationId xmlns:p14="http://schemas.microsoft.com/office/powerpoint/2010/main" val="2258066166"/>
      </p:ext>
    </p:extLst>
  </p:cSld>
  <p:clrMapOvr>
    <a:masterClrMapping/>
  </p:clrMapOvr>
</p:sld>
</file>

<file path=ppt/theme/theme1.xml><?xml version="1.0" encoding="utf-8"?>
<a:theme xmlns:a="http://schemas.openxmlformats.org/drawingml/2006/main" name="Wersja Dark navy">
  <a:themeElements>
    <a:clrScheme name="MW">
      <a:dk1>
        <a:srgbClr val="092D3C"/>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ersja White">
  <a:themeElements>
    <a:clrScheme name="MW">
      <a:dk1>
        <a:srgbClr val="092D3C"/>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689D7209C94B349B0F030A8CADD0120" ma:contentTypeVersion="6" ma:contentTypeDescription="Utwórz nowy dokument." ma:contentTypeScope="" ma:versionID="97fdcdebfec14224384419713625e375">
  <xsd:schema xmlns:xsd="http://www.w3.org/2001/XMLSchema" xmlns:xs="http://www.w3.org/2001/XMLSchema" xmlns:p="http://schemas.microsoft.com/office/2006/metadata/properties" xmlns:ns2="a18b73e1-f813-4ede-8d48-6a9ebfad5c18" xmlns:ns3="7cbd734a-7c03-415b-a303-b4d48fefc6a2" targetNamespace="http://schemas.microsoft.com/office/2006/metadata/properties" ma:root="true" ma:fieldsID="4712150b377d3960da2e41ee0e518bdb" ns2:_="" ns3:_="">
    <xsd:import namespace="a18b73e1-f813-4ede-8d48-6a9ebfad5c18"/>
    <xsd:import namespace="7cbd734a-7c03-415b-a303-b4d48fefc6a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8b73e1-f813-4ede-8d48-6a9ebfad5c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cbd734a-7c03-415b-a303-b4d48fefc6a2" elementFormDefault="qualified">
    <xsd:import namespace="http://schemas.microsoft.com/office/2006/documentManagement/types"/>
    <xsd:import namespace="http://schemas.microsoft.com/office/infopath/2007/PartnerControls"/>
    <xsd:element name="SharedWithUsers" ma:index="12"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18CE71-C331-4D7C-B2B3-0AC13478CA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8b73e1-f813-4ede-8d48-6a9ebfad5c18"/>
    <ds:schemaRef ds:uri="7cbd734a-7c03-415b-a303-b4d48fefc6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409998-35D3-4610-A0B6-CFD860557C48}">
  <ds:schemaRefs>
    <ds:schemaRef ds:uri="http://purl.org/dc/dcmitype/"/>
    <ds:schemaRef ds:uri="http://purl.org/dc/terms/"/>
    <ds:schemaRef ds:uri="http://purl.org/dc/elements/1.1/"/>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7cbd734a-7c03-415b-a303-b4d48fefc6a2"/>
    <ds:schemaRef ds:uri="a18b73e1-f813-4ede-8d48-6a9ebfad5c18"/>
  </ds:schemaRefs>
</ds:datastoreItem>
</file>

<file path=customXml/itemProps3.xml><?xml version="1.0" encoding="utf-8"?>
<ds:datastoreItem xmlns:ds="http://schemas.openxmlformats.org/officeDocument/2006/customXml" ds:itemID="{C2555458-0922-4FFB-BBA5-3F9D06CA4E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1102</TotalTime>
  <Words>600</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SimSun</vt:lpstr>
      <vt:lpstr>Arial</vt:lpstr>
      <vt:lpstr>Avenir Next Regular</vt:lpstr>
      <vt:lpstr>Calibri</vt:lpstr>
      <vt:lpstr>Microsoft Sans Serif</vt:lpstr>
      <vt:lpstr>Open Sans</vt:lpstr>
      <vt:lpstr>Open Sans </vt:lpstr>
      <vt:lpstr>Open Sans Light</vt:lpstr>
      <vt:lpstr>Open Sans Semibold</vt:lpstr>
      <vt:lpstr>Open Sans Semibold</vt:lpstr>
      <vt:lpstr>Times New Roman</vt:lpstr>
      <vt:lpstr>Wingdings</vt:lpstr>
      <vt:lpstr>Wersja Dark navy</vt:lpstr>
      <vt:lpstr>Wersja White</vt:lpstr>
      <vt:lpstr>Common IP Fixes What are the most common questions game developers might ask about IP?  </vt:lpstr>
      <vt:lpstr>DO WE REALLY NEED TO DO ALL THESE PAPERWORK? SO MANY TREES WILL DIE… </vt:lpstr>
      <vt:lpstr>NO, WE DIDN’T READ THE ENTIRE CONTRACT. THEY LOOKED TRUSTWORTHY AND WE NEEDED MONEY</vt:lpstr>
      <vt:lpstr>WE HAVE TAKEN A TINY BIT FROM THEIR GAME! IT’S ALLOWED BY LAW!</vt:lpstr>
      <vt:lpstr>WHAT’S THE PROBLEM WITH USING OPEN SOURCE? EVERYONE DOES IT!</vt:lpstr>
      <vt:lpstr>WE DON’T KNOW WHO MADE THIS PART OF CODE. IS THERE A PROBLEM?</vt:lpstr>
      <vt:lpstr>Q&amp;A Session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Maria Hankiewicz</dc:creator>
  <cp:keywords>FOR OFFICIAL USE ONLY</cp:keywords>
  <cp:lastModifiedBy>FRELEK Ryszard</cp:lastModifiedBy>
  <cp:revision>137</cp:revision>
  <dcterms:created xsi:type="dcterms:W3CDTF">2021-06-30T14:18:44Z</dcterms:created>
  <dcterms:modified xsi:type="dcterms:W3CDTF">2022-10-04T07:32:02Z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0x0101000689D7209C94B349B0F030A8CADD0120</vt:lpwstr>
  </property>
  <property fmtid="{D5CDD505-2E9C-101B-9397-08002B2CF9AE}" pid="3" name="TitusGUID">
    <vt:lpwstr>58795dc8-45dd-466c-82ca-c95469df9f33</vt:lpwstr>
  </property>
  <property fmtid="{D5CDD505-2E9C-101B-9397-08002B2CF9AE}" pid="4" name="TCSClassification">
    <vt:lpwstr>FOR OFFICIAL USE ONLY</vt:lpwstr>
  </property>
  <property fmtid="{D5CDD505-2E9C-101B-9397-08002B2CF9AE}" pid="5" name="Classification">
    <vt:lpwstr>For Official Use Only</vt:lpwstr>
  </property>
  <property fmtid="{D5CDD505-2E9C-101B-9397-08002B2CF9AE}" pid="6" name="VisualMarkings">
    <vt:lpwstr>Footer</vt:lpwstr>
  </property>
  <property fmtid="{D5CDD505-2E9C-101B-9397-08002B2CF9AE}" pid="7" name="Alignment">
    <vt:lpwstr>Centre</vt:lpwstr>
  </property>
  <property fmtid="{D5CDD505-2E9C-101B-9397-08002B2CF9AE}" pid="8" name="Language">
    <vt:lpwstr>English</vt:lpwstr>
  </property>
</Properties>
</file>