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8"/>
  </p:notesMasterIdLst>
  <p:sldIdLst>
    <p:sldId id="261" r:id="rId2"/>
    <p:sldId id="356" r:id="rId3"/>
    <p:sldId id="359" r:id="rId4"/>
    <p:sldId id="358" r:id="rId5"/>
    <p:sldId id="357" r:id="rId6"/>
    <p:sldId id="297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97" autoAdjust="0"/>
    <p:restoredTop sz="93837" autoAdjust="0"/>
  </p:normalViewPr>
  <p:slideViewPr>
    <p:cSldViewPr snapToGrid="0" snapToObjects="1">
      <p:cViewPr varScale="1">
        <p:scale>
          <a:sx n="36" d="100"/>
          <a:sy n="36" d="100"/>
        </p:scale>
        <p:origin x="498" y="9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-139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97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57066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mailto:el.%20p.%20adresas?subject=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1" cy="1625798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5" name="Shape 15"/>
          <p:cNvSpPr>
            <a:spLocks noGrp="1"/>
          </p:cNvSpPr>
          <p:nvPr>
            <p:ph type="body" sz="quarter" idx="14" hasCustomPrompt="1"/>
          </p:nvPr>
        </p:nvSpPr>
        <p:spPr>
          <a:xfrm>
            <a:off x="-25400" y="8661799"/>
            <a:ext cx="24434801" cy="2524821"/>
          </a:xfrm>
          <a:prstGeom prst="rect">
            <a:avLst/>
          </a:prstGeom>
          <a:solidFill>
            <a:srgbClr val="00AFE3"/>
          </a:solid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anchor="t">
            <a:noAutofit/>
          </a:bodyPr>
          <a:lstStyle>
            <a:lvl1pPr>
              <a:defRPr sz="4800" b="1" i="0">
                <a:solidFill>
                  <a:schemeClr val="bg1"/>
                </a:solidFill>
                <a:latin typeface="News Gothic MT Pro" charset="0"/>
                <a:ea typeface="News Gothic MT Pro" charset="0"/>
                <a:cs typeface="News Gothic MT Pro" charset="0"/>
              </a:defRPr>
            </a:lvl1pPr>
          </a:lstStyle>
          <a:p>
            <a:pPr marL="0" indent="0" algn="ctr" defTabSz="584200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rPr lang="en-US" sz="4800" b="1" i="0" dirty="0">
                <a:latin typeface="News Gothic MT Pro" charset="0"/>
                <a:ea typeface="News Gothic MT Pro" charset="0"/>
                <a:cs typeface="News Gothic MT Pro" charset="0"/>
              </a:rPr>
              <a:t> </a:t>
            </a:r>
            <a:endParaRPr dirty="0"/>
          </a:p>
        </p:txBody>
      </p:sp>
      <p:sp>
        <p:nvSpPr>
          <p:cNvPr id="16" name="Shape 16"/>
          <p:cNvSpPr>
            <a:spLocks noGrp="1"/>
          </p:cNvSpPr>
          <p:nvPr>
            <p:ph type="body" sz="quarter" idx="15"/>
          </p:nvPr>
        </p:nvSpPr>
        <p:spPr>
          <a:xfrm>
            <a:off x="9589955" y="10018113"/>
            <a:ext cx="5204090" cy="3723979"/>
          </a:xfrm>
          <a:prstGeom prst="rect">
            <a:avLst/>
          </a:prstGeom>
          <a:solidFill>
            <a:schemeClr val="bg1"/>
          </a:solidFill>
        </p:spPr>
        <p:txBody>
          <a:bodyPr anchor="b">
            <a:noAutofit/>
          </a:bodyPr>
          <a:lstStyle>
            <a:lvl1pPr marL="0" marR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>
                <a:solidFill>
                  <a:srgbClr val="FFFFFF"/>
                </a:solidFill>
                <a:latin typeface="News Gothic MT Pro" charset="0"/>
                <a:ea typeface="News Gothic MT Pro" charset="0"/>
                <a:cs typeface="News Gothic MT Pro" charset="0"/>
                <a:sym typeface="Helvetica Light"/>
              </a:defRPr>
            </a:lvl1pPr>
          </a:lstStyle>
          <a:p>
            <a:pPr marL="0" indent="0" algn="ctr" defTabSz="584200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dirty="0"/>
          </a:p>
        </p:txBody>
      </p:sp>
      <p:sp>
        <p:nvSpPr>
          <p:cNvPr id="19" name="Shape 19"/>
          <p:cNvSpPr>
            <a:spLocks noGrp="1"/>
          </p:cNvSpPr>
          <p:nvPr>
            <p:ph type="body" sz="quarter" idx="18"/>
          </p:nvPr>
        </p:nvSpPr>
        <p:spPr>
          <a:xfrm>
            <a:off x="2034165" y="10002371"/>
            <a:ext cx="3500870" cy="56642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defTabSz="584200">
              <a:spcBef>
                <a:spcPts val="0"/>
              </a:spcBef>
              <a:buSzTx/>
              <a:buNone/>
              <a:defRPr sz="3700">
                <a:solidFill>
                  <a:srgbClr val="FFFFFF"/>
                </a:solidFill>
              </a:defRPr>
            </a:lvl1pPr>
          </a:lstStyle>
          <a:p>
            <a:r>
              <a:rPr dirty="0"/>
              <a:t>Vardas Pavardė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sz="quarter" idx="19"/>
          </p:nvPr>
        </p:nvSpPr>
        <p:spPr>
          <a:xfrm>
            <a:off x="15446087" y="9825990"/>
            <a:ext cx="5933543" cy="56642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defTabSz="584200">
              <a:spcBef>
                <a:spcPts val="0"/>
              </a:spcBef>
              <a:buSzTx/>
              <a:buNone/>
              <a:defRPr sz="3700" u="sng">
                <a:solidFill>
                  <a:srgbClr val="FFFFFF"/>
                </a:solidFill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vardas.pavarde@vpb.gov.lt</a:t>
            </a:r>
          </a:p>
        </p:txBody>
      </p:sp>
    </p:spTree>
    <p:extLst>
      <p:ext uri="{BB962C8B-B14F-4D97-AF65-F5344CB8AC3E}">
        <p14:creationId xmlns:p14="http://schemas.microsoft.com/office/powerpoint/2010/main" val="60920568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15113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819723"/>
            <a:ext cx="21005800" cy="920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VPB_logas_L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1517" y="347432"/>
            <a:ext cx="2932502" cy="149729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/>
          <p:nvPr/>
        </p:nvSpPr>
        <p:spPr>
          <a:xfrm>
            <a:off x="1200684" y="13049646"/>
            <a:ext cx="270306" cy="270306"/>
          </a:xfrm>
          <a:prstGeom prst="ellipse">
            <a:avLst/>
          </a:prstGeom>
          <a:solidFill>
            <a:srgbClr val="21409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6"/>
          <p:cNvSpPr/>
          <p:nvPr/>
        </p:nvSpPr>
        <p:spPr>
          <a:xfrm>
            <a:off x="1556284" y="13049646"/>
            <a:ext cx="270306" cy="270306"/>
          </a:xfrm>
          <a:prstGeom prst="ellipse">
            <a:avLst/>
          </a:prstGeom>
          <a:solidFill>
            <a:srgbClr val="93959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" name="fc" descr="WIPO FOR OFFICIAL USE ONLY"/>
          <p:cNvSpPr txBox="1"/>
          <p:nvPr userDrawn="1"/>
        </p:nvSpPr>
        <p:spPr>
          <a:xfrm>
            <a:off x="0" y="13395961"/>
            <a:ext cx="24384000" cy="2333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crosoft Sans Serif" panose="020B0604020202020204" pitchFamily="34" charset="0"/>
                <a:ea typeface="+mn-ea"/>
                <a:cs typeface="+mn-cs"/>
                <a:sym typeface="Helvetica Light"/>
              </a:rPr>
              <a:t>WIPO FOR OFFICIAL USE ONLY</a:t>
            </a:r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Microsoft Sans Serif" panose="020B0604020202020204" pitchFamily="34" charset="0"/>
              <a:ea typeface="+mn-ea"/>
              <a:cs typeface="+mn-cs"/>
              <a:sym typeface="Helvetica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ransition spd="med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21409A"/>
          </a:solidFill>
          <a:uFillTx/>
          <a:latin typeface="News Gothic MT Pro"/>
          <a:ea typeface="News Gothic MT Pro"/>
          <a:cs typeface="News Gothic MT Pro"/>
          <a:sym typeface="News Gothic MT Pro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21409A"/>
          </a:solidFill>
          <a:uFillTx/>
          <a:latin typeface="News Gothic MT Pro"/>
          <a:ea typeface="News Gothic MT Pro"/>
          <a:cs typeface="News Gothic MT Pro"/>
          <a:sym typeface="News Gothic MT Pro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21409A"/>
          </a:solidFill>
          <a:uFillTx/>
          <a:latin typeface="News Gothic MT Pro"/>
          <a:ea typeface="News Gothic MT Pro"/>
          <a:cs typeface="News Gothic MT Pro"/>
          <a:sym typeface="News Gothic MT Pro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21409A"/>
          </a:solidFill>
          <a:uFillTx/>
          <a:latin typeface="News Gothic MT Pro"/>
          <a:ea typeface="News Gothic MT Pro"/>
          <a:cs typeface="News Gothic MT Pro"/>
          <a:sym typeface="News Gothic MT Pro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21409A"/>
          </a:solidFill>
          <a:uFillTx/>
          <a:latin typeface="News Gothic MT Pro"/>
          <a:ea typeface="News Gothic MT Pro"/>
          <a:cs typeface="News Gothic MT Pro"/>
          <a:sym typeface="News Gothic MT Pro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21409A"/>
          </a:solidFill>
          <a:uFillTx/>
          <a:latin typeface="News Gothic MT Pro"/>
          <a:ea typeface="News Gothic MT Pro"/>
          <a:cs typeface="News Gothic MT Pro"/>
          <a:sym typeface="News Gothic MT Pro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21409A"/>
          </a:solidFill>
          <a:uFillTx/>
          <a:latin typeface="News Gothic MT Pro"/>
          <a:ea typeface="News Gothic MT Pro"/>
          <a:cs typeface="News Gothic MT Pro"/>
          <a:sym typeface="News Gothic MT Pro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21409A"/>
          </a:solidFill>
          <a:uFillTx/>
          <a:latin typeface="News Gothic MT Pro"/>
          <a:ea typeface="News Gothic MT Pro"/>
          <a:cs typeface="News Gothic MT Pro"/>
          <a:sym typeface="News Gothic MT Pro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21409A"/>
          </a:solidFill>
          <a:uFillTx/>
          <a:latin typeface="News Gothic MT Pro"/>
          <a:ea typeface="News Gothic MT Pro"/>
          <a:cs typeface="News Gothic MT Pro"/>
          <a:sym typeface="News Gothic MT Pro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News Gothic MT Pro"/>
          <a:ea typeface="News Gothic MT Pro"/>
          <a:cs typeface="News Gothic MT Pro"/>
          <a:sym typeface="News Gothic MT Pro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News Gothic MT Pro"/>
          <a:ea typeface="News Gothic MT Pro"/>
          <a:cs typeface="News Gothic MT Pro"/>
          <a:sym typeface="News Gothic MT Pro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News Gothic MT Pro"/>
          <a:ea typeface="News Gothic MT Pro"/>
          <a:cs typeface="News Gothic MT Pro"/>
          <a:sym typeface="News Gothic MT Pro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News Gothic MT Pro"/>
          <a:ea typeface="News Gothic MT Pro"/>
          <a:cs typeface="News Gothic MT Pro"/>
          <a:sym typeface="News Gothic MT Pro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News Gothic MT Pro"/>
          <a:ea typeface="News Gothic MT Pro"/>
          <a:cs typeface="News Gothic MT Pro"/>
          <a:sym typeface="News Gothic MT Pro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News Gothic MT Pro"/>
          <a:ea typeface="News Gothic MT Pro"/>
          <a:cs typeface="News Gothic MT Pro"/>
          <a:sym typeface="News Gothic MT Pro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News Gothic MT Pro"/>
          <a:ea typeface="News Gothic MT Pro"/>
          <a:cs typeface="News Gothic MT Pro"/>
          <a:sym typeface="News Gothic MT Pro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News Gothic MT Pro"/>
          <a:ea typeface="News Gothic MT Pro"/>
          <a:cs typeface="News Gothic MT Pro"/>
          <a:sym typeface="News Gothic MT Pro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News Gothic MT Pro"/>
          <a:ea typeface="News Gothic MT Pro"/>
          <a:cs typeface="News Gothic MT Pro"/>
          <a:sym typeface="News Gothic MT Pro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pb.lrv.lt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www.vpb.</a:t>
            </a:r>
            <a:r>
              <a:rPr lang="lt-LT" dirty="0"/>
              <a:t>lrv.lt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10793381" y="10988373"/>
            <a:ext cx="2797240" cy="1241365"/>
          </a:xfrm>
        </p:spPr>
        <p:txBody>
          <a:bodyPr/>
          <a:lstStyle/>
          <a:p>
            <a:r>
              <a:rPr lang="lt-LT" dirty="0">
                <a:solidFill>
                  <a:schemeClr val="bg1">
                    <a:lumMod val="50000"/>
                  </a:schemeClr>
                </a:solidFill>
              </a:rPr>
              <a:t>Irmina Valaitė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29 May 2019</a:t>
            </a:r>
            <a:endParaRPr lang="lt-L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159" y="6534504"/>
            <a:ext cx="8169683" cy="385790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939768" y="2679609"/>
            <a:ext cx="14504464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7200" b="1" dirty="0">
                <a:solidFill>
                  <a:schemeClr val="accent1">
                    <a:lumMod val="75000"/>
                  </a:schemeClr>
                </a:solidFill>
              </a:rPr>
              <a:t>IP AND SPORTS IN</a:t>
            </a:r>
          </a:p>
          <a:p>
            <a:r>
              <a:rPr lang="en-US" sz="7200" b="1" dirty="0">
                <a:solidFill>
                  <a:schemeClr val="accent1">
                    <a:lumMod val="75000"/>
                  </a:schemeClr>
                </a:solidFill>
              </a:rPr>
              <a:t>LITHUANIA</a:t>
            </a:r>
            <a:endParaRPr kumimoji="0" lang="lt-LT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6153086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0B4D5A38-667A-42C4-BF71-8B33CCCBB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302" y="1389163"/>
            <a:ext cx="16393396" cy="109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0958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6DD416FF-A7A0-4ABF-B9C9-B4279C22B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096" y="3406378"/>
            <a:ext cx="15839807" cy="690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4407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veikslėlis 7">
            <a:extLst>
              <a:ext uri="{FF2B5EF4-FFF2-40B4-BE49-F238E27FC236}">
                <a16:creationId xmlns:a16="http://schemas.microsoft.com/office/drawing/2014/main" id="{79689491-9D81-4777-90FE-7B9FB0CFC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0" y="2955972"/>
            <a:ext cx="7393967" cy="7804053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4D195335-2739-4A28-A835-4125A0FC3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501" y="2955973"/>
            <a:ext cx="6495549" cy="7804053"/>
          </a:xfrm>
          <a:prstGeom prst="rect">
            <a:avLst/>
          </a:prstGeom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id="{9D831848-C0CA-4964-9970-C6EC5FF71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455" y="2955974"/>
            <a:ext cx="7150993" cy="780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183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5BF5D2ED-875B-405E-8F44-FDCEB2090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27" y="872338"/>
            <a:ext cx="7207345" cy="1197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0506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ačiakampis 5">
            <a:extLst>
              <a:ext uri="{FF2B5EF4-FFF2-40B4-BE49-F238E27FC236}">
                <a16:creationId xmlns:a16="http://schemas.microsoft.com/office/drawing/2014/main" id="{C263C6A8-1946-4A30-8A26-2DAEB27CAA8F}"/>
              </a:ext>
            </a:extLst>
          </p:cNvPr>
          <p:cNvSpPr/>
          <p:nvPr/>
        </p:nvSpPr>
        <p:spPr>
          <a:xfrm>
            <a:off x="6096000" y="4734342"/>
            <a:ext cx="1219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54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Irmina Valaitė</a:t>
            </a:r>
          </a:p>
          <a:p>
            <a:r>
              <a:rPr lang="lt-LT" sz="54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Appeals</a:t>
            </a:r>
            <a:r>
              <a:rPr lang="lt-LT" sz="5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lt-LT" sz="54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Division</a:t>
            </a:r>
            <a:endParaRPr lang="lt-LT" sz="6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lt-LT" sz="54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Industrial</a:t>
            </a:r>
            <a:r>
              <a:rPr lang="lt-LT" sz="5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lt-LT" sz="54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Property</a:t>
            </a:r>
            <a:r>
              <a:rPr lang="lt-LT" sz="5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lt-LT" sz="54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Information</a:t>
            </a:r>
            <a:r>
              <a:rPr lang="lt-LT" sz="5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lt-LT" sz="54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Division</a:t>
            </a:r>
            <a:endParaRPr lang="lt-LT" sz="54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lt-LT" sz="54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Email</a:t>
            </a:r>
            <a:r>
              <a:rPr lang="lt-LT" sz="5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lt-LT" sz="54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irmina.valaite</a:t>
            </a:r>
            <a:r>
              <a:rPr lang="en-US" sz="5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@</a:t>
            </a:r>
            <a:r>
              <a:rPr lang="en-US" sz="54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vpb.gov.lt</a:t>
            </a:r>
            <a:r>
              <a:rPr lang="lt-LT" sz="5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lt-LT" sz="6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5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Phone: </a:t>
            </a:r>
            <a:r>
              <a:rPr lang="lt-LT" sz="5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+ 370 5  211  3533</a:t>
            </a:r>
            <a:endParaRPr lang="lt-LT" sz="6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lt-LT" sz="5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Kalvarijų str. 3, 09310 Vilnius, Lithuania</a:t>
            </a:r>
            <a:endParaRPr lang="lt-LT" sz="6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lt-LT" sz="5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www.vpb.lrv.lt</a:t>
            </a:r>
            <a:r>
              <a:rPr lang="lt-LT" sz="5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 </a:t>
            </a:r>
            <a:endParaRPr lang="lt-LT" sz="6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869467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8154</TotalTime>
  <Words>29</Words>
  <Application>Microsoft Office PowerPoint</Application>
  <PresentationFormat>Custom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Helvetica Light</vt:lpstr>
      <vt:lpstr>Helvetica Neue</vt:lpstr>
      <vt:lpstr>Microsoft Sans Serif</vt:lpstr>
      <vt:lpstr>News Gothic MT Pro</vt:lpstr>
      <vt:lpstr>Times New Roman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Irmina Ivanauskaitė</dc:creator>
  <cp:keywords>FOR OFFICIAL USE ONLY</cp:keywords>
  <cp:lastModifiedBy>GOUMAZ Margaux</cp:lastModifiedBy>
  <cp:revision>136</cp:revision>
  <dcterms:modified xsi:type="dcterms:W3CDTF">2019-10-03T08:45:15Z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eda7c665-af9e-40da-aa25-553ab9de9101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Footer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</Properties>
</file>