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9"/>
  </p:notesMasterIdLst>
  <p:handoutMasterIdLst>
    <p:handoutMasterId r:id="rId20"/>
  </p:handoutMasterIdLst>
  <p:sldIdLst>
    <p:sldId id="256" r:id="rId5"/>
    <p:sldId id="313" r:id="rId6"/>
    <p:sldId id="290" r:id="rId7"/>
    <p:sldId id="341" r:id="rId8"/>
    <p:sldId id="342" r:id="rId9"/>
    <p:sldId id="296" r:id="rId10"/>
    <p:sldId id="297" r:id="rId11"/>
    <p:sldId id="323" r:id="rId12"/>
    <p:sldId id="343" r:id="rId13"/>
    <p:sldId id="325" r:id="rId14"/>
    <p:sldId id="340" r:id="rId15"/>
    <p:sldId id="333" r:id="rId16"/>
    <p:sldId id="344" r:id="rId17"/>
    <p:sldId id="33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emplate Slides" id="{9488F989-16AE-A44D-ABA8-75EEE75D7BA8}">
          <p14:sldIdLst>
            <p14:sldId id="256"/>
            <p14:sldId id="313"/>
            <p14:sldId id="290"/>
            <p14:sldId id="341"/>
            <p14:sldId id="342"/>
            <p14:sldId id="296"/>
            <p14:sldId id="297"/>
            <p14:sldId id="323"/>
            <p14:sldId id="343"/>
            <p14:sldId id="325"/>
            <p14:sldId id="340"/>
            <p14:sldId id="333"/>
            <p14:sldId id="344"/>
            <p14:sldId id="33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CA6B6"/>
    <a:srgbClr val="6F7E96"/>
    <a:srgbClr val="999999"/>
    <a:srgbClr val="C43E1C"/>
    <a:srgbClr val="3B3B3B"/>
    <a:srgbClr val="687891"/>
    <a:srgbClr val="314668"/>
    <a:srgbClr val="6E90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99" autoAdjust="0"/>
    <p:restoredTop sz="94667"/>
  </p:normalViewPr>
  <p:slideViewPr>
    <p:cSldViewPr snapToGrid="0" snapToObjects="1">
      <p:cViewPr varScale="1">
        <p:scale>
          <a:sx n="115" d="100"/>
          <a:sy n="115" d="100"/>
        </p:scale>
        <p:origin x="42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F7BE4BE-0A27-49EF-B997-C09D3CCF53B0}" type="doc">
      <dgm:prSet loTypeId="urn:microsoft.com/office/officeart/2005/8/layout/chart3" loCatId="relationship" qsTypeId="urn:microsoft.com/office/officeart/2005/8/quickstyle/simple1" qsCatId="simple" csTypeId="urn:microsoft.com/office/officeart/2005/8/colors/accent1_2" csCatId="accent1" phldr="1"/>
      <dgm:spPr/>
    </dgm:pt>
    <dgm:pt modelId="{7338CB2C-4F98-4BFF-B21F-2D06CF2AE37A}">
      <dgm:prSet phldrT="[Text]" custT="1"/>
      <dgm:spPr>
        <a:solidFill>
          <a:srgbClr val="00B050"/>
        </a:solidFill>
      </dgm:spPr>
      <dgm:t>
        <a:bodyPr/>
        <a:lstStyle/>
        <a:p>
          <a:r>
            <a:rPr lang="fr-CH" sz="1400" b="1" dirty="0" err="1" smtClean="0">
              <a:solidFill>
                <a:schemeClr val="tx1"/>
              </a:solidFill>
            </a:rPr>
            <a:t>Trademark</a:t>
          </a:r>
          <a:r>
            <a:rPr lang="fr-CH" sz="1400" b="1" dirty="0" smtClean="0">
              <a:solidFill>
                <a:schemeClr val="tx1"/>
              </a:solidFill>
            </a:rPr>
            <a:t>/Design</a:t>
          </a:r>
          <a:endParaRPr lang="en-US" sz="1400" b="1" dirty="0">
            <a:solidFill>
              <a:schemeClr val="tx1"/>
            </a:solidFill>
          </a:endParaRPr>
        </a:p>
      </dgm:t>
    </dgm:pt>
    <dgm:pt modelId="{DD250A86-3674-4AE6-A201-C0D1898A1C0E}" type="parTrans" cxnId="{3701F71F-DCD2-47CB-9587-A3FF69249FDF}">
      <dgm:prSet/>
      <dgm:spPr/>
      <dgm:t>
        <a:bodyPr/>
        <a:lstStyle/>
        <a:p>
          <a:endParaRPr lang="en-US"/>
        </a:p>
      </dgm:t>
    </dgm:pt>
    <dgm:pt modelId="{304A50AB-5963-448E-8287-9BEFB195E7E6}" type="sibTrans" cxnId="{3701F71F-DCD2-47CB-9587-A3FF69249FDF}">
      <dgm:prSet/>
      <dgm:spPr/>
      <dgm:t>
        <a:bodyPr/>
        <a:lstStyle/>
        <a:p>
          <a:endParaRPr lang="en-US"/>
        </a:p>
      </dgm:t>
    </dgm:pt>
    <dgm:pt modelId="{27252D25-94DE-477B-92D4-F50B82E03CCE}">
      <dgm:prSet phldrT="[Text]"/>
      <dgm:spPr>
        <a:solidFill>
          <a:srgbClr val="9CA6B6"/>
        </a:solidFill>
      </dgm:spPr>
      <dgm:t>
        <a:bodyPr/>
        <a:lstStyle/>
        <a:p>
          <a:r>
            <a:rPr lang="fr-CH" b="0" dirty="0" smtClean="0">
              <a:solidFill>
                <a:schemeClr val="tx1"/>
              </a:solidFill>
            </a:rPr>
            <a:t>Patent</a:t>
          </a:r>
          <a:endParaRPr lang="en-US" b="0" dirty="0">
            <a:solidFill>
              <a:schemeClr val="tx1"/>
            </a:solidFill>
          </a:endParaRPr>
        </a:p>
      </dgm:t>
    </dgm:pt>
    <dgm:pt modelId="{72AE0299-75D6-4284-821A-8559974B8FB8}" type="parTrans" cxnId="{44595141-8F39-491D-BA55-E9AB10D98B6C}">
      <dgm:prSet/>
      <dgm:spPr/>
      <dgm:t>
        <a:bodyPr/>
        <a:lstStyle/>
        <a:p>
          <a:endParaRPr lang="en-US"/>
        </a:p>
      </dgm:t>
    </dgm:pt>
    <dgm:pt modelId="{CEF0ECB8-B30D-470A-AD8F-0E13C70E9CCA}" type="sibTrans" cxnId="{44595141-8F39-491D-BA55-E9AB10D98B6C}">
      <dgm:prSet/>
      <dgm:spPr/>
      <dgm:t>
        <a:bodyPr/>
        <a:lstStyle/>
        <a:p>
          <a:endParaRPr lang="en-US"/>
        </a:p>
      </dgm:t>
    </dgm:pt>
    <dgm:pt modelId="{486DFE2B-582F-46E7-8CCC-0ADA6FFBDB4D}">
      <dgm:prSet phldrT="[Text]"/>
      <dgm:spPr>
        <a:solidFill>
          <a:srgbClr val="9CA6B6"/>
        </a:solidFill>
      </dgm:spPr>
      <dgm:t>
        <a:bodyPr/>
        <a:lstStyle/>
        <a:p>
          <a:r>
            <a:rPr lang="fr-CH" b="0" dirty="0" smtClean="0">
              <a:solidFill>
                <a:schemeClr val="tx1"/>
              </a:solidFill>
            </a:rPr>
            <a:t>Utility model</a:t>
          </a:r>
          <a:endParaRPr lang="en-US" b="0" dirty="0">
            <a:solidFill>
              <a:schemeClr val="tx1"/>
            </a:solidFill>
          </a:endParaRPr>
        </a:p>
      </dgm:t>
    </dgm:pt>
    <dgm:pt modelId="{22F8B19E-9210-4B40-A3A2-AB6933D8B33D}" type="parTrans" cxnId="{75C7F60A-A0BB-4AEF-A02E-90E6C57A74DD}">
      <dgm:prSet/>
      <dgm:spPr/>
      <dgm:t>
        <a:bodyPr/>
        <a:lstStyle/>
        <a:p>
          <a:endParaRPr lang="en-US"/>
        </a:p>
      </dgm:t>
    </dgm:pt>
    <dgm:pt modelId="{D91C93BC-2A3F-487A-B983-DD98D5F49AAC}" type="sibTrans" cxnId="{75C7F60A-A0BB-4AEF-A02E-90E6C57A74DD}">
      <dgm:prSet/>
      <dgm:spPr/>
      <dgm:t>
        <a:bodyPr/>
        <a:lstStyle/>
        <a:p>
          <a:endParaRPr lang="en-US"/>
        </a:p>
      </dgm:t>
    </dgm:pt>
    <dgm:pt modelId="{A49BB837-2831-43A6-8242-184884555DB4}">
      <dgm:prSet phldrT="[Text]"/>
      <dgm:spPr>
        <a:solidFill>
          <a:srgbClr val="9CA6B6"/>
        </a:solidFill>
      </dgm:spPr>
      <dgm:t>
        <a:bodyPr/>
        <a:lstStyle/>
        <a:p>
          <a:r>
            <a:rPr lang="fr-CH" b="0" dirty="0" smtClean="0">
              <a:solidFill>
                <a:schemeClr val="tx1"/>
              </a:solidFill>
            </a:rPr>
            <a:t>Trade secret</a:t>
          </a:r>
          <a:endParaRPr lang="en-US" b="0" dirty="0">
            <a:solidFill>
              <a:schemeClr val="tx1"/>
            </a:solidFill>
          </a:endParaRPr>
        </a:p>
      </dgm:t>
    </dgm:pt>
    <dgm:pt modelId="{7368E309-E087-40A9-BB14-6D5C3EF38CAF}" type="parTrans" cxnId="{9A9E61F9-D29B-4DA5-BC64-C79B0671CCC6}">
      <dgm:prSet/>
      <dgm:spPr/>
      <dgm:t>
        <a:bodyPr/>
        <a:lstStyle/>
        <a:p>
          <a:endParaRPr lang="en-US"/>
        </a:p>
      </dgm:t>
    </dgm:pt>
    <dgm:pt modelId="{00A194D2-E556-44FA-A5F0-DC1E0E898E70}" type="sibTrans" cxnId="{9A9E61F9-D29B-4DA5-BC64-C79B0671CCC6}">
      <dgm:prSet/>
      <dgm:spPr/>
      <dgm:t>
        <a:bodyPr/>
        <a:lstStyle/>
        <a:p>
          <a:endParaRPr lang="en-US"/>
        </a:p>
      </dgm:t>
    </dgm:pt>
    <dgm:pt modelId="{C4383A25-57D1-414A-9F72-797DBEB56146}">
      <dgm:prSet phldrT="[Text]"/>
      <dgm:spPr>
        <a:solidFill>
          <a:srgbClr val="9CA6B6"/>
        </a:solidFill>
      </dgm:spPr>
      <dgm:t>
        <a:bodyPr/>
        <a:lstStyle/>
        <a:p>
          <a:r>
            <a:rPr lang="fr-CH" b="0" dirty="0" smtClean="0">
              <a:solidFill>
                <a:schemeClr val="tx1"/>
              </a:solidFill>
            </a:rPr>
            <a:t>Copyright</a:t>
          </a:r>
          <a:endParaRPr lang="en-US" b="0" dirty="0">
            <a:solidFill>
              <a:schemeClr val="tx1"/>
            </a:solidFill>
          </a:endParaRPr>
        </a:p>
      </dgm:t>
    </dgm:pt>
    <dgm:pt modelId="{233CBF2D-82E8-49D2-AA27-A53F1A6EF395}" type="parTrans" cxnId="{BD219774-291F-465F-8DA6-E629B969168C}">
      <dgm:prSet/>
      <dgm:spPr/>
      <dgm:t>
        <a:bodyPr/>
        <a:lstStyle/>
        <a:p>
          <a:endParaRPr lang="en-US"/>
        </a:p>
      </dgm:t>
    </dgm:pt>
    <dgm:pt modelId="{7454AD1F-2234-402E-A716-42B6F2C9D69E}" type="sibTrans" cxnId="{BD219774-291F-465F-8DA6-E629B969168C}">
      <dgm:prSet/>
      <dgm:spPr/>
      <dgm:t>
        <a:bodyPr/>
        <a:lstStyle/>
        <a:p>
          <a:endParaRPr lang="en-US"/>
        </a:p>
      </dgm:t>
    </dgm:pt>
    <dgm:pt modelId="{4C9C2AD3-8C70-4FF2-9761-93392952CCC9}" type="pres">
      <dgm:prSet presAssocID="{2F7BE4BE-0A27-49EF-B997-C09D3CCF53B0}" presName="compositeShape" presStyleCnt="0">
        <dgm:presLayoutVars>
          <dgm:chMax val="7"/>
          <dgm:dir/>
          <dgm:resizeHandles val="exact"/>
        </dgm:presLayoutVars>
      </dgm:prSet>
      <dgm:spPr/>
    </dgm:pt>
    <dgm:pt modelId="{D5870DB8-ABEA-43B3-9AA7-71CFBCB14A83}" type="pres">
      <dgm:prSet presAssocID="{2F7BE4BE-0A27-49EF-B997-C09D3CCF53B0}" presName="wedge1" presStyleLbl="node1" presStyleIdx="0" presStyleCnt="5"/>
      <dgm:spPr/>
      <dgm:t>
        <a:bodyPr/>
        <a:lstStyle/>
        <a:p>
          <a:endParaRPr lang="en-US"/>
        </a:p>
      </dgm:t>
    </dgm:pt>
    <dgm:pt modelId="{19035BE9-7F45-47F5-B20A-CF021AFFBB99}" type="pres">
      <dgm:prSet presAssocID="{2F7BE4BE-0A27-49EF-B997-C09D3CCF53B0}" presName="wedge1Tx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168FB5-CBF4-4917-8375-64B9394590E2}" type="pres">
      <dgm:prSet presAssocID="{2F7BE4BE-0A27-49EF-B997-C09D3CCF53B0}" presName="wedge2" presStyleLbl="node1" presStyleIdx="1" presStyleCnt="5"/>
      <dgm:spPr/>
      <dgm:t>
        <a:bodyPr/>
        <a:lstStyle/>
        <a:p>
          <a:endParaRPr lang="en-US"/>
        </a:p>
      </dgm:t>
    </dgm:pt>
    <dgm:pt modelId="{8564B4BF-AF37-4C80-BBF5-5347DF81CE57}" type="pres">
      <dgm:prSet presAssocID="{2F7BE4BE-0A27-49EF-B997-C09D3CCF53B0}" presName="wedge2Tx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D96BD7-89DC-4CA1-8EA4-785C7352BC65}" type="pres">
      <dgm:prSet presAssocID="{2F7BE4BE-0A27-49EF-B997-C09D3CCF53B0}" presName="wedge3" presStyleLbl="node1" presStyleIdx="2" presStyleCnt="5"/>
      <dgm:spPr/>
      <dgm:t>
        <a:bodyPr/>
        <a:lstStyle/>
        <a:p>
          <a:endParaRPr lang="en-US"/>
        </a:p>
      </dgm:t>
    </dgm:pt>
    <dgm:pt modelId="{BB599C4E-8C4C-4D53-860A-FEF4A60BC600}" type="pres">
      <dgm:prSet presAssocID="{2F7BE4BE-0A27-49EF-B997-C09D3CCF53B0}" presName="wedge3Tx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DCC54A-47CB-4B16-ADAD-8BEE719F2E3A}" type="pres">
      <dgm:prSet presAssocID="{2F7BE4BE-0A27-49EF-B997-C09D3CCF53B0}" presName="wedge4" presStyleLbl="node1" presStyleIdx="3" presStyleCnt="5"/>
      <dgm:spPr/>
      <dgm:t>
        <a:bodyPr/>
        <a:lstStyle/>
        <a:p>
          <a:endParaRPr lang="en-US"/>
        </a:p>
      </dgm:t>
    </dgm:pt>
    <dgm:pt modelId="{4CEB6B90-3D9B-4CFE-9F9A-A6D5EED995ED}" type="pres">
      <dgm:prSet presAssocID="{2F7BE4BE-0A27-49EF-B997-C09D3CCF53B0}" presName="wedge4Tx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67F40C-80B6-4400-B1F4-38F18C57E44D}" type="pres">
      <dgm:prSet presAssocID="{2F7BE4BE-0A27-49EF-B997-C09D3CCF53B0}" presName="wedge5" presStyleLbl="node1" presStyleIdx="4" presStyleCnt="5"/>
      <dgm:spPr/>
      <dgm:t>
        <a:bodyPr/>
        <a:lstStyle/>
        <a:p>
          <a:endParaRPr lang="en-US"/>
        </a:p>
      </dgm:t>
    </dgm:pt>
    <dgm:pt modelId="{7161F9D5-53E6-4CD7-A7C2-535EB7452061}" type="pres">
      <dgm:prSet presAssocID="{2F7BE4BE-0A27-49EF-B997-C09D3CCF53B0}" presName="wedge5Tx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44C926D-EB7B-467E-B7FB-48A75D394642}" type="presOf" srcId="{486DFE2B-582F-46E7-8CCC-0ADA6FFBDB4D}" destId="{92D96BD7-89DC-4CA1-8EA4-785C7352BC65}" srcOrd="0" destOrd="0" presId="urn:microsoft.com/office/officeart/2005/8/layout/chart3"/>
    <dgm:cxn modelId="{034C81FB-81E8-48C5-BE36-1A731CA04C56}" type="presOf" srcId="{27252D25-94DE-477B-92D4-F50B82E03CCE}" destId="{8564B4BF-AF37-4C80-BBF5-5347DF81CE57}" srcOrd="1" destOrd="0" presId="urn:microsoft.com/office/officeart/2005/8/layout/chart3"/>
    <dgm:cxn modelId="{75C7F60A-A0BB-4AEF-A02E-90E6C57A74DD}" srcId="{2F7BE4BE-0A27-49EF-B997-C09D3CCF53B0}" destId="{486DFE2B-582F-46E7-8CCC-0ADA6FFBDB4D}" srcOrd="2" destOrd="0" parTransId="{22F8B19E-9210-4B40-A3A2-AB6933D8B33D}" sibTransId="{D91C93BC-2A3F-487A-B983-DD98D5F49AAC}"/>
    <dgm:cxn modelId="{7AA8CB7A-3945-4D6E-9D3D-329D6DABB50E}" type="presOf" srcId="{A49BB837-2831-43A6-8242-184884555DB4}" destId="{14DCC54A-47CB-4B16-ADAD-8BEE719F2E3A}" srcOrd="0" destOrd="0" presId="urn:microsoft.com/office/officeart/2005/8/layout/chart3"/>
    <dgm:cxn modelId="{9A9E61F9-D29B-4DA5-BC64-C79B0671CCC6}" srcId="{2F7BE4BE-0A27-49EF-B997-C09D3CCF53B0}" destId="{A49BB837-2831-43A6-8242-184884555DB4}" srcOrd="3" destOrd="0" parTransId="{7368E309-E087-40A9-BB14-6D5C3EF38CAF}" sibTransId="{00A194D2-E556-44FA-A5F0-DC1E0E898E70}"/>
    <dgm:cxn modelId="{3701F71F-DCD2-47CB-9587-A3FF69249FDF}" srcId="{2F7BE4BE-0A27-49EF-B997-C09D3CCF53B0}" destId="{7338CB2C-4F98-4BFF-B21F-2D06CF2AE37A}" srcOrd="0" destOrd="0" parTransId="{DD250A86-3674-4AE6-A201-C0D1898A1C0E}" sibTransId="{304A50AB-5963-448E-8287-9BEFB195E7E6}"/>
    <dgm:cxn modelId="{870CE6A1-41C7-4878-9172-ABF150B358E5}" type="presOf" srcId="{7338CB2C-4F98-4BFF-B21F-2D06CF2AE37A}" destId="{19035BE9-7F45-47F5-B20A-CF021AFFBB99}" srcOrd="1" destOrd="0" presId="urn:microsoft.com/office/officeart/2005/8/layout/chart3"/>
    <dgm:cxn modelId="{B0144774-7C66-4CA1-9815-F80D51F834D2}" type="presOf" srcId="{A49BB837-2831-43A6-8242-184884555DB4}" destId="{4CEB6B90-3D9B-4CFE-9F9A-A6D5EED995ED}" srcOrd="1" destOrd="0" presId="urn:microsoft.com/office/officeart/2005/8/layout/chart3"/>
    <dgm:cxn modelId="{5B01BB91-7730-44DF-B1EC-63E178153CE6}" type="presOf" srcId="{27252D25-94DE-477B-92D4-F50B82E03CCE}" destId="{84168FB5-CBF4-4917-8375-64B9394590E2}" srcOrd="0" destOrd="0" presId="urn:microsoft.com/office/officeart/2005/8/layout/chart3"/>
    <dgm:cxn modelId="{A1F16FC4-C43A-4218-B4D1-4144DE4AFA1D}" type="presOf" srcId="{C4383A25-57D1-414A-9F72-797DBEB56146}" destId="{7161F9D5-53E6-4CD7-A7C2-535EB7452061}" srcOrd="1" destOrd="0" presId="urn:microsoft.com/office/officeart/2005/8/layout/chart3"/>
    <dgm:cxn modelId="{B14C336A-9E90-4462-8FF8-215B9F525016}" type="presOf" srcId="{7338CB2C-4F98-4BFF-B21F-2D06CF2AE37A}" destId="{D5870DB8-ABEA-43B3-9AA7-71CFBCB14A83}" srcOrd="0" destOrd="0" presId="urn:microsoft.com/office/officeart/2005/8/layout/chart3"/>
    <dgm:cxn modelId="{5D982192-8CD2-4E68-9FAD-5FC12F2E605C}" type="presOf" srcId="{486DFE2B-582F-46E7-8CCC-0ADA6FFBDB4D}" destId="{BB599C4E-8C4C-4D53-860A-FEF4A60BC600}" srcOrd="1" destOrd="0" presId="urn:microsoft.com/office/officeart/2005/8/layout/chart3"/>
    <dgm:cxn modelId="{CA5AF4E5-5C5F-4B5F-B826-C491E6193C2B}" type="presOf" srcId="{C4383A25-57D1-414A-9F72-797DBEB56146}" destId="{1767F40C-80B6-4400-B1F4-38F18C57E44D}" srcOrd="0" destOrd="0" presId="urn:microsoft.com/office/officeart/2005/8/layout/chart3"/>
    <dgm:cxn modelId="{BD219774-291F-465F-8DA6-E629B969168C}" srcId="{2F7BE4BE-0A27-49EF-B997-C09D3CCF53B0}" destId="{C4383A25-57D1-414A-9F72-797DBEB56146}" srcOrd="4" destOrd="0" parTransId="{233CBF2D-82E8-49D2-AA27-A53F1A6EF395}" sibTransId="{7454AD1F-2234-402E-A716-42B6F2C9D69E}"/>
    <dgm:cxn modelId="{4D764984-AE8F-4892-8201-BF7C935F222D}" type="presOf" srcId="{2F7BE4BE-0A27-49EF-B997-C09D3CCF53B0}" destId="{4C9C2AD3-8C70-4FF2-9761-93392952CCC9}" srcOrd="0" destOrd="0" presId="urn:microsoft.com/office/officeart/2005/8/layout/chart3"/>
    <dgm:cxn modelId="{44595141-8F39-491D-BA55-E9AB10D98B6C}" srcId="{2F7BE4BE-0A27-49EF-B997-C09D3CCF53B0}" destId="{27252D25-94DE-477B-92D4-F50B82E03CCE}" srcOrd="1" destOrd="0" parTransId="{72AE0299-75D6-4284-821A-8559974B8FB8}" sibTransId="{CEF0ECB8-B30D-470A-AD8F-0E13C70E9CCA}"/>
    <dgm:cxn modelId="{701EDA24-AE65-4AED-B6CA-BC1C880092EB}" type="presParOf" srcId="{4C9C2AD3-8C70-4FF2-9761-93392952CCC9}" destId="{D5870DB8-ABEA-43B3-9AA7-71CFBCB14A83}" srcOrd="0" destOrd="0" presId="urn:microsoft.com/office/officeart/2005/8/layout/chart3"/>
    <dgm:cxn modelId="{57728D74-4156-45E9-8402-4DD237E35C33}" type="presParOf" srcId="{4C9C2AD3-8C70-4FF2-9761-93392952CCC9}" destId="{19035BE9-7F45-47F5-B20A-CF021AFFBB99}" srcOrd="1" destOrd="0" presId="urn:microsoft.com/office/officeart/2005/8/layout/chart3"/>
    <dgm:cxn modelId="{0B12ED3C-5F5C-4D22-AC89-31D18160AFEC}" type="presParOf" srcId="{4C9C2AD3-8C70-4FF2-9761-93392952CCC9}" destId="{84168FB5-CBF4-4917-8375-64B9394590E2}" srcOrd="2" destOrd="0" presId="urn:microsoft.com/office/officeart/2005/8/layout/chart3"/>
    <dgm:cxn modelId="{9CE588AB-094F-4363-9093-39DDE5E6AB2F}" type="presParOf" srcId="{4C9C2AD3-8C70-4FF2-9761-93392952CCC9}" destId="{8564B4BF-AF37-4C80-BBF5-5347DF81CE57}" srcOrd="3" destOrd="0" presId="urn:microsoft.com/office/officeart/2005/8/layout/chart3"/>
    <dgm:cxn modelId="{B5939F94-019E-449D-89F8-29BC8A130DCC}" type="presParOf" srcId="{4C9C2AD3-8C70-4FF2-9761-93392952CCC9}" destId="{92D96BD7-89DC-4CA1-8EA4-785C7352BC65}" srcOrd="4" destOrd="0" presId="urn:microsoft.com/office/officeart/2005/8/layout/chart3"/>
    <dgm:cxn modelId="{A720EC8B-23E1-4739-B7E4-31E5E6207975}" type="presParOf" srcId="{4C9C2AD3-8C70-4FF2-9761-93392952CCC9}" destId="{BB599C4E-8C4C-4D53-860A-FEF4A60BC600}" srcOrd="5" destOrd="0" presId="urn:microsoft.com/office/officeart/2005/8/layout/chart3"/>
    <dgm:cxn modelId="{913C037C-5428-46A2-AB83-9A076453C84C}" type="presParOf" srcId="{4C9C2AD3-8C70-4FF2-9761-93392952CCC9}" destId="{14DCC54A-47CB-4B16-ADAD-8BEE719F2E3A}" srcOrd="6" destOrd="0" presId="urn:microsoft.com/office/officeart/2005/8/layout/chart3"/>
    <dgm:cxn modelId="{37E96AEB-B35C-4D08-86D1-AD950D811262}" type="presParOf" srcId="{4C9C2AD3-8C70-4FF2-9761-93392952CCC9}" destId="{4CEB6B90-3D9B-4CFE-9F9A-A6D5EED995ED}" srcOrd="7" destOrd="0" presId="urn:microsoft.com/office/officeart/2005/8/layout/chart3"/>
    <dgm:cxn modelId="{336D52E8-B3BE-4D14-8E02-36AC39444410}" type="presParOf" srcId="{4C9C2AD3-8C70-4FF2-9761-93392952CCC9}" destId="{1767F40C-80B6-4400-B1F4-38F18C57E44D}" srcOrd="8" destOrd="0" presId="urn:microsoft.com/office/officeart/2005/8/layout/chart3"/>
    <dgm:cxn modelId="{EC2166DA-0F37-470C-9899-B57ACF1771B3}" type="presParOf" srcId="{4C9C2AD3-8C70-4FF2-9761-93392952CCC9}" destId="{7161F9D5-53E6-4CD7-A7C2-535EB7452061}" srcOrd="9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E7FA9F8-4850-4B0B-ADEA-2436BD71D2E9}" type="doc">
      <dgm:prSet loTypeId="urn:microsoft.com/office/officeart/2005/8/layout/radial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BDAE9AE-FA55-424E-B258-89816A3C577B}">
      <dgm:prSet phldrT="[Text]"/>
      <dgm:spPr/>
      <dgm:t>
        <a:bodyPr/>
        <a:lstStyle/>
        <a:p>
          <a:r>
            <a:rPr lang="fr-CH" dirty="0" err="1" smtClean="0"/>
            <a:t>Fashion</a:t>
          </a:r>
          <a:endParaRPr lang="en-US" dirty="0"/>
        </a:p>
      </dgm:t>
    </dgm:pt>
    <dgm:pt modelId="{908B8AD0-6CCD-47AD-B0FE-D4CD91A145C6}" type="parTrans" cxnId="{C51730F1-BC14-4E16-8FB3-5748A8A83593}">
      <dgm:prSet/>
      <dgm:spPr/>
      <dgm:t>
        <a:bodyPr/>
        <a:lstStyle/>
        <a:p>
          <a:endParaRPr lang="en-US"/>
        </a:p>
      </dgm:t>
    </dgm:pt>
    <dgm:pt modelId="{97BC3588-DA13-4D96-9629-D4498F83DE32}" type="sibTrans" cxnId="{C51730F1-BC14-4E16-8FB3-5748A8A83593}">
      <dgm:prSet/>
      <dgm:spPr/>
      <dgm:t>
        <a:bodyPr/>
        <a:lstStyle/>
        <a:p>
          <a:endParaRPr lang="en-US"/>
        </a:p>
      </dgm:t>
    </dgm:pt>
    <dgm:pt modelId="{A078EC67-E22D-478F-9001-14ED45F3315E}">
      <dgm:prSet phldrT="[Text]"/>
      <dgm:spPr/>
      <dgm:t>
        <a:bodyPr/>
        <a:lstStyle/>
        <a:p>
          <a:r>
            <a:rPr lang="fr-CH" dirty="0" err="1" smtClean="0"/>
            <a:t>Clothes</a:t>
          </a:r>
          <a:endParaRPr lang="en-US" dirty="0"/>
        </a:p>
      </dgm:t>
    </dgm:pt>
    <dgm:pt modelId="{959B37ED-BBAD-4608-BF83-60E79D826C66}" type="parTrans" cxnId="{7502295B-763F-4826-B0DD-C17788A7F414}">
      <dgm:prSet/>
      <dgm:spPr/>
      <dgm:t>
        <a:bodyPr/>
        <a:lstStyle/>
        <a:p>
          <a:endParaRPr lang="en-US"/>
        </a:p>
      </dgm:t>
    </dgm:pt>
    <dgm:pt modelId="{C8946DA7-6457-4692-820C-AA7BE7706BC4}" type="sibTrans" cxnId="{7502295B-763F-4826-B0DD-C17788A7F414}">
      <dgm:prSet/>
      <dgm:spPr/>
      <dgm:t>
        <a:bodyPr/>
        <a:lstStyle/>
        <a:p>
          <a:endParaRPr lang="en-US"/>
        </a:p>
      </dgm:t>
    </dgm:pt>
    <dgm:pt modelId="{99AAE2D8-EB24-40C5-81AE-53BD9305E45A}">
      <dgm:prSet phldrT="[Text]"/>
      <dgm:spPr/>
      <dgm:t>
        <a:bodyPr/>
        <a:lstStyle/>
        <a:p>
          <a:r>
            <a:rPr lang="fr-CH" dirty="0" err="1" smtClean="0"/>
            <a:t>Watches</a:t>
          </a:r>
          <a:r>
            <a:rPr lang="fr-CH" dirty="0" smtClean="0"/>
            <a:t> and </a:t>
          </a:r>
          <a:r>
            <a:rPr lang="fr-CH" dirty="0" err="1" smtClean="0"/>
            <a:t>Jewerly</a:t>
          </a:r>
          <a:endParaRPr lang="en-US" dirty="0"/>
        </a:p>
      </dgm:t>
    </dgm:pt>
    <dgm:pt modelId="{0BC27D3B-1DD7-4B3E-80AD-575B6A90595D}" type="parTrans" cxnId="{9DA2F98E-FCB0-4606-94F8-BAF58F73674D}">
      <dgm:prSet/>
      <dgm:spPr/>
      <dgm:t>
        <a:bodyPr/>
        <a:lstStyle/>
        <a:p>
          <a:endParaRPr lang="en-US"/>
        </a:p>
      </dgm:t>
    </dgm:pt>
    <dgm:pt modelId="{2F4B22E5-8223-4BA9-BBDA-01FD6D1C7B86}" type="sibTrans" cxnId="{9DA2F98E-FCB0-4606-94F8-BAF58F73674D}">
      <dgm:prSet/>
      <dgm:spPr/>
      <dgm:t>
        <a:bodyPr/>
        <a:lstStyle/>
        <a:p>
          <a:endParaRPr lang="en-US"/>
        </a:p>
      </dgm:t>
    </dgm:pt>
    <dgm:pt modelId="{D64DDD03-040C-4628-8BA4-8FA8AA5F84DA}">
      <dgm:prSet phldrT="[Text]"/>
      <dgm:spPr/>
      <dgm:t>
        <a:bodyPr/>
        <a:lstStyle/>
        <a:p>
          <a:r>
            <a:rPr lang="fr-CH" dirty="0" err="1" smtClean="0"/>
            <a:t>Shoes</a:t>
          </a:r>
          <a:endParaRPr lang="en-US" dirty="0"/>
        </a:p>
      </dgm:t>
    </dgm:pt>
    <dgm:pt modelId="{5F2E5EDC-74D5-464B-A8C3-54AA5CC3E088}" type="parTrans" cxnId="{24D2A36E-88A4-4967-A9D0-BB33D734E84F}">
      <dgm:prSet/>
      <dgm:spPr/>
      <dgm:t>
        <a:bodyPr/>
        <a:lstStyle/>
        <a:p>
          <a:endParaRPr lang="en-US"/>
        </a:p>
      </dgm:t>
    </dgm:pt>
    <dgm:pt modelId="{5B16FBC2-59E3-4DE0-8FEF-BC26F94A7873}" type="sibTrans" cxnId="{24D2A36E-88A4-4967-A9D0-BB33D734E84F}">
      <dgm:prSet/>
      <dgm:spPr/>
      <dgm:t>
        <a:bodyPr/>
        <a:lstStyle/>
        <a:p>
          <a:endParaRPr lang="en-US"/>
        </a:p>
      </dgm:t>
    </dgm:pt>
    <dgm:pt modelId="{1D72E089-B2A3-4BF2-BC59-41BF7748E795}">
      <dgm:prSet phldrT="[Text]"/>
      <dgm:spPr/>
      <dgm:t>
        <a:bodyPr/>
        <a:lstStyle/>
        <a:p>
          <a:r>
            <a:rPr lang="fr-CH" dirty="0" err="1" smtClean="0"/>
            <a:t>Accessories</a:t>
          </a:r>
          <a:endParaRPr lang="en-US" dirty="0"/>
        </a:p>
      </dgm:t>
    </dgm:pt>
    <dgm:pt modelId="{6A442051-4051-4C8E-8C47-CCFD0A3F671C}" type="parTrans" cxnId="{A70E67E4-D632-4942-8DDC-07F26969070B}">
      <dgm:prSet/>
      <dgm:spPr/>
      <dgm:t>
        <a:bodyPr/>
        <a:lstStyle/>
        <a:p>
          <a:endParaRPr lang="en-US"/>
        </a:p>
      </dgm:t>
    </dgm:pt>
    <dgm:pt modelId="{A7118D1E-FF73-40A7-9C31-5F3D7E0FEC46}" type="sibTrans" cxnId="{A70E67E4-D632-4942-8DDC-07F26969070B}">
      <dgm:prSet/>
      <dgm:spPr/>
      <dgm:t>
        <a:bodyPr/>
        <a:lstStyle/>
        <a:p>
          <a:endParaRPr lang="en-US"/>
        </a:p>
      </dgm:t>
    </dgm:pt>
    <dgm:pt modelId="{FF851C89-5E93-4075-B89F-F08ACE86C30C}" type="pres">
      <dgm:prSet presAssocID="{0E7FA9F8-4850-4B0B-ADEA-2436BD71D2E9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47EEBD6-6C71-432F-A061-52817E7828E6}" type="pres">
      <dgm:prSet presAssocID="{0BDAE9AE-FA55-424E-B258-89816A3C577B}" presName="centerShape" presStyleLbl="node0" presStyleIdx="0" presStyleCnt="1"/>
      <dgm:spPr/>
      <dgm:t>
        <a:bodyPr/>
        <a:lstStyle/>
        <a:p>
          <a:endParaRPr lang="en-US"/>
        </a:p>
      </dgm:t>
    </dgm:pt>
    <dgm:pt modelId="{A3A49F56-2DE3-46D1-B143-68B144354A27}" type="pres">
      <dgm:prSet presAssocID="{959B37ED-BBAD-4608-BF83-60E79D826C66}" presName="Name9" presStyleLbl="parChTrans1D2" presStyleIdx="0" presStyleCnt="4"/>
      <dgm:spPr/>
      <dgm:t>
        <a:bodyPr/>
        <a:lstStyle/>
        <a:p>
          <a:endParaRPr lang="en-US"/>
        </a:p>
      </dgm:t>
    </dgm:pt>
    <dgm:pt modelId="{77CAC91A-A2CF-42AD-A1DD-7733761ABA07}" type="pres">
      <dgm:prSet presAssocID="{959B37ED-BBAD-4608-BF83-60E79D826C66}" presName="connTx" presStyleLbl="parChTrans1D2" presStyleIdx="0" presStyleCnt="4"/>
      <dgm:spPr/>
      <dgm:t>
        <a:bodyPr/>
        <a:lstStyle/>
        <a:p>
          <a:endParaRPr lang="en-US"/>
        </a:p>
      </dgm:t>
    </dgm:pt>
    <dgm:pt modelId="{EECDAA93-F1E1-4EF2-9197-12149C0A5E6B}" type="pres">
      <dgm:prSet presAssocID="{A078EC67-E22D-478F-9001-14ED45F3315E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C6B7E5-3B90-4C8A-A169-8044CFDD8FA3}" type="pres">
      <dgm:prSet presAssocID="{0BC27D3B-1DD7-4B3E-80AD-575B6A90595D}" presName="Name9" presStyleLbl="parChTrans1D2" presStyleIdx="1" presStyleCnt="4"/>
      <dgm:spPr/>
      <dgm:t>
        <a:bodyPr/>
        <a:lstStyle/>
        <a:p>
          <a:endParaRPr lang="en-US"/>
        </a:p>
      </dgm:t>
    </dgm:pt>
    <dgm:pt modelId="{8077CC88-2288-4EB3-9445-149A98109BBD}" type="pres">
      <dgm:prSet presAssocID="{0BC27D3B-1DD7-4B3E-80AD-575B6A90595D}" presName="connTx" presStyleLbl="parChTrans1D2" presStyleIdx="1" presStyleCnt="4"/>
      <dgm:spPr/>
      <dgm:t>
        <a:bodyPr/>
        <a:lstStyle/>
        <a:p>
          <a:endParaRPr lang="en-US"/>
        </a:p>
      </dgm:t>
    </dgm:pt>
    <dgm:pt modelId="{DCDC5024-EF3D-45F4-9244-8E9825D95E74}" type="pres">
      <dgm:prSet presAssocID="{99AAE2D8-EB24-40C5-81AE-53BD9305E45A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FA9526-EA5F-464B-8FA8-79F91199C87A}" type="pres">
      <dgm:prSet presAssocID="{5F2E5EDC-74D5-464B-A8C3-54AA5CC3E088}" presName="Name9" presStyleLbl="parChTrans1D2" presStyleIdx="2" presStyleCnt="4"/>
      <dgm:spPr/>
      <dgm:t>
        <a:bodyPr/>
        <a:lstStyle/>
        <a:p>
          <a:endParaRPr lang="en-US"/>
        </a:p>
      </dgm:t>
    </dgm:pt>
    <dgm:pt modelId="{43A2115E-AE16-41DB-A96A-9C4E34F458E6}" type="pres">
      <dgm:prSet presAssocID="{5F2E5EDC-74D5-464B-A8C3-54AA5CC3E088}" presName="connTx" presStyleLbl="parChTrans1D2" presStyleIdx="2" presStyleCnt="4"/>
      <dgm:spPr/>
      <dgm:t>
        <a:bodyPr/>
        <a:lstStyle/>
        <a:p>
          <a:endParaRPr lang="en-US"/>
        </a:p>
      </dgm:t>
    </dgm:pt>
    <dgm:pt modelId="{DD102EEE-2D10-4F21-A664-35DCDDFE85C0}" type="pres">
      <dgm:prSet presAssocID="{D64DDD03-040C-4628-8BA4-8FA8AA5F84DA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36B09B-83E3-4BED-BB70-ABB14F84C9F5}" type="pres">
      <dgm:prSet presAssocID="{6A442051-4051-4C8E-8C47-CCFD0A3F671C}" presName="Name9" presStyleLbl="parChTrans1D2" presStyleIdx="3" presStyleCnt="4"/>
      <dgm:spPr/>
      <dgm:t>
        <a:bodyPr/>
        <a:lstStyle/>
        <a:p>
          <a:endParaRPr lang="en-US"/>
        </a:p>
      </dgm:t>
    </dgm:pt>
    <dgm:pt modelId="{44DFB3D3-0A39-4562-A7F9-4D07BABF0995}" type="pres">
      <dgm:prSet presAssocID="{6A442051-4051-4C8E-8C47-CCFD0A3F671C}" presName="connTx" presStyleLbl="parChTrans1D2" presStyleIdx="3" presStyleCnt="4"/>
      <dgm:spPr/>
      <dgm:t>
        <a:bodyPr/>
        <a:lstStyle/>
        <a:p>
          <a:endParaRPr lang="en-US"/>
        </a:p>
      </dgm:t>
    </dgm:pt>
    <dgm:pt modelId="{36C68A4C-CCD9-44CF-B14B-0C2862A37470}" type="pres">
      <dgm:prSet presAssocID="{1D72E089-B2A3-4BF2-BC59-41BF7748E795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542DD2F-B1A1-4482-9BBF-006A1A4781FA}" type="presOf" srcId="{6A442051-4051-4C8E-8C47-CCFD0A3F671C}" destId="{44DFB3D3-0A39-4562-A7F9-4D07BABF0995}" srcOrd="1" destOrd="0" presId="urn:microsoft.com/office/officeart/2005/8/layout/radial1"/>
    <dgm:cxn modelId="{DC905848-37DB-4E32-A72F-78B34DCC5B67}" type="presOf" srcId="{959B37ED-BBAD-4608-BF83-60E79D826C66}" destId="{77CAC91A-A2CF-42AD-A1DD-7733761ABA07}" srcOrd="1" destOrd="0" presId="urn:microsoft.com/office/officeart/2005/8/layout/radial1"/>
    <dgm:cxn modelId="{D64633CD-5664-451B-9C91-04CCDEAEA8E2}" type="presOf" srcId="{5F2E5EDC-74D5-464B-A8C3-54AA5CC3E088}" destId="{51FA9526-EA5F-464B-8FA8-79F91199C87A}" srcOrd="0" destOrd="0" presId="urn:microsoft.com/office/officeart/2005/8/layout/radial1"/>
    <dgm:cxn modelId="{EED915DE-6C2B-45D5-A6F0-8B995B16A131}" type="presOf" srcId="{6A442051-4051-4C8E-8C47-CCFD0A3F671C}" destId="{0136B09B-83E3-4BED-BB70-ABB14F84C9F5}" srcOrd="0" destOrd="0" presId="urn:microsoft.com/office/officeart/2005/8/layout/radial1"/>
    <dgm:cxn modelId="{571EE385-FAFC-4692-92FE-5E9EE16AACF2}" type="presOf" srcId="{0BC27D3B-1DD7-4B3E-80AD-575B6A90595D}" destId="{8077CC88-2288-4EB3-9445-149A98109BBD}" srcOrd="1" destOrd="0" presId="urn:microsoft.com/office/officeart/2005/8/layout/radial1"/>
    <dgm:cxn modelId="{C1C24F4E-760B-4A87-9059-79067899607C}" type="presOf" srcId="{99AAE2D8-EB24-40C5-81AE-53BD9305E45A}" destId="{DCDC5024-EF3D-45F4-9244-8E9825D95E74}" srcOrd="0" destOrd="0" presId="urn:microsoft.com/office/officeart/2005/8/layout/radial1"/>
    <dgm:cxn modelId="{96A7699B-3DE9-492B-A702-D572D9D3102B}" type="presOf" srcId="{D64DDD03-040C-4628-8BA4-8FA8AA5F84DA}" destId="{DD102EEE-2D10-4F21-A664-35DCDDFE85C0}" srcOrd="0" destOrd="0" presId="urn:microsoft.com/office/officeart/2005/8/layout/radial1"/>
    <dgm:cxn modelId="{F6F1852E-601A-420A-B340-4ECE7D451914}" type="presOf" srcId="{A078EC67-E22D-478F-9001-14ED45F3315E}" destId="{EECDAA93-F1E1-4EF2-9197-12149C0A5E6B}" srcOrd="0" destOrd="0" presId="urn:microsoft.com/office/officeart/2005/8/layout/radial1"/>
    <dgm:cxn modelId="{9DA2F98E-FCB0-4606-94F8-BAF58F73674D}" srcId="{0BDAE9AE-FA55-424E-B258-89816A3C577B}" destId="{99AAE2D8-EB24-40C5-81AE-53BD9305E45A}" srcOrd="1" destOrd="0" parTransId="{0BC27D3B-1DD7-4B3E-80AD-575B6A90595D}" sibTransId="{2F4B22E5-8223-4BA9-BBDA-01FD6D1C7B86}"/>
    <dgm:cxn modelId="{7502295B-763F-4826-B0DD-C17788A7F414}" srcId="{0BDAE9AE-FA55-424E-B258-89816A3C577B}" destId="{A078EC67-E22D-478F-9001-14ED45F3315E}" srcOrd="0" destOrd="0" parTransId="{959B37ED-BBAD-4608-BF83-60E79D826C66}" sibTransId="{C8946DA7-6457-4692-820C-AA7BE7706BC4}"/>
    <dgm:cxn modelId="{F5B8A64E-D08E-47DB-92BC-287AB1D037E5}" type="presOf" srcId="{0BDAE9AE-FA55-424E-B258-89816A3C577B}" destId="{547EEBD6-6C71-432F-A061-52817E7828E6}" srcOrd="0" destOrd="0" presId="urn:microsoft.com/office/officeart/2005/8/layout/radial1"/>
    <dgm:cxn modelId="{31C0B15F-5B10-44DE-BF50-1B8811D5090C}" type="presOf" srcId="{0E7FA9F8-4850-4B0B-ADEA-2436BD71D2E9}" destId="{FF851C89-5E93-4075-B89F-F08ACE86C30C}" srcOrd="0" destOrd="0" presId="urn:microsoft.com/office/officeart/2005/8/layout/radial1"/>
    <dgm:cxn modelId="{A46B3016-6A90-4C7F-9D2A-8BF5CF0F910C}" type="presOf" srcId="{1D72E089-B2A3-4BF2-BC59-41BF7748E795}" destId="{36C68A4C-CCD9-44CF-B14B-0C2862A37470}" srcOrd="0" destOrd="0" presId="urn:microsoft.com/office/officeart/2005/8/layout/radial1"/>
    <dgm:cxn modelId="{A70E67E4-D632-4942-8DDC-07F26969070B}" srcId="{0BDAE9AE-FA55-424E-B258-89816A3C577B}" destId="{1D72E089-B2A3-4BF2-BC59-41BF7748E795}" srcOrd="3" destOrd="0" parTransId="{6A442051-4051-4C8E-8C47-CCFD0A3F671C}" sibTransId="{A7118D1E-FF73-40A7-9C31-5F3D7E0FEC46}"/>
    <dgm:cxn modelId="{01114543-ECE9-4AF5-9B24-F980710D6C4B}" type="presOf" srcId="{959B37ED-BBAD-4608-BF83-60E79D826C66}" destId="{A3A49F56-2DE3-46D1-B143-68B144354A27}" srcOrd="0" destOrd="0" presId="urn:microsoft.com/office/officeart/2005/8/layout/radial1"/>
    <dgm:cxn modelId="{D530524A-0036-4A29-8CFB-E62CA08BF90E}" type="presOf" srcId="{5F2E5EDC-74D5-464B-A8C3-54AA5CC3E088}" destId="{43A2115E-AE16-41DB-A96A-9C4E34F458E6}" srcOrd="1" destOrd="0" presId="urn:microsoft.com/office/officeart/2005/8/layout/radial1"/>
    <dgm:cxn modelId="{24D2A36E-88A4-4967-A9D0-BB33D734E84F}" srcId="{0BDAE9AE-FA55-424E-B258-89816A3C577B}" destId="{D64DDD03-040C-4628-8BA4-8FA8AA5F84DA}" srcOrd="2" destOrd="0" parTransId="{5F2E5EDC-74D5-464B-A8C3-54AA5CC3E088}" sibTransId="{5B16FBC2-59E3-4DE0-8FEF-BC26F94A7873}"/>
    <dgm:cxn modelId="{C51730F1-BC14-4E16-8FB3-5748A8A83593}" srcId="{0E7FA9F8-4850-4B0B-ADEA-2436BD71D2E9}" destId="{0BDAE9AE-FA55-424E-B258-89816A3C577B}" srcOrd="0" destOrd="0" parTransId="{908B8AD0-6CCD-47AD-B0FE-D4CD91A145C6}" sibTransId="{97BC3588-DA13-4D96-9629-D4498F83DE32}"/>
    <dgm:cxn modelId="{506475D5-E948-4E81-AD38-D3AD54AA3868}" type="presOf" srcId="{0BC27D3B-1DD7-4B3E-80AD-575B6A90595D}" destId="{2FC6B7E5-3B90-4C8A-A169-8044CFDD8FA3}" srcOrd="0" destOrd="0" presId="urn:microsoft.com/office/officeart/2005/8/layout/radial1"/>
    <dgm:cxn modelId="{BD884483-0AD7-4FC8-81A4-778AAB86891A}" type="presParOf" srcId="{FF851C89-5E93-4075-B89F-F08ACE86C30C}" destId="{547EEBD6-6C71-432F-A061-52817E7828E6}" srcOrd="0" destOrd="0" presId="urn:microsoft.com/office/officeart/2005/8/layout/radial1"/>
    <dgm:cxn modelId="{ED6624AB-C3FD-405F-8418-606AF031CAD9}" type="presParOf" srcId="{FF851C89-5E93-4075-B89F-F08ACE86C30C}" destId="{A3A49F56-2DE3-46D1-B143-68B144354A27}" srcOrd="1" destOrd="0" presId="urn:microsoft.com/office/officeart/2005/8/layout/radial1"/>
    <dgm:cxn modelId="{58804568-DAD0-4EB8-9697-60A17B070318}" type="presParOf" srcId="{A3A49F56-2DE3-46D1-B143-68B144354A27}" destId="{77CAC91A-A2CF-42AD-A1DD-7733761ABA07}" srcOrd="0" destOrd="0" presId="urn:microsoft.com/office/officeart/2005/8/layout/radial1"/>
    <dgm:cxn modelId="{AA6AECC6-CA65-415C-9CEE-D2AB4B0B65E7}" type="presParOf" srcId="{FF851C89-5E93-4075-B89F-F08ACE86C30C}" destId="{EECDAA93-F1E1-4EF2-9197-12149C0A5E6B}" srcOrd="2" destOrd="0" presId="urn:microsoft.com/office/officeart/2005/8/layout/radial1"/>
    <dgm:cxn modelId="{7282E734-DD33-45D0-8053-AF2A0CA8AEEC}" type="presParOf" srcId="{FF851C89-5E93-4075-B89F-F08ACE86C30C}" destId="{2FC6B7E5-3B90-4C8A-A169-8044CFDD8FA3}" srcOrd="3" destOrd="0" presId="urn:microsoft.com/office/officeart/2005/8/layout/radial1"/>
    <dgm:cxn modelId="{04DB3445-022F-4829-B38C-F6681B54C3CE}" type="presParOf" srcId="{2FC6B7E5-3B90-4C8A-A169-8044CFDD8FA3}" destId="{8077CC88-2288-4EB3-9445-149A98109BBD}" srcOrd="0" destOrd="0" presId="urn:microsoft.com/office/officeart/2005/8/layout/radial1"/>
    <dgm:cxn modelId="{296B3FEE-F50F-40C4-B0DC-8F2AF3CC95F4}" type="presParOf" srcId="{FF851C89-5E93-4075-B89F-F08ACE86C30C}" destId="{DCDC5024-EF3D-45F4-9244-8E9825D95E74}" srcOrd="4" destOrd="0" presId="urn:microsoft.com/office/officeart/2005/8/layout/radial1"/>
    <dgm:cxn modelId="{55BF872B-D3CA-4305-B6A6-1B0043EE8CA3}" type="presParOf" srcId="{FF851C89-5E93-4075-B89F-F08ACE86C30C}" destId="{51FA9526-EA5F-464B-8FA8-79F91199C87A}" srcOrd="5" destOrd="0" presId="urn:microsoft.com/office/officeart/2005/8/layout/radial1"/>
    <dgm:cxn modelId="{FDB045A9-A494-4ED3-8255-9DA8580AF41B}" type="presParOf" srcId="{51FA9526-EA5F-464B-8FA8-79F91199C87A}" destId="{43A2115E-AE16-41DB-A96A-9C4E34F458E6}" srcOrd="0" destOrd="0" presId="urn:microsoft.com/office/officeart/2005/8/layout/radial1"/>
    <dgm:cxn modelId="{8A372626-E636-4825-8B19-77C3512AC3A0}" type="presParOf" srcId="{FF851C89-5E93-4075-B89F-F08ACE86C30C}" destId="{DD102EEE-2D10-4F21-A664-35DCDDFE85C0}" srcOrd="6" destOrd="0" presId="urn:microsoft.com/office/officeart/2005/8/layout/radial1"/>
    <dgm:cxn modelId="{20481538-0D7F-49C8-8005-D8D124EC434B}" type="presParOf" srcId="{FF851C89-5E93-4075-B89F-F08ACE86C30C}" destId="{0136B09B-83E3-4BED-BB70-ABB14F84C9F5}" srcOrd="7" destOrd="0" presId="urn:microsoft.com/office/officeart/2005/8/layout/radial1"/>
    <dgm:cxn modelId="{BDB3EEB4-0EB7-4FF8-8BF9-8BD7C8B03396}" type="presParOf" srcId="{0136B09B-83E3-4BED-BB70-ABB14F84C9F5}" destId="{44DFB3D3-0A39-4562-A7F9-4D07BABF0995}" srcOrd="0" destOrd="0" presId="urn:microsoft.com/office/officeart/2005/8/layout/radial1"/>
    <dgm:cxn modelId="{0A033D60-8376-4E88-AD58-23F98ED1D0D1}" type="presParOf" srcId="{FF851C89-5E93-4075-B89F-F08ACE86C30C}" destId="{36C68A4C-CCD9-44CF-B14B-0C2862A37470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870DB8-ABEA-43B3-9AA7-71CFBCB14A83}">
      <dsp:nvSpPr>
        <dsp:cNvPr id="0" name=""/>
        <dsp:cNvSpPr/>
      </dsp:nvSpPr>
      <dsp:spPr>
        <a:xfrm>
          <a:off x="719326" y="226876"/>
          <a:ext cx="3189564" cy="3189564"/>
        </a:xfrm>
        <a:prstGeom prst="pie">
          <a:avLst>
            <a:gd name="adj1" fmla="val 16200000"/>
            <a:gd name="adj2" fmla="val 20520000"/>
          </a:avLst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H" sz="1400" b="1" kern="1200" dirty="0" err="1" smtClean="0">
              <a:solidFill>
                <a:schemeClr val="tx1"/>
              </a:solidFill>
            </a:rPr>
            <a:t>Trademark</a:t>
          </a:r>
          <a:r>
            <a:rPr lang="fr-CH" sz="1400" b="1" kern="1200" dirty="0" smtClean="0">
              <a:solidFill>
                <a:schemeClr val="tx1"/>
              </a:solidFill>
            </a:rPr>
            <a:t>/Design</a:t>
          </a:r>
          <a:endParaRPr lang="en-US" sz="1400" b="1" kern="1200" dirty="0">
            <a:solidFill>
              <a:schemeClr val="tx1"/>
            </a:solidFill>
          </a:endParaRPr>
        </a:p>
      </dsp:txBody>
      <dsp:txXfrm>
        <a:off x="2354357" y="703412"/>
        <a:ext cx="1082173" cy="740434"/>
      </dsp:txXfrm>
    </dsp:sp>
    <dsp:sp modelId="{84168FB5-CBF4-4917-8375-64B9394590E2}">
      <dsp:nvSpPr>
        <dsp:cNvPr id="0" name=""/>
        <dsp:cNvSpPr/>
      </dsp:nvSpPr>
      <dsp:spPr>
        <a:xfrm>
          <a:off x="607691" y="380659"/>
          <a:ext cx="3189564" cy="3189564"/>
        </a:xfrm>
        <a:prstGeom prst="pie">
          <a:avLst>
            <a:gd name="adj1" fmla="val 20520000"/>
            <a:gd name="adj2" fmla="val 3240000"/>
          </a:avLst>
        </a:prstGeom>
        <a:solidFill>
          <a:srgbClr val="9CA6B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H" sz="1900" b="0" kern="1200" dirty="0" smtClean="0">
              <a:solidFill>
                <a:schemeClr val="tx1"/>
              </a:solidFill>
            </a:rPr>
            <a:t>Patent</a:t>
          </a:r>
          <a:endParaRPr lang="en-US" sz="1900" b="0" kern="1200" dirty="0">
            <a:solidFill>
              <a:schemeClr val="tx1"/>
            </a:solidFill>
          </a:endParaRPr>
        </a:p>
      </dsp:txBody>
      <dsp:txXfrm>
        <a:off x="2692299" y="1823557"/>
        <a:ext cx="949275" cy="801188"/>
      </dsp:txXfrm>
    </dsp:sp>
    <dsp:sp modelId="{92D96BD7-89DC-4CA1-8EA4-785C7352BC65}">
      <dsp:nvSpPr>
        <dsp:cNvPr id="0" name=""/>
        <dsp:cNvSpPr/>
      </dsp:nvSpPr>
      <dsp:spPr>
        <a:xfrm>
          <a:off x="607691" y="380659"/>
          <a:ext cx="3189564" cy="3189564"/>
        </a:xfrm>
        <a:prstGeom prst="pie">
          <a:avLst>
            <a:gd name="adj1" fmla="val 3240000"/>
            <a:gd name="adj2" fmla="val 7560000"/>
          </a:avLst>
        </a:prstGeom>
        <a:solidFill>
          <a:srgbClr val="9CA6B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H" sz="1900" b="0" kern="1200" dirty="0" smtClean="0">
              <a:solidFill>
                <a:schemeClr val="tx1"/>
              </a:solidFill>
            </a:rPr>
            <a:t>Utility model</a:t>
          </a:r>
          <a:endParaRPr lang="en-US" sz="1900" b="0" kern="1200" dirty="0">
            <a:solidFill>
              <a:schemeClr val="tx1"/>
            </a:solidFill>
          </a:endParaRPr>
        </a:p>
      </dsp:txBody>
      <dsp:txXfrm>
        <a:off x="1632908" y="2772832"/>
        <a:ext cx="1139130" cy="683478"/>
      </dsp:txXfrm>
    </dsp:sp>
    <dsp:sp modelId="{14DCC54A-47CB-4B16-ADAD-8BEE719F2E3A}">
      <dsp:nvSpPr>
        <dsp:cNvPr id="0" name=""/>
        <dsp:cNvSpPr/>
      </dsp:nvSpPr>
      <dsp:spPr>
        <a:xfrm>
          <a:off x="607691" y="380659"/>
          <a:ext cx="3189564" cy="3189564"/>
        </a:xfrm>
        <a:prstGeom prst="pie">
          <a:avLst>
            <a:gd name="adj1" fmla="val 7560000"/>
            <a:gd name="adj2" fmla="val 11880000"/>
          </a:avLst>
        </a:prstGeom>
        <a:solidFill>
          <a:srgbClr val="9CA6B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H" sz="1900" b="0" kern="1200" dirty="0" smtClean="0">
              <a:solidFill>
                <a:schemeClr val="tx1"/>
              </a:solidFill>
            </a:rPr>
            <a:t>Trade secret</a:t>
          </a:r>
          <a:endParaRPr lang="en-US" sz="1900" b="0" kern="1200" dirty="0">
            <a:solidFill>
              <a:schemeClr val="tx1"/>
            </a:solidFill>
          </a:endParaRPr>
        </a:p>
      </dsp:txBody>
      <dsp:txXfrm>
        <a:off x="759575" y="1823557"/>
        <a:ext cx="949275" cy="801188"/>
      </dsp:txXfrm>
    </dsp:sp>
    <dsp:sp modelId="{1767F40C-80B6-4400-B1F4-38F18C57E44D}">
      <dsp:nvSpPr>
        <dsp:cNvPr id="0" name=""/>
        <dsp:cNvSpPr/>
      </dsp:nvSpPr>
      <dsp:spPr>
        <a:xfrm>
          <a:off x="607691" y="380659"/>
          <a:ext cx="3189564" cy="3189564"/>
        </a:xfrm>
        <a:prstGeom prst="pie">
          <a:avLst>
            <a:gd name="adj1" fmla="val 11880000"/>
            <a:gd name="adj2" fmla="val 16200000"/>
          </a:avLst>
        </a:prstGeom>
        <a:solidFill>
          <a:srgbClr val="9CA6B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H" sz="1900" b="0" kern="1200" dirty="0" smtClean="0">
              <a:solidFill>
                <a:schemeClr val="tx1"/>
              </a:solidFill>
            </a:rPr>
            <a:t>Copyright</a:t>
          </a:r>
          <a:endParaRPr lang="en-US" sz="1900" b="0" kern="1200" dirty="0">
            <a:solidFill>
              <a:schemeClr val="tx1"/>
            </a:solidFill>
          </a:endParaRPr>
        </a:p>
      </dsp:txBody>
      <dsp:txXfrm>
        <a:off x="1072836" y="866688"/>
        <a:ext cx="1082173" cy="7404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7EEBD6-6C71-432F-A061-52817E7828E6}">
      <dsp:nvSpPr>
        <dsp:cNvPr id="0" name=""/>
        <dsp:cNvSpPr/>
      </dsp:nvSpPr>
      <dsp:spPr>
        <a:xfrm>
          <a:off x="3317797" y="1963130"/>
          <a:ext cx="1492405" cy="149240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H" sz="2200" kern="1200" dirty="0" err="1" smtClean="0"/>
            <a:t>Fashion</a:t>
          </a:r>
          <a:endParaRPr lang="en-US" sz="2200" kern="1200" dirty="0"/>
        </a:p>
      </dsp:txBody>
      <dsp:txXfrm>
        <a:off x="3536355" y="2181688"/>
        <a:ext cx="1055289" cy="1055289"/>
      </dsp:txXfrm>
    </dsp:sp>
    <dsp:sp modelId="{A3A49F56-2DE3-46D1-B143-68B144354A27}">
      <dsp:nvSpPr>
        <dsp:cNvPr id="0" name=""/>
        <dsp:cNvSpPr/>
      </dsp:nvSpPr>
      <dsp:spPr>
        <a:xfrm rot="16200000">
          <a:off x="3838366" y="1720972"/>
          <a:ext cx="451266" cy="33050"/>
        </a:xfrm>
        <a:custGeom>
          <a:avLst/>
          <a:gdLst/>
          <a:ahLst/>
          <a:cxnLst/>
          <a:rect l="0" t="0" r="0" b="0"/>
          <a:pathLst>
            <a:path>
              <a:moveTo>
                <a:pt x="0" y="16525"/>
              </a:moveTo>
              <a:lnTo>
                <a:pt x="451266" y="1652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052718" y="1726216"/>
        <a:ext cx="22563" cy="22563"/>
      </dsp:txXfrm>
    </dsp:sp>
    <dsp:sp modelId="{EECDAA93-F1E1-4EF2-9197-12149C0A5E6B}">
      <dsp:nvSpPr>
        <dsp:cNvPr id="0" name=""/>
        <dsp:cNvSpPr/>
      </dsp:nvSpPr>
      <dsp:spPr>
        <a:xfrm>
          <a:off x="3317797" y="19459"/>
          <a:ext cx="1492405" cy="149240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H" sz="1500" kern="1200" dirty="0" err="1" smtClean="0"/>
            <a:t>Clothes</a:t>
          </a:r>
          <a:endParaRPr lang="en-US" sz="1500" kern="1200" dirty="0"/>
        </a:p>
      </dsp:txBody>
      <dsp:txXfrm>
        <a:off x="3536355" y="238017"/>
        <a:ext cx="1055289" cy="1055289"/>
      </dsp:txXfrm>
    </dsp:sp>
    <dsp:sp modelId="{2FC6B7E5-3B90-4C8A-A169-8044CFDD8FA3}">
      <dsp:nvSpPr>
        <dsp:cNvPr id="0" name=""/>
        <dsp:cNvSpPr/>
      </dsp:nvSpPr>
      <dsp:spPr>
        <a:xfrm>
          <a:off x="4810202" y="2692808"/>
          <a:ext cx="451266" cy="33050"/>
        </a:xfrm>
        <a:custGeom>
          <a:avLst/>
          <a:gdLst/>
          <a:ahLst/>
          <a:cxnLst/>
          <a:rect l="0" t="0" r="0" b="0"/>
          <a:pathLst>
            <a:path>
              <a:moveTo>
                <a:pt x="0" y="16525"/>
              </a:moveTo>
              <a:lnTo>
                <a:pt x="451266" y="1652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024554" y="2698051"/>
        <a:ext cx="22563" cy="22563"/>
      </dsp:txXfrm>
    </dsp:sp>
    <dsp:sp modelId="{DCDC5024-EF3D-45F4-9244-8E9825D95E74}">
      <dsp:nvSpPr>
        <dsp:cNvPr id="0" name=""/>
        <dsp:cNvSpPr/>
      </dsp:nvSpPr>
      <dsp:spPr>
        <a:xfrm>
          <a:off x="5261469" y="1963130"/>
          <a:ext cx="1492405" cy="149240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H" sz="1500" kern="1200" dirty="0" err="1" smtClean="0"/>
            <a:t>Watches</a:t>
          </a:r>
          <a:r>
            <a:rPr lang="fr-CH" sz="1500" kern="1200" dirty="0" smtClean="0"/>
            <a:t> and </a:t>
          </a:r>
          <a:r>
            <a:rPr lang="fr-CH" sz="1500" kern="1200" dirty="0" err="1" smtClean="0"/>
            <a:t>Jewerly</a:t>
          </a:r>
          <a:endParaRPr lang="en-US" sz="1500" kern="1200" dirty="0"/>
        </a:p>
      </dsp:txBody>
      <dsp:txXfrm>
        <a:off x="5480027" y="2181688"/>
        <a:ext cx="1055289" cy="1055289"/>
      </dsp:txXfrm>
    </dsp:sp>
    <dsp:sp modelId="{51FA9526-EA5F-464B-8FA8-79F91199C87A}">
      <dsp:nvSpPr>
        <dsp:cNvPr id="0" name=""/>
        <dsp:cNvSpPr/>
      </dsp:nvSpPr>
      <dsp:spPr>
        <a:xfrm rot="5400000">
          <a:off x="3838366" y="3664644"/>
          <a:ext cx="451266" cy="33050"/>
        </a:xfrm>
        <a:custGeom>
          <a:avLst/>
          <a:gdLst/>
          <a:ahLst/>
          <a:cxnLst/>
          <a:rect l="0" t="0" r="0" b="0"/>
          <a:pathLst>
            <a:path>
              <a:moveTo>
                <a:pt x="0" y="16525"/>
              </a:moveTo>
              <a:lnTo>
                <a:pt x="451266" y="1652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052718" y="3669887"/>
        <a:ext cx="22563" cy="22563"/>
      </dsp:txXfrm>
    </dsp:sp>
    <dsp:sp modelId="{DD102EEE-2D10-4F21-A664-35DCDDFE85C0}">
      <dsp:nvSpPr>
        <dsp:cNvPr id="0" name=""/>
        <dsp:cNvSpPr/>
      </dsp:nvSpPr>
      <dsp:spPr>
        <a:xfrm>
          <a:off x="3317797" y="3906802"/>
          <a:ext cx="1492405" cy="149240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H" sz="1500" kern="1200" dirty="0" err="1" smtClean="0"/>
            <a:t>Shoes</a:t>
          </a:r>
          <a:endParaRPr lang="en-US" sz="1500" kern="1200" dirty="0"/>
        </a:p>
      </dsp:txBody>
      <dsp:txXfrm>
        <a:off x="3536355" y="4125360"/>
        <a:ext cx="1055289" cy="1055289"/>
      </dsp:txXfrm>
    </dsp:sp>
    <dsp:sp modelId="{0136B09B-83E3-4BED-BB70-ABB14F84C9F5}">
      <dsp:nvSpPr>
        <dsp:cNvPr id="0" name=""/>
        <dsp:cNvSpPr/>
      </dsp:nvSpPr>
      <dsp:spPr>
        <a:xfrm rot="10800000">
          <a:off x="2866530" y="2692808"/>
          <a:ext cx="451266" cy="33050"/>
        </a:xfrm>
        <a:custGeom>
          <a:avLst/>
          <a:gdLst/>
          <a:ahLst/>
          <a:cxnLst/>
          <a:rect l="0" t="0" r="0" b="0"/>
          <a:pathLst>
            <a:path>
              <a:moveTo>
                <a:pt x="0" y="16525"/>
              </a:moveTo>
              <a:lnTo>
                <a:pt x="451266" y="1652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800000">
        <a:off x="3080882" y="2698051"/>
        <a:ext cx="22563" cy="22563"/>
      </dsp:txXfrm>
    </dsp:sp>
    <dsp:sp modelId="{36C68A4C-CCD9-44CF-B14B-0C2862A37470}">
      <dsp:nvSpPr>
        <dsp:cNvPr id="0" name=""/>
        <dsp:cNvSpPr/>
      </dsp:nvSpPr>
      <dsp:spPr>
        <a:xfrm>
          <a:off x="1374125" y="1963130"/>
          <a:ext cx="1492405" cy="149240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H" sz="1500" kern="1200" dirty="0" err="1" smtClean="0"/>
            <a:t>Accessories</a:t>
          </a:r>
          <a:endParaRPr lang="en-US" sz="1500" kern="1200" dirty="0"/>
        </a:p>
      </dsp:txBody>
      <dsp:txXfrm>
        <a:off x="1592683" y="2181688"/>
        <a:ext cx="1055289" cy="10552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427CFF2-91EA-9445-8AAB-CD47EF54256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1159D5-B5FF-FC4E-A057-9CCCAFD35D4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557F0E-C025-E746-9A3A-EFE72267497D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305FA0-5BA4-E94D-8706-43CE96AF261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1BABBD-7091-A941-8D90-D5FF551A1BF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C369EA-581E-1E44-A278-6C7A70ADE9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1605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6779AF-CA5E-3841-9ABB-B8BD7D9CAAF8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4548AE-B556-3746-9792-D6FA3354F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091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4548AE-B556-3746-9792-D6FA3354F64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6559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548AE-B556-3746-9792-D6FA3354F64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236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548AE-B556-3746-9792-D6FA3354F64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941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 descr="WIPO logo">
            <a:extLst>
              <a:ext uri="{FF2B5EF4-FFF2-40B4-BE49-F238E27FC236}">
                <a16:creationId xmlns:a16="http://schemas.microsoft.com/office/drawing/2014/main" id="{F7E34A24-5F89-104A-94E0-4723A654C2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303254" y="5242489"/>
            <a:ext cx="1710186" cy="12009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9CA77F-D794-A140-9457-7D9B0AD9D96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55663" y="2592544"/>
            <a:ext cx="4434794" cy="1558013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4F028D-0533-0F42-BA42-179190254BD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55663" y="4520153"/>
            <a:ext cx="4434794" cy="301752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="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 name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B254EDB-3497-9943-9BE2-CC67FF3C4D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4986" y="4859289"/>
            <a:ext cx="4435726" cy="301752"/>
          </a:xfrm>
        </p:spPr>
        <p:txBody>
          <a:bodyPr anchor="ctr">
            <a:noAutofit/>
          </a:bodyPr>
          <a:lstStyle>
            <a:lvl1pPr>
              <a:defRPr sz="1600" b="0">
                <a:latin typeface="+mn-lt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Presenter title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7F99A04D-E0FE-9542-8373-A67813C0E8A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4986" y="5447262"/>
            <a:ext cx="4435726" cy="301752"/>
          </a:xfrm>
        </p:spPr>
        <p:txBody>
          <a:bodyPr anchor="ctr">
            <a:noAutofit/>
          </a:bodyPr>
          <a:lstStyle>
            <a:lvl1pPr>
              <a:defRPr sz="1600" b="0">
                <a:latin typeface="+mn-lt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Division or section</a:t>
            </a:r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3DAD5704-FF4A-F841-906E-EAD001AE5E1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682727" y="0"/>
            <a:ext cx="7509273" cy="5753100"/>
          </a:xfrm>
          <a:custGeom>
            <a:avLst/>
            <a:gdLst>
              <a:gd name="connsiteX0" fmla="*/ 0 w 7509273"/>
              <a:gd name="connsiteY0" fmla="*/ 0 h 5753100"/>
              <a:gd name="connsiteX1" fmla="*/ 1655392 w 7509273"/>
              <a:gd name="connsiteY1" fmla="*/ 0 h 5753100"/>
              <a:gd name="connsiteX2" fmla="*/ 2797663 w 7509273"/>
              <a:gd name="connsiteY2" fmla="*/ 4137098 h 5753100"/>
              <a:gd name="connsiteX3" fmla="*/ 4025605 w 7509273"/>
              <a:gd name="connsiteY3" fmla="*/ 0 h 5753100"/>
              <a:gd name="connsiteX4" fmla="*/ 5803359 w 7509273"/>
              <a:gd name="connsiteY4" fmla="*/ 0 h 5753100"/>
              <a:gd name="connsiteX5" fmla="*/ 7002745 w 7509273"/>
              <a:gd name="connsiteY5" fmla="*/ 4137098 h 5753100"/>
              <a:gd name="connsiteX6" fmla="*/ 7509273 w 7509273"/>
              <a:gd name="connsiteY6" fmla="*/ 2302546 h 5753100"/>
              <a:gd name="connsiteX7" fmla="*/ 7509273 w 7509273"/>
              <a:gd name="connsiteY7" fmla="*/ 5753100 h 5753100"/>
              <a:gd name="connsiteX8" fmla="*/ 6214293 w 7509273"/>
              <a:gd name="connsiteY8" fmla="*/ 5753100 h 5753100"/>
              <a:gd name="connsiteX9" fmla="*/ 4924096 w 7509273"/>
              <a:gd name="connsiteY9" fmla="*/ 1524851 h 5753100"/>
              <a:gd name="connsiteX10" fmla="*/ 3639873 w 7509273"/>
              <a:gd name="connsiteY10" fmla="*/ 5753100 h 5753100"/>
              <a:gd name="connsiteX11" fmla="*/ 1925585 w 7509273"/>
              <a:gd name="connsiteY11" fmla="*/ 575310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509273" h="5753100">
                <a:moveTo>
                  <a:pt x="0" y="0"/>
                </a:moveTo>
                <a:lnTo>
                  <a:pt x="1655392" y="0"/>
                </a:lnTo>
                <a:lnTo>
                  <a:pt x="2797663" y="4137098"/>
                </a:lnTo>
                <a:lnTo>
                  <a:pt x="4025605" y="0"/>
                </a:lnTo>
                <a:lnTo>
                  <a:pt x="5803359" y="0"/>
                </a:lnTo>
                <a:lnTo>
                  <a:pt x="7002745" y="4137098"/>
                </a:lnTo>
                <a:lnTo>
                  <a:pt x="7509273" y="2302546"/>
                </a:lnTo>
                <a:lnTo>
                  <a:pt x="7509273" y="5753100"/>
                </a:lnTo>
                <a:lnTo>
                  <a:pt x="6214293" y="5753100"/>
                </a:lnTo>
                <a:lnTo>
                  <a:pt x="4924096" y="1524851"/>
                </a:lnTo>
                <a:lnTo>
                  <a:pt x="3639873" y="5753100"/>
                </a:lnTo>
                <a:lnTo>
                  <a:pt x="1925585" y="575310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algn="ctr">
              <a:lnSpc>
                <a:spcPct val="90000"/>
              </a:lnSpc>
              <a:spcBef>
                <a:spcPts val="0"/>
              </a:spcBef>
              <a:defRPr sz="1400" b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the icon to change the photo, </a:t>
            </a:r>
            <a:br>
              <a:rPr lang="en-US" dirty="0"/>
            </a:br>
            <a:r>
              <a:rPr lang="en-US" dirty="0"/>
              <a:t>or delete the placeholder for a plain title page.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1969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3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hoto [light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BFE23DB-8A84-8B4E-9EE9-B987387C6C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287" y="571500"/>
            <a:ext cx="6966514" cy="997196"/>
          </a:xfrm>
        </p:spPr>
        <p:txBody>
          <a:bodyPr anchor="t"/>
          <a:lstStyle/>
          <a:p>
            <a:r>
              <a:rPr lang="en-US"/>
              <a:t>Slide Heading</a:t>
            </a:r>
          </a:p>
        </p:txBody>
      </p:sp>
      <p:sp>
        <p:nvSpPr>
          <p:cNvPr id="29" name="Content Placeholder 6">
            <a:extLst>
              <a:ext uri="{FF2B5EF4-FFF2-40B4-BE49-F238E27FC236}">
                <a16:creationId xmlns:a16="http://schemas.microsoft.com/office/drawing/2014/main" id="{9C7EB901-7740-824D-9A01-AD7BCCAC8021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295400" y="2133601"/>
            <a:ext cx="6248400" cy="3619500"/>
          </a:xfrm>
          <a:noFill/>
        </p:spPr>
        <p:txBody>
          <a:bodyPr anchor="t">
            <a:normAutofit/>
          </a:bodyPr>
          <a:lstStyle>
            <a:lvl1pPr marL="0" indent="-457200">
              <a:tabLst/>
              <a:defRPr lang="en-US" sz="2800" dirty="0"/>
            </a:lvl1pPr>
          </a:lstStyle>
          <a:p>
            <a:pPr lvl="0"/>
            <a:r>
              <a:rPr lang="en-US" dirty="0"/>
              <a:t>Multi-use placeholder: </a:t>
            </a:r>
            <a:br>
              <a:rPr lang="en-US" dirty="0"/>
            </a:br>
            <a:r>
              <a:rPr lang="en-US" dirty="0"/>
              <a:t>•  paste a graphic from another report</a:t>
            </a:r>
            <a:br>
              <a:rPr lang="en-US" dirty="0"/>
            </a:br>
            <a:r>
              <a:rPr lang="en-US" dirty="0"/>
              <a:t>•  use the icons to add chart/ table</a:t>
            </a:r>
            <a:br>
              <a:rPr lang="en-US" dirty="0"/>
            </a:br>
            <a:r>
              <a:rPr lang="en-US" dirty="0"/>
              <a:t>•  or just use it for text</a:t>
            </a:r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DEE92078-47EE-DE4C-8C99-C85B96B0F0A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194923" y="0"/>
            <a:ext cx="4997078" cy="6858000"/>
          </a:xfrm>
          <a:custGeom>
            <a:avLst/>
            <a:gdLst>
              <a:gd name="connsiteX0" fmla="*/ 4462378 w 4997078"/>
              <a:gd name="connsiteY0" fmla="*/ 6626880 h 6858000"/>
              <a:gd name="connsiteX1" fmla="*/ 4501466 w 4997078"/>
              <a:gd name="connsiteY1" fmla="*/ 6626880 h 6858000"/>
              <a:gd name="connsiteX2" fmla="*/ 4520829 w 4997078"/>
              <a:gd name="connsiteY2" fmla="*/ 6643207 h 6858000"/>
              <a:gd name="connsiteX3" fmla="*/ 4498339 w 4997078"/>
              <a:gd name="connsiteY3" fmla="*/ 6659651 h 6858000"/>
              <a:gd name="connsiteX4" fmla="*/ 4462378 w 4997078"/>
              <a:gd name="connsiteY4" fmla="*/ 6659651 h 6858000"/>
              <a:gd name="connsiteX5" fmla="*/ 4668152 w 4997078"/>
              <a:gd name="connsiteY5" fmla="*/ 6624087 h 6858000"/>
              <a:gd name="connsiteX6" fmla="*/ 4709284 w 4997078"/>
              <a:gd name="connsiteY6" fmla="*/ 6664900 h 6858000"/>
              <a:gd name="connsiteX7" fmla="*/ 4667196 w 4997078"/>
              <a:gd name="connsiteY7" fmla="*/ 6704785 h 6858000"/>
              <a:gd name="connsiteX8" fmla="*/ 4667196 w 4997078"/>
              <a:gd name="connsiteY8" fmla="*/ 6704435 h 6858000"/>
              <a:gd name="connsiteX9" fmla="*/ 4661837 w 4997078"/>
              <a:gd name="connsiteY9" fmla="*/ 6704398 h 6858000"/>
              <a:gd name="connsiteX10" fmla="*/ 4626064 w 4997078"/>
              <a:gd name="connsiteY10" fmla="*/ 6663967 h 6858000"/>
              <a:gd name="connsiteX11" fmla="*/ 4668152 w 4997078"/>
              <a:gd name="connsiteY11" fmla="*/ 6624087 h 6858000"/>
              <a:gd name="connsiteX12" fmla="*/ 4428823 w 4997078"/>
              <a:gd name="connsiteY12" fmla="*/ 6605188 h 6858000"/>
              <a:gd name="connsiteX13" fmla="*/ 4428823 w 4997078"/>
              <a:gd name="connsiteY13" fmla="*/ 6724960 h 6858000"/>
              <a:gd name="connsiteX14" fmla="*/ 4462378 w 4997078"/>
              <a:gd name="connsiteY14" fmla="*/ 6724960 h 6858000"/>
              <a:gd name="connsiteX15" fmla="*/ 4462378 w 4997078"/>
              <a:gd name="connsiteY15" fmla="*/ 6682160 h 6858000"/>
              <a:gd name="connsiteX16" fmla="*/ 4514334 w 4997078"/>
              <a:gd name="connsiteY16" fmla="*/ 6682160 h 6858000"/>
              <a:gd name="connsiteX17" fmla="*/ 4555226 w 4997078"/>
              <a:gd name="connsiteY17" fmla="*/ 6641575 h 6858000"/>
              <a:gd name="connsiteX18" fmla="*/ 4511688 w 4997078"/>
              <a:gd name="connsiteY18" fmla="*/ 6605188 h 6858000"/>
              <a:gd name="connsiteX19" fmla="*/ 4345838 w 4997078"/>
              <a:gd name="connsiteY19" fmla="*/ 6605188 h 6858000"/>
              <a:gd name="connsiteX20" fmla="*/ 4345838 w 4997078"/>
              <a:gd name="connsiteY20" fmla="*/ 6724844 h 6858000"/>
              <a:gd name="connsiteX21" fmla="*/ 4379393 w 4997078"/>
              <a:gd name="connsiteY21" fmla="*/ 6724844 h 6858000"/>
              <a:gd name="connsiteX22" fmla="*/ 4379393 w 4997078"/>
              <a:gd name="connsiteY22" fmla="*/ 6605188 h 6858000"/>
              <a:gd name="connsiteX23" fmla="*/ 4112878 w 4997078"/>
              <a:gd name="connsiteY23" fmla="*/ 6605188 h 6858000"/>
              <a:gd name="connsiteX24" fmla="*/ 4152927 w 4997078"/>
              <a:gd name="connsiteY24" fmla="*/ 6724844 h 6858000"/>
              <a:gd name="connsiteX25" fmla="*/ 4187445 w 4997078"/>
              <a:gd name="connsiteY25" fmla="*/ 6724844 h 6858000"/>
              <a:gd name="connsiteX26" fmla="*/ 4213302 w 4997078"/>
              <a:gd name="connsiteY26" fmla="*/ 6639709 h 6858000"/>
              <a:gd name="connsiteX27" fmla="*/ 4239280 w 4997078"/>
              <a:gd name="connsiteY27" fmla="*/ 6724844 h 6858000"/>
              <a:gd name="connsiteX28" fmla="*/ 4273797 w 4997078"/>
              <a:gd name="connsiteY28" fmla="*/ 6724844 h 6858000"/>
              <a:gd name="connsiteX29" fmla="*/ 4312765 w 4997078"/>
              <a:gd name="connsiteY29" fmla="*/ 6605188 h 6858000"/>
              <a:gd name="connsiteX30" fmla="*/ 4279210 w 4997078"/>
              <a:gd name="connsiteY30" fmla="*/ 6605188 h 6858000"/>
              <a:gd name="connsiteX31" fmla="*/ 4255156 w 4997078"/>
              <a:gd name="connsiteY31" fmla="*/ 6692306 h 6858000"/>
              <a:gd name="connsiteX32" fmla="*/ 4229899 w 4997078"/>
              <a:gd name="connsiteY32" fmla="*/ 6605188 h 6858000"/>
              <a:gd name="connsiteX33" fmla="*/ 4196344 w 4997078"/>
              <a:gd name="connsiteY33" fmla="*/ 6605188 h 6858000"/>
              <a:gd name="connsiteX34" fmla="*/ 4170487 w 4997078"/>
              <a:gd name="connsiteY34" fmla="*/ 6692306 h 6858000"/>
              <a:gd name="connsiteX35" fmla="*/ 4146433 w 4997078"/>
              <a:gd name="connsiteY35" fmla="*/ 6605188 h 6858000"/>
              <a:gd name="connsiteX36" fmla="*/ 4667196 w 4997078"/>
              <a:gd name="connsiteY36" fmla="*/ 6601340 h 6858000"/>
              <a:gd name="connsiteX37" fmla="*/ 4590585 w 4997078"/>
              <a:gd name="connsiteY37" fmla="*/ 6664433 h 6858000"/>
              <a:gd name="connsiteX38" fmla="*/ 4667316 w 4997078"/>
              <a:gd name="connsiteY38" fmla="*/ 6727643 h 6858000"/>
              <a:gd name="connsiteX39" fmla="*/ 4743928 w 4997078"/>
              <a:gd name="connsiteY39" fmla="*/ 6664433 h 6858000"/>
              <a:gd name="connsiteX40" fmla="*/ 4667196 w 4997078"/>
              <a:gd name="connsiteY40" fmla="*/ 6601340 h 6858000"/>
              <a:gd name="connsiteX41" fmla="*/ 2196932 w 4997078"/>
              <a:gd name="connsiteY41" fmla="*/ 0 h 6858000"/>
              <a:gd name="connsiteX42" fmla="*/ 3650167 w 4997078"/>
              <a:gd name="connsiteY42" fmla="*/ 0 h 6858000"/>
              <a:gd name="connsiteX43" fmla="*/ 4997078 w 4997078"/>
              <a:gd name="connsiteY43" fmla="*/ 0 h 6858000"/>
              <a:gd name="connsiteX44" fmla="*/ 4997078 w 4997078"/>
              <a:gd name="connsiteY44" fmla="*/ 6858000 h 6858000"/>
              <a:gd name="connsiteX45" fmla="*/ 0 w 4997078"/>
              <a:gd name="connsiteY45" fmla="*/ 6858000 h 6858000"/>
              <a:gd name="connsiteX46" fmla="*/ 2194963 w 4997078"/>
              <a:gd name="connsiteY46" fmla="*/ 5915 h 6858000"/>
              <a:gd name="connsiteX47" fmla="*/ 2196932 w 4997078"/>
              <a:gd name="connsiteY47" fmla="*/ 591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4997078" h="6858000">
                <a:moveTo>
                  <a:pt x="4462378" y="6626880"/>
                </a:moveTo>
                <a:lnTo>
                  <a:pt x="4501466" y="6626880"/>
                </a:lnTo>
                <a:cubicBezTo>
                  <a:pt x="4510967" y="6626880"/>
                  <a:pt x="4520829" y="6626763"/>
                  <a:pt x="4520829" y="6643207"/>
                </a:cubicBezTo>
                <a:cubicBezTo>
                  <a:pt x="4520829" y="6659651"/>
                  <a:pt x="4508682" y="6659651"/>
                  <a:pt x="4498339" y="6659651"/>
                </a:cubicBezTo>
                <a:lnTo>
                  <a:pt x="4462378" y="6659651"/>
                </a:lnTo>
                <a:close/>
                <a:moveTo>
                  <a:pt x="4668152" y="6624087"/>
                </a:moveTo>
                <a:cubicBezTo>
                  <a:pt x="4691133" y="6624343"/>
                  <a:pt x="4709549" y="6642616"/>
                  <a:pt x="4709284" y="6664900"/>
                </a:cubicBezTo>
                <a:cubicBezTo>
                  <a:pt x="4709021" y="6687184"/>
                  <a:pt x="4690177" y="6705041"/>
                  <a:pt x="4667196" y="6704785"/>
                </a:cubicBezTo>
                <a:lnTo>
                  <a:pt x="4667196" y="6704435"/>
                </a:lnTo>
                <a:cubicBezTo>
                  <a:pt x="4665411" y="6704542"/>
                  <a:pt x="4663621" y="6704530"/>
                  <a:pt x="4661837" y="6704398"/>
                </a:cubicBezTo>
                <a:cubicBezTo>
                  <a:pt x="4640446" y="6702812"/>
                  <a:pt x="4624429" y="6684711"/>
                  <a:pt x="4626064" y="6663967"/>
                </a:cubicBezTo>
                <a:cubicBezTo>
                  <a:pt x="4626331" y="6641685"/>
                  <a:pt x="4645174" y="6623831"/>
                  <a:pt x="4668152" y="6624087"/>
                </a:cubicBezTo>
                <a:close/>
                <a:moveTo>
                  <a:pt x="4428823" y="6605188"/>
                </a:moveTo>
                <a:lnTo>
                  <a:pt x="4428823" y="6724960"/>
                </a:lnTo>
                <a:lnTo>
                  <a:pt x="4462378" y="6724960"/>
                </a:lnTo>
                <a:lnTo>
                  <a:pt x="4462378" y="6682160"/>
                </a:lnTo>
                <a:lnTo>
                  <a:pt x="4514334" y="6682160"/>
                </a:lnTo>
                <a:cubicBezTo>
                  <a:pt x="4541395" y="6682160"/>
                  <a:pt x="4555226" y="6666999"/>
                  <a:pt x="4555226" y="6641575"/>
                </a:cubicBezTo>
                <a:cubicBezTo>
                  <a:pt x="4555226" y="6625481"/>
                  <a:pt x="4546687" y="6605188"/>
                  <a:pt x="4511688" y="6605188"/>
                </a:cubicBezTo>
                <a:close/>
                <a:moveTo>
                  <a:pt x="4345838" y="6605188"/>
                </a:moveTo>
                <a:lnTo>
                  <a:pt x="4345838" y="6724844"/>
                </a:lnTo>
                <a:lnTo>
                  <a:pt x="4379393" y="6724844"/>
                </a:lnTo>
                <a:lnTo>
                  <a:pt x="4379393" y="6605188"/>
                </a:lnTo>
                <a:close/>
                <a:moveTo>
                  <a:pt x="4112878" y="6605188"/>
                </a:moveTo>
                <a:lnTo>
                  <a:pt x="4152927" y="6724844"/>
                </a:lnTo>
                <a:lnTo>
                  <a:pt x="4187445" y="6724844"/>
                </a:lnTo>
                <a:lnTo>
                  <a:pt x="4213302" y="6639709"/>
                </a:lnTo>
                <a:lnTo>
                  <a:pt x="4239280" y="6724844"/>
                </a:lnTo>
                <a:lnTo>
                  <a:pt x="4273797" y="6724844"/>
                </a:lnTo>
                <a:lnTo>
                  <a:pt x="4312765" y="6605188"/>
                </a:lnTo>
                <a:lnTo>
                  <a:pt x="4279210" y="6605188"/>
                </a:lnTo>
                <a:lnTo>
                  <a:pt x="4255156" y="6692306"/>
                </a:lnTo>
                <a:lnTo>
                  <a:pt x="4229899" y="6605188"/>
                </a:lnTo>
                <a:lnTo>
                  <a:pt x="4196344" y="6605188"/>
                </a:lnTo>
                <a:lnTo>
                  <a:pt x="4170487" y="6692306"/>
                </a:lnTo>
                <a:lnTo>
                  <a:pt x="4146433" y="6605188"/>
                </a:lnTo>
                <a:close/>
                <a:moveTo>
                  <a:pt x="4667196" y="6601340"/>
                </a:moveTo>
                <a:cubicBezTo>
                  <a:pt x="4600808" y="6601340"/>
                  <a:pt x="4590585" y="6639359"/>
                  <a:pt x="4590585" y="6664433"/>
                </a:cubicBezTo>
                <a:cubicBezTo>
                  <a:pt x="4590585" y="6689507"/>
                  <a:pt x="4601048" y="6727643"/>
                  <a:pt x="4667316" y="6727643"/>
                </a:cubicBezTo>
                <a:cubicBezTo>
                  <a:pt x="4733584" y="6727643"/>
                  <a:pt x="4743928" y="6689391"/>
                  <a:pt x="4743928" y="6664433"/>
                </a:cubicBezTo>
                <a:cubicBezTo>
                  <a:pt x="4743928" y="6639476"/>
                  <a:pt x="4733584" y="6601340"/>
                  <a:pt x="4667196" y="6601340"/>
                </a:cubicBezTo>
                <a:close/>
                <a:moveTo>
                  <a:pt x="2196932" y="0"/>
                </a:moveTo>
                <a:lnTo>
                  <a:pt x="3650167" y="0"/>
                </a:lnTo>
                <a:lnTo>
                  <a:pt x="4997078" y="0"/>
                </a:lnTo>
                <a:lnTo>
                  <a:pt x="4997078" y="6858000"/>
                </a:lnTo>
                <a:lnTo>
                  <a:pt x="0" y="6858000"/>
                </a:lnTo>
                <a:lnTo>
                  <a:pt x="2194963" y="5915"/>
                </a:lnTo>
                <a:lnTo>
                  <a:pt x="2196932" y="5915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algn="ctr">
              <a:lnSpc>
                <a:spcPct val="90000"/>
              </a:lnSpc>
              <a:spcBef>
                <a:spcPts val="0"/>
              </a:spcBef>
              <a:defRPr sz="1400" b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/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>Click the icon to change the photo.</a:t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>Press the slide reset button if </a:t>
            </a:r>
            <a:br>
              <a:rPr lang="en-US"/>
            </a:br>
            <a:r>
              <a:rPr lang="en-US"/>
              <a:t>the image jumps in front of the text or </a:t>
            </a:r>
            <a:br>
              <a:rPr lang="en-US"/>
            </a:br>
            <a:r>
              <a:rPr lang="en-US"/>
              <a:t>the WIPO logo cutout is not visible.</a:t>
            </a:r>
          </a:p>
        </p:txBody>
      </p:sp>
    </p:spTree>
    <p:extLst>
      <p:ext uri="{BB962C8B-B14F-4D97-AF65-F5344CB8AC3E}">
        <p14:creationId xmlns:p14="http://schemas.microsoft.com/office/powerpoint/2010/main" val="26699837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hasiz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reeform 37">
            <a:extLst>
              <a:ext uri="{FF2B5EF4-FFF2-40B4-BE49-F238E27FC236}">
                <a16:creationId xmlns:a16="http://schemas.microsoft.com/office/drawing/2014/main" id="{46C33B0E-317D-5B43-B28E-A9EF6A09D0D6}"/>
              </a:ext>
            </a:extLst>
          </p:cNvPr>
          <p:cNvSpPr/>
          <p:nvPr userDrawn="1"/>
        </p:nvSpPr>
        <p:spPr>
          <a:xfrm>
            <a:off x="7194924" y="0"/>
            <a:ext cx="4997077" cy="6858000"/>
          </a:xfrm>
          <a:custGeom>
            <a:avLst/>
            <a:gdLst>
              <a:gd name="connsiteX0" fmla="*/ 2196932 w 4997077"/>
              <a:gd name="connsiteY0" fmla="*/ 0 h 6858000"/>
              <a:gd name="connsiteX1" fmla="*/ 3650167 w 4997077"/>
              <a:gd name="connsiteY1" fmla="*/ 0 h 6858000"/>
              <a:gd name="connsiteX2" fmla="*/ 4997077 w 4997077"/>
              <a:gd name="connsiteY2" fmla="*/ 0 h 6858000"/>
              <a:gd name="connsiteX3" fmla="*/ 4997077 w 4997077"/>
              <a:gd name="connsiteY3" fmla="*/ 6858000 h 6858000"/>
              <a:gd name="connsiteX4" fmla="*/ 0 w 4997077"/>
              <a:gd name="connsiteY4" fmla="*/ 6858000 h 6858000"/>
              <a:gd name="connsiteX5" fmla="*/ 2194963 w 4997077"/>
              <a:gd name="connsiteY5" fmla="*/ 5915 h 6858000"/>
              <a:gd name="connsiteX6" fmla="*/ 2196932 w 4997077"/>
              <a:gd name="connsiteY6" fmla="*/ 591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97077" h="6858000">
                <a:moveTo>
                  <a:pt x="2196932" y="0"/>
                </a:moveTo>
                <a:lnTo>
                  <a:pt x="3650167" y="0"/>
                </a:lnTo>
                <a:lnTo>
                  <a:pt x="4997077" y="0"/>
                </a:lnTo>
                <a:lnTo>
                  <a:pt x="4997077" y="6858000"/>
                </a:lnTo>
                <a:lnTo>
                  <a:pt x="0" y="6858000"/>
                </a:lnTo>
                <a:lnTo>
                  <a:pt x="2194963" y="5915"/>
                </a:lnTo>
                <a:lnTo>
                  <a:pt x="2196932" y="5915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0" name="Title 39">
            <a:extLst>
              <a:ext uri="{FF2B5EF4-FFF2-40B4-BE49-F238E27FC236}">
                <a16:creationId xmlns:a16="http://schemas.microsoft.com/office/drawing/2014/main" id="{E9D4826E-16C6-ED41-AFBC-89B8A641AA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287" y="571500"/>
            <a:ext cx="8642914" cy="997196"/>
          </a:xfrm>
        </p:spPr>
        <p:txBody>
          <a:bodyPr/>
          <a:lstStyle/>
          <a:p>
            <a:r>
              <a:rPr lang="en-US"/>
              <a:t>Slide Heading</a:t>
            </a:r>
          </a:p>
        </p:txBody>
      </p:sp>
      <p:sp>
        <p:nvSpPr>
          <p:cNvPr id="35" name="Text Placeholder 33">
            <a:extLst>
              <a:ext uri="{FF2B5EF4-FFF2-40B4-BE49-F238E27FC236}">
                <a16:creationId xmlns:a16="http://schemas.microsoft.com/office/drawing/2014/main" id="{E69EE9B1-8CE2-1A45-A92F-24C52CD7E3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95400" y="2133600"/>
            <a:ext cx="9601200" cy="3619500"/>
          </a:xfrm>
        </p:spPr>
        <p:txBody>
          <a:bodyPr anchor="t">
            <a:noAutofit/>
          </a:bodyPr>
          <a:lstStyle>
            <a:lvl1pPr marL="0" indent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lang="en-US" sz="28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7663" indent="-347663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3600" b="1">
                <a:solidFill>
                  <a:schemeClr val="tx1"/>
                </a:solidFill>
              </a:defRPr>
            </a:lvl2pPr>
            <a:lvl3pPr marL="347663" indent="-347663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3600" b="1">
                <a:solidFill>
                  <a:schemeClr val="tx1"/>
                </a:solidFill>
              </a:defRPr>
            </a:lvl3pPr>
            <a:lvl4pPr marL="347663" indent="-347663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3600" b="1">
                <a:solidFill>
                  <a:schemeClr val="tx1"/>
                </a:solidFill>
              </a:defRPr>
            </a:lvl4pPr>
            <a:lvl5pPr marL="347663" indent="-347663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3600" b="1">
                <a:solidFill>
                  <a:schemeClr val="tx1"/>
                </a:solidFill>
              </a:defRPr>
            </a:lvl5pPr>
            <a:lvl6pPr marL="347663" indent="-347663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3600" b="1">
                <a:solidFill>
                  <a:schemeClr val="tx1"/>
                </a:solidFill>
              </a:defRPr>
            </a:lvl6pPr>
            <a:lvl7pPr marL="347663" indent="-347663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3600" b="1">
                <a:solidFill>
                  <a:schemeClr val="tx1"/>
                </a:solidFill>
              </a:defRPr>
            </a:lvl7pPr>
            <a:lvl8pPr marL="347663" indent="-347663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3600" b="1">
                <a:solidFill>
                  <a:schemeClr val="tx1"/>
                </a:solidFill>
              </a:defRPr>
            </a:lvl8pPr>
            <a:lvl9pPr marL="347663" indent="-347663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3600" b="1">
                <a:solidFill>
                  <a:schemeClr val="tx1"/>
                </a:solidFill>
              </a:defRPr>
            </a:lvl9pPr>
          </a:lstStyle>
          <a:p>
            <a:pPr marL="0" lvl="0" indent="-457200" algn="l" defTabSz="914400" rtl="0" eaLnBrk="1" latinLnBrk="0" hangingPunct="1">
              <a:lnSpc>
                <a:spcPct val="140000"/>
              </a:lnSpc>
              <a:spcBef>
                <a:spcPts val="200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</a:pPr>
            <a:r>
              <a:rPr lang="en-US" dirty="0"/>
              <a:t>Large bold bullets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1DE74D9-EC06-1C45-85F0-727DC4277D34}"/>
              </a:ext>
            </a:extLst>
          </p:cNvPr>
          <p:cNvSpPr txBox="1"/>
          <p:nvPr userDrawn="1"/>
        </p:nvSpPr>
        <p:spPr>
          <a:xfrm>
            <a:off x="5315335" y="6603927"/>
            <a:ext cx="1561325" cy="123111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0" u="none" baseline="0">
                <a:solidFill>
                  <a:schemeClr val="tx1"/>
                </a:solidFill>
                <a:latin typeface="+mn-lt"/>
              </a:rPr>
              <a:t>WIPO FOR OFFICIAL USE ONLY</a:t>
            </a:r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0F5BA1B1-4A58-D142-B5F1-CD7FA8F5B19B}"/>
              </a:ext>
            </a:extLst>
          </p:cNvPr>
          <p:cNvSpPr/>
          <p:nvPr userDrawn="1"/>
        </p:nvSpPr>
        <p:spPr>
          <a:xfrm>
            <a:off x="11307801" y="6601340"/>
            <a:ext cx="631050" cy="126303"/>
          </a:xfrm>
          <a:custGeom>
            <a:avLst/>
            <a:gdLst>
              <a:gd name="connsiteX0" fmla="*/ 349500 w 631050"/>
              <a:gd name="connsiteY0" fmla="*/ 25540 h 126303"/>
              <a:gd name="connsiteX1" fmla="*/ 349500 w 631050"/>
              <a:gd name="connsiteY1" fmla="*/ 58311 h 126303"/>
              <a:gd name="connsiteX2" fmla="*/ 385461 w 631050"/>
              <a:gd name="connsiteY2" fmla="*/ 58311 h 126303"/>
              <a:gd name="connsiteX3" fmla="*/ 407951 w 631050"/>
              <a:gd name="connsiteY3" fmla="*/ 41867 h 126303"/>
              <a:gd name="connsiteX4" fmla="*/ 388588 w 631050"/>
              <a:gd name="connsiteY4" fmla="*/ 25540 h 126303"/>
              <a:gd name="connsiteX5" fmla="*/ 555274 w 631050"/>
              <a:gd name="connsiteY5" fmla="*/ 22747 h 126303"/>
              <a:gd name="connsiteX6" fmla="*/ 513186 w 631050"/>
              <a:gd name="connsiteY6" fmla="*/ 62627 h 126303"/>
              <a:gd name="connsiteX7" fmla="*/ 548959 w 631050"/>
              <a:gd name="connsiteY7" fmla="*/ 103058 h 126303"/>
              <a:gd name="connsiteX8" fmla="*/ 554318 w 631050"/>
              <a:gd name="connsiteY8" fmla="*/ 103095 h 126303"/>
              <a:gd name="connsiteX9" fmla="*/ 554318 w 631050"/>
              <a:gd name="connsiteY9" fmla="*/ 103445 h 126303"/>
              <a:gd name="connsiteX10" fmla="*/ 596406 w 631050"/>
              <a:gd name="connsiteY10" fmla="*/ 63560 h 126303"/>
              <a:gd name="connsiteX11" fmla="*/ 555274 w 631050"/>
              <a:gd name="connsiteY11" fmla="*/ 22747 h 126303"/>
              <a:gd name="connsiteX12" fmla="*/ 315945 w 631050"/>
              <a:gd name="connsiteY12" fmla="*/ 3848 h 126303"/>
              <a:gd name="connsiteX13" fmla="*/ 398810 w 631050"/>
              <a:gd name="connsiteY13" fmla="*/ 3848 h 126303"/>
              <a:gd name="connsiteX14" fmla="*/ 442348 w 631050"/>
              <a:gd name="connsiteY14" fmla="*/ 40235 h 126303"/>
              <a:gd name="connsiteX15" fmla="*/ 401456 w 631050"/>
              <a:gd name="connsiteY15" fmla="*/ 80820 h 126303"/>
              <a:gd name="connsiteX16" fmla="*/ 349500 w 631050"/>
              <a:gd name="connsiteY16" fmla="*/ 80820 h 126303"/>
              <a:gd name="connsiteX17" fmla="*/ 349500 w 631050"/>
              <a:gd name="connsiteY17" fmla="*/ 123620 h 126303"/>
              <a:gd name="connsiteX18" fmla="*/ 315945 w 631050"/>
              <a:gd name="connsiteY18" fmla="*/ 123620 h 126303"/>
              <a:gd name="connsiteX19" fmla="*/ 232960 w 631050"/>
              <a:gd name="connsiteY19" fmla="*/ 3848 h 126303"/>
              <a:gd name="connsiteX20" fmla="*/ 266515 w 631050"/>
              <a:gd name="connsiteY20" fmla="*/ 3848 h 126303"/>
              <a:gd name="connsiteX21" fmla="*/ 266515 w 631050"/>
              <a:gd name="connsiteY21" fmla="*/ 123504 h 126303"/>
              <a:gd name="connsiteX22" fmla="*/ 232960 w 631050"/>
              <a:gd name="connsiteY22" fmla="*/ 123504 h 126303"/>
              <a:gd name="connsiteX23" fmla="*/ 0 w 631050"/>
              <a:gd name="connsiteY23" fmla="*/ 3848 h 126303"/>
              <a:gd name="connsiteX24" fmla="*/ 33555 w 631050"/>
              <a:gd name="connsiteY24" fmla="*/ 3848 h 126303"/>
              <a:gd name="connsiteX25" fmla="*/ 57609 w 631050"/>
              <a:gd name="connsiteY25" fmla="*/ 90966 h 126303"/>
              <a:gd name="connsiteX26" fmla="*/ 83466 w 631050"/>
              <a:gd name="connsiteY26" fmla="*/ 3848 h 126303"/>
              <a:gd name="connsiteX27" fmla="*/ 117021 w 631050"/>
              <a:gd name="connsiteY27" fmla="*/ 3848 h 126303"/>
              <a:gd name="connsiteX28" fmla="*/ 142278 w 631050"/>
              <a:gd name="connsiteY28" fmla="*/ 90966 h 126303"/>
              <a:gd name="connsiteX29" fmla="*/ 166332 w 631050"/>
              <a:gd name="connsiteY29" fmla="*/ 3848 h 126303"/>
              <a:gd name="connsiteX30" fmla="*/ 199887 w 631050"/>
              <a:gd name="connsiteY30" fmla="*/ 3848 h 126303"/>
              <a:gd name="connsiteX31" fmla="*/ 160919 w 631050"/>
              <a:gd name="connsiteY31" fmla="*/ 123504 h 126303"/>
              <a:gd name="connsiteX32" fmla="*/ 126402 w 631050"/>
              <a:gd name="connsiteY32" fmla="*/ 123504 h 126303"/>
              <a:gd name="connsiteX33" fmla="*/ 100424 w 631050"/>
              <a:gd name="connsiteY33" fmla="*/ 38369 h 126303"/>
              <a:gd name="connsiteX34" fmla="*/ 74567 w 631050"/>
              <a:gd name="connsiteY34" fmla="*/ 123504 h 126303"/>
              <a:gd name="connsiteX35" fmla="*/ 40049 w 631050"/>
              <a:gd name="connsiteY35" fmla="*/ 123504 h 126303"/>
              <a:gd name="connsiteX36" fmla="*/ 554318 w 631050"/>
              <a:gd name="connsiteY36" fmla="*/ 0 h 126303"/>
              <a:gd name="connsiteX37" fmla="*/ 631050 w 631050"/>
              <a:gd name="connsiteY37" fmla="*/ 63093 h 126303"/>
              <a:gd name="connsiteX38" fmla="*/ 554438 w 631050"/>
              <a:gd name="connsiteY38" fmla="*/ 126303 h 126303"/>
              <a:gd name="connsiteX39" fmla="*/ 477707 w 631050"/>
              <a:gd name="connsiteY39" fmla="*/ 63093 h 126303"/>
              <a:gd name="connsiteX40" fmla="*/ 554318 w 631050"/>
              <a:gd name="connsiteY40" fmla="*/ 0 h 126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631050" h="126303">
                <a:moveTo>
                  <a:pt x="349500" y="25540"/>
                </a:moveTo>
                <a:lnTo>
                  <a:pt x="349500" y="58311"/>
                </a:lnTo>
                <a:lnTo>
                  <a:pt x="385461" y="58311"/>
                </a:lnTo>
                <a:cubicBezTo>
                  <a:pt x="395804" y="58311"/>
                  <a:pt x="407951" y="58311"/>
                  <a:pt x="407951" y="41867"/>
                </a:cubicBezTo>
                <a:cubicBezTo>
                  <a:pt x="407951" y="25423"/>
                  <a:pt x="398089" y="25540"/>
                  <a:pt x="388588" y="25540"/>
                </a:cubicBezTo>
                <a:close/>
                <a:moveTo>
                  <a:pt x="555274" y="22747"/>
                </a:moveTo>
                <a:cubicBezTo>
                  <a:pt x="532296" y="22491"/>
                  <a:pt x="513453" y="40345"/>
                  <a:pt x="513186" y="62627"/>
                </a:cubicBezTo>
                <a:cubicBezTo>
                  <a:pt x="511551" y="83371"/>
                  <a:pt x="527568" y="101472"/>
                  <a:pt x="548959" y="103058"/>
                </a:cubicBezTo>
                <a:cubicBezTo>
                  <a:pt x="550743" y="103190"/>
                  <a:pt x="552533" y="103202"/>
                  <a:pt x="554318" y="103095"/>
                </a:cubicBezTo>
                <a:lnTo>
                  <a:pt x="554318" y="103445"/>
                </a:lnTo>
                <a:cubicBezTo>
                  <a:pt x="577299" y="103701"/>
                  <a:pt x="596143" y="85844"/>
                  <a:pt x="596406" y="63560"/>
                </a:cubicBezTo>
                <a:cubicBezTo>
                  <a:pt x="596671" y="41276"/>
                  <a:pt x="578255" y="23003"/>
                  <a:pt x="555274" y="22747"/>
                </a:cubicBezTo>
                <a:close/>
                <a:moveTo>
                  <a:pt x="315945" y="3848"/>
                </a:moveTo>
                <a:lnTo>
                  <a:pt x="398810" y="3848"/>
                </a:lnTo>
                <a:cubicBezTo>
                  <a:pt x="433809" y="3848"/>
                  <a:pt x="442348" y="24141"/>
                  <a:pt x="442348" y="40235"/>
                </a:cubicBezTo>
                <a:cubicBezTo>
                  <a:pt x="442348" y="65659"/>
                  <a:pt x="428517" y="80820"/>
                  <a:pt x="401456" y="80820"/>
                </a:cubicBezTo>
                <a:lnTo>
                  <a:pt x="349500" y="80820"/>
                </a:lnTo>
                <a:lnTo>
                  <a:pt x="349500" y="123620"/>
                </a:lnTo>
                <a:lnTo>
                  <a:pt x="315945" y="123620"/>
                </a:lnTo>
                <a:close/>
                <a:moveTo>
                  <a:pt x="232960" y="3848"/>
                </a:moveTo>
                <a:lnTo>
                  <a:pt x="266515" y="3848"/>
                </a:lnTo>
                <a:lnTo>
                  <a:pt x="266515" y="123504"/>
                </a:lnTo>
                <a:lnTo>
                  <a:pt x="232960" y="123504"/>
                </a:lnTo>
                <a:close/>
                <a:moveTo>
                  <a:pt x="0" y="3848"/>
                </a:moveTo>
                <a:lnTo>
                  <a:pt x="33555" y="3848"/>
                </a:lnTo>
                <a:lnTo>
                  <a:pt x="57609" y="90966"/>
                </a:lnTo>
                <a:lnTo>
                  <a:pt x="83466" y="3848"/>
                </a:lnTo>
                <a:lnTo>
                  <a:pt x="117021" y="3848"/>
                </a:lnTo>
                <a:lnTo>
                  <a:pt x="142278" y="90966"/>
                </a:lnTo>
                <a:lnTo>
                  <a:pt x="166332" y="3848"/>
                </a:lnTo>
                <a:lnTo>
                  <a:pt x="199887" y="3848"/>
                </a:lnTo>
                <a:lnTo>
                  <a:pt x="160919" y="123504"/>
                </a:lnTo>
                <a:lnTo>
                  <a:pt x="126402" y="123504"/>
                </a:lnTo>
                <a:lnTo>
                  <a:pt x="100424" y="38369"/>
                </a:lnTo>
                <a:lnTo>
                  <a:pt x="74567" y="123504"/>
                </a:lnTo>
                <a:lnTo>
                  <a:pt x="40049" y="123504"/>
                </a:lnTo>
                <a:close/>
                <a:moveTo>
                  <a:pt x="554318" y="0"/>
                </a:moveTo>
                <a:cubicBezTo>
                  <a:pt x="620706" y="0"/>
                  <a:pt x="631050" y="38136"/>
                  <a:pt x="631050" y="63093"/>
                </a:cubicBezTo>
                <a:cubicBezTo>
                  <a:pt x="631050" y="88051"/>
                  <a:pt x="620706" y="126303"/>
                  <a:pt x="554438" y="126303"/>
                </a:cubicBezTo>
                <a:cubicBezTo>
                  <a:pt x="488170" y="126303"/>
                  <a:pt x="477707" y="88167"/>
                  <a:pt x="477707" y="63093"/>
                </a:cubicBezTo>
                <a:cubicBezTo>
                  <a:pt x="477707" y="38019"/>
                  <a:pt x="487930" y="0"/>
                  <a:pt x="554318" y="0"/>
                </a:cubicBezTo>
                <a:close/>
              </a:path>
            </a:pathLst>
          </a:custGeom>
          <a:solidFill>
            <a:schemeClr val="tx2"/>
          </a:solidFill>
          <a:ln w="1190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0718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/Process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A01BF-B018-2049-9CDF-BEF24B9AC7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Slide Heading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AB3417-A064-FB4A-BF7D-9E95113E0BB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7285" y="3276224"/>
            <a:ext cx="1837943" cy="779533"/>
          </a:xfrm>
          <a:solidFill>
            <a:schemeClr val="accent3"/>
          </a:solidFill>
        </p:spPr>
        <p:txBody>
          <a:bodyPr lIns="182880" tIns="91440" rIns="182880" bIns="91440" anchor="t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9pPr>
          </a:lstStyle>
          <a:p>
            <a:pPr lvl="0"/>
            <a:r>
              <a:rPr lang="en-US" dirty="0"/>
              <a:t>Stage 1 name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180B1B41-09DD-8A40-AAC3-D4B135C132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058" y="4055757"/>
            <a:ext cx="1837943" cy="1697343"/>
          </a:xfrm>
          <a:prstGeom prst="callout1">
            <a:avLst>
              <a:gd name="adj1" fmla="val -95"/>
              <a:gd name="adj2" fmla="val -88"/>
              <a:gd name="adj3" fmla="val 50330"/>
              <a:gd name="adj4" fmla="val -87"/>
            </a:avLst>
          </a:prstGeom>
          <a:ln>
            <a:solidFill>
              <a:schemeClr val="accent3"/>
            </a:solidFill>
            <a:tailEnd type="oval" w="lg" len="lg"/>
          </a:ln>
        </p:spPr>
        <p:txBody>
          <a:bodyPr lIns="182880" tIns="91440" rIns="0" bIns="91440" anchor="ctr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9pPr>
          </a:lstStyle>
          <a:p>
            <a:pPr lvl="0"/>
            <a:r>
              <a:rPr lang="en-US"/>
              <a:t>Stage 1 details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5112A945-2CA1-C54B-80FB-9EE8BEAAB5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18339" y="3276224"/>
            <a:ext cx="1837943" cy="779533"/>
          </a:xfrm>
          <a:solidFill>
            <a:schemeClr val="accent2"/>
          </a:solidFill>
        </p:spPr>
        <p:txBody>
          <a:bodyPr lIns="182880" tIns="91440" rIns="182880" bIns="91440" anchor="t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9pPr>
          </a:lstStyle>
          <a:p>
            <a:pPr lvl="0"/>
            <a:r>
              <a:rPr lang="en-US" dirty="0"/>
              <a:t>Stage 2 name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906B673-2D65-3447-BEF6-4CE3BCC424F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25112" y="1582495"/>
            <a:ext cx="1837943" cy="1697343"/>
          </a:xfrm>
          <a:prstGeom prst="callout1">
            <a:avLst>
              <a:gd name="adj1" fmla="val 99784"/>
              <a:gd name="adj2" fmla="val -88"/>
              <a:gd name="adj3" fmla="val 50330"/>
              <a:gd name="adj4" fmla="val -87"/>
            </a:avLst>
          </a:prstGeom>
          <a:ln>
            <a:solidFill>
              <a:schemeClr val="accent2"/>
            </a:solidFill>
            <a:tailEnd type="oval" w="lg" len="lg"/>
          </a:ln>
        </p:spPr>
        <p:txBody>
          <a:bodyPr lIns="182880" tIns="91440" rIns="0" bIns="91440" anchor="ctr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9pPr>
          </a:lstStyle>
          <a:p>
            <a:pPr lvl="0"/>
            <a:r>
              <a:rPr lang="en-US"/>
              <a:t>Stage 2 details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6F5801C-4807-1545-90CE-088B49F8C26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59393" y="3276224"/>
            <a:ext cx="1837943" cy="779533"/>
          </a:xfrm>
          <a:solidFill>
            <a:schemeClr val="accent3"/>
          </a:solidFill>
        </p:spPr>
        <p:txBody>
          <a:bodyPr lIns="182880" tIns="91440" rIns="182880" bIns="91440" anchor="t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9pPr>
          </a:lstStyle>
          <a:p>
            <a:pPr lvl="0"/>
            <a:r>
              <a:rPr lang="en-US"/>
              <a:t>Stage 3 name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9322BC30-8D61-1E48-9B38-9933D421735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66166" y="4055757"/>
            <a:ext cx="1837943" cy="1697343"/>
          </a:xfrm>
          <a:prstGeom prst="callout1">
            <a:avLst>
              <a:gd name="adj1" fmla="val -95"/>
              <a:gd name="adj2" fmla="val -88"/>
              <a:gd name="adj3" fmla="val 50330"/>
              <a:gd name="adj4" fmla="val -87"/>
            </a:avLst>
          </a:prstGeom>
          <a:ln>
            <a:solidFill>
              <a:schemeClr val="accent3"/>
            </a:solidFill>
            <a:tailEnd type="oval" w="lg" len="lg"/>
          </a:ln>
        </p:spPr>
        <p:txBody>
          <a:bodyPr lIns="182880" tIns="91440" rIns="0" bIns="91440" anchor="ctr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9pPr>
          </a:lstStyle>
          <a:p>
            <a:pPr lvl="0"/>
            <a:r>
              <a:rPr lang="en-US"/>
              <a:t>Stage 3 details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52576922-EE90-D342-ACBA-C5ED94C211B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00447" y="3276224"/>
            <a:ext cx="1837943" cy="779533"/>
          </a:xfrm>
          <a:solidFill>
            <a:schemeClr val="accent2"/>
          </a:solidFill>
        </p:spPr>
        <p:txBody>
          <a:bodyPr lIns="182880" tIns="91440" rIns="182880" bIns="91440" anchor="t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9pPr>
          </a:lstStyle>
          <a:p>
            <a:pPr lvl="0"/>
            <a:r>
              <a:rPr lang="en-US" dirty="0"/>
              <a:t>Stage 4 name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A3D771CA-512F-EB4E-89FF-1C128306A9D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07220" y="1582495"/>
            <a:ext cx="1837943" cy="1697343"/>
          </a:xfrm>
          <a:prstGeom prst="callout1">
            <a:avLst>
              <a:gd name="adj1" fmla="val 99784"/>
              <a:gd name="adj2" fmla="val -88"/>
              <a:gd name="adj3" fmla="val 50330"/>
              <a:gd name="adj4" fmla="val -87"/>
            </a:avLst>
          </a:prstGeom>
          <a:ln>
            <a:solidFill>
              <a:schemeClr val="accent2"/>
            </a:solidFill>
            <a:tailEnd type="oval" w="lg" len="lg"/>
          </a:ln>
        </p:spPr>
        <p:txBody>
          <a:bodyPr lIns="182880" tIns="91440" rIns="0" bIns="91440" anchor="ctr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9pPr>
          </a:lstStyle>
          <a:p>
            <a:pPr lvl="0"/>
            <a:r>
              <a:rPr lang="en-US"/>
              <a:t>Stage 4 details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DBC4B3DD-AFA4-BB4E-8175-C3BFEFBE057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41501" y="3276224"/>
            <a:ext cx="1837943" cy="779533"/>
          </a:xfrm>
          <a:solidFill>
            <a:schemeClr val="accent3"/>
          </a:solidFill>
        </p:spPr>
        <p:txBody>
          <a:bodyPr lIns="182880" tIns="91440" rIns="182880" bIns="91440" anchor="t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9pPr>
          </a:lstStyle>
          <a:p>
            <a:pPr lvl="0"/>
            <a:r>
              <a:rPr lang="en-US" dirty="0"/>
              <a:t>Stage 5 name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FC9A5AE5-7A01-4A48-8851-45ECA8E461E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48274" y="4055757"/>
            <a:ext cx="1837943" cy="1697343"/>
          </a:xfrm>
          <a:prstGeom prst="callout1">
            <a:avLst>
              <a:gd name="adj1" fmla="val -95"/>
              <a:gd name="adj2" fmla="val -88"/>
              <a:gd name="adj3" fmla="val 50330"/>
              <a:gd name="adj4" fmla="val -87"/>
            </a:avLst>
          </a:prstGeom>
          <a:ln>
            <a:solidFill>
              <a:schemeClr val="accent3"/>
            </a:solidFill>
            <a:tailEnd type="oval" w="lg" len="lg"/>
          </a:ln>
        </p:spPr>
        <p:txBody>
          <a:bodyPr lIns="182880" tIns="91440" rIns="0" bIns="91440" anchor="ctr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9pPr>
          </a:lstStyle>
          <a:p>
            <a:pPr lvl="0"/>
            <a:r>
              <a:rPr lang="en-US"/>
              <a:t>Stage 5 details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EAC11E1C-83B7-7D44-9DFF-D0A7A388C24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782557" y="3276224"/>
            <a:ext cx="1837943" cy="779533"/>
          </a:xfrm>
          <a:solidFill>
            <a:schemeClr val="accent2"/>
          </a:solidFill>
        </p:spPr>
        <p:txBody>
          <a:bodyPr lIns="182880" tIns="91440" rIns="182880" bIns="91440" anchor="t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9pPr>
          </a:lstStyle>
          <a:p>
            <a:pPr lvl="0"/>
            <a:r>
              <a:rPr lang="en-US"/>
              <a:t>Stage 6 name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5188241B-072C-B449-AAFD-EFB30786AA7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789330" y="1582495"/>
            <a:ext cx="1837943" cy="1697343"/>
          </a:xfrm>
          <a:prstGeom prst="callout1">
            <a:avLst>
              <a:gd name="adj1" fmla="val 99784"/>
              <a:gd name="adj2" fmla="val -88"/>
              <a:gd name="adj3" fmla="val 50330"/>
              <a:gd name="adj4" fmla="val -87"/>
            </a:avLst>
          </a:prstGeom>
          <a:ln>
            <a:solidFill>
              <a:schemeClr val="accent2"/>
            </a:solidFill>
            <a:tailEnd type="oval" w="lg" len="lg"/>
          </a:ln>
        </p:spPr>
        <p:txBody>
          <a:bodyPr lIns="182880" tIns="91440" rIns="0" bIns="91440" anchor="ctr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9pPr>
          </a:lstStyle>
          <a:p>
            <a:pPr lvl="0"/>
            <a:r>
              <a:rPr lang="en-US" dirty="0"/>
              <a:t>Stage 6 details</a:t>
            </a:r>
          </a:p>
        </p:txBody>
      </p:sp>
    </p:spTree>
    <p:extLst>
      <p:ext uri="{BB962C8B-B14F-4D97-AF65-F5344CB8AC3E}">
        <p14:creationId xmlns:p14="http://schemas.microsoft.com/office/powerpoint/2010/main" val="31089720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low/Process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A01BF-B018-2049-9CDF-BEF24B9AC7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Slide Heading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AB3417-A064-FB4A-BF7D-9E95113E0BB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7285" y="2649467"/>
            <a:ext cx="2761800" cy="779533"/>
          </a:xfrm>
          <a:solidFill>
            <a:schemeClr val="accent3"/>
          </a:solidFill>
        </p:spPr>
        <p:txBody>
          <a:bodyPr lIns="182880" tIns="91440" rIns="182880" bIns="91440" anchor="t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9pPr>
          </a:lstStyle>
          <a:p>
            <a:pPr lvl="0"/>
            <a:r>
              <a:rPr lang="en-US" dirty="0"/>
              <a:t>Stage 1 name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5112A945-2CA1-C54B-80FB-9EE8BEAAB5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42034" y="2649467"/>
            <a:ext cx="2761800" cy="779533"/>
          </a:xfrm>
          <a:solidFill>
            <a:schemeClr val="accent2"/>
          </a:solidFill>
        </p:spPr>
        <p:txBody>
          <a:bodyPr lIns="182880" tIns="91440" rIns="182880" bIns="91440" anchor="t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9pPr>
          </a:lstStyle>
          <a:p>
            <a:pPr lvl="0"/>
            <a:r>
              <a:rPr lang="en-US" dirty="0"/>
              <a:t>Stage 2 name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6F5801C-4807-1545-90CE-088B49F8C26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10882" y="2649467"/>
            <a:ext cx="2761800" cy="779533"/>
          </a:xfrm>
          <a:solidFill>
            <a:schemeClr val="accent3"/>
          </a:solidFill>
        </p:spPr>
        <p:txBody>
          <a:bodyPr lIns="182880" tIns="91440" rIns="182880" bIns="91440" anchor="t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9pPr>
          </a:lstStyle>
          <a:p>
            <a:pPr lvl="0"/>
            <a:r>
              <a:rPr lang="en-US" dirty="0"/>
              <a:t>Stage 3 name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52576922-EE90-D342-ACBA-C5ED94C211B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69020" y="2649467"/>
            <a:ext cx="2761800" cy="779533"/>
          </a:xfrm>
          <a:solidFill>
            <a:schemeClr val="accent2"/>
          </a:solidFill>
        </p:spPr>
        <p:txBody>
          <a:bodyPr lIns="182880" tIns="91440" rIns="182880" bIns="91440" anchor="t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9pPr>
          </a:lstStyle>
          <a:p>
            <a:pPr lvl="0"/>
            <a:r>
              <a:rPr lang="en-US" dirty="0"/>
              <a:t>Stage 4 name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AC84AA45-0D50-5A44-9495-8BACE340DA2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62884" y="3429000"/>
            <a:ext cx="1837943" cy="1697343"/>
          </a:xfrm>
          <a:prstGeom prst="callout1">
            <a:avLst>
              <a:gd name="adj1" fmla="val -95"/>
              <a:gd name="adj2" fmla="val -88"/>
              <a:gd name="adj3" fmla="val 34588"/>
              <a:gd name="adj4" fmla="val -87"/>
            </a:avLst>
          </a:prstGeom>
          <a:ln>
            <a:solidFill>
              <a:schemeClr val="accent2"/>
            </a:solidFill>
            <a:tailEnd type="oval" w="lg" len="lg"/>
          </a:ln>
        </p:spPr>
        <p:txBody>
          <a:bodyPr lIns="182880" tIns="468000" rIns="0" bIns="91440" anchor="t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9pPr>
          </a:lstStyle>
          <a:p>
            <a:pPr lvl="0"/>
            <a:r>
              <a:rPr lang="en-US" dirty="0"/>
              <a:t>Stage 2 details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8B08FC0A-35B9-A446-9E5A-07FE62AE509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3896" y="3429000"/>
            <a:ext cx="1837943" cy="1697343"/>
          </a:xfrm>
          <a:prstGeom prst="callout1">
            <a:avLst>
              <a:gd name="adj1" fmla="val -95"/>
              <a:gd name="adj2" fmla="val -88"/>
              <a:gd name="adj3" fmla="val 34588"/>
              <a:gd name="adj4" fmla="val -87"/>
            </a:avLst>
          </a:prstGeom>
          <a:ln>
            <a:solidFill>
              <a:schemeClr val="accent3"/>
            </a:solidFill>
            <a:tailEnd type="oval" w="lg" len="lg"/>
          </a:ln>
        </p:spPr>
        <p:txBody>
          <a:bodyPr lIns="182880" tIns="468000" rIns="0" bIns="91440" anchor="t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9pPr>
          </a:lstStyle>
          <a:p>
            <a:pPr lvl="0"/>
            <a:r>
              <a:rPr lang="en-US" dirty="0"/>
              <a:t>Stage 1 details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9F5BDFDA-74DD-6845-A35A-6F4DA8C71FC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23735" y="3429000"/>
            <a:ext cx="1837943" cy="1697343"/>
          </a:xfrm>
          <a:prstGeom prst="callout1">
            <a:avLst>
              <a:gd name="adj1" fmla="val -95"/>
              <a:gd name="adj2" fmla="val -88"/>
              <a:gd name="adj3" fmla="val 34588"/>
              <a:gd name="adj4" fmla="val -87"/>
            </a:avLst>
          </a:prstGeom>
          <a:ln>
            <a:solidFill>
              <a:schemeClr val="accent3"/>
            </a:solidFill>
            <a:tailEnd type="oval" w="lg" len="lg"/>
          </a:ln>
        </p:spPr>
        <p:txBody>
          <a:bodyPr lIns="182880" tIns="468000" rIns="0" bIns="91440" anchor="t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9pPr>
          </a:lstStyle>
          <a:p>
            <a:pPr lvl="0"/>
            <a:r>
              <a:rPr lang="en-US" dirty="0"/>
              <a:t>Stage 3 details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30D68184-97FA-7C41-A219-06FCE1F5C15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84748" y="3429000"/>
            <a:ext cx="1837943" cy="1697343"/>
          </a:xfrm>
          <a:prstGeom prst="callout1">
            <a:avLst>
              <a:gd name="adj1" fmla="val -95"/>
              <a:gd name="adj2" fmla="val -88"/>
              <a:gd name="adj3" fmla="val 34588"/>
              <a:gd name="adj4" fmla="val -87"/>
            </a:avLst>
          </a:prstGeom>
          <a:ln>
            <a:solidFill>
              <a:schemeClr val="accent2"/>
            </a:solidFill>
            <a:tailEnd type="oval" w="lg" len="lg"/>
          </a:ln>
        </p:spPr>
        <p:txBody>
          <a:bodyPr lIns="182880" tIns="468000" rIns="0" bIns="91440" anchor="t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9pPr>
          </a:lstStyle>
          <a:p>
            <a:pPr lvl="0"/>
            <a:r>
              <a:rPr lang="en-US" dirty="0"/>
              <a:t>Stage 4 details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B89282B2-CA46-404C-A616-35BDF0FB3D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71500" y="2146606"/>
            <a:ext cx="1206500" cy="401352"/>
          </a:xfrm>
        </p:spPr>
        <p:txBody>
          <a:bodyPr lIns="180000" anchor="t">
            <a:noAutofit/>
          </a:bodyPr>
          <a:lstStyle>
            <a:lvl1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TIME 1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0D10151B-C378-4045-B0CC-F08DC37F174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62884" y="2146606"/>
            <a:ext cx="1206500" cy="401352"/>
          </a:xfrm>
        </p:spPr>
        <p:txBody>
          <a:bodyPr lIns="180000" anchor="t">
            <a:noAutofit/>
          </a:bodyPr>
          <a:lstStyle>
            <a:lvl1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TIME 2</a:t>
            </a:r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45342D2C-D747-C247-8A04-E3835BDB08B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110882" y="2146606"/>
            <a:ext cx="1206500" cy="401352"/>
          </a:xfrm>
        </p:spPr>
        <p:txBody>
          <a:bodyPr lIns="180000" anchor="t">
            <a:noAutofit/>
          </a:bodyPr>
          <a:lstStyle>
            <a:lvl1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TIME 3</a:t>
            </a:r>
          </a:p>
        </p:txBody>
      </p:sp>
      <p:sp>
        <p:nvSpPr>
          <p:cNvPr id="25" name="Text Placeholder 21">
            <a:extLst>
              <a:ext uri="{FF2B5EF4-FFF2-40B4-BE49-F238E27FC236}">
                <a16:creationId xmlns:a16="http://schemas.microsoft.com/office/drawing/2014/main" id="{AC0B3219-5B19-F142-B6CA-7B62B910AF8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84748" y="2146606"/>
            <a:ext cx="1206500" cy="401352"/>
          </a:xfrm>
        </p:spPr>
        <p:txBody>
          <a:bodyPr lIns="180000" anchor="t">
            <a:noAutofit/>
          </a:bodyPr>
          <a:lstStyle>
            <a:lvl1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TIME 4</a:t>
            </a:r>
          </a:p>
        </p:txBody>
      </p:sp>
    </p:spTree>
    <p:extLst>
      <p:ext uri="{BB962C8B-B14F-4D97-AF65-F5344CB8AC3E}">
        <p14:creationId xmlns:p14="http://schemas.microsoft.com/office/powerpoint/2010/main" val="23167283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5520E76-AC1F-EB4B-A52B-BC56798F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Slide Heading</a:t>
            </a:r>
          </a:p>
        </p:txBody>
      </p:sp>
    </p:spTree>
    <p:extLst>
      <p:ext uri="{BB962C8B-B14F-4D97-AF65-F5344CB8AC3E}">
        <p14:creationId xmlns:p14="http://schemas.microsoft.com/office/powerpoint/2010/main" val="17700927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98465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[dark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CA77F-D794-A140-9457-7D9B0AD9D96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55662" y="2592545"/>
            <a:ext cx="5011737" cy="1069893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Thank you message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4F028D-0533-0F42-BA42-179190254BD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55663" y="3783677"/>
            <a:ext cx="5011736" cy="875729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b="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Contact details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83A402DC-6AF4-1C45-BCE2-8DDD175D044B}"/>
              </a:ext>
            </a:extLst>
          </p:cNvPr>
          <p:cNvSpPr/>
          <p:nvPr userDrawn="1"/>
        </p:nvSpPr>
        <p:spPr>
          <a:xfrm>
            <a:off x="855663" y="4940251"/>
            <a:ext cx="456856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© WIPO,</a:t>
            </a:r>
            <a:endParaRPr kumimoji="0" lang="fr-CH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 LT Std" panose="020B0604020202020204" pitchFamily="34" charset="77"/>
              <a:ea typeface="+mn-ea"/>
              <a:cs typeface="+mn-cs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B254EDB-3497-9943-9BE2-CC67FF3C4D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48804" y="4940251"/>
            <a:ext cx="4518595" cy="138499"/>
          </a:xfrm>
        </p:spPr>
        <p:txBody>
          <a:bodyPr tIns="0" bIns="0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900" b="0" cap="all" baseline="0">
                <a:latin typeface="+mn-lt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9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9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9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900" cap="all" baseline="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900" cap="all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900" cap="all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900" cap="all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900" cap="all" baseline="0"/>
            </a:lvl9pPr>
          </a:lstStyle>
          <a:p>
            <a:pPr lvl="0"/>
            <a:r>
              <a:rPr lang="en-US"/>
              <a:t>Enter year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6A90CBD-E5C3-8841-B94A-2088F4471016}"/>
              </a:ext>
            </a:extLst>
          </p:cNvPr>
          <p:cNvGrpSpPr/>
          <p:nvPr userDrawn="1"/>
        </p:nvGrpSpPr>
        <p:grpSpPr>
          <a:xfrm>
            <a:off x="855662" y="5199990"/>
            <a:ext cx="4689653" cy="276999"/>
            <a:chOff x="855662" y="5196018"/>
            <a:chExt cx="4689653" cy="276999"/>
          </a:xfrm>
        </p:grpSpPr>
        <p:pic>
          <p:nvPicPr>
            <p:cNvPr id="49" name="Image 12" descr="Une image contenant dessin&#10;&#10;Description générée automatiquement">
              <a:extLst>
                <a:ext uri="{FF2B5EF4-FFF2-40B4-BE49-F238E27FC236}">
                  <a16:creationId xmlns:a16="http://schemas.microsoft.com/office/drawing/2014/main" id="{0313C6DB-5824-EC4A-82ED-35E7A29C9E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662" y="5222408"/>
              <a:ext cx="710850" cy="241689"/>
            </a:xfrm>
            <a:prstGeom prst="rect">
              <a:avLst/>
            </a:prstGeom>
          </p:spPr>
        </p:pic>
        <p:sp>
          <p:nvSpPr>
            <p:cNvPr id="50" name="ZoneTexte 13">
              <a:extLst>
                <a:ext uri="{FF2B5EF4-FFF2-40B4-BE49-F238E27FC236}">
                  <a16:creationId xmlns:a16="http://schemas.microsoft.com/office/drawing/2014/main" id="{E2668129-8FD3-3B44-A70C-B0D4C4B6F32B}"/>
                </a:ext>
              </a:extLst>
            </p:cNvPr>
            <p:cNvSpPr txBox="1"/>
            <p:nvPr userDrawn="1"/>
          </p:nvSpPr>
          <p:spPr>
            <a:xfrm>
              <a:off x="1653046" y="5196018"/>
              <a:ext cx="3892269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Attribution 4.0 International </a:t>
              </a:r>
              <a:b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</a:b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(CC BY 4.0)</a:t>
              </a:r>
              <a:endParaRPr kumimoji="0" lang="fr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T Std" panose="020B0604020202020204" pitchFamily="34" charset="77"/>
                <a:ea typeface="+mn-ea"/>
                <a:cs typeface="+mn-cs"/>
              </a:endParaRPr>
            </a:p>
          </p:txBody>
        </p:sp>
      </p:grpSp>
      <p:sp>
        <p:nvSpPr>
          <p:cNvPr id="57" name="ZoneTexte 13">
            <a:extLst>
              <a:ext uri="{FF2B5EF4-FFF2-40B4-BE49-F238E27FC236}">
                <a16:creationId xmlns:a16="http://schemas.microsoft.com/office/drawing/2014/main" id="{9208F64D-6052-F746-AC5C-D76F5F107E87}"/>
              </a:ext>
            </a:extLst>
          </p:cNvPr>
          <p:cNvSpPr txBox="1"/>
          <p:nvPr userDrawn="1"/>
        </p:nvSpPr>
        <p:spPr>
          <a:xfrm>
            <a:off x="855663" y="5598229"/>
            <a:ext cx="3892269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The CC license does not apply to non-WIPO content in this presentation.</a:t>
            </a:r>
            <a:endParaRPr kumimoji="0" lang="fr-C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 LT Std" panose="020B0604020202020204" pitchFamily="34" charset="77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47621A41-28A5-194D-80FB-670FB779748F}"/>
              </a:ext>
            </a:extLst>
          </p:cNvPr>
          <p:cNvSpPr/>
          <p:nvPr userDrawn="1"/>
        </p:nvSpPr>
        <p:spPr>
          <a:xfrm>
            <a:off x="855663" y="5857968"/>
            <a:ext cx="705321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Photo credits: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4" name="Text Placeholder 8">
            <a:extLst>
              <a:ext uri="{FF2B5EF4-FFF2-40B4-BE49-F238E27FC236}">
                <a16:creationId xmlns:a16="http://schemas.microsoft.com/office/drawing/2014/main" id="{339C66D2-5C33-5E4E-BD3E-2FB00B2A19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88291" y="5857968"/>
            <a:ext cx="4279109" cy="138499"/>
          </a:xfrm>
        </p:spPr>
        <p:txBody>
          <a:bodyPr tIns="0" bIns="0" anchor="t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900" b="0" cap="all" baseline="0">
                <a:latin typeface="+mn-lt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9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9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9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900" cap="all" baseline="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900" cap="all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900" cap="all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900" cap="all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900" cap="all" baseline="0"/>
            </a:lvl9pPr>
          </a:lstStyle>
          <a:p>
            <a:pPr lvl="0"/>
            <a:r>
              <a:rPr lang="en-US"/>
              <a:t>Enter names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8433EE0-B882-E742-AAE4-DAB24280017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570787" y="0"/>
            <a:ext cx="5621213" cy="6858000"/>
          </a:xfrm>
          <a:custGeom>
            <a:avLst/>
            <a:gdLst>
              <a:gd name="connsiteX0" fmla="*/ 5086514 w 5621213"/>
              <a:gd name="connsiteY0" fmla="*/ 6626880 h 6858000"/>
              <a:gd name="connsiteX1" fmla="*/ 5125602 w 5621213"/>
              <a:gd name="connsiteY1" fmla="*/ 6626880 h 6858000"/>
              <a:gd name="connsiteX2" fmla="*/ 5144965 w 5621213"/>
              <a:gd name="connsiteY2" fmla="*/ 6643207 h 6858000"/>
              <a:gd name="connsiteX3" fmla="*/ 5122475 w 5621213"/>
              <a:gd name="connsiteY3" fmla="*/ 6659651 h 6858000"/>
              <a:gd name="connsiteX4" fmla="*/ 5086514 w 5621213"/>
              <a:gd name="connsiteY4" fmla="*/ 6659651 h 6858000"/>
              <a:gd name="connsiteX5" fmla="*/ 5292288 w 5621213"/>
              <a:gd name="connsiteY5" fmla="*/ 6624087 h 6858000"/>
              <a:gd name="connsiteX6" fmla="*/ 5333420 w 5621213"/>
              <a:gd name="connsiteY6" fmla="*/ 6664900 h 6858000"/>
              <a:gd name="connsiteX7" fmla="*/ 5291332 w 5621213"/>
              <a:gd name="connsiteY7" fmla="*/ 6704785 h 6858000"/>
              <a:gd name="connsiteX8" fmla="*/ 5291332 w 5621213"/>
              <a:gd name="connsiteY8" fmla="*/ 6704435 h 6858000"/>
              <a:gd name="connsiteX9" fmla="*/ 5285973 w 5621213"/>
              <a:gd name="connsiteY9" fmla="*/ 6704398 h 6858000"/>
              <a:gd name="connsiteX10" fmla="*/ 5250200 w 5621213"/>
              <a:gd name="connsiteY10" fmla="*/ 6663967 h 6858000"/>
              <a:gd name="connsiteX11" fmla="*/ 5292288 w 5621213"/>
              <a:gd name="connsiteY11" fmla="*/ 6624087 h 6858000"/>
              <a:gd name="connsiteX12" fmla="*/ 5052959 w 5621213"/>
              <a:gd name="connsiteY12" fmla="*/ 6605188 h 6858000"/>
              <a:gd name="connsiteX13" fmla="*/ 5052959 w 5621213"/>
              <a:gd name="connsiteY13" fmla="*/ 6724960 h 6858000"/>
              <a:gd name="connsiteX14" fmla="*/ 5086514 w 5621213"/>
              <a:gd name="connsiteY14" fmla="*/ 6724960 h 6858000"/>
              <a:gd name="connsiteX15" fmla="*/ 5086514 w 5621213"/>
              <a:gd name="connsiteY15" fmla="*/ 6682160 h 6858000"/>
              <a:gd name="connsiteX16" fmla="*/ 5138470 w 5621213"/>
              <a:gd name="connsiteY16" fmla="*/ 6682160 h 6858000"/>
              <a:gd name="connsiteX17" fmla="*/ 5179362 w 5621213"/>
              <a:gd name="connsiteY17" fmla="*/ 6641575 h 6858000"/>
              <a:gd name="connsiteX18" fmla="*/ 5135824 w 5621213"/>
              <a:gd name="connsiteY18" fmla="*/ 6605188 h 6858000"/>
              <a:gd name="connsiteX19" fmla="*/ 4969974 w 5621213"/>
              <a:gd name="connsiteY19" fmla="*/ 6605188 h 6858000"/>
              <a:gd name="connsiteX20" fmla="*/ 4969974 w 5621213"/>
              <a:gd name="connsiteY20" fmla="*/ 6724844 h 6858000"/>
              <a:gd name="connsiteX21" fmla="*/ 5003529 w 5621213"/>
              <a:gd name="connsiteY21" fmla="*/ 6724844 h 6858000"/>
              <a:gd name="connsiteX22" fmla="*/ 5003529 w 5621213"/>
              <a:gd name="connsiteY22" fmla="*/ 6605188 h 6858000"/>
              <a:gd name="connsiteX23" fmla="*/ 4737014 w 5621213"/>
              <a:gd name="connsiteY23" fmla="*/ 6605188 h 6858000"/>
              <a:gd name="connsiteX24" fmla="*/ 4777063 w 5621213"/>
              <a:gd name="connsiteY24" fmla="*/ 6724844 h 6858000"/>
              <a:gd name="connsiteX25" fmla="*/ 4811581 w 5621213"/>
              <a:gd name="connsiteY25" fmla="*/ 6724844 h 6858000"/>
              <a:gd name="connsiteX26" fmla="*/ 4837438 w 5621213"/>
              <a:gd name="connsiteY26" fmla="*/ 6639709 h 6858000"/>
              <a:gd name="connsiteX27" fmla="*/ 4863416 w 5621213"/>
              <a:gd name="connsiteY27" fmla="*/ 6724844 h 6858000"/>
              <a:gd name="connsiteX28" fmla="*/ 4897933 w 5621213"/>
              <a:gd name="connsiteY28" fmla="*/ 6724844 h 6858000"/>
              <a:gd name="connsiteX29" fmla="*/ 4936901 w 5621213"/>
              <a:gd name="connsiteY29" fmla="*/ 6605188 h 6858000"/>
              <a:gd name="connsiteX30" fmla="*/ 4903346 w 5621213"/>
              <a:gd name="connsiteY30" fmla="*/ 6605188 h 6858000"/>
              <a:gd name="connsiteX31" fmla="*/ 4879292 w 5621213"/>
              <a:gd name="connsiteY31" fmla="*/ 6692306 h 6858000"/>
              <a:gd name="connsiteX32" fmla="*/ 4854035 w 5621213"/>
              <a:gd name="connsiteY32" fmla="*/ 6605188 h 6858000"/>
              <a:gd name="connsiteX33" fmla="*/ 4820480 w 5621213"/>
              <a:gd name="connsiteY33" fmla="*/ 6605188 h 6858000"/>
              <a:gd name="connsiteX34" fmla="*/ 4794623 w 5621213"/>
              <a:gd name="connsiteY34" fmla="*/ 6692306 h 6858000"/>
              <a:gd name="connsiteX35" fmla="*/ 4770569 w 5621213"/>
              <a:gd name="connsiteY35" fmla="*/ 6605188 h 6858000"/>
              <a:gd name="connsiteX36" fmla="*/ 5291332 w 5621213"/>
              <a:gd name="connsiteY36" fmla="*/ 6601340 h 6858000"/>
              <a:gd name="connsiteX37" fmla="*/ 5214721 w 5621213"/>
              <a:gd name="connsiteY37" fmla="*/ 6664433 h 6858000"/>
              <a:gd name="connsiteX38" fmla="*/ 5291452 w 5621213"/>
              <a:gd name="connsiteY38" fmla="*/ 6727643 h 6858000"/>
              <a:gd name="connsiteX39" fmla="*/ 5368064 w 5621213"/>
              <a:gd name="connsiteY39" fmla="*/ 6664433 h 6858000"/>
              <a:gd name="connsiteX40" fmla="*/ 5291332 w 5621213"/>
              <a:gd name="connsiteY40" fmla="*/ 6601340 h 6858000"/>
              <a:gd name="connsiteX41" fmla="*/ 2214562 w 5621213"/>
              <a:gd name="connsiteY41" fmla="*/ 0 h 6858000"/>
              <a:gd name="connsiteX42" fmla="*/ 3787123 w 5621213"/>
              <a:gd name="connsiteY42" fmla="*/ 0 h 6858000"/>
              <a:gd name="connsiteX43" fmla="*/ 5019674 w 5621213"/>
              <a:gd name="connsiteY43" fmla="*/ 0 h 6858000"/>
              <a:gd name="connsiteX44" fmla="*/ 5621213 w 5621213"/>
              <a:gd name="connsiteY44" fmla="*/ 0 h 6858000"/>
              <a:gd name="connsiteX45" fmla="*/ 5621213 w 5621213"/>
              <a:gd name="connsiteY45" fmla="*/ 6857999 h 6858000"/>
              <a:gd name="connsiteX46" fmla="*/ 5019674 w 5621213"/>
              <a:gd name="connsiteY46" fmla="*/ 6857999 h 6858000"/>
              <a:gd name="connsiteX47" fmla="*/ 5019674 w 5621213"/>
              <a:gd name="connsiteY47" fmla="*/ 6858000 h 6858000"/>
              <a:gd name="connsiteX48" fmla="*/ 0 w 5621213"/>
              <a:gd name="connsiteY4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5621213" h="6858000">
                <a:moveTo>
                  <a:pt x="5086514" y="6626880"/>
                </a:moveTo>
                <a:lnTo>
                  <a:pt x="5125602" y="6626880"/>
                </a:lnTo>
                <a:cubicBezTo>
                  <a:pt x="5135103" y="6626880"/>
                  <a:pt x="5144965" y="6626763"/>
                  <a:pt x="5144965" y="6643207"/>
                </a:cubicBezTo>
                <a:cubicBezTo>
                  <a:pt x="5144965" y="6659651"/>
                  <a:pt x="5132818" y="6659651"/>
                  <a:pt x="5122475" y="6659651"/>
                </a:cubicBezTo>
                <a:lnTo>
                  <a:pt x="5086514" y="6659651"/>
                </a:lnTo>
                <a:close/>
                <a:moveTo>
                  <a:pt x="5292288" y="6624087"/>
                </a:moveTo>
                <a:cubicBezTo>
                  <a:pt x="5315269" y="6624343"/>
                  <a:pt x="5333685" y="6642616"/>
                  <a:pt x="5333420" y="6664900"/>
                </a:cubicBezTo>
                <a:cubicBezTo>
                  <a:pt x="5333157" y="6687184"/>
                  <a:pt x="5314313" y="6705041"/>
                  <a:pt x="5291332" y="6704785"/>
                </a:cubicBezTo>
                <a:lnTo>
                  <a:pt x="5291332" y="6704435"/>
                </a:lnTo>
                <a:cubicBezTo>
                  <a:pt x="5289547" y="6704542"/>
                  <a:pt x="5287757" y="6704530"/>
                  <a:pt x="5285973" y="6704398"/>
                </a:cubicBezTo>
                <a:cubicBezTo>
                  <a:pt x="5264582" y="6702812"/>
                  <a:pt x="5248565" y="6684711"/>
                  <a:pt x="5250200" y="6663967"/>
                </a:cubicBezTo>
                <a:cubicBezTo>
                  <a:pt x="5250467" y="6641685"/>
                  <a:pt x="5269310" y="6623831"/>
                  <a:pt x="5292288" y="6624087"/>
                </a:cubicBezTo>
                <a:close/>
                <a:moveTo>
                  <a:pt x="5052959" y="6605188"/>
                </a:moveTo>
                <a:lnTo>
                  <a:pt x="5052959" y="6724960"/>
                </a:lnTo>
                <a:lnTo>
                  <a:pt x="5086514" y="6724960"/>
                </a:lnTo>
                <a:lnTo>
                  <a:pt x="5086514" y="6682160"/>
                </a:lnTo>
                <a:lnTo>
                  <a:pt x="5138470" y="6682160"/>
                </a:lnTo>
                <a:cubicBezTo>
                  <a:pt x="5165531" y="6682160"/>
                  <a:pt x="5179362" y="6666999"/>
                  <a:pt x="5179362" y="6641575"/>
                </a:cubicBezTo>
                <a:cubicBezTo>
                  <a:pt x="5179362" y="6625481"/>
                  <a:pt x="5170823" y="6605188"/>
                  <a:pt x="5135824" y="6605188"/>
                </a:cubicBezTo>
                <a:close/>
                <a:moveTo>
                  <a:pt x="4969974" y="6605188"/>
                </a:moveTo>
                <a:lnTo>
                  <a:pt x="4969974" y="6724844"/>
                </a:lnTo>
                <a:lnTo>
                  <a:pt x="5003529" y="6724844"/>
                </a:lnTo>
                <a:lnTo>
                  <a:pt x="5003529" y="6605188"/>
                </a:lnTo>
                <a:close/>
                <a:moveTo>
                  <a:pt x="4737014" y="6605188"/>
                </a:moveTo>
                <a:lnTo>
                  <a:pt x="4777063" y="6724844"/>
                </a:lnTo>
                <a:lnTo>
                  <a:pt x="4811581" y="6724844"/>
                </a:lnTo>
                <a:lnTo>
                  <a:pt x="4837438" y="6639709"/>
                </a:lnTo>
                <a:lnTo>
                  <a:pt x="4863416" y="6724844"/>
                </a:lnTo>
                <a:lnTo>
                  <a:pt x="4897933" y="6724844"/>
                </a:lnTo>
                <a:lnTo>
                  <a:pt x="4936901" y="6605188"/>
                </a:lnTo>
                <a:lnTo>
                  <a:pt x="4903346" y="6605188"/>
                </a:lnTo>
                <a:lnTo>
                  <a:pt x="4879292" y="6692306"/>
                </a:lnTo>
                <a:lnTo>
                  <a:pt x="4854035" y="6605188"/>
                </a:lnTo>
                <a:lnTo>
                  <a:pt x="4820480" y="6605188"/>
                </a:lnTo>
                <a:lnTo>
                  <a:pt x="4794623" y="6692306"/>
                </a:lnTo>
                <a:lnTo>
                  <a:pt x="4770569" y="6605188"/>
                </a:lnTo>
                <a:close/>
                <a:moveTo>
                  <a:pt x="5291332" y="6601340"/>
                </a:moveTo>
                <a:cubicBezTo>
                  <a:pt x="5224944" y="6601340"/>
                  <a:pt x="5214721" y="6639359"/>
                  <a:pt x="5214721" y="6664433"/>
                </a:cubicBezTo>
                <a:cubicBezTo>
                  <a:pt x="5214721" y="6689507"/>
                  <a:pt x="5225184" y="6727643"/>
                  <a:pt x="5291452" y="6727643"/>
                </a:cubicBezTo>
                <a:cubicBezTo>
                  <a:pt x="5357720" y="6727643"/>
                  <a:pt x="5368064" y="6689391"/>
                  <a:pt x="5368064" y="6664433"/>
                </a:cubicBezTo>
                <a:cubicBezTo>
                  <a:pt x="5368064" y="6639476"/>
                  <a:pt x="5357720" y="6601340"/>
                  <a:pt x="5291332" y="6601340"/>
                </a:cubicBezTo>
                <a:close/>
                <a:moveTo>
                  <a:pt x="2214562" y="0"/>
                </a:moveTo>
                <a:lnTo>
                  <a:pt x="3787123" y="0"/>
                </a:lnTo>
                <a:lnTo>
                  <a:pt x="5019674" y="0"/>
                </a:lnTo>
                <a:lnTo>
                  <a:pt x="5621213" y="0"/>
                </a:lnTo>
                <a:lnTo>
                  <a:pt x="5621213" y="6857999"/>
                </a:lnTo>
                <a:lnTo>
                  <a:pt x="5019674" y="6857999"/>
                </a:lnTo>
                <a:lnTo>
                  <a:pt x="5019674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</p:spPr>
        <p:txBody>
          <a:bodyPr wrap="square" rIns="720000" anchor="ctr">
            <a:noAutofit/>
          </a:bodyPr>
          <a:lstStyle>
            <a:lvl1pPr algn="r">
              <a:lnSpc>
                <a:spcPct val="90000"/>
              </a:lnSpc>
              <a:spcBef>
                <a:spcPts val="0"/>
              </a:spcBef>
              <a:defRPr sz="1400" b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the icon to change the photo </a:t>
            </a:r>
            <a:br>
              <a:rPr lang="en-US" dirty="0"/>
            </a:br>
            <a:r>
              <a:rPr lang="en-US" dirty="0"/>
              <a:t>(or drag image into the placeholder).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6E7FB643-62AA-AF4F-9F17-C64BD9F1999D}"/>
              </a:ext>
            </a:extLst>
          </p:cNvPr>
          <p:cNvSpPr/>
          <p:nvPr userDrawn="1"/>
        </p:nvSpPr>
        <p:spPr>
          <a:xfrm>
            <a:off x="11307801" y="6601340"/>
            <a:ext cx="631050" cy="126303"/>
          </a:xfrm>
          <a:custGeom>
            <a:avLst/>
            <a:gdLst>
              <a:gd name="connsiteX0" fmla="*/ 349500 w 631050"/>
              <a:gd name="connsiteY0" fmla="*/ 25540 h 126303"/>
              <a:gd name="connsiteX1" fmla="*/ 349500 w 631050"/>
              <a:gd name="connsiteY1" fmla="*/ 58311 h 126303"/>
              <a:gd name="connsiteX2" fmla="*/ 385461 w 631050"/>
              <a:gd name="connsiteY2" fmla="*/ 58311 h 126303"/>
              <a:gd name="connsiteX3" fmla="*/ 407951 w 631050"/>
              <a:gd name="connsiteY3" fmla="*/ 41867 h 126303"/>
              <a:gd name="connsiteX4" fmla="*/ 388588 w 631050"/>
              <a:gd name="connsiteY4" fmla="*/ 25540 h 126303"/>
              <a:gd name="connsiteX5" fmla="*/ 555274 w 631050"/>
              <a:gd name="connsiteY5" fmla="*/ 22747 h 126303"/>
              <a:gd name="connsiteX6" fmla="*/ 513186 w 631050"/>
              <a:gd name="connsiteY6" fmla="*/ 62627 h 126303"/>
              <a:gd name="connsiteX7" fmla="*/ 548959 w 631050"/>
              <a:gd name="connsiteY7" fmla="*/ 103058 h 126303"/>
              <a:gd name="connsiteX8" fmla="*/ 554318 w 631050"/>
              <a:gd name="connsiteY8" fmla="*/ 103095 h 126303"/>
              <a:gd name="connsiteX9" fmla="*/ 554318 w 631050"/>
              <a:gd name="connsiteY9" fmla="*/ 103445 h 126303"/>
              <a:gd name="connsiteX10" fmla="*/ 596406 w 631050"/>
              <a:gd name="connsiteY10" fmla="*/ 63560 h 126303"/>
              <a:gd name="connsiteX11" fmla="*/ 555274 w 631050"/>
              <a:gd name="connsiteY11" fmla="*/ 22747 h 126303"/>
              <a:gd name="connsiteX12" fmla="*/ 315945 w 631050"/>
              <a:gd name="connsiteY12" fmla="*/ 3848 h 126303"/>
              <a:gd name="connsiteX13" fmla="*/ 398810 w 631050"/>
              <a:gd name="connsiteY13" fmla="*/ 3848 h 126303"/>
              <a:gd name="connsiteX14" fmla="*/ 442348 w 631050"/>
              <a:gd name="connsiteY14" fmla="*/ 40235 h 126303"/>
              <a:gd name="connsiteX15" fmla="*/ 401456 w 631050"/>
              <a:gd name="connsiteY15" fmla="*/ 80820 h 126303"/>
              <a:gd name="connsiteX16" fmla="*/ 349500 w 631050"/>
              <a:gd name="connsiteY16" fmla="*/ 80820 h 126303"/>
              <a:gd name="connsiteX17" fmla="*/ 349500 w 631050"/>
              <a:gd name="connsiteY17" fmla="*/ 123620 h 126303"/>
              <a:gd name="connsiteX18" fmla="*/ 315945 w 631050"/>
              <a:gd name="connsiteY18" fmla="*/ 123620 h 126303"/>
              <a:gd name="connsiteX19" fmla="*/ 232960 w 631050"/>
              <a:gd name="connsiteY19" fmla="*/ 3848 h 126303"/>
              <a:gd name="connsiteX20" fmla="*/ 266515 w 631050"/>
              <a:gd name="connsiteY20" fmla="*/ 3848 h 126303"/>
              <a:gd name="connsiteX21" fmla="*/ 266515 w 631050"/>
              <a:gd name="connsiteY21" fmla="*/ 123504 h 126303"/>
              <a:gd name="connsiteX22" fmla="*/ 232960 w 631050"/>
              <a:gd name="connsiteY22" fmla="*/ 123504 h 126303"/>
              <a:gd name="connsiteX23" fmla="*/ 0 w 631050"/>
              <a:gd name="connsiteY23" fmla="*/ 3848 h 126303"/>
              <a:gd name="connsiteX24" fmla="*/ 33555 w 631050"/>
              <a:gd name="connsiteY24" fmla="*/ 3848 h 126303"/>
              <a:gd name="connsiteX25" fmla="*/ 57609 w 631050"/>
              <a:gd name="connsiteY25" fmla="*/ 90966 h 126303"/>
              <a:gd name="connsiteX26" fmla="*/ 83466 w 631050"/>
              <a:gd name="connsiteY26" fmla="*/ 3848 h 126303"/>
              <a:gd name="connsiteX27" fmla="*/ 117021 w 631050"/>
              <a:gd name="connsiteY27" fmla="*/ 3848 h 126303"/>
              <a:gd name="connsiteX28" fmla="*/ 142278 w 631050"/>
              <a:gd name="connsiteY28" fmla="*/ 90966 h 126303"/>
              <a:gd name="connsiteX29" fmla="*/ 166332 w 631050"/>
              <a:gd name="connsiteY29" fmla="*/ 3848 h 126303"/>
              <a:gd name="connsiteX30" fmla="*/ 199887 w 631050"/>
              <a:gd name="connsiteY30" fmla="*/ 3848 h 126303"/>
              <a:gd name="connsiteX31" fmla="*/ 160919 w 631050"/>
              <a:gd name="connsiteY31" fmla="*/ 123504 h 126303"/>
              <a:gd name="connsiteX32" fmla="*/ 126402 w 631050"/>
              <a:gd name="connsiteY32" fmla="*/ 123504 h 126303"/>
              <a:gd name="connsiteX33" fmla="*/ 100424 w 631050"/>
              <a:gd name="connsiteY33" fmla="*/ 38369 h 126303"/>
              <a:gd name="connsiteX34" fmla="*/ 74567 w 631050"/>
              <a:gd name="connsiteY34" fmla="*/ 123504 h 126303"/>
              <a:gd name="connsiteX35" fmla="*/ 40049 w 631050"/>
              <a:gd name="connsiteY35" fmla="*/ 123504 h 126303"/>
              <a:gd name="connsiteX36" fmla="*/ 554318 w 631050"/>
              <a:gd name="connsiteY36" fmla="*/ 0 h 126303"/>
              <a:gd name="connsiteX37" fmla="*/ 631050 w 631050"/>
              <a:gd name="connsiteY37" fmla="*/ 63093 h 126303"/>
              <a:gd name="connsiteX38" fmla="*/ 554438 w 631050"/>
              <a:gd name="connsiteY38" fmla="*/ 126303 h 126303"/>
              <a:gd name="connsiteX39" fmla="*/ 477707 w 631050"/>
              <a:gd name="connsiteY39" fmla="*/ 63093 h 126303"/>
              <a:gd name="connsiteX40" fmla="*/ 554318 w 631050"/>
              <a:gd name="connsiteY40" fmla="*/ 0 h 126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631050" h="126303">
                <a:moveTo>
                  <a:pt x="349500" y="25540"/>
                </a:moveTo>
                <a:lnTo>
                  <a:pt x="349500" y="58311"/>
                </a:lnTo>
                <a:lnTo>
                  <a:pt x="385461" y="58311"/>
                </a:lnTo>
                <a:cubicBezTo>
                  <a:pt x="395804" y="58311"/>
                  <a:pt x="407951" y="58311"/>
                  <a:pt x="407951" y="41867"/>
                </a:cubicBezTo>
                <a:cubicBezTo>
                  <a:pt x="407951" y="25423"/>
                  <a:pt x="398089" y="25540"/>
                  <a:pt x="388588" y="25540"/>
                </a:cubicBezTo>
                <a:close/>
                <a:moveTo>
                  <a:pt x="555274" y="22747"/>
                </a:moveTo>
                <a:cubicBezTo>
                  <a:pt x="532296" y="22491"/>
                  <a:pt x="513453" y="40345"/>
                  <a:pt x="513186" y="62627"/>
                </a:cubicBezTo>
                <a:cubicBezTo>
                  <a:pt x="511551" y="83371"/>
                  <a:pt x="527568" y="101472"/>
                  <a:pt x="548959" y="103058"/>
                </a:cubicBezTo>
                <a:cubicBezTo>
                  <a:pt x="550743" y="103190"/>
                  <a:pt x="552533" y="103202"/>
                  <a:pt x="554318" y="103095"/>
                </a:cubicBezTo>
                <a:lnTo>
                  <a:pt x="554318" y="103445"/>
                </a:lnTo>
                <a:cubicBezTo>
                  <a:pt x="577299" y="103701"/>
                  <a:pt x="596143" y="85844"/>
                  <a:pt x="596406" y="63560"/>
                </a:cubicBezTo>
                <a:cubicBezTo>
                  <a:pt x="596671" y="41276"/>
                  <a:pt x="578255" y="23003"/>
                  <a:pt x="555274" y="22747"/>
                </a:cubicBezTo>
                <a:close/>
                <a:moveTo>
                  <a:pt x="315945" y="3848"/>
                </a:moveTo>
                <a:lnTo>
                  <a:pt x="398810" y="3848"/>
                </a:lnTo>
                <a:cubicBezTo>
                  <a:pt x="433809" y="3848"/>
                  <a:pt x="442348" y="24141"/>
                  <a:pt x="442348" y="40235"/>
                </a:cubicBezTo>
                <a:cubicBezTo>
                  <a:pt x="442348" y="65659"/>
                  <a:pt x="428517" y="80820"/>
                  <a:pt x="401456" y="80820"/>
                </a:cubicBezTo>
                <a:lnTo>
                  <a:pt x="349500" y="80820"/>
                </a:lnTo>
                <a:lnTo>
                  <a:pt x="349500" y="123620"/>
                </a:lnTo>
                <a:lnTo>
                  <a:pt x="315945" y="123620"/>
                </a:lnTo>
                <a:close/>
                <a:moveTo>
                  <a:pt x="232960" y="3848"/>
                </a:moveTo>
                <a:lnTo>
                  <a:pt x="266515" y="3848"/>
                </a:lnTo>
                <a:lnTo>
                  <a:pt x="266515" y="123504"/>
                </a:lnTo>
                <a:lnTo>
                  <a:pt x="232960" y="123504"/>
                </a:lnTo>
                <a:close/>
                <a:moveTo>
                  <a:pt x="0" y="3848"/>
                </a:moveTo>
                <a:lnTo>
                  <a:pt x="33555" y="3848"/>
                </a:lnTo>
                <a:lnTo>
                  <a:pt x="57609" y="90966"/>
                </a:lnTo>
                <a:lnTo>
                  <a:pt x="83466" y="3848"/>
                </a:lnTo>
                <a:lnTo>
                  <a:pt x="117021" y="3848"/>
                </a:lnTo>
                <a:lnTo>
                  <a:pt x="142278" y="90966"/>
                </a:lnTo>
                <a:lnTo>
                  <a:pt x="166332" y="3848"/>
                </a:lnTo>
                <a:lnTo>
                  <a:pt x="199887" y="3848"/>
                </a:lnTo>
                <a:lnTo>
                  <a:pt x="160919" y="123504"/>
                </a:lnTo>
                <a:lnTo>
                  <a:pt x="126402" y="123504"/>
                </a:lnTo>
                <a:lnTo>
                  <a:pt x="100424" y="38369"/>
                </a:lnTo>
                <a:lnTo>
                  <a:pt x="74567" y="123504"/>
                </a:lnTo>
                <a:lnTo>
                  <a:pt x="40049" y="123504"/>
                </a:lnTo>
                <a:close/>
                <a:moveTo>
                  <a:pt x="554318" y="0"/>
                </a:moveTo>
                <a:cubicBezTo>
                  <a:pt x="620706" y="0"/>
                  <a:pt x="631050" y="38136"/>
                  <a:pt x="631050" y="63093"/>
                </a:cubicBezTo>
                <a:cubicBezTo>
                  <a:pt x="631050" y="88051"/>
                  <a:pt x="620706" y="126303"/>
                  <a:pt x="554438" y="126303"/>
                </a:cubicBezTo>
                <a:cubicBezTo>
                  <a:pt x="488170" y="126303"/>
                  <a:pt x="477707" y="88167"/>
                  <a:pt x="477707" y="63093"/>
                </a:cubicBezTo>
                <a:cubicBezTo>
                  <a:pt x="477707" y="38019"/>
                  <a:pt x="487930" y="0"/>
                  <a:pt x="554318" y="0"/>
                </a:cubicBezTo>
                <a:close/>
              </a:path>
            </a:pathLst>
          </a:custGeom>
          <a:solidFill>
            <a:schemeClr val="tx2"/>
          </a:solidFill>
          <a:ln w="1190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2645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39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losing Slide [light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CA77F-D794-A140-9457-7D9B0AD9D96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55662" y="2592545"/>
            <a:ext cx="5011737" cy="1069893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Thank you message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4F028D-0533-0F42-BA42-179190254BD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55663" y="3783677"/>
            <a:ext cx="5011736" cy="875729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b="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Contact details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83A402DC-6AF4-1C45-BCE2-8DDD175D044B}"/>
              </a:ext>
            </a:extLst>
          </p:cNvPr>
          <p:cNvSpPr/>
          <p:nvPr userDrawn="1"/>
        </p:nvSpPr>
        <p:spPr>
          <a:xfrm>
            <a:off x="855663" y="4940251"/>
            <a:ext cx="456856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© WIPO,</a:t>
            </a:r>
            <a:endParaRPr kumimoji="0" lang="fr-CH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 LT Std" panose="020B0604020202020204" pitchFamily="34" charset="77"/>
              <a:ea typeface="+mn-ea"/>
              <a:cs typeface="+mn-cs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B254EDB-3497-9943-9BE2-CC67FF3C4D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48804" y="4940251"/>
            <a:ext cx="4518595" cy="138499"/>
          </a:xfrm>
        </p:spPr>
        <p:txBody>
          <a:bodyPr tIns="0" bIns="0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900" b="0" cap="all" baseline="0">
                <a:latin typeface="+mn-lt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9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9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9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900" cap="all" baseline="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900" cap="all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900" cap="all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900" cap="all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900" cap="all" baseline="0"/>
            </a:lvl9pPr>
          </a:lstStyle>
          <a:p>
            <a:pPr lvl="0"/>
            <a:r>
              <a:rPr lang="en-US"/>
              <a:t>Enter year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6A90CBD-E5C3-8841-B94A-2088F4471016}"/>
              </a:ext>
            </a:extLst>
          </p:cNvPr>
          <p:cNvGrpSpPr/>
          <p:nvPr userDrawn="1"/>
        </p:nvGrpSpPr>
        <p:grpSpPr>
          <a:xfrm>
            <a:off x="855662" y="5199990"/>
            <a:ext cx="4689653" cy="276999"/>
            <a:chOff x="855662" y="5196018"/>
            <a:chExt cx="4689653" cy="276999"/>
          </a:xfrm>
        </p:grpSpPr>
        <p:pic>
          <p:nvPicPr>
            <p:cNvPr id="49" name="Image 12" descr="Une image contenant dessin&#10;&#10;Description générée automatiquement">
              <a:extLst>
                <a:ext uri="{FF2B5EF4-FFF2-40B4-BE49-F238E27FC236}">
                  <a16:creationId xmlns:a16="http://schemas.microsoft.com/office/drawing/2014/main" id="{0313C6DB-5824-EC4A-82ED-35E7A29C9E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662" y="5222408"/>
              <a:ext cx="710850" cy="241689"/>
            </a:xfrm>
            <a:prstGeom prst="rect">
              <a:avLst/>
            </a:prstGeom>
          </p:spPr>
        </p:pic>
        <p:sp>
          <p:nvSpPr>
            <p:cNvPr id="50" name="ZoneTexte 13">
              <a:extLst>
                <a:ext uri="{FF2B5EF4-FFF2-40B4-BE49-F238E27FC236}">
                  <a16:creationId xmlns:a16="http://schemas.microsoft.com/office/drawing/2014/main" id="{E2668129-8FD3-3B44-A70C-B0D4C4B6F32B}"/>
                </a:ext>
              </a:extLst>
            </p:cNvPr>
            <p:cNvSpPr txBox="1"/>
            <p:nvPr userDrawn="1"/>
          </p:nvSpPr>
          <p:spPr>
            <a:xfrm>
              <a:off x="1653046" y="5196018"/>
              <a:ext cx="3892269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Attribution 4.0 International </a:t>
              </a:r>
              <a:b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</a:b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(CC BY 4.0)</a:t>
              </a:r>
              <a:endParaRPr kumimoji="0" lang="fr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T Std" panose="020B0604020202020204" pitchFamily="34" charset="77"/>
                <a:ea typeface="+mn-ea"/>
                <a:cs typeface="+mn-cs"/>
              </a:endParaRPr>
            </a:p>
          </p:txBody>
        </p:sp>
      </p:grpSp>
      <p:sp>
        <p:nvSpPr>
          <p:cNvPr id="57" name="ZoneTexte 13">
            <a:extLst>
              <a:ext uri="{FF2B5EF4-FFF2-40B4-BE49-F238E27FC236}">
                <a16:creationId xmlns:a16="http://schemas.microsoft.com/office/drawing/2014/main" id="{9208F64D-6052-F746-AC5C-D76F5F107E87}"/>
              </a:ext>
            </a:extLst>
          </p:cNvPr>
          <p:cNvSpPr txBox="1"/>
          <p:nvPr userDrawn="1"/>
        </p:nvSpPr>
        <p:spPr>
          <a:xfrm>
            <a:off x="855663" y="5598229"/>
            <a:ext cx="3892269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The CC license does not apply to non-WIPO content in this presentation.</a:t>
            </a:r>
            <a:endParaRPr kumimoji="0" lang="fr-C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 LT Std" panose="020B0604020202020204" pitchFamily="34" charset="77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47621A41-28A5-194D-80FB-670FB779748F}"/>
              </a:ext>
            </a:extLst>
          </p:cNvPr>
          <p:cNvSpPr/>
          <p:nvPr userDrawn="1"/>
        </p:nvSpPr>
        <p:spPr>
          <a:xfrm>
            <a:off x="855663" y="5857968"/>
            <a:ext cx="705321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Photo credits: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4" name="Text Placeholder 8">
            <a:extLst>
              <a:ext uri="{FF2B5EF4-FFF2-40B4-BE49-F238E27FC236}">
                <a16:creationId xmlns:a16="http://schemas.microsoft.com/office/drawing/2014/main" id="{339C66D2-5C33-5E4E-BD3E-2FB00B2A19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88291" y="5857968"/>
            <a:ext cx="4279109" cy="138499"/>
          </a:xfrm>
        </p:spPr>
        <p:txBody>
          <a:bodyPr tIns="0" bIns="0" anchor="t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900" b="0" cap="all" baseline="0">
                <a:latin typeface="+mn-lt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9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9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9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900" cap="all" baseline="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900" cap="all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900" cap="all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900" cap="all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900" cap="all" baseline="0"/>
            </a:lvl9pPr>
          </a:lstStyle>
          <a:p>
            <a:pPr lvl="0"/>
            <a:r>
              <a:rPr lang="en-US"/>
              <a:t>Enter names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8433EE0-B882-E742-AAE4-DAB24280017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570787" y="0"/>
            <a:ext cx="5621213" cy="6858000"/>
          </a:xfrm>
          <a:custGeom>
            <a:avLst/>
            <a:gdLst>
              <a:gd name="connsiteX0" fmla="*/ 5086514 w 5621213"/>
              <a:gd name="connsiteY0" fmla="*/ 6626880 h 6858000"/>
              <a:gd name="connsiteX1" fmla="*/ 5125602 w 5621213"/>
              <a:gd name="connsiteY1" fmla="*/ 6626880 h 6858000"/>
              <a:gd name="connsiteX2" fmla="*/ 5144965 w 5621213"/>
              <a:gd name="connsiteY2" fmla="*/ 6643207 h 6858000"/>
              <a:gd name="connsiteX3" fmla="*/ 5122475 w 5621213"/>
              <a:gd name="connsiteY3" fmla="*/ 6659651 h 6858000"/>
              <a:gd name="connsiteX4" fmla="*/ 5086514 w 5621213"/>
              <a:gd name="connsiteY4" fmla="*/ 6659651 h 6858000"/>
              <a:gd name="connsiteX5" fmla="*/ 5292288 w 5621213"/>
              <a:gd name="connsiteY5" fmla="*/ 6624087 h 6858000"/>
              <a:gd name="connsiteX6" fmla="*/ 5333420 w 5621213"/>
              <a:gd name="connsiteY6" fmla="*/ 6664900 h 6858000"/>
              <a:gd name="connsiteX7" fmla="*/ 5291332 w 5621213"/>
              <a:gd name="connsiteY7" fmla="*/ 6704785 h 6858000"/>
              <a:gd name="connsiteX8" fmla="*/ 5291332 w 5621213"/>
              <a:gd name="connsiteY8" fmla="*/ 6704435 h 6858000"/>
              <a:gd name="connsiteX9" fmla="*/ 5285973 w 5621213"/>
              <a:gd name="connsiteY9" fmla="*/ 6704398 h 6858000"/>
              <a:gd name="connsiteX10" fmla="*/ 5250200 w 5621213"/>
              <a:gd name="connsiteY10" fmla="*/ 6663967 h 6858000"/>
              <a:gd name="connsiteX11" fmla="*/ 5292288 w 5621213"/>
              <a:gd name="connsiteY11" fmla="*/ 6624087 h 6858000"/>
              <a:gd name="connsiteX12" fmla="*/ 5052959 w 5621213"/>
              <a:gd name="connsiteY12" fmla="*/ 6605188 h 6858000"/>
              <a:gd name="connsiteX13" fmla="*/ 5052959 w 5621213"/>
              <a:gd name="connsiteY13" fmla="*/ 6724960 h 6858000"/>
              <a:gd name="connsiteX14" fmla="*/ 5086514 w 5621213"/>
              <a:gd name="connsiteY14" fmla="*/ 6724960 h 6858000"/>
              <a:gd name="connsiteX15" fmla="*/ 5086514 w 5621213"/>
              <a:gd name="connsiteY15" fmla="*/ 6682160 h 6858000"/>
              <a:gd name="connsiteX16" fmla="*/ 5138470 w 5621213"/>
              <a:gd name="connsiteY16" fmla="*/ 6682160 h 6858000"/>
              <a:gd name="connsiteX17" fmla="*/ 5179362 w 5621213"/>
              <a:gd name="connsiteY17" fmla="*/ 6641575 h 6858000"/>
              <a:gd name="connsiteX18" fmla="*/ 5135824 w 5621213"/>
              <a:gd name="connsiteY18" fmla="*/ 6605188 h 6858000"/>
              <a:gd name="connsiteX19" fmla="*/ 4969974 w 5621213"/>
              <a:gd name="connsiteY19" fmla="*/ 6605188 h 6858000"/>
              <a:gd name="connsiteX20" fmla="*/ 4969974 w 5621213"/>
              <a:gd name="connsiteY20" fmla="*/ 6724844 h 6858000"/>
              <a:gd name="connsiteX21" fmla="*/ 5003529 w 5621213"/>
              <a:gd name="connsiteY21" fmla="*/ 6724844 h 6858000"/>
              <a:gd name="connsiteX22" fmla="*/ 5003529 w 5621213"/>
              <a:gd name="connsiteY22" fmla="*/ 6605188 h 6858000"/>
              <a:gd name="connsiteX23" fmla="*/ 4737014 w 5621213"/>
              <a:gd name="connsiteY23" fmla="*/ 6605188 h 6858000"/>
              <a:gd name="connsiteX24" fmla="*/ 4777063 w 5621213"/>
              <a:gd name="connsiteY24" fmla="*/ 6724844 h 6858000"/>
              <a:gd name="connsiteX25" fmla="*/ 4811581 w 5621213"/>
              <a:gd name="connsiteY25" fmla="*/ 6724844 h 6858000"/>
              <a:gd name="connsiteX26" fmla="*/ 4837438 w 5621213"/>
              <a:gd name="connsiteY26" fmla="*/ 6639709 h 6858000"/>
              <a:gd name="connsiteX27" fmla="*/ 4863416 w 5621213"/>
              <a:gd name="connsiteY27" fmla="*/ 6724844 h 6858000"/>
              <a:gd name="connsiteX28" fmla="*/ 4897933 w 5621213"/>
              <a:gd name="connsiteY28" fmla="*/ 6724844 h 6858000"/>
              <a:gd name="connsiteX29" fmla="*/ 4936901 w 5621213"/>
              <a:gd name="connsiteY29" fmla="*/ 6605188 h 6858000"/>
              <a:gd name="connsiteX30" fmla="*/ 4903346 w 5621213"/>
              <a:gd name="connsiteY30" fmla="*/ 6605188 h 6858000"/>
              <a:gd name="connsiteX31" fmla="*/ 4879292 w 5621213"/>
              <a:gd name="connsiteY31" fmla="*/ 6692306 h 6858000"/>
              <a:gd name="connsiteX32" fmla="*/ 4854035 w 5621213"/>
              <a:gd name="connsiteY32" fmla="*/ 6605188 h 6858000"/>
              <a:gd name="connsiteX33" fmla="*/ 4820480 w 5621213"/>
              <a:gd name="connsiteY33" fmla="*/ 6605188 h 6858000"/>
              <a:gd name="connsiteX34" fmla="*/ 4794623 w 5621213"/>
              <a:gd name="connsiteY34" fmla="*/ 6692306 h 6858000"/>
              <a:gd name="connsiteX35" fmla="*/ 4770569 w 5621213"/>
              <a:gd name="connsiteY35" fmla="*/ 6605188 h 6858000"/>
              <a:gd name="connsiteX36" fmla="*/ 5291332 w 5621213"/>
              <a:gd name="connsiteY36" fmla="*/ 6601340 h 6858000"/>
              <a:gd name="connsiteX37" fmla="*/ 5214721 w 5621213"/>
              <a:gd name="connsiteY37" fmla="*/ 6664433 h 6858000"/>
              <a:gd name="connsiteX38" fmla="*/ 5291452 w 5621213"/>
              <a:gd name="connsiteY38" fmla="*/ 6727643 h 6858000"/>
              <a:gd name="connsiteX39" fmla="*/ 5368064 w 5621213"/>
              <a:gd name="connsiteY39" fmla="*/ 6664433 h 6858000"/>
              <a:gd name="connsiteX40" fmla="*/ 5291332 w 5621213"/>
              <a:gd name="connsiteY40" fmla="*/ 6601340 h 6858000"/>
              <a:gd name="connsiteX41" fmla="*/ 2214562 w 5621213"/>
              <a:gd name="connsiteY41" fmla="*/ 0 h 6858000"/>
              <a:gd name="connsiteX42" fmla="*/ 3787123 w 5621213"/>
              <a:gd name="connsiteY42" fmla="*/ 0 h 6858000"/>
              <a:gd name="connsiteX43" fmla="*/ 5019674 w 5621213"/>
              <a:gd name="connsiteY43" fmla="*/ 0 h 6858000"/>
              <a:gd name="connsiteX44" fmla="*/ 5621213 w 5621213"/>
              <a:gd name="connsiteY44" fmla="*/ 0 h 6858000"/>
              <a:gd name="connsiteX45" fmla="*/ 5621213 w 5621213"/>
              <a:gd name="connsiteY45" fmla="*/ 6857999 h 6858000"/>
              <a:gd name="connsiteX46" fmla="*/ 5019674 w 5621213"/>
              <a:gd name="connsiteY46" fmla="*/ 6857999 h 6858000"/>
              <a:gd name="connsiteX47" fmla="*/ 5019674 w 5621213"/>
              <a:gd name="connsiteY47" fmla="*/ 6858000 h 6858000"/>
              <a:gd name="connsiteX48" fmla="*/ 0 w 5621213"/>
              <a:gd name="connsiteY4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5621213" h="6858000">
                <a:moveTo>
                  <a:pt x="5086514" y="6626880"/>
                </a:moveTo>
                <a:lnTo>
                  <a:pt x="5125602" y="6626880"/>
                </a:lnTo>
                <a:cubicBezTo>
                  <a:pt x="5135103" y="6626880"/>
                  <a:pt x="5144965" y="6626763"/>
                  <a:pt x="5144965" y="6643207"/>
                </a:cubicBezTo>
                <a:cubicBezTo>
                  <a:pt x="5144965" y="6659651"/>
                  <a:pt x="5132818" y="6659651"/>
                  <a:pt x="5122475" y="6659651"/>
                </a:cubicBezTo>
                <a:lnTo>
                  <a:pt x="5086514" y="6659651"/>
                </a:lnTo>
                <a:close/>
                <a:moveTo>
                  <a:pt x="5292288" y="6624087"/>
                </a:moveTo>
                <a:cubicBezTo>
                  <a:pt x="5315269" y="6624343"/>
                  <a:pt x="5333685" y="6642616"/>
                  <a:pt x="5333420" y="6664900"/>
                </a:cubicBezTo>
                <a:cubicBezTo>
                  <a:pt x="5333157" y="6687184"/>
                  <a:pt x="5314313" y="6705041"/>
                  <a:pt x="5291332" y="6704785"/>
                </a:cubicBezTo>
                <a:lnTo>
                  <a:pt x="5291332" y="6704435"/>
                </a:lnTo>
                <a:cubicBezTo>
                  <a:pt x="5289547" y="6704542"/>
                  <a:pt x="5287757" y="6704530"/>
                  <a:pt x="5285973" y="6704398"/>
                </a:cubicBezTo>
                <a:cubicBezTo>
                  <a:pt x="5264582" y="6702812"/>
                  <a:pt x="5248565" y="6684711"/>
                  <a:pt x="5250200" y="6663967"/>
                </a:cubicBezTo>
                <a:cubicBezTo>
                  <a:pt x="5250467" y="6641685"/>
                  <a:pt x="5269310" y="6623831"/>
                  <a:pt x="5292288" y="6624087"/>
                </a:cubicBezTo>
                <a:close/>
                <a:moveTo>
                  <a:pt x="5052959" y="6605188"/>
                </a:moveTo>
                <a:lnTo>
                  <a:pt x="5052959" y="6724960"/>
                </a:lnTo>
                <a:lnTo>
                  <a:pt x="5086514" y="6724960"/>
                </a:lnTo>
                <a:lnTo>
                  <a:pt x="5086514" y="6682160"/>
                </a:lnTo>
                <a:lnTo>
                  <a:pt x="5138470" y="6682160"/>
                </a:lnTo>
                <a:cubicBezTo>
                  <a:pt x="5165531" y="6682160"/>
                  <a:pt x="5179362" y="6666999"/>
                  <a:pt x="5179362" y="6641575"/>
                </a:cubicBezTo>
                <a:cubicBezTo>
                  <a:pt x="5179362" y="6625481"/>
                  <a:pt x="5170823" y="6605188"/>
                  <a:pt x="5135824" y="6605188"/>
                </a:cubicBezTo>
                <a:close/>
                <a:moveTo>
                  <a:pt x="4969974" y="6605188"/>
                </a:moveTo>
                <a:lnTo>
                  <a:pt x="4969974" y="6724844"/>
                </a:lnTo>
                <a:lnTo>
                  <a:pt x="5003529" y="6724844"/>
                </a:lnTo>
                <a:lnTo>
                  <a:pt x="5003529" y="6605188"/>
                </a:lnTo>
                <a:close/>
                <a:moveTo>
                  <a:pt x="4737014" y="6605188"/>
                </a:moveTo>
                <a:lnTo>
                  <a:pt x="4777063" y="6724844"/>
                </a:lnTo>
                <a:lnTo>
                  <a:pt x="4811581" y="6724844"/>
                </a:lnTo>
                <a:lnTo>
                  <a:pt x="4837438" y="6639709"/>
                </a:lnTo>
                <a:lnTo>
                  <a:pt x="4863416" y="6724844"/>
                </a:lnTo>
                <a:lnTo>
                  <a:pt x="4897933" y="6724844"/>
                </a:lnTo>
                <a:lnTo>
                  <a:pt x="4936901" y="6605188"/>
                </a:lnTo>
                <a:lnTo>
                  <a:pt x="4903346" y="6605188"/>
                </a:lnTo>
                <a:lnTo>
                  <a:pt x="4879292" y="6692306"/>
                </a:lnTo>
                <a:lnTo>
                  <a:pt x="4854035" y="6605188"/>
                </a:lnTo>
                <a:lnTo>
                  <a:pt x="4820480" y="6605188"/>
                </a:lnTo>
                <a:lnTo>
                  <a:pt x="4794623" y="6692306"/>
                </a:lnTo>
                <a:lnTo>
                  <a:pt x="4770569" y="6605188"/>
                </a:lnTo>
                <a:close/>
                <a:moveTo>
                  <a:pt x="5291332" y="6601340"/>
                </a:moveTo>
                <a:cubicBezTo>
                  <a:pt x="5224944" y="6601340"/>
                  <a:pt x="5214721" y="6639359"/>
                  <a:pt x="5214721" y="6664433"/>
                </a:cubicBezTo>
                <a:cubicBezTo>
                  <a:pt x="5214721" y="6689507"/>
                  <a:pt x="5225184" y="6727643"/>
                  <a:pt x="5291452" y="6727643"/>
                </a:cubicBezTo>
                <a:cubicBezTo>
                  <a:pt x="5357720" y="6727643"/>
                  <a:pt x="5368064" y="6689391"/>
                  <a:pt x="5368064" y="6664433"/>
                </a:cubicBezTo>
                <a:cubicBezTo>
                  <a:pt x="5368064" y="6639476"/>
                  <a:pt x="5357720" y="6601340"/>
                  <a:pt x="5291332" y="6601340"/>
                </a:cubicBezTo>
                <a:close/>
                <a:moveTo>
                  <a:pt x="2214562" y="0"/>
                </a:moveTo>
                <a:lnTo>
                  <a:pt x="3787123" y="0"/>
                </a:lnTo>
                <a:lnTo>
                  <a:pt x="5019674" y="0"/>
                </a:lnTo>
                <a:lnTo>
                  <a:pt x="5621213" y="0"/>
                </a:lnTo>
                <a:lnTo>
                  <a:pt x="5621213" y="6857999"/>
                </a:lnTo>
                <a:lnTo>
                  <a:pt x="5019674" y="6857999"/>
                </a:lnTo>
                <a:lnTo>
                  <a:pt x="5019674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5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</p:spPr>
        <p:txBody>
          <a:bodyPr wrap="square" rIns="720000" anchor="ctr">
            <a:noAutofit/>
          </a:bodyPr>
          <a:lstStyle>
            <a:lvl1pPr algn="r">
              <a:lnSpc>
                <a:spcPct val="90000"/>
              </a:lnSpc>
              <a:spcBef>
                <a:spcPts val="0"/>
              </a:spcBef>
              <a:defRPr sz="1400" b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the icon to change the photo </a:t>
            </a:r>
            <a:br>
              <a:rPr lang="en-US" dirty="0"/>
            </a:br>
            <a:r>
              <a:rPr lang="en-US" dirty="0"/>
              <a:t>(or drag image into the placeholder).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6E7FB643-62AA-AF4F-9F17-C64BD9F1999D}"/>
              </a:ext>
            </a:extLst>
          </p:cNvPr>
          <p:cNvSpPr/>
          <p:nvPr userDrawn="1"/>
        </p:nvSpPr>
        <p:spPr>
          <a:xfrm>
            <a:off x="11307801" y="6601340"/>
            <a:ext cx="631050" cy="126303"/>
          </a:xfrm>
          <a:custGeom>
            <a:avLst/>
            <a:gdLst>
              <a:gd name="connsiteX0" fmla="*/ 349500 w 631050"/>
              <a:gd name="connsiteY0" fmla="*/ 25540 h 126303"/>
              <a:gd name="connsiteX1" fmla="*/ 349500 w 631050"/>
              <a:gd name="connsiteY1" fmla="*/ 58311 h 126303"/>
              <a:gd name="connsiteX2" fmla="*/ 385461 w 631050"/>
              <a:gd name="connsiteY2" fmla="*/ 58311 h 126303"/>
              <a:gd name="connsiteX3" fmla="*/ 407951 w 631050"/>
              <a:gd name="connsiteY3" fmla="*/ 41867 h 126303"/>
              <a:gd name="connsiteX4" fmla="*/ 388588 w 631050"/>
              <a:gd name="connsiteY4" fmla="*/ 25540 h 126303"/>
              <a:gd name="connsiteX5" fmla="*/ 555274 w 631050"/>
              <a:gd name="connsiteY5" fmla="*/ 22747 h 126303"/>
              <a:gd name="connsiteX6" fmla="*/ 513186 w 631050"/>
              <a:gd name="connsiteY6" fmla="*/ 62627 h 126303"/>
              <a:gd name="connsiteX7" fmla="*/ 548959 w 631050"/>
              <a:gd name="connsiteY7" fmla="*/ 103058 h 126303"/>
              <a:gd name="connsiteX8" fmla="*/ 554318 w 631050"/>
              <a:gd name="connsiteY8" fmla="*/ 103095 h 126303"/>
              <a:gd name="connsiteX9" fmla="*/ 554318 w 631050"/>
              <a:gd name="connsiteY9" fmla="*/ 103445 h 126303"/>
              <a:gd name="connsiteX10" fmla="*/ 596406 w 631050"/>
              <a:gd name="connsiteY10" fmla="*/ 63560 h 126303"/>
              <a:gd name="connsiteX11" fmla="*/ 555274 w 631050"/>
              <a:gd name="connsiteY11" fmla="*/ 22747 h 126303"/>
              <a:gd name="connsiteX12" fmla="*/ 315945 w 631050"/>
              <a:gd name="connsiteY12" fmla="*/ 3848 h 126303"/>
              <a:gd name="connsiteX13" fmla="*/ 398810 w 631050"/>
              <a:gd name="connsiteY13" fmla="*/ 3848 h 126303"/>
              <a:gd name="connsiteX14" fmla="*/ 442348 w 631050"/>
              <a:gd name="connsiteY14" fmla="*/ 40235 h 126303"/>
              <a:gd name="connsiteX15" fmla="*/ 401456 w 631050"/>
              <a:gd name="connsiteY15" fmla="*/ 80820 h 126303"/>
              <a:gd name="connsiteX16" fmla="*/ 349500 w 631050"/>
              <a:gd name="connsiteY16" fmla="*/ 80820 h 126303"/>
              <a:gd name="connsiteX17" fmla="*/ 349500 w 631050"/>
              <a:gd name="connsiteY17" fmla="*/ 123620 h 126303"/>
              <a:gd name="connsiteX18" fmla="*/ 315945 w 631050"/>
              <a:gd name="connsiteY18" fmla="*/ 123620 h 126303"/>
              <a:gd name="connsiteX19" fmla="*/ 232960 w 631050"/>
              <a:gd name="connsiteY19" fmla="*/ 3848 h 126303"/>
              <a:gd name="connsiteX20" fmla="*/ 266515 w 631050"/>
              <a:gd name="connsiteY20" fmla="*/ 3848 h 126303"/>
              <a:gd name="connsiteX21" fmla="*/ 266515 w 631050"/>
              <a:gd name="connsiteY21" fmla="*/ 123504 h 126303"/>
              <a:gd name="connsiteX22" fmla="*/ 232960 w 631050"/>
              <a:gd name="connsiteY22" fmla="*/ 123504 h 126303"/>
              <a:gd name="connsiteX23" fmla="*/ 0 w 631050"/>
              <a:gd name="connsiteY23" fmla="*/ 3848 h 126303"/>
              <a:gd name="connsiteX24" fmla="*/ 33555 w 631050"/>
              <a:gd name="connsiteY24" fmla="*/ 3848 h 126303"/>
              <a:gd name="connsiteX25" fmla="*/ 57609 w 631050"/>
              <a:gd name="connsiteY25" fmla="*/ 90966 h 126303"/>
              <a:gd name="connsiteX26" fmla="*/ 83466 w 631050"/>
              <a:gd name="connsiteY26" fmla="*/ 3848 h 126303"/>
              <a:gd name="connsiteX27" fmla="*/ 117021 w 631050"/>
              <a:gd name="connsiteY27" fmla="*/ 3848 h 126303"/>
              <a:gd name="connsiteX28" fmla="*/ 142278 w 631050"/>
              <a:gd name="connsiteY28" fmla="*/ 90966 h 126303"/>
              <a:gd name="connsiteX29" fmla="*/ 166332 w 631050"/>
              <a:gd name="connsiteY29" fmla="*/ 3848 h 126303"/>
              <a:gd name="connsiteX30" fmla="*/ 199887 w 631050"/>
              <a:gd name="connsiteY30" fmla="*/ 3848 h 126303"/>
              <a:gd name="connsiteX31" fmla="*/ 160919 w 631050"/>
              <a:gd name="connsiteY31" fmla="*/ 123504 h 126303"/>
              <a:gd name="connsiteX32" fmla="*/ 126402 w 631050"/>
              <a:gd name="connsiteY32" fmla="*/ 123504 h 126303"/>
              <a:gd name="connsiteX33" fmla="*/ 100424 w 631050"/>
              <a:gd name="connsiteY33" fmla="*/ 38369 h 126303"/>
              <a:gd name="connsiteX34" fmla="*/ 74567 w 631050"/>
              <a:gd name="connsiteY34" fmla="*/ 123504 h 126303"/>
              <a:gd name="connsiteX35" fmla="*/ 40049 w 631050"/>
              <a:gd name="connsiteY35" fmla="*/ 123504 h 126303"/>
              <a:gd name="connsiteX36" fmla="*/ 554318 w 631050"/>
              <a:gd name="connsiteY36" fmla="*/ 0 h 126303"/>
              <a:gd name="connsiteX37" fmla="*/ 631050 w 631050"/>
              <a:gd name="connsiteY37" fmla="*/ 63093 h 126303"/>
              <a:gd name="connsiteX38" fmla="*/ 554438 w 631050"/>
              <a:gd name="connsiteY38" fmla="*/ 126303 h 126303"/>
              <a:gd name="connsiteX39" fmla="*/ 477707 w 631050"/>
              <a:gd name="connsiteY39" fmla="*/ 63093 h 126303"/>
              <a:gd name="connsiteX40" fmla="*/ 554318 w 631050"/>
              <a:gd name="connsiteY40" fmla="*/ 0 h 126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631050" h="126303">
                <a:moveTo>
                  <a:pt x="349500" y="25540"/>
                </a:moveTo>
                <a:lnTo>
                  <a:pt x="349500" y="58311"/>
                </a:lnTo>
                <a:lnTo>
                  <a:pt x="385461" y="58311"/>
                </a:lnTo>
                <a:cubicBezTo>
                  <a:pt x="395804" y="58311"/>
                  <a:pt x="407951" y="58311"/>
                  <a:pt x="407951" y="41867"/>
                </a:cubicBezTo>
                <a:cubicBezTo>
                  <a:pt x="407951" y="25423"/>
                  <a:pt x="398089" y="25540"/>
                  <a:pt x="388588" y="25540"/>
                </a:cubicBezTo>
                <a:close/>
                <a:moveTo>
                  <a:pt x="555274" y="22747"/>
                </a:moveTo>
                <a:cubicBezTo>
                  <a:pt x="532296" y="22491"/>
                  <a:pt x="513453" y="40345"/>
                  <a:pt x="513186" y="62627"/>
                </a:cubicBezTo>
                <a:cubicBezTo>
                  <a:pt x="511551" y="83371"/>
                  <a:pt x="527568" y="101472"/>
                  <a:pt x="548959" y="103058"/>
                </a:cubicBezTo>
                <a:cubicBezTo>
                  <a:pt x="550743" y="103190"/>
                  <a:pt x="552533" y="103202"/>
                  <a:pt x="554318" y="103095"/>
                </a:cubicBezTo>
                <a:lnTo>
                  <a:pt x="554318" y="103445"/>
                </a:lnTo>
                <a:cubicBezTo>
                  <a:pt x="577299" y="103701"/>
                  <a:pt x="596143" y="85844"/>
                  <a:pt x="596406" y="63560"/>
                </a:cubicBezTo>
                <a:cubicBezTo>
                  <a:pt x="596671" y="41276"/>
                  <a:pt x="578255" y="23003"/>
                  <a:pt x="555274" y="22747"/>
                </a:cubicBezTo>
                <a:close/>
                <a:moveTo>
                  <a:pt x="315945" y="3848"/>
                </a:moveTo>
                <a:lnTo>
                  <a:pt x="398810" y="3848"/>
                </a:lnTo>
                <a:cubicBezTo>
                  <a:pt x="433809" y="3848"/>
                  <a:pt x="442348" y="24141"/>
                  <a:pt x="442348" y="40235"/>
                </a:cubicBezTo>
                <a:cubicBezTo>
                  <a:pt x="442348" y="65659"/>
                  <a:pt x="428517" y="80820"/>
                  <a:pt x="401456" y="80820"/>
                </a:cubicBezTo>
                <a:lnTo>
                  <a:pt x="349500" y="80820"/>
                </a:lnTo>
                <a:lnTo>
                  <a:pt x="349500" y="123620"/>
                </a:lnTo>
                <a:lnTo>
                  <a:pt x="315945" y="123620"/>
                </a:lnTo>
                <a:close/>
                <a:moveTo>
                  <a:pt x="232960" y="3848"/>
                </a:moveTo>
                <a:lnTo>
                  <a:pt x="266515" y="3848"/>
                </a:lnTo>
                <a:lnTo>
                  <a:pt x="266515" y="123504"/>
                </a:lnTo>
                <a:lnTo>
                  <a:pt x="232960" y="123504"/>
                </a:lnTo>
                <a:close/>
                <a:moveTo>
                  <a:pt x="0" y="3848"/>
                </a:moveTo>
                <a:lnTo>
                  <a:pt x="33555" y="3848"/>
                </a:lnTo>
                <a:lnTo>
                  <a:pt x="57609" y="90966"/>
                </a:lnTo>
                <a:lnTo>
                  <a:pt x="83466" y="3848"/>
                </a:lnTo>
                <a:lnTo>
                  <a:pt x="117021" y="3848"/>
                </a:lnTo>
                <a:lnTo>
                  <a:pt x="142278" y="90966"/>
                </a:lnTo>
                <a:lnTo>
                  <a:pt x="166332" y="3848"/>
                </a:lnTo>
                <a:lnTo>
                  <a:pt x="199887" y="3848"/>
                </a:lnTo>
                <a:lnTo>
                  <a:pt x="160919" y="123504"/>
                </a:lnTo>
                <a:lnTo>
                  <a:pt x="126402" y="123504"/>
                </a:lnTo>
                <a:lnTo>
                  <a:pt x="100424" y="38369"/>
                </a:lnTo>
                <a:lnTo>
                  <a:pt x="74567" y="123504"/>
                </a:lnTo>
                <a:lnTo>
                  <a:pt x="40049" y="123504"/>
                </a:lnTo>
                <a:close/>
                <a:moveTo>
                  <a:pt x="554318" y="0"/>
                </a:moveTo>
                <a:cubicBezTo>
                  <a:pt x="620706" y="0"/>
                  <a:pt x="631050" y="38136"/>
                  <a:pt x="631050" y="63093"/>
                </a:cubicBezTo>
                <a:cubicBezTo>
                  <a:pt x="631050" y="88051"/>
                  <a:pt x="620706" y="126303"/>
                  <a:pt x="554438" y="126303"/>
                </a:cubicBezTo>
                <a:cubicBezTo>
                  <a:pt x="488170" y="126303"/>
                  <a:pt x="477707" y="88167"/>
                  <a:pt x="477707" y="63093"/>
                </a:cubicBezTo>
                <a:cubicBezTo>
                  <a:pt x="477707" y="38019"/>
                  <a:pt x="487930" y="0"/>
                  <a:pt x="554318" y="0"/>
                </a:cubicBezTo>
                <a:close/>
              </a:path>
            </a:pathLst>
          </a:custGeom>
          <a:solidFill>
            <a:schemeClr val="bg1"/>
          </a:solidFill>
          <a:ln w="1190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5036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39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/ Key Statement 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E4D23-7071-9040-8DEB-A0B0FB64E6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95400" y="1562100"/>
            <a:ext cx="9601200" cy="2276007"/>
          </a:xfrm>
        </p:spPr>
        <p:txBody>
          <a:bodyPr anchor="b">
            <a:normAutofit/>
          </a:bodyPr>
          <a:lstStyle>
            <a:lvl1pPr>
              <a:defRPr lang="en-US" sz="4000" dirty="0"/>
            </a:lvl1pPr>
          </a:lstStyle>
          <a:p>
            <a:r>
              <a:rPr lang="en-US" dirty="0"/>
              <a:t>You can use this slide as a section divider, or for a key message or quote. Change the slide background color as desired.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47049A0-D402-F845-B444-D290ECD2A69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95400" y="4237272"/>
            <a:ext cx="9601200" cy="648764"/>
          </a:xfrm>
        </p:spPr>
        <p:txBody>
          <a:bodyPr>
            <a:normAutofit/>
          </a:bodyPr>
          <a:lstStyle>
            <a:lvl1pPr>
              <a:defRPr lang="en-US" sz="2000" b="0" dirty="0">
                <a:latin typeface="+mn-lt"/>
              </a:defRPr>
            </a:lvl1pPr>
            <a:lvl2pPr>
              <a:defRPr>
                <a:solidFill>
                  <a:schemeClr val="bg2"/>
                </a:solidFill>
                <a:latin typeface="+mn-lt"/>
              </a:defRPr>
            </a:lvl2pPr>
            <a:lvl3pPr>
              <a:defRPr>
                <a:solidFill>
                  <a:schemeClr val="bg2"/>
                </a:solidFill>
                <a:latin typeface="+mn-lt"/>
              </a:defRPr>
            </a:lvl3pPr>
            <a:lvl4pPr>
              <a:defRPr>
                <a:solidFill>
                  <a:schemeClr val="bg2"/>
                </a:solidFill>
                <a:latin typeface="+mn-lt"/>
              </a:defRPr>
            </a:lvl4pPr>
            <a:lvl5pPr>
              <a:defRPr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Subheading or quote source</a:t>
            </a:r>
          </a:p>
        </p:txBody>
      </p:sp>
    </p:spTree>
    <p:extLst>
      <p:ext uri="{BB962C8B-B14F-4D97-AF65-F5344CB8AC3E}">
        <p14:creationId xmlns:p14="http://schemas.microsoft.com/office/powerpoint/2010/main" val="24156984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hoto with Callout [Light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F5E8DD36-9898-A341-B0D2-777361DF7F3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" y="0"/>
            <a:ext cx="12191999" cy="6858000"/>
          </a:xfrm>
          <a:custGeom>
            <a:avLst/>
            <a:gdLst>
              <a:gd name="connsiteX0" fmla="*/ 11657299 w 12191999"/>
              <a:gd name="connsiteY0" fmla="*/ 6626880 h 6858000"/>
              <a:gd name="connsiteX1" fmla="*/ 11696387 w 12191999"/>
              <a:gd name="connsiteY1" fmla="*/ 6626880 h 6858000"/>
              <a:gd name="connsiteX2" fmla="*/ 11715750 w 12191999"/>
              <a:gd name="connsiteY2" fmla="*/ 6643207 h 6858000"/>
              <a:gd name="connsiteX3" fmla="*/ 11693260 w 12191999"/>
              <a:gd name="connsiteY3" fmla="*/ 6659651 h 6858000"/>
              <a:gd name="connsiteX4" fmla="*/ 11657299 w 12191999"/>
              <a:gd name="connsiteY4" fmla="*/ 6659651 h 6858000"/>
              <a:gd name="connsiteX5" fmla="*/ 11863073 w 12191999"/>
              <a:gd name="connsiteY5" fmla="*/ 6624087 h 6858000"/>
              <a:gd name="connsiteX6" fmla="*/ 11904205 w 12191999"/>
              <a:gd name="connsiteY6" fmla="*/ 6664900 h 6858000"/>
              <a:gd name="connsiteX7" fmla="*/ 11862117 w 12191999"/>
              <a:gd name="connsiteY7" fmla="*/ 6704785 h 6858000"/>
              <a:gd name="connsiteX8" fmla="*/ 11862117 w 12191999"/>
              <a:gd name="connsiteY8" fmla="*/ 6704435 h 6858000"/>
              <a:gd name="connsiteX9" fmla="*/ 11856758 w 12191999"/>
              <a:gd name="connsiteY9" fmla="*/ 6704398 h 6858000"/>
              <a:gd name="connsiteX10" fmla="*/ 11820985 w 12191999"/>
              <a:gd name="connsiteY10" fmla="*/ 6663967 h 6858000"/>
              <a:gd name="connsiteX11" fmla="*/ 11863073 w 12191999"/>
              <a:gd name="connsiteY11" fmla="*/ 6624087 h 6858000"/>
              <a:gd name="connsiteX12" fmla="*/ 11623744 w 12191999"/>
              <a:gd name="connsiteY12" fmla="*/ 6605188 h 6858000"/>
              <a:gd name="connsiteX13" fmla="*/ 11623744 w 12191999"/>
              <a:gd name="connsiteY13" fmla="*/ 6724960 h 6858000"/>
              <a:gd name="connsiteX14" fmla="*/ 11657299 w 12191999"/>
              <a:gd name="connsiteY14" fmla="*/ 6724960 h 6858000"/>
              <a:gd name="connsiteX15" fmla="*/ 11657299 w 12191999"/>
              <a:gd name="connsiteY15" fmla="*/ 6682160 h 6858000"/>
              <a:gd name="connsiteX16" fmla="*/ 11709255 w 12191999"/>
              <a:gd name="connsiteY16" fmla="*/ 6682160 h 6858000"/>
              <a:gd name="connsiteX17" fmla="*/ 11750147 w 12191999"/>
              <a:gd name="connsiteY17" fmla="*/ 6641575 h 6858000"/>
              <a:gd name="connsiteX18" fmla="*/ 11706609 w 12191999"/>
              <a:gd name="connsiteY18" fmla="*/ 6605188 h 6858000"/>
              <a:gd name="connsiteX19" fmla="*/ 11540759 w 12191999"/>
              <a:gd name="connsiteY19" fmla="*/ 6605188 h 6858000"/>
              <a:gd name="connsiteX20" fmla="*/ 11540759 w 12191999"/>
              <a:gd name="connsiteY20" fmla="*/ 6724844 h 6858000"/>
              <a:gd name="connsiteX21" fmla="*/ 11574314 w 12191999"/>
              <a:gd name="connsiteY21" fmla="*/ 6724844 h 6858000"/>
              <a:gd name="connsiteX22" fmla="*/ 11574314 w 12191999"/>
              <a:gd name="connsiteY22" fmla="*/ 6605188 h 6858000"/>
              <a:gd name="connsiteX23" fmla="*/ 11307799 w 12191999"/>
              <a:gd name="connsiteY23" fmla="*/ 6605188 h 6858000"/>
              <a:gd name="connsiteX24" fmla="*/ 11347848 w 12191999"/>
              <a:gd name="connsiteY24" fmla="*/ 6724844 h 6858000"/>
              <a:gd name="connsiteX25" fmla="*/ 11382366 w 12191999"/>
              <a:gd name="connsiteY25" fmla="*/ 6724844 h 6858000"/>
              <a:gd name="connsiteX26" fmla="*/ 11408223 w 12191999"/>
              <a:gd name="connsiteY26" fmla="*/ 6639709 h 6858000"/>
              <a:gd name="connsiteX27" fmla="*/ 11434201 w 12191999"/>
              <a:gd name="connsiteY27" fmla="*/ 6724844 h 6858000"/>
              <a:gd name="connsiteX28" fmla="*/ 11468718 w 12191999"/>
              <a:gd name="connsiteY28" fmla="*/ 6724844 h 6858000"/>
              <a:gd name="connsiteX29" fmla="*/ 11507686 w 12191999"/>
              <a:gd name="connsiteY29" fmla="*/ 6605188 h 6858000"/>
              <a:gd name="connsiteX30" fmla="*/ 11474131 w 12191999"/>
              <a:gd name="connsiteY30" fmla="*/ 6605188 h 6858000"/>
              <a:gd name="connsiteX31" fmla="*/ 11450077 w 12191999"/>
              <a:gd name="connsiteY31" fmla="*/ 6692306 h 6858000"/>
              <a:gd name="connsiteX32" fmla="*/ 11424820 w 12191999"/>
              <a:gd name="connsiteY32" fmla="*/ 6605188 h 6858000"/>
              <a:gd name="connsiteX33" fmla="*/ 11391265 w 12191999"/>
              <a:gd name="connsiteY33" fmla="*/ 6605188 h 6858000"/>
              <a:gd name="connsiteX34" fmla="*/ 11365408 w 12191999"/>
              <a:gd name="connsiteY34" fmla="*/ 6692306 h 6858000"/>
              <a:gd name="connsiteX35" fmla="*/ 11341354 w 12191999"/>
              <a:gd name="connsiteY35" fmla="*/ 6605188 h 6858000"/>
              <a:gd name="connsiteX36" fmla="*/ 11862117 w 12191999"/>
              <a:gd name="connsiteY36" fmla="*/ 6601340 h 6858000"/>
              <a:gd name="connsiteX37" fmla="*/ 11785506 w 12191999"/>
              <a:gd name="connsiteY37" fmla="*/ 6664433 h 6858000"/>
              <a:gd name="connsiteX38" fmla="*/ 11862237 w 12191999"/>
              <a:gd name="connsiteY38" fmla="*/ 6727643 h 6858000"/>
              <a:gd name="connsiteX39" fmla="*/ 11938849 w 12191999"/>
              <a:gd name="connsiteY39" fmla="*/ 6664433 h 6858000"/>
              <a:gd name="connsiteX40" fmla="*/ 11862117 w 12191999"/>
              <a:gd name="connsiteY40" fmla="*/ 6601340 h 6858000"/>
              <a:gd name="connsiteX41" fmla="*/ 0 w 12191999"/>
              <a:gd name="connsiteY41" fmla="*/ 0 h 6858000"/>
              <a:gd name="connsiteX42" fmla="*/ 12191999 w 12191999"/>
              <a:gd name="connsiteY42" fmla="*/ 0 h 6858000"/>
              <a:gd name="connsiteX43" fmla="*/ 12191999 w 12191999"/>
              <a:gd name="connsiteY43" fmla="*/ 6858000 h 6858000"/>
              <a:gd name="connsiteX44" fmla="*/ 0 w 12191999"/>
              <a:gd name="connsiteY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2191999" h="6858000">
                <a:moveTo>
                  <a:pt x="11657299" y="6626880"/>
                </a:moveTo>
                <a:lnTo>
                  <a:pt x="11696387" y="6626880"/>
                </a:lnTo>
                <a:cubicBezTo>
                  <a:pt x="11705888" y="6626880"/>
                  <a:pt x="11715750" y="6626763"/>
                  <a:pt x="11715750" y="6643207"/>
                </a:cubicBezTo>
                <a:cubicBezTo>
                  <a:pt x="11715750" y="6659651"/>
                  <a:pt x="11703603" y="6659651"/>
                  <a:pt x="11693260" y="6659651"/>
                </a:cubicBezTo>
                <a:lnTo>
                  <a:pt x="11657299" y="6659651"/>
                </a:lnTo>
                <a:close/>
                <a:moveTo>
                  <a:pt x="11863073" y="6624087"/>
                </a:moveTo>
                <a:cubicBezTo>
                  <a:pt x="11886054" y="6624343"/>
                  <a:pt x="11904470" y="6642616"/>
                  <a:pt x="11904205" y="6664900"/>
                </a:cubicBezTo>
                <a:cubicBezTo>
                  <a:pt x="11903942" y="6687184"/>
                  <a:pt x="11885098" y="6705041"/>
                  <a:pt x="11862117" y="6704785"/>
                </a:cubicBezTo>
                <a:lnTo>
                  <a:pt x="11862117" y="6704435"/>
                </a:lnTo>
                <a:cubicBezTo>
                  <a:pt x="11860332" y="6704542"/>
                  <a:pt x="11858542" y="6704530"/>
                  <a:pt x="11856758" y="6704398"/>
                </a:cubicBezTo>
                <a:cubicBezTo>
                  <a:pt x="11835367" y="6702812"/>
                  <a:pt x="11819350" y="6684711"/>
                  <a:pt x="11820985" y="6663967"/>
                </a:cubicBezTo>
                <a:cubicBezTo>
                  <a:pt x="11821252" y="6641685"/>
                  <a:pt x="11840095" y="6623831"/>
                  <a:pt x="11863073" y="6624087"/>
                </a:cubicBezTo>
                <a:close/>
                <a:moveTo>
                  <a:pt x="11623744" y="6605188"/>
                </a:moveTo>
                <a:lnTo>
                  <a:pt x="11623744" y="6724960"/>
                </a:lnTo>
                <a:lnTo>
                  <a:pt x="11657299" y="6724960"/>
                </a:lnTo>
                <a:lnTo>
                  <a:pt x="11657299" y="6682160"/>
                </a:lnTo>
                <a:lnTo>
                  <a:pt x="11709255" y="6682160"/>
                </a:lnTo>
                <a:cubicBezTo>
                  <a:pt x="11736316" y="6682160"/>
                  <a:pt x="11750147" y="6666999"/>
                  <a:pt x="11750147" y="6641575"/>
                </a:cubicBezTo>
                <a:cubicBezTo>
                  <a:pt x="11750147" y="6625481"/>
                  <a:pt x="11741608" y="6605188"/>
                  <a:pt x="11706609" y="6605188"/>
                </a:cubicBezTo>
                <a:close/>
                <a:moveTo>
                  <a:pt x="11540759" y="6605188"/>
                </a:moveTo>
                <a:lnTo>
                  <a:pt x="11540759" y="6724844"/>
                </a:lnTo>
                <a:lnTo>
                  <a:pt x="11574314" y="6724844"/>
                </a:lnTo>
                <a:lnTo>
                  <a:pt x="11574314" y="6605188"/>
                </a:lnTo>
                <a:close/>
                <a:moveTo>
                  <a:pt x="11307799" y="6605188"/>
                </a:moveTo>
                <a:lnTo>
                  <a:pt x="11347848" y="6724844"/>
                </a:lnTo>
                <a:lnTo>
                  <a:pt x="11382366" y="6724844"/>
                </a:lnTo>
                <a:lnTo>
                  <a:pt x="11408223" y="6639709"/>
                </a:lnTo>
                <a:lnTo>
                  <a:pt x="11434201" y="6724844"/>
                </a:lnTo>
                <a:lnTo>
                  <a:pt x="11468718" y="6724844"/>
                </a:lnTo>
                <a:lnTo>
                  <a:pt x="11507686" y="6605188"/>
                </a:lnTo>
                <a:lnTo>
                  <a:pt x="11474131" y="6605188"/>
                </a:lnTo>
                <a:lnTo>
                  <a:pt x="11450077" y="6692306"/>
                </a:lnTo>
                <a:lnTo>
                  <a:pt x="11424820" y="6605188"/>
                </a:lnTo>
                <a:lnTo>
                  <a:pt x="11391265" y="6605188"/>
                </a:lnTo>
                <a:lnTo>
                  <a:pt x="11365408" y="6692306"/>
                </a:lnTo>
                <a:lnTo>
                  <a:pt x="11341354" y="6605188"/>
                </a:lnTo>
                <a:close/>
                <a:moveTo>
                  <a:pt x="11862117" y="6601340"/>
                </a:moveTo>
                <a:cubicBezTo>
                  <a:pt x="11795729" y="6601340"/>
                  <a:pt x="11785506" y="6639359"/>
                  <a:pt x="11785506" y="6664433"/>
                </a:cubicBezTo>
                <a:cubicBezTo>
                  <a:pt x="11785506" y="6689507"/>
                  <a:pt x="11795969" y="6727643"/>
                  <a:pt x="11862237" y="6727643"/>
                </a:cubicBezTo>
                <a:cubicBezTo>
                  <a:pt x="11928505" y="6727643"/>
                  <a:pt x="11938849" y="6689391"/>
                  <a:pt x="11938849" y="6664433"/>
                </a:cubicBezTo>
                <a:cubicBezTo>
                  <a:pt x="11938849" y="6639476"/>
                  <a:pt x="11928505" y="6601340"/>
                  <a:pt x="11862117" y="6601340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 anchor="t">
            <a:noAutofit/>
          </a:bodyPr>
          <a:lstStyle>
            <a:lvl1pPr algn="ctr">
              <a:lnSpc>
                <a:spcPct val="90000"/>
              </a:lnSpc>
              <a:spcBef>
                <a:spcPts val="0"/>
              </a:spcBef>
              <a:defRPr sz="1400" b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You can drag and drop an image anywhere on this slide to add it to this placeholder, </a:t>
            </a:r>
            <a:br>
              <a:rPr lang="en-US" dirty="0"/>
            </a:br>
            <a:r>
              <a:rPr lang="en-US" dirty="0"/>
              <a:t>or you can select this placeholder and then paste an image from the clipboard.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Press the slide reset button if the image jumps in front of the text or the WIPO logo cutout is not visible.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Slide to be used with dark background image for WIPO logo legibility.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9E3EAEA-4A62-2A4A-A233-98501C82501D}"/>
              </a:ext>
            </a:extLst>
          </p:cNvPr>
          <p:cNvSpPr>
            <a:spLocks noGrp="1" noChangeAspect="1"/>
          </p:cNvSpPr>
          <p:nvPr>
            <p:ph type="body" sz="quarter" idx="11" hasCustomPrompt="1"/>
          </p:nvPr>
        </p:nvSpPr>
        <p:spPr>
          <a:xfrm>
            <a:off x="0" y="2486024"/>
            <a:ext cx="7391174" cy="2662555"/>
          </a:xfrm>
          <a:custGeom>
            <a:avLst/>
            <a:gdLst>
              <a:gd name="connsiteX0" fmla="*/ 0 w 7372350"/>
              <a:gd name="connsiteY0" fmla="*/ 0 h 2643188"/>
              <a:gd name="connsiteX1" fmla="*/ 571500 w 7372350"/>
              <a:gd name="connsiteY1" fmla="*/ 0 h 2643188"/>
              <a:gd name="connsiteX2" fmla="*/ 1143000 w 7372350"/>
              <a:gd name="connsiteY2" fmla="*/ 0 h 2643188"/>
              <a:gd name="connsiteX3" fmla="*/ 7372350 w 7372350"/>
              <a:gd name="connsiteY3" fmla="*/ 0 h 2643188"/>
              <a:gd name="connsiteX4" fmla="*/ 7372350 w 7372350"/>
              <a:gd name="connsiteY4" fmla="*/ 18495 h 2643188"/>
              <a:gd name="connsiteX5" fmla="*/ 6524793 w 7372350"/>
              <a:gd name="connsiteY5" fmla="*/ 2643188 h 2643188"/>
              <a:gd name="connsiteX6" fmla="*/ 1143000 w 7372350"/>
              <a:gd name="connsiteY6" fmla="*/ 2643188 h 2643188"/>
              <a:gd name="connsiteX7" fmla="*/ 571500 w 7372350"/>
              <a:gd name="connsiteY7" fmla="*/ 2643188 h 2643188"/>
              <a:gd name="connsiteX8" fmla="*/ 0 w 7372350"/>
              <a:gd name="connsiteY8" fmla="*/ 2643188 h 2643188"/>
              <a:gd name="connsiteX0" fmla="*/ 0 w 7373552"/>
              <a:gd name="connsiteY0" fmla="*/ 0 h 2643188"/>
              <a:gd name="connsiteX1" fmla="*/ 571500 w 7373552"/>
              <a:gd name="connsiteY1" fmla="*/ 0 h 2643188"/>
              <a:gd name="connsiteX2" fmla="*/ 1143000 w 7373552"/>
              <a:gd name="connsiteY2" fmla="*/ 0 h 2643188"/>
              <a:gd name="connsiteX3" fmla="*/ 7372350 w 7373552"/>
              <a:gd name="connsiteY3" fmla="*/ 0 h 2643188"/>
              <a:gd name="connsiteX4" fmla="*/ 7372350 w 7373552"/>
              <a:gd name="connsiteY4" fmla="*/ 18495 h 2643188"/>
              <a:gd name="connsiteX5" fmla="*/ 7373552 w 7373552"/>
              <a:gd name="connsiteY5" fmla="*/ 2643188 h 2643188"/>
              <a:gd name="connsiteX6" fmla="*/ 1143000 w 7373552"/>
              <a:gd name="connsiteY6" fmla="*/ 2643188 h 2643188"/>
              <a:gd name="connsiteX7" fmla="*/ 571500 w 7373552"/>
              <a:gd name="connsiteY7" fmla="*/ 2643188 h 2643188"/>
              <a:gd name="connsiteX8" fmla="*/ 0 w 7373552"/>
              <a:gd name="connsiteY8" fmla="*/ 2643188 h 2643188"/>
              <a:gd name="connsiteX9" fmla="*/ 0 w 7373552"/>
              <a:gd name="connsiteY9" fmla="*/ 0 h 2643188"/>
              <a:gd name="connsiteX0" fmla="*/ 0 w 7372359"/>
              <a:gd name="connsiteY0" fmla="*/ 0 h 2643188"/>
              <a:gd name="connsiteX1" fmla="*/ 571500 w 7372359"/>
              <a:gd name="connsiteY1" fmla="*/ 0 h 2643188"/>
              <a:gd name="connsiteX2" fmla="*/ 1143000 w 7372359"/>
              <a:gd name="connsiteY2" fmla="*/ 0 h 2643188"/>
              <a:gd name="connsiteX3" fmla="*/ 7372350 w 7372359"/>
              <a:gd name="connsiteY3" fmla="*/ 0 h 2643188"/>
              <a:gd name="connsiteX4" fmla="*/ 7372350 w 7372359"/>
              <a:gd name="connsiteY4" fmla="*/ 18495 h 2643188"/>
              <a:gd name="connsiteX5" fmla="*/ 7360884 w 7372359"/>
              <a:gd name="connsiteY5" fmla="*/ 2643188 h 2643188"/>
              <a:gd name="connsiteX6" fmla="*/ 1143000 w 7372359"/>
              <a:gd name="connsiteY6" fmla="*/ 2643188 h 2643188"/>
              <a:gd name="connsiteX7" fmla="*/ 571500 w 7372359"/>
              <a:gd name="connsiteY7" fmla="*/ 2643188 h 2643188"/>
              <a:gd name="connsiteX8" fmla="*/ 0 w 7372359"/>
              <a:gd name="connsiteY8" fmla="*/ 2643188 h 2643188"/>
              <a:gd name="connsiteX9" fmla="*/ 0 w 7372359"/>
              <a:gd name="connsiteY9" fmla="*/ 0 h 2643188"/>
              <a:gd name="connsiteX0" fmla="*/ 0 w 7373552"/>
              <a:gd name="connsiteY0" fmla="*/ 0 h 2649522"/>
              <a:gd name="connsiteX1" fmla="*/ 571500 w 7373552"/>
              <a:gd name="connsiteY1" fmla="*/ 0 h 2649522"/>
              <a:gd name="connsiteX2" fmla="*/ 1143000 w 7373552"/>
              <a:gd name="connsiteY2" fmla="*/ 0 h 2649522"/>
              <a:gd name="connsiteX3" fmla="*/ 7372350 w 7373552"/>
              <a:gd name="connsiteY3" fmla="*/ 0 h 2649522"/>
              <a:gd name="connsiteX4" fmla="*/ 7372350 w 7373552"/>
              <a:gd name="connsiteY4" fmla="*/ 18495 h 2649522"/>
              <a:gd name="connsiteX5" fmla="*/ 7373552 w 7373552"/>
              <a:gd name="connsiteY5" fmla="*/ 2649522 h 2649522"/>
              <a:gd name="connsiteX6" fmla="*/ 1143000 w 7373552"/>
              <a:gd name="connsiteY6" fmla="*/ 2643188 h 2649522"/>
              <a:gd name="connsiteX7" fmla="*/ 571500 w 7373552"/>
              <a:gd name="connsiteY7" fmla="*/ 2643188 h 2649522"/>
              <a:gd name="connsiteX8" fmla="*/ 0 w 7373552"/>
              <a:gd name="connsiteY8" fmla="*/ 2643188 h 2649522"/>
              <a:gd name="connsiteX9" fmla="*/ 0 w 7373552"/>
              <a:gd name="connsiteY9" fmla="*/ 0 h 2649522"/>
              <a:gd name="connsiteX0" fmla="*/ 0 w 7372359"/>
              <a:gd name="connsiteY0" fmla="*/ 0 h 2655856"/>
              <a:gd name="connsiteX1" fmla="*/ 571500 w 7372359"/>
              <a:gd name="connsiteY1" fmla="*/ 0 h 2655856"/>
              <a:gd name="connsiteX2" fmla="*/ 1143000 w 7372359"/>
              <a:gd name="connsiteY2" fmla="*/ 0 h 2655856"/>
              <a:gd name="connsiteX3" fmla="*/ 7372350 w 7372359"/>
              <a:gd name="connsiteY3" fmla="*/ 0 h 2655856"/>
              <a:gd name="connsiteX4" fmla="*/ 7372350 w 7372359"/>
              <a:gd name="connsiteY4" fmla="*/ 18495 h 2655856"/>
              <a:gd name="connsiteX5" fmla="*/ 7360884 w 7372359"/>
              <a:gd name="connsiteY5" fmla="*/ 2655856 h 2655856"/>
              <a:gd name="connsiteX6" fmla="*/ 1143000 w 7372359"/>
              <a:gd name="connsiteY6" fmla="*/ 2643188 h 2655856"/>
              <a:gd name="connsiteX7" fmla="*/ 571500 w 7372359"/>
              <a:gd name="connsiteY7" fmla="*/ 2643188 h 2655856"/>
              <a:gd name="connsiteX8" fmla="*/ 0 w 7372359"/>
              <a:gd name="connsiteY8" fmla="*/ 2643188 h 2655856"/>
              <a:gd name="connsiteX9" fmla="*/ 0 w 7372359"/>
              <a:gd name="connsiteY9" fmla="*/ 0 h 2655856"/>
              <a:gd name="connsiteX0" fmla="*/ 0 w 7372577"/>
              <a:gd name="connsiteY0" fmla="*/ 0 h 2655856"/>
              <a:gd name="connsiteX1" fmla="*/ 571500 w 7372577"/>
              <a:gd name="connsiteY1" fmla="*/ 0 h 2655856"/>
              <a:gd name="connsiteX2" fmla="*/ 1143000 w 7372577"/>
              <a:gd name="connsiteY2" fmla="*/ 0 h 2655856"/>
              <a:gd name="connsiteX3" fmla="*/ 7372350 w 7372577"/>
              <a:gd name="connsiteY3" fmla="*/ 0 h 2655856"/>
              <a:gd name="connsiteX4" fmla="*/ 7372350 w 7372577"/>
              <a:gd name="connsiteY4" fmla="*/ 18495 h 2655856"/>
              <a:gd name="connsiteX5" fmla="*/ 7372577 w 7372577"/>
              <a:gd name="connsiteY5" fmla="*/ 2655856 h 2655856"/>
              <a:gd name="connsiteX6" fmla="*/ 1143000 w 7372577"/>
              <a:gd name="connsiteY6" fmla="*/ 2643188 h 2655856"/>
              <a:gd name="connsiteX7" fmla="*/ 571500 w 7372577"/>
              <a:gd name="connsiteY7" fmla="*/ 2643188 h 2655856"/>
              <a:gd name="connsiteX8" fmla="*/ 0 w 7372577"/>
              <a:gd name="connsiteY8" fmla="*/ 2643188 h 2655856"/>
              <a:gd name="connsiteX9" fmla="*/ 0 w 7372577"/>
              <a:gd name="connsiteY9" fmla="*/ 0 h 2655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372577" h="2655856">
                <a:moveTo>
                  <a:pt x="0" y="0"/>
                </a:moveTo>
                <a:lnTo>
                  <a:pt x="571500" y="0"/>
                </a:lnTo>
                <a:lnTo>
                  <a:pt x="1143000" y="0"/>
                </a:lnTo>
                <a:lnTo>
                  <a:pt x="7372350" y="0"/>
                </a:lnTo>
                <a:lnTo>
                  <a:pt x="7372350" y="18495"/>
                </a:lnTo>
                <a:cubicBezTo>
                  <a:pt x="7372751" y="893393"/>
                  <a:pt x="7372176" y="1780958"/>
                  <a:pt x="7372577" y="2655856"/>
                </a:cubicBezTo>
                <a:lnTo>
                  <a:pt x="1143000" y="2643188"/>
                </a:lnTo>
                <a:lnTo>
                  <a:pt x="571500" y="2643188"/>
                </a:lnTo>
                <a:lnTo>
                  <a:pt x="0" y="2643188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612000" rIns="914400" anchor="ctr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 marL="0" indent="0">
              <a:buNone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here. </a:t>
            </a:r>
            <a:br>
              <a:rPr lang="en-US" dirty="0"/>
            </a:br>
            <a:r>
              <a:rPr lang="en-US" dirty="0"/>
              <a:t>You can resize this callout and change the color as desired.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266163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Photo with Callout [light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F5E8DD36-9898-A341-B0D2-777361DF7F3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" y="0"/>
            <a:ext cx="12191999" cy="6858000"/>
          </a:xfrm>
          <a:custGeom>
            <a:avLst/>
            <a:gdLst>
              <a:gd name="connsiteX0" fmla="*/ 11657299 w 12191999"/>
              <a:gd name="connsiteY0" fmla="*/ 6626880 h 6858000"/>
              <a:gd name="connsiteX1" fmla="*/ 11696387 w 12191999"/>
              <a:gd name="connsiteY1" fmla="*/ 6626880 h 6858000"/>
              <a:gd name="connsiteX2" fmla="*/ 11715750 w 12191999"/>
              <a:gd name="connsiteY2" fmla="*/ 6643207 h 6858000"/>
              <a:gd name="connsiteX3" fmla="*/ 11693260 w 12191999"/>
              <a:gd name="connsiteY3" fmla="*/ 6659651 h 6858000"/>
              <a:gd name="connsiteX4" fmla="*/ 11657299 w 12191999"/>
              <a:gd name="connsiteY4" fmla="*/ 6659651 h 6858000"/>
              <a:gd name="connsiteX5" fmla="*/ 11863073 w 12191999"/>
              <a:gd name="connsiteY5" fmla="*/ 6624087 h 6858000"/>
              <a:gd name="connsiteX6" fmla="*/ 11904205 w 12191999"/>
              <a:gd name="connsiteY6" fmla="*/ 6664900 h 6858000"/>
              <a:gd name="connsiteX7" fmla="*/ 11862117 w 12191999"/>
              <a:gd name="connsiteY7" fmla="*/ 6704785 h 6858000"/>
              <a:gd name="connsiteX8" fmla="*/ 11862117 w 12191999"/>
              <a:gd name="connsiteY8" fmla="*/ 6704435 h 6858000"/>
              <a:gd name="connsiteX9" fmla="*/ 11856758 w 12191999"/>
              <a:gd name="connsiteY9" fmla="*/ 6704398 h 6858000"/>
              <a:gd name="connsiteX10" fmla="*/ 11820985 w 12191999"/>
              <a:gd name="connsiteY10" fmla="*/ 6663967 h 6858000"/>
              <a:gd name="connsiteX11" fmla="*/ 11863073 w 12191999"/>
              <a:gd name="connsiteY11" fmla="*/ 6624087 h 6858000"/>
              <a:gd name="connsiteX12" fmla="*/ 11623744 w 12191999"/>
              <a:gd name="connsiteY12" fmla="*/ 6605188 h 6858000"/>
              <a:gd name="connsiteX13" fmla="*/ 11623744 w 12191999"/>
              <a:gd name="connsiteY13" fmla="*/ 6724960 h 6858000"/>
              <a:gd name="connsiteX14" fmla="*/ 11657299 w 12191999"/>
              <a:gd name="connsiteY14" fmla="*/ 6724960 h 6858000"/>
              <a:gd name="connsiteX15" fmla="*/ 11657299 w 12191999"/>
              <a:gd name="connsiteY15" fmla="*/ 6682160 h 6858000"/>
              <a:gd name="connsiteX16" fmla="*/ 11709255 w 12191999"/>
              <a:gd name="connsiteY16" fmla="*/ 6682160 h 6858000"/>
              <a:gd name="connsiteX17" fmla="*/ 11750147 w 12191999"/>
              <a:gd name="connsiteY17" fmla="*/ 6641575 h 6858000"/>
              <a:gd name="connsiteX18" fmla="*/ 11706609 w 12191999"/>
              <a:gd name="connsiteY18" fmla="*/ 6605188 h 6858000"/>
              <a:gd name="connsiteX19" fmla="*/ 11540759 w 12191999"/>
              <a:gd name="connsiteY19" fmla="*/ 6605188 h 6858000"/>
              <a:gd name="connsiteX20" fmla="*/ 11540759 w 12191999"/>
              <a:gd name="connsiteY20" fmla="*/ 6724844 h 6858000"/>
              <a:gd name="connsiteX21" fmla="*/ 11574314 w 12191999"/>
              <a:gd name="connsiteY21" fmla="*/ 6724844 h 6858000"/>
              <a:gd name="connsiteX22" fmla="*/ 11574314 w 12191999"/>
              <a:gd name="connsiteY22" fmla="*/ 6605188 h 6858000"/>
              <a:gd name="connsiteX23" fmla="*/ 11307799 w 12191999"/>
              <a:gd name="connsiteY23" fmla="*/ 6605188 h 6858000"/>
              <a:gd name="connsiteX24" fmla="*/ 11347848 w 12191999"/>
              <a:gd name="connsiteY24" fmla="*/ 6724844 h 6858000"/>
              <a:gd name="connsiteX25" fmla="*/ 11382366 w 12191999"/>
              <a:gd name="connsiteY25" fmla="*/ 6724844 h 6858000"/>
              <a:gd name="connsiteX26" fmla="*/ 11408223 w 12191999"/>
              <a:gd name="connsiteY26" fmla="*/ 6639709 h 6858000"/>
              <a:gd name="connsiteX27" fmla="*/ 11434201 w 12191999"/>
              <a:gd name="connsiteY27" fmla="*/ 6724844 h 6858000"/>
              <a:gd name="connsiteX28" fmla="*/ 11468718 w 12191999"/>
              <a:gd name="connsiteY28" fmla="*/ 6724844 h 6858000"/>
              <a:gd name="connsiteX29" fmla="*/ 11507686 w 12191999"/>
              <a:gd name="connsiteY29" fmla="*/ 6605188 h 6858000"/>
              <a:gd name="connsiteX30" fmla="*/ 11474131 w 12191999"/>
              <a:gd name="connsiteY30" fmla="*/ 6605188 h 6858000"/>
              <a:gd name="connsiteX31" fmla="*/ 11450077 w 12191999"/>
              <a:gd name="connsiteY31" fmla="*/ 6692306 h 6858000"/>
              <a:gd name="connsiteX32" fmla="*/ 11424820 w 12191999"/>
              <a:gd name="connsiteY32" fmla="*/ 6605188 h 6858000"/>
              <a:gd name="connsiteX33" fmla="*/ 11391265 w 12191999"/>
              <a:gd name="connsiteY33" fmla="*/ 6605188 h 6858000"/>
              <a:gd name="connsiteX34" fmla="*/ 11365408 w 12191999"/>
              <a:gd name="connsiteY34" fmla="*/ 6692306 h 6858000"/>
              <a:gd name="connsiteX35" fmla="*/ 11341354 w 12191999"/>
              <a:gd name="connsiteY35" fmla="*/ 6605188 h 6858000"/>
              <a:gd name="connsiteX36" fmla="*/ 11862117 w 12191999"/>
              <a:gd name="connsiteY36" fmla="*/ 6601340 h 6858000"/>
              <a:gd name="connsiteX37" fmla="*/ 11785506 w 12191999"/>
              <a:gd name="connsiteY37" fmla="*/ 6664433 h 6858000"/>
              <a:gd name="connsiteX38" fmla="*/ 11862237 w 12191999"/>
              <a:gd name="connsiteY38" fmla="*/ 6727643 h 6858000"/>
              <a:gd name="connsiteX39" fmla="*/ 11938849 w 12191999"/>
              <a:gd name="connsiteY39" fmla="*/ 6664433 h 6858000"/>
              <a:gd name="connsiteX40" fmla="*/ 11862117 w 12191999"/>
              <a:gd name="connsiteY40" fmla="*/ 6601340 h 6858000"/>
              <a:gd name="connsiteX41" fmla="*/ 0 w 12191999"/>
              <a:gd name="connsiteY41" fmla="*/ 0 h 6858000"/>
              <a:gd name="connsiteX42" fmla="*/ 12191999 w 12191999"/>
              <a:gd name="connsiteY42" fmla="*/ 0 h 6858000"/>
              <a:gd name="connsiteX43" fmla="*/ 12191999 w 12191999"/>
              <a:gd name="connsiteY43" fmla="*/ 6858000 h 6858000"/>
              <a:gd name="connsiteX44" fmla="*/ 0 w 12191999"/>
              <a:gd name="connsiteY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2191999" h="6858000">
                <a:moveTo>
                  <a:pt x="11657299" y="6626880"/>
                </a:moveTo>
                <a:lnTo>
                  <a:pt x="11696387" y="6626880"/>
                </a:lnTo>
                <a:cubicBezTo>
                  <a:pt x="11705888" y="6626880"/>
                  <a:pt x="11715750" y="6626763"/>
                  <a:pt x="11715750" y="6643207"/>
                </a:cubicBezTo>
                <a:cubicBezTo>
                  <a:pt x="11715750" y="6659651"/>
                  <a:pt x="11703603" y="6659651"/>
                  <a:pt x="11693260" y="6659651"/>
                </a:cubicBezTo>
                <a:lnTo>
                  <a:pt x="11657299" y="6659651"/>
                </a:lnTo>
                <a:close/>
                <a:moveTo>
                  <a:pt x="11863073" y="6624087"/>
                </a:moveTo>
                <a:cubicBezTo>
                  <a:pt x="11886054" y="6624343"/>
                  <a:pt x="11904470" y="6642616"/>
                  <a:pt x="11904205" y="6664900"/>
                </a:cubicBezTo>
                <a:cubicBezTo>
                  <a:pt x="11903942" y="6687184"/>
                  <a:pt x="11885098" y="6705041"/>
                  <a:pt x="11862117" y="6704785"/>
                </a:cubicBezTo>
                <a:lnTo>
                  <a:pt x="11862117" y="6704435"/>
                </a:lnTo>
                <a:cubicBezTo>
                  <a:pt x="11860332" y="6704542"/>
                  <a:pt x="11858542" y="6704530"/>
                  <a:pt x="11856758" y="6704398"/>
                </a:cubicBezTo>
                <a:cubicBezTo>
                  <a:pt x="11835367" y="6702812"/>
                  <a:pt x="11819350" y="6684711"/>
                  <a:pt x="11820985" y="6663967"/>
                </a:cubicBezTo>
                <a:cubicBezTo>
                  <a:pt x="11821252" y="6641685"/>
                  <a:pt x="11840095" y="6623831"/>
                  <a:pt x="11863073" y="6624087"/>
                </a:cubicBezTo>
                <a:close/>
                <a:moveTo>
                  <a:pt x="11623744" y="6605188"/>
                </a:moveTo>
                <a:lnTo>
                  <a:pt x="11623744" y="6724960"/>
                </a:lnTo>
                <a:lnTo>
                  <a:pt x="11657299" y="6724960"/>
                </a:lnTo>
                <a:lnTo>
                  <a:pt x="11657299" y="6682160"/>
                </a:lnTo>
                <a:lnTo>
                  <a:pt x="11709255" y="6682160"/>
                </a:lnTo>
                <a:cubicBezTo>
                  <a:pt x="11736316" y="6682160"/>
                  <a:pt x="11750147" y="6666999"/>
                  <a:pt x="11750147" y="6641575"/>
                </a:cubicBezTo>
                <a:cubicBezTo>
                  <a:pt x="11750147" y="6625481"/>
                  <a:pt x="11741608" y="6605188"/>
                  <a:pt x="11706609" y="6605188"/>
                </a:cubicBezTo>
                <a:close/>
                <a:moveTo>
                  <a:pt x="11540759" y="6605188"/>
                </a:moveTo>
                <a:lnTo>
                  <a:pt x="11540759" y="6724844"/>
                </a:lnTo>
                <a:lnTo>
                  <a:pt x="11574314" y="6724844"/>
                </a:lnTo>
                <a:lnTo>
                  <a:pt x="11574314" y="6605188"/>
                </a:lnTo>
                <a:close/>
                <a:moveTo>
                  <a:pt x="11307799" y="6605188"/>
                </a:moveTo>
                <a:lnTo>
                  <a:pt x="11347848" y="6724844"/>
                </a:lnTo>
                <a:lnTo>
                  <a:pt x="11382366" y="6724844"/>
                </a:lnTo>
                <a:lnTo>
                  <a:pt x="11408223" y="6639709"/>
                </a:lnTo>
                <a:lnTo>
                  <a:pt x="11434201" y="6724844"/>
                </a:lnTo>
                <a:lnTo>
                  <a:pt x="11468718" y="6724844"/>
                </a:lnTo>
                <a:lnTo>
                  <a:pt x="11507686" y="6605188"/>
                </a:lnTo>
                <a:lnTo>
                  <a:pt x="11474131" y="6605188"/>
                </a:lnTo>
                <a:lnTo>
                  <a:pt x="11450077" y="6692306"/>
                </a:lnTo>
                <a:lnTo>
                  <a:pt x="11424820" y="6605188"/>
                </a:lnTo>
                <a:lnTo>
                  <a:pt x="11391265" y="6605188"/>
                </a:lnTo>
                <a:lnTo>
                  <a:pt x="11365408" y="6692306"/>
                </a:lnTo>
                <a:lnTo>
                  <a:pt x="11341354" y="6605188"/>
                </a:lnTo>
                <a:close/>
                <a:moveTo>
                  <a:pt x="11862117" y="6601340"/>
                </a:moveTo>
                <a:cubicBezTo>
                  <a:pt x="11795729" y="6601340"/>
                  <a:pt x="11785506" y="6639359"/>
                  <a:pt x="11785506" y="6664433"/>
                </a:cubicBezTo>
                <a:cubicBezTo>
                  <a:pt x="11785506" y="6689507"/>
                  <a:pt x="11795969" y="6727643"/>
                  <a:pt x="11862237" y="6727643"/>
                </a:cubicBezTo>
                <a:cubicBezTo>
                  <a:pt x="11928505" y="6727643"/>
                  <a:pt x="11938849" y="6689391"/>
                  <a:pt x="11938849" y="6664433"/>
                </a:cubicBezTo>
                <a:cubicBezTo>
                  <a:pt x="11938849" y="6639476"/>
                  <a:pt x="11928505" y="6601340"/>
                  <a:pt x="11862117" y="6601340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 lIns="7200000" rIns="360000" anchor="t">
            <a:noAutofit/>
          </a:bodyPr>
          <a:lstStyle>
            <a:lvl1pPr algn="r">
              <a:lnSpc>
                <a:spcPct val="90000"/>
              </a:lnSpc>
              <a:spcBef>
                <a:spcPts val="0"/>
              </a:spcBef>
              <a:defRPr sz="1400" b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You can drag and drop an image anywhere on this slide to add it to this placeholder, </a:t>
            </a:r>
            <a:br>
              <a:rPr lang="en-US" dirty="0"/>
            </a:br>
            <a:r>
              <a:rPr lang="en-US" dirty="0"/>
              <a:t>or you can select this placeholder and then paste an image from the clipboard.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Press the slide reset button if the image jumps in front of the text or the WIPO logo cutout is not visible.</a:t>
            </a:r>
          </a:p>
          <a:p>
            <a:endParaRPr lang="en-US" dirty="0"/>
          </a:p>
          <a:p>
            <a:r>
              <a:rPr lang="en-US" dirty="0"/>
              <a:t>Slide to be used with light background image </a:t>
            </a:r>
            <a:br>
              <a:rPr lang="en-US" dirty="0"/>
            </a:br>
            <a:r>
              <a:rPr lang="en-US" dirty="0"/>
              <a:t>for WIPO logo legibility.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9E3EAEA-4A62-2A4A-A233-98501C82501D}"/>
              </a:ext>
            </a:extLst>
          </p:cNvPr>
          <p:cNvSpPr>
            <a:spLocks noGrp="1" noChangeAspect="1"/>
          </p:cNvSpPr>
          <p:nvPr>
            <p:ph type="body" sz="quarter" idx="11" hasCustomPrompt="1"/>
          </p:nvPr>
        </p:nvSpPr>
        <p:spPr>
          <a:xfrm>
            <a:off x="0" y="0"/>
            <a:ext cx="6096000" cy="6858000"/>
          </a:xfrm>
          <a:custGeom>
            <a:avLst/>
            <a:gdLst>
              <a:gd name="connsiteX0" fmla="*/ 0 w 7372350"/>
              <a:gd name="connsiteY0" fmla="*/ 0 h 2643188"/>
              <a:gd name="connsiteX1" fmla="*/ 571500 w 7372350"/>
              <a:gd name="connsiteY1" fmla="*/ 0 h 2643188"/>
              <a:gd name="connsiteX2" fmla="*/ 1143000 w 7372350"/>
              <a:gd name="connsiteY2" fmla="*/ 0 h 2643188"/>
              <a:gd name="connsiteX3" fmla="*/ 7372350 w 7372350"/>
              <a:gd name="connsiteY3" fmla="*/ 0 h 2643188"/>
              <a:gd name="connsiteX4" fmla="*/ 7372350 w 7372350"/>
              <a:gd name="connsiteY4" fmla="*/ 18495 h 2643188"/>
              <a:gd name="connsiteX5" fmla="*/ 6524793 w 7372350"/>
              <a:gd name="connsiteY5" fmla="*/ 2643188 h 2643188"/>
              <a:gd name="connsiteX6" fmla="*/ 1143000 w 7372350"/>
              <a:gd name="connsiteY6" fmla="*/ 2643188 h 2643188"/>
              <a:gd name="connsiteX7" fmla="*/ 571500 w 7372350"/>
              <a:gd name="connsiteY7" fmla="*/ 2643188 h 2643188"/>
              <a:gd name="connsiteX8" fmla="*/ 0 w 7372350"/>
              <a:gd name="connsiteY8" fmla="*/ 2643188 h 2643188"/>
              <a:gd name="connsiteX0" fmla="*/ 0 w 7373552"/>
              <a:gd name="connsiteY0" fmla="*/ 0 h 2643188"/>
              <a:gd name="connsiteX1" fmla="*/ 571500 w 7373552"/>
              <a:gd name="connsiteY1" fmla="*/ 0 h 2643188"/>
              <a:gd name="connsiteX2" fmla="*/ 1143000 w 7373552"/>
              <a:gd name="connsiteY2" fmla="*/ 0 h 2643188"/>
              <a:gd name="connsiteX3" fmla="*/ 7372350 w 7373552"/>
              <a:gd name="connsiteY3" fmla="*/ 0 h 2643188"/>
              <a:gd name="connsiteX4" fmla="*/ 7372350 w 7373552"/>
              <a:gd name="connsiteY4" fmla="*/ 18495 h 2643188"/>
              <a:gd name="connsiteX5" fmla="*/ 7373552 w 7373552"/>
              <a:gd name="connsiteY5" fmla="*/ 2643188 h 2643188"/>
              <a:gd name="connsiteX6" fmla="*/ 1143000 w 7373552"/>
              <a:gd name="connsiteY6" fmla="*/ 2643188 h 2643188"/>
              <a:gd name="connsiteX7" fmla="*/ 571500 w 7373552"/>
              <a:gd name="connsiteY7" fmla="*/ 2643188 h 2643188"/>
              <a:gd name="connsiteX8" fmla="*/ 0 w 7373552"/>
              <a:gd name="connsiteY8" fmla="*/ 2643188 h 2643188"/>
              <a:gd name="connsiteX9" fmla="*/ 0 w 7373552"/>
              <a:gd name="connsiteY9" fmla="*/ 0 h 2643188"/>
              <a:gd name="connsiteX0" fmla="*/ 0 w 7372359"/>
              <a:gd name="connsiteY0" fmla="*/ 0 h 2643188"/>
              <a:gd name="connsiteX1" fmla="*/ 571500 w 7372359"/>
              <a:gd name="connsiteY1" fmla="*/ 0 h 2643188"/>
              <a:gd name="connsiteX2" fmla="*/ 1143000 w 7372359"/>
              <a:gd name="connsiteY2" fmla="*/ 0 h 2643188"/>
              <a:gd name="connsiteX3" fmla="*/ 7372350 w 7372359"/>
              <a:gd name="connsiteY3" fmla="*/ 0 h 2643188"/>
              <a:gd name="connsiteX4" fmla="*/ 7372350 w 7372359"/>
              <a:gd name="connsiteY4" fmla="*/ 18495 h 2643188"/>
              <a:gd name="connsiteX5" fmla="*/ 7360884 w 7372359"/>
              <a:gd name="connsiteY5" fmla="*/ 2643188 h 2643188"/>
              <a:gd name="connsiteX6" fmla="*/ 1143000 w 7372359"/>
              <a:gd name="connsiteY6" fmla="*/ 2643188 h 2643188"/>
              <a:gd name="connsiteX7" fmla="*/ 571500 w 7372359"/>
              <a:gd name="connsiteY7" fmla="*/ 2643188 h 2643188"/>
              <a:gd name="connsiteX8" fmla="*/ 0 w 7372359"/>
              <a:gd name="connsiteY8" fmla="*/ 2643188 h 2643188"/>
              <a:gd name="connsiteX9" fmla="*/ 0 w 7372359"/>
              <a:gd name="connsiteY9" fmla="*/ 0 h 2643188"/>
              <a:gd name="connsiteX0" fmla="*/ 0 w 7373552"/>
              <a:gd name="connsiteY0" fmla="*/ 0 h 2649522"/>
              <a:gd name="connsiteX1" fmla="*/ 571500 w 7373552"/>
              <a:gd name="connsiteY1" fmla="*/ 0 h 2649522"/>
              <a:gd name="connsiteX2" fmla="*/ 1143000 w 7373552"/>
              <a:gd name="connsiteY2" fmla="*/ 0 h 2649522"/>
              <a:gd name="connsiteX3" fmla="*/ 7372350 w 7373552"/>
              <a:gd name="connsiteY3" fmla="*/ 0 h 2649522"/>
              <a:gd name="connsiteX4" fmla="*/ 7372350 w 7373552"/>
              <a:gd name="connsiteY4" fmla="*/ 18495 h 2649522"/>
              <a:gd name="connsiteX5" fmla="*/ 7373552 w 7373552"/>
              <a:gd name="connsiteY5" fmla="*/ 2649522 h 2649522"/>
              <a:gd name="connsiteX6" fmla="*/ 1143000 w 7373552"/>
              <a:gd name="connsiteY6" fmla="*/ 2643188 h 2649522"/>
              <a:gd name="connsiteX7" fmla="*/ 571500 w 7373552"/>
              <a:gd name="connsiteY7" fmla="*/ 2643188 h 2649522"/>
              <a:gd name="connsiteX8" fmla="*/ 0 w 7373552"/>
              <a:gd name="connsiteY8" fmla="*/ 2643188 h 2649522"/>
              <a:gd name="connsiteX9" fmla="*/ 0 w 7373552"/>
              <a:gd name="connsiteY9" fmla="*/ 0 h 2649522"/>
              <a:gd name="connsiteX0" fmla="*/ 0 w 7372359"/>
              <a:gd name="connsiteY0" fmla="*/ 0 h 2655856"/>
              <a:gd name="connsiteX1" fmla="*/ 571500 w 7372359"/>
              <a:gd name="connsiteY1" fmla="*/ 0 h 2655856"/>
              <a:gd name="connsiteX2" fmla="*/ 1143000 w 7372359"/>
              <a:gd name="connsiteY2" fmla="*/ 0 h 2655856"/>
              <a:gd name="connsiteX3" fmla="*/ 7372350 w 7372359"/>
              <a:gd name="connsiteY3" fmla="*/ 0 h 2655856"/>
              <a:gd name="connsiteX4" fmla="*/ 7372350 w 7372359"/>
              <a:gd name="connsiteY4" fmla="*/ 18495 h 2655856"/>
              <a:gd name="connsiteX5" fmla="*/ 7360884 w 7372359"/>
              <a:gd name="connsiteY5" fmla="*/ 2655856 h 2655856"/>
              <a:gd name="connsiteX6" fmla="*/ 1143000 w 7372359"/>
              <a:gd name="connsiteY6" fmla="*/ 2643188 h 2655856"/>
              <a:gd name="connsiteX7" fmla="*/ 571500 w 7372359"/>
              <a:gd name="connsiteY7" fmla="*/ 2643188 h 2655856"/>
              <a:gd name="connsiteX8" fmla="*/ 0 w 7372359"/>
              <a:gd name="connsiteY8" fmla="*/ 2643188 h 2655856"/>
              <a:gd name="connsiteX9" fmla="*/ 0 w 7372359"/>
              <a:gd name="connsiteY9" fmla="*/ 0 h 2655856"/>
              <a:gd name="connsiteX0" fmla="*/ 0 w 7372577"/>
              <a:gd name="connsiteY0" fmla="*/ 0 h 2655856"/>
              <a:gd name="connsiteX1" fmla="*/ 571500 w 7372577"/>
              <a:gd name="connsiteY1" fmla="*/ 0 h 2655856"/>
              <a:gd name="connsiteX2" fmla="*/ 1143000 w 7372577"/>
              <a:gd name="connsiteY2" fmla="*/ 0 h 2655856"/>
              <a:gd name="connsiteX3" fmla="*/ 7372350 w 7372577"/>
              <a:gd name="connsiteY3" fmla="*/ 0 h 2655856"/>
              <a:gd name="connsiteX4" fmla="*/ 7372350 w 7372577"/>
              <a:gd name="connsiteY4" fmla="*/ 18495 h 2655856"/>
              <a:gd name="connsiteX5" fmla="*/ 7372577 w 7372577"/>
              <a:gd name="connsiteY5" fmla="*/ 2655856 h 2655856"/>
              <a:gd name="connsiteX6" fmla="*/ 1143000 w 7372577"/>
              <a:gd name="connsiteY6" fmla="*/ 2643188 h 2655856"/>
              <a:gd name="connsiteX7" fmla="*/ 571500 w 7372577"/>
              <a:gd name="connsiteY7" fmla="*/ 2643188 h 2655856"/>
              <a:gd name="connsiteX8" fmla="*/ 0 w 7372577"/>
              <a:gd name="connsiteY8" fmla="*/ 2643188 h 2655856"/>
              <a:gd name="connsiteX9" fmla="*/ 0 w 7372577"/>
              <a:gd name="connsiteY9" fmla="*/ 0 h 2655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372577" h="2655856">
                <a:moveTo>
                  <a:pt x="0" y="0"/>
                </a:moveTo>
                <a:lnTo>
                  <a:pt x="571500" y="0"/>
                </a:lnTo>
                <a:lnTo>
                  <a:pt x="1143000" y="0"/>
                </a:lnTo>
                <a:lnTo>
                  <a:pt x="7372350" y="0"/>
                </a:lnTo>
                <a:lnTo>
                  <a:pt x="7372350" y="18495"/>
                </a:lnTo>
                <a:cubicBezTo>
                  <a:pt x="7372751" y="893393"/>
                  <a:pt x="7372176" y="1780958"/>
                  <a:pt x="7372577" y="2655856"/>
                </a:cubicBezTo>
                <a:lnTo>
                  <a:pt x="1143000" y="2643188"/>
                </a:lnTo>
                <a:lnTo>
                  <a:pt x="571500" y="2643188"/>
                </a:lnTo>
                <a:lnTo>
                  <a:pt x="0" y="2643188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00000">
                <a:schemeClr val="tx1">
                  <a:alpha val="0"/>
                </a:schemeClr>
              </a:gs>
              <a:gs pos="50000">
                <a:srgbClr val="000000">
                  <a:alpha val="40000"/>
                </a:srgbClr>
              </a:gs>
              <a:gs pos="0">
                <a:schemeClr val="tx1">
                  <a:alpha val="85000"/>
                </a:schemeClr>
              </a:gs>
            </a:gsLst>
            <a:lin ang="0" scaled="1"/>
            <a:tileRect/>
          </a:gradFill>
        </p:spPr>
        <p:txBody>
          <a:bodyPr wrap="square" lIns="612000" rIns="914400" anchor="ctr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 marL="0" indent="0">
              <a:buNone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here. </a:t>
            </a:r>
            <a:br>
              <a:rPr lang="en-US" dirty="0"/>
            </a:br>
            <a:r>
              <a:rPr lang="en-US" dirty="0"/>
              <a:t>You can resize this callout and change the color as desired.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938441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hoto [light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94F8E397-9B3E-9449-BB1E-0585240212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99358" y="0"/>
            <a:ext cx="7192642" cy="6858000"/>
          </a:xfrm>
          <a:custGeom>
            <a:avLst/>
            <a:gdLst>
              <a:gd name="connsiteX0" fmla="*/ 6657943 w 7192642"/>
              <a:gd name="connsiteY0" fmla="*/ 6626880 h 6858000"/>
              <a:gd name="connsiteX1" fmla="*/ 6697031 w 7192642"/>
              <a:gd name="connsiteY1" fmla="*/ 6626880 h 6858000"/>
              <a:gd name="connsiteX2" fmla="*/ 6716394 w 7192642"/>
              <a:gd name="connsiteY2" fmla="*/ 6643207 h 6858000"/>
              <a:gd name="connsiteX3" fmla="*/ 6693904 w 7192642"/>
              <a:gd name="connsiteY3" fmla="*/ 6659651 h 6858000"/>
              <a:gd name="connsiteX4" fmla="*/ 6657943 w 7192642"/>
              <a:gd name="connsiteY4" fmla="*/ 6659651 h 6858000"/>
              <a:gd name="connsiteX5" fmla="*/ 6863717 w 7192642"/>
              <a:gd name="connsiteY5" fmla="*/ 6624087 h 6858000"/>
              <a:gd name="connsiteX6" fmla="*/ 6904849 w 7192642"/>
              <a:gd name="connsiteY6" fmla="*/ 6664900 h 6858000"/>
              <a:gd name="connsiteX7" fmla="*/ 6862761 w 7192642"/>
              <a:gd name="connsiteY7" fmla="*/ 6704785 h 6858000"/>
              <a:gd name="connsiteX8" fmla="*/ 6862761 w 7192642"/>
              <a:gd name="connsiteY8" fmla="*/ 6704435 h 6858000"/>
              <a:gd name="connsiteX9" fmla="*/ 6857402 w 7192642"/>
              <a:gd name="connsiteY9" fmla="*/ 6704398 h 6858000"/>
              <a:gd name="connsiteX10" fmla="*/ 6821629 w 7192642"/>
              <a:gd name="connsiteY10" fmla="*/ 6663967 h 6858000"/>
              <a:gd name="connsiteX11" fmla="*/ 6863717 w 7192642"/>
              <a:gd name="connsiteY11" fmla="*/ 6624087 h 6858000"/>
              <a:gd name="connsiteX12" fmla="*/ 6624388 w 7192642"/>
              <a:gd name="connsiteY12" fmla="*/ 6605188 h 6858000"/>
              <a:gd name="connsiteX13" fmla="*/ 6624388 w 7192642"/>
              <a:gd name="connsiteY13" fmla="*/ 6724960 h 6858000"/>
              <a:gd name="connsiteX14" fmla="*/ 6657943 w 7192642"/>
              <a:gd name="connsiteY14" fmla="*/ 6724960 h 6858000"/>
              <a:gd name="connsiteX15" fmla="*/ 6657943 w 7192642"/>
              <a:gd name="connsiteY15" fmla="*/ 6682160 h 6858000"/>
              <a:gd name="connsiteX16" fmla="*/ 6709899 w 7192642"/>
              <a:gd name="connsiteY16" fmla="*/ 6682160 h 6858000"/>
              <a:gd name="connsiteX17" fmla="*/ 6750791 w 7192642"/>
              <a:gd name="connsiteY17" fmla="*/ 6641575 h 6858000"/>
              <a:gd name="connsiteX18" fmla="*/ 6707253 w 7192642"/>
              <a:gd name="connsiteY18" fmla="*/ 6605188 h 6858000"/>
              <a:gd name="connsiteX19" fmla="*/ 6541403 w 7192642"/>
              <a:gd name="connsiteY19" fmla="*/ 6605188 h 6858000"/>
              <a:gd name="connsiteX20" fmla="*/ 6541403 w 7192642"/>
              <a:gd name="connsiteY20" fmla="*/ 6724844 h 6858000"/>
              <a:gd name="connsiteX21" fmla="*/ 6574958 w 7192642"/>
              <a:gd name="connsiteY21" fmla="*/ 6724844 h 6858000"/>
              <a:gd name="connsiteX22" fmla="*/ 6574958 w 7192642"/>
              <a:gd name="connsiteY22" fmla="*/ 6605188 h 6858000"/>
              <a:gd name="connsiteX23" fmla="*/ 6308443 w 7192642"/>
              <a:gd name="connsiteY23" fmla="*/ 6605188 h 6858000"/>
              <a:gd name="connsiteX24" fmla="*/ 6348492 w 7192642"/>
              <a:gd name="connsiteY24" fmla="*/ 6724844 h 6858000"/>
              <a:gd name="connsiteX25" fmla="*/ 6383010 w 7192642"/>
              <a:gd name="connsiteY25" fmla="*/ 6724844 h 6858000"/>
              <a:gd name="connsiteX26" fmla="*/ 6408867 w 7192642"/>
              <a:gd name="connsiteY26" fmla="*/ 6639709 h 6858000"/>
              <a:gd name="connsiteX27" fmla="*/ 6434845 w 7192642"/>
              <a:gd name="connsiteY27" fmla="*/ 6724844 h 6858000"/>
              <a:gd name="connsiteX28" fmla="*/ 6469362 w 7192642"/>
              <a:gd name="connsiteY28" fmla="*/ 6724844 h 6858000"/>
              <a:gd name="connsiteX29" fmla="*/ 6508330 w 7192642"/>
              <a:gd name="connsiteY29" fmla="*/ 6605188 h 6858000"/>
              <a:gd name="connsiteX30" fmla="*/ 6474775 w 7192642"/>
              <a:gd name="connsiteY30" fmla="*/ 6605188 h 6858000"/>
              <a:gd name="connsiteX31" fmla="*/ 6450721 w 7192642"/>
              <a:gd name="connsiteY31" fmla="*/ 6692306 h 6858000"/>
              <a:gd name="connsiteX32" fmla="*/ 6425464 w 7192642"/>
              <a:gd name="connsiteY32" fmla="*/ 6605188 h 6858000"/>
              <a:gd name="connsiteX33" fmla="*/ 6391909 w 7192642"/>
              <a:gd name="connsiteY33" fmla="*/ 6605188 h 6858000"/>
              <a:gd name="connsiteX34" fmla="*/ 6366052 w 7192642"/>
              <a:gd name="connsiteY34" fmla="*/ 6692306 h 6858000"/>
              <a:gd name="connsiteX35" fmla="*/ 6341998 w 7192642"/>
              <a:gd name="connsiteY35" fmla="*/ 6605188 h 6858000"/>
              <a:gd name="connsiteX36" fmla="*/ 6862761 w 7192642"/>
              <a:gd name="connsiteY36" fmla="*/ 6601340 h 6858000"/>
              <a:gd name="connsiteX37" fmla="*/ 6786150 w 7192642"/>
              <a:gd name="connsiteY37" fmla="*/ 6664433 h 6858000"/>
              <a:gd name="connsiteX38" fmla="*/ 6862881 w 7192642"/>
              <a:gd name="connsiteY38" fmla="*/ 6727643 h 6858000"/>
              <a:gd name="connsiteX39" fmla="*/ 6939493 w 7192642"/>
              <a:gd name="connsiteY39" fmla="*/ 6664433 h 6858000"/>
              <a:gd name="connsiteX40" fmla="*/ 6862761 w 7192642"/>
              <a:gd name="connsiteY40" fmla="*/ 6601340 h 6858000"/>
              <a:gd name="connsiteX41" fmla="*/ 2196932 w 7192642"/>
              <a:gd name="connsiteY41" fmla="*/ 0 h 6858000"/>
              <a:gd name="connsiteX42" fmla="*/ 4392894 w 7192642"/>
              <a:gd name="connsiteY42" fmla="*/ 0 h 6858000"/>
              <a:gd name="connsiteX43" fmla="*/ 5965455 w 7192642"/>
              <a:gd name="connsiteY43" fmla="*/ 0 h 6858000"/>
              <a:gd name="connsiteX44" fmla="*/ 7192642 w 7192642"/>
              <a:gd name="connsiteY44" fmla="*/ 0 h 6858000"/>
              <a:gd name="connsiteX45" fmla="*/ 7192642 w 7192642"/>
              <a:gd name="connsiteY45" fmla="*/ 6858000 h 6858000"/>
              <a:gd name="connsiteX46" fmla="*/ 2178332 w 7192642"/>
              <a:gd name="connsiteY46" fmla="*/ 6858000 h 6858000"/>
              <a:gd name="connsiteX47" fmla="*/ 0 w 7192642"/>
              <a:gd name="connsiteY47" fmla="*/ 6858000 h 6858000"/>
              <a:gd name="connsiteX48" fmla="*/ 2194963 w 7192642"/>
              <a:gd name="connsiteY48" fmla="*/ 5915 h 6858000"/>
              <a:gd name="connsiteX49" fmla="*/ 2196932 w 7192642"/>
              <a:gd name="connsiteY49" fmla="*/ 591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7192642" h="6858000">
                <a:moveTo>
                  <a:pt x="6657943" y="6626880"/>
                </a:moveTo>
                <a:lnTo>
                  <a:pt x="6697031" y="6626880"/>
                </a:lnTo>
                <a:cubicBezTo>
                  <a:pt x="6706532" y="6626880"/>
                  <a:pt x="6716394" y="6626763"/>
                  <a:pt x="6716394" y="6643207"/>
                </a:cubicBezTo>
                <a:cubicBezTo>
                  <a:pt x="6716394" y="6659651"/>
                  <a:pt x="6704247" y="6659651"/>
                  <a:pt x="6693904" y="6659651"/>
                </a:cubicBezTo>
                <a:lnTo>
                  <a:pt x="6657943" y="6659651"/>
                </a:lnTo>
                <a:close/>
                <a:moveTo>
                  <a:pt x="6863717" y="6624087"/>
                </a:moveTo>
                <a:cubicBezTo>
                  <a:pt x="6886698" y="6624343"/>
                  <a:pt x="6905114" y="6642616"/>
                  <a:pt x="6904849" y="6664900"/>
                </a:cubicBezTo>
                <a:cubicBezTo>
                  <a:pt x="6904586" y="6687184"/>
                  <a:pt x="6885742" y="6705041"/>
                  <a:pt x="6862761" y="6704785"/>
                </a:cubicBezTo>
                <a:lnTo>
                  <a:pt x="6862761" y="6704435"/>
                </a:lnTo>
                <a:cubicBezTo>
                  <a:pt x="6860976" y="6704542"/>
                  <a:pt x="6859186" y="6704530"/>
                  <a:pt x="6857402" y="6704398"/>
                </a:cubicBezTo>
                <a:cubicBezTo>
                  <a:pt x="6836011" y="6702812"/>
                  <a:pt x="6819994" y="6684711"/>
                  <a:pt x="6821629" y="6663967"/>
                </a:cubicBezTo>
                <a:cubicBezTo>
                  <a:pt x="6821896" y="6641685"/>
                  <a:pt x="6840739" y="6623831"/>
                  <a:pt x="6863717" y="6624087"/>
                </a:cubicBezTo>
                <a:close/>
                <a:moveTo>
                  <a:pt x="6624388" y="6605188"/>
                </a:moveTo>
                <a:lnTo>
                  <a:pt x="6624388" y="6724960"/>
                </a:lnTo>
                <a:lnTo>
                  <a:pt x="6657943" y="6724960"/>
                </a:lnTo>
                <a:lnTo>
                  <a:pt x="6657943" y="6682160"/>
                </a:lnTo>
                <a:lnTo>
                  <a:pt x="6709899" y="6682160"/>
                </a:lnTo>
                <a:cubicBezTo>
                  <a:pt x="6736960" y="6682160"/>
                  <a:pt x="6750791" y="6666999"/>
                  <a:pt x="6750791" y="6641575"/>
                </a:cubicBezTo>
                <a:cubicBezTo>
                  <a:pt x="6750791" y="6625481"/>
                  <a:pt x="6742252" y="6605188"/>
                  <a:pt x="6707253" y="6605188"/>
                </a:cubicBezTo>
                <a:close/>
                <a:moveTo>
                  <a:pt x="6541403" y="6605188"/>
                </a:moveTo>
                <a:lnTo>
                  <a:pt x="6541403" y="6724844"/>
                </a:lnTo>
                <a:lnTo>
                  <a:pt x="6574958" y="6724844"/>
                </a:lnTo>
                <a:lnTo>
                  <a:pt x="6574958" y="6605188"/>
                </a:lnTo>
                <a:close/>
                <a:moveTo>
                  <a:pt x="6308443" y="6605188"/>
                </a:moveTo>
                <a:lnTo>
                  <a:pt x="6348492" y="6724844"/>
                </a:lnTo>
                <a:lnTo>
                  <a:pt x="6383010" y="6724844"/>
                </a:lnTo>
                <a:lnTo>
                  <a:pt x="6408867" y="6639709"/>
                </a:lnTo>
                <a:lnTo>
                  <a:pt x="6434845" y="6724844"/>
                </a:lnTo>
                <a:lnTo>
                  <a:pt x="6469362" y="6724844"/>
                </a:lnTo>
                <a:lnTo>
                  <a:pt x="6508330" y="6605188"/>
                </a:lnTo>
                <a:lnTo>
                  <a:pt x="6474775" y="6605188"/>
                </a:lnTo>
                <a:lnTo>
                  <a:pt x="6450721" y="6692306"/>
                </a:lnTo>
                <a:lnTo>
                  <a:pt x="6425464" y="6605188"/>
                </a:lnTo>
                <a:lnTo>
                  <a:pt x="6391909" y="6605188"/>
                </a:lnTo>
                <a:lnTo>
                  <a:pt x="6366052" y="6692306"/>
                </a:lnTo>
                <a:lnTo>
                  <a:pt x="6341998" y="6605188"/>
                </a:lnTo>
                <a:close/>
                <a:moveTo>
                  <a:pt x="6862761" y="6601340"/>
                </a:moveTo>
                <a:cubicBezTo>
                  <a:pt x="6796373" y="6601340"/>
                  <a:pt x="6786150" y="6639359"/>
                  <a:pt x="6786150" y="6664433"/>
                </a:cubicBezTo>
                <a:cubicBezTo>
                  <a:pt x="6786150" y="6689507"/>
                  <a:pt x="6796613" y="6727643"/>
                  <a:pt x="6862881" y="6727643"/>
                </a:cubicBezTo>
                <a:cubicBezTo>
                  <a:pt x="6929149" y="6727643"/>
                  <a:pt x="6939493" y="6689391"/>
                  <a:pt x="6939493" y="6664433"/>
                </a:cubicBezTo>
                <a:cubicBezTo>
                  <a:pt x="6939493" y="6639476"/>
                  <a:pt x="6929149" y="6601340"/>
                  <a:pt x="6862761" y="6601340"/>
                </a:cubicBezTo>
                <a:close/>
                <a:moveTo>
                  <a:pt x="2196932" y="0"/>
                </a:moveTo>
                <a:lnTo>
                  <a:pt x="4392894" y="0"/>
                </a:lnTo>
                <a:lnTo>
                  <a:pt x="5965455" y="0"/>
                </a:lnTo>
                <a:lnTo>
                  <a:pt x="7192642" y="0"/>
                </a:lnTo>
                <a:lnTo>
                  <a:pt x="7192642" y="6858000"/>
                </a:lnTo>
                <a:lnTo>
                  <a:pt x="2178332" y="6858000"/>
                </a:lnTo>
                <a:lnTo>
                  <a:pt x="0" y="6858000"/>
                </a:lnTo>
                <a:lnTo>
                  <a:pt x="2194963" y="5915"/>
                </a:lnTo>
                <a:lnTo>
                  <a:pt x="2196932" y="5915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4" name="Title 43">
            <a:extLst>
              <a:ext uri="{FF2B5EF4-FFF2-40B4-BE49-F238E27FC236}">
                <a16:creationId xmlns:a16="http://schemas.microsoft.com/office/drawing/2014/main" id="{2FC408E1-5EA0-214B-80B4-3146DE34B4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286" y="571500"/>
            <a:ext cx="5747313" cy="997196"/>
          </a:xfrm>
        </p:spPr>
        <p:txBody>
          <a:bodyPr anchor="t"/>
          <a:lstStyle/>
          <a:p>
            <a:r>
              <a:rPr lang="en-US" dirty="0"/>
              <a:t>Slide Heading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19CDDC59-970E-B347-A87C-2029C0AB76B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3558" y="2133600"/>
            <a:ext cx="5283842" cy="3619500"/>
          </a:xfrm>
        </p:spPr>
        <p:txBody>
          <a:bodyPr anchor="t">
            <a:noAutofit/>
          </a:bodyPr>
          <a:lstStyle>
            <a:lvl1pPr marL="0" indent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2800" b="0">
                <a:latin typeface="+mn-lt"/>
              </a:defRPr>
            </a:lvl1pPr>
            <a:lvl2pPr marL="347663" indent="-347663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3600"/>
            </a:lvl2pPr>
            <a:lvl3pPr marL="347663" indent="-347663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3600"/>
            </a:lvl3pPr>
            <a:lvl4pPr marL="347663" indent="-347663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3600"/>
            </a:lvl4pPr>
            <a:lvl5pPr marL="347663" indent="-347663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3600"/>
            </a:lvl5pPr>
            <a:lvl6pPr marL="347663" indent="-347663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3600"/>
            </a:lvl6pPr>
            <a:lvl7pPr marL="347663" indent="-347663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3600"/>
            </a:lvl7pPr>
            <a:lvl8pPr marL="347663" indent="-347663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3600"/>
            </a:lvl8pPr>
            <a:lvl9pPr marL="347663" indent="-347663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3600"/>
            </a:lvl9pPr>
          </a:lstStyle>
          <a:p>
            <a:pPr lvl="0"/>
            <a:r>
              <a:rPr lang="en-US" dirty="0"/>
              <a:t>Body Text</a:t>
            </a:r>
          </a:p>
        </p:txBody>
      </p:sp>
    </p:spTree>
    <p:extLst>
      <p:ext uri="{BB962C8B-B14F-4D97-AF65-F5344CB8AC3E}">
        <p14:creationId xmlns:p14="http://schemas.microsoft.com/office/powerpoint/2010/main" val="245193520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1BD25B5A-4237-884F-AE36-5491A928BE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Heading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80A927-46C2-4849-AC35-DFBA9475A9E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95401" y="2139217"/>
            <a:ext cx="9601200" cy="3613883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pPr lvl="0"/>
            <a:r>
              <a:rPr lang="en-US" dirty="0"/>
              <a:t>Multi-use placeholder: </a:t>
            </a:r>
            <a:br>
              <a:rPr lang="en-US" dirty="0"/>
            </a:br>
            <a:r>
              <a:rPr lang="en-US" dirty="0"/>
              <a:t>•  paste a graphic from another report</a:t>
            </a:r>
            <a:br>
              <a:rPr lang="en-US" dirty="0"/>
            </a:br>
            <a:r>
              <a:rPr lang="en-US" dirty="0"/>
              <a:t>•  use the icons to add a live chart or table</a:t>
            </a:r>
            <a:br>
              <a:rPr lang="en-US" dirty="0"/>
            </a:br>
            <a:r>
              <a:rPr lang="en-US" dirty="0"/>
              <a:t>•  or just use it for text</a:t>
            </a:r>
          </a:p>
        </p:txBody>
      </p:sp>
    </p:spTree>
    <p:extLst>
      <p:ext uri="{BB962C8B-B14F-4D97-AF65-F5344CB8AC3E}">
        <p14:creationId xmlns:p14="http://schemas.microsoft.com/office/powerpoint/2010/main" val="25974212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4DA4D5E-DCC8-FB4F-96A2-EF0710E65A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Slide Heading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3CA62CA-4884-9143-9D44-AEBE8379702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95399" y="2133600"/>
            <a:ext cx="4572002" cy="53340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2200" b="1"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200" b="1"/>
            </a:lvl2pPr>
            <a:lvl3pPr marL="0" indent="0">
              <a:spcBef>
                <a:spcPts val="0"/>
              </a:spcBef>
              <a:buNone/>
              <a:defRPr sz="2200" b="1"/>
            </a:lvl3pPr>
            <a:lvl4pPr marL="0" indent="0">
              <a:spcBef>
                <a:spcPts val="0"/>
              </a:spcBef>
              <a:buNone/>
              <a:defRPr sz="2200" b="1"/>
            </a:lvl4pPr>
            <a:lvl5pPr marL="0" indent="0">
              <a:spcBef>
                <a:spcPts val="0"/>
              </a:spcBef>
              <a:buNone/>
              <a:defRPr sz="2200" b="1"/>
            </a:lvl5pPr>
            <a:lvl6pPr marL="0" indent="0">
              <a:spcBef>
                <a:spcPts val="0"/>
              </a:spcBef>
              <a:buNone/>
              <a:defRPr sz="2200" b="1"/>
            </a:lvl6pPr>
            <a:lvl7pPr marL="0" indent="0">
              <a:spcBef>
                <a:spcPts val="0"/>
              </a:spcBef>
              <a:buNone/>
              <a:defRPr sz="2200" b="1"/>
            </a:lvl7pPr>
            <a:lvl8pPr marL="0" indent="0">
              <a:spcBef>
                <a:spcPts val="0"/>
              </a:spcBef>
              <a:buNone/>
              <a:defRPr sz="2200" b="1"/>
            </a:lvl8pPr>
            <a:lvl9pPr marL="0" indent="0">
              <a:spcBef>
                <a:spcPts val="0"/>
              </a:spcBef>
              <a:buNone/>
              <a:defRPr sz="2200" b="1"/>
            </a:lvl9pPr>
          </a:lstStyle>
          <a:p>
            <a:pPr lvl="0"/>
            <a:r>
              <a:rPr lang="en-US"/>
              <a:t>Topic Heading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1BC8CB-8EB1-C241-B2DA-D8556A422A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95399" y="2834640"/>
            <a:ext cx="4572003" cy="29184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0C0B9708-06C7-6F4C-9A83-2DF6BDB7811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24600" y="2133600"/>
            <a:ext cx="4572002" cy="53340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2200" b="1"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200" b="1"/>
            </a:lvl2pPr>
            <a:lvl3pPr marL="0" indent="0">
              <a:spcBef>
                <a:spcPts val="0"/>
              </a:spcBef>
              <a:buNone/>
              <a:defRPr sz="2200" b="1"/>
            </a:lvl3pPr>
            <a:lvl4pPr marL="0" indent="0">
              <a:spcBef>
                <a:spcPts val="0"/>
              </a:spcBef>
              <a:buNone/>
              <a:defRPr sz="2200" b="1"/>
            </a:lvl4pPr>
            <a:lvl5pPr marL="0" indent="0">
              <a:spcBef>
                <a:spcPts val="0"/>
              </a:spcBef>
              <a:buNone/>
              <a:defRPr sz="2200" b="1"/>
            </a:lvl5pPr>
            <a:lvl6pPr marL="0" indent="0">
              <a:spcBef>
                <a:spcPts val="0"/>
              </a:spcBef>
              <a:buNone/>
              <a:defRPr sz="2200" b="1"/>
            </a:lvl6pPr>
            <a:lvl7pPr marL="0" indent="0">
              <a:spcBef>
                <a:spcPts val="0"/>
              </a:spcBef>
              <a:buNone/>
              <a:defRPr sz="2200" b="1"/>
            </a:lvl7pPr>
            <a:lvl8pPr marL="0" indent="0">
              <a:spcBef>
                <a:spcPts val="0"/>
              </a:spcBef>
              <a:buNone/>
              <a:defRPr sz="2200" b="1"/>
            </a:lvl8pPr>
            <a:lvl9pPr marL="0" indent="0">
              <a:spcBef>
                <a:spcPts val="0"/>
              </a:spcBef>
              <a:buNone/>
              <a:defRPr sz="2200" b="1"/>
            </a:lvl9pPr>
          </a:lstStyle>
          <a:p>
            <a:pPr lvl="0"/>
            <a:r>
              <a:rPr lang="en-US"/>
              <a:t>Topic Heading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10FB78-FBBC-BC48-99C1-DABE7363AD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4600" y="2834640"/>
            <a:ext cx="4572002" cy="29184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73567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Number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5EC3F-2533-C544-A178-024ED7BDDA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t"/>
          <a:lstStyle/>
          <a:p>
            <a:r>
              <a:rPr lang="en-US"/>
              <a:t>Slide Heading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FCF8F64-5881-9245-879D-9E114550AD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95400" y="2133600"/>
            <a:ext cx="815491" cy="815491"/>
          </a:xfrm>
          <a:prstGeom prst="ellipse">
            <a:avLst/>
          </a:prstGeom>
          <a:solidFill>
            <a:schemeClr val="tx2"/>
          </a:solidFill>
        </p:spPr>
        <p:txBody>
          <a:bodyPr lIns="182880" tIns="91440" rIns="182880" bIns="9144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3200" b="1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7780565-661B-DE4A-A990-AACD1A6C448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95400" y="3148926"/>
            <a:ext cx="2895600" cy="2604173"/>
          </a:xfrm>
        </p:spPr>
        <p:txBody>
          <a:bodyPr/>
          <a:lstStyle/>
          <a:p>
            <a:pPr lvl="0"/>
            <a:r>
              <a:rPr lang="en-US" dirty="0"/>
              <a:t>Add numbers to the placeholder above, and add your text here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41BC0BE-C3A3-C94B-AB53-5594B6752B3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48200" y="2133600"/>
            <a:ext cx="815491" cy="815491"/>
          </a:xfrm>
          <a:prstGeom prst="ellipse">
            <a:avLst/>
          </a:prstGeom>
          <a:solidFill>
            <a:schemeClr val="tx2"/>
          </a:solidFill>
        </p:spPr>
        <p:txBody>
          <a:bodyPr lIns="182880" tIns="91440" rIns="182880" bIns="9144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3200" b="1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C0B35D70-BC28-AE4B-B79E-95F8533B527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48200" y="3148926"/>
            <a:ext cx="2895600" cy="2604173"/>
          </a:xfrm>
        </p:spPr>
        <p:txBody>
          <a:bodyPr/>
          <a:lstStyle/>
          <a:p>
            <a:pPr lvl="0"/>
            <a:r>
              <a:rPr lang="en-US"/>
              <a:t>You can duplicate the placeholders if you need more, or continue on a new slide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850E87E-8AAD-F24F-A0E0-195484728DE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01000" y="2133600"/>
            <a:ext cx="815491" cy="815491"/>
          </a:xfrm>
          <a:prstGeom prst="ellipse">
            <a:avLst/>
          </a:prstGeom>
          <a:solidFill>
            <a:schemeClr val="tx2"/>
          </a:solidFill>
        </p:spPr>
        <p:txBody>
          <a:bodyPr lIns="182880" tIns="91440" rIns="182880" bIns="9144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3200" b="1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BFEA0BD0-1E9A-EC4B-AE16-E01919A4993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001000" y="3148926"/>
            <a:ext cx="2895600" cy="2604173"/>
          </a:xfrm>
        </p:spPr>
        <p:txBody>
          <a:bodyPr/>
          <a:lstStyle/>
          <a:p>
            <a:pPr lvl="0"/>
            <a:r>
              <a:rPr lang="en-US"/>
              <a:t>You can also change the background </a:t>
            </a:r>
            <a:r>
              <a:rPr lang="en-US" err="1"/>
              <a:t>colour</a:t>
            </a:r>
            <a:r>
              <a:rPr lang="en-US"/>
              <a:t> of the circle as desired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44021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64C463E-B664-1047-8FD6-6F2769B76E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Slide Heading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562101E-7C86-9347-B3AD-ED5F9BA9278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295400" y="2133601"/>
            <a:ext cx="6248400" cy="3619500"/>
          </a:xfrm>
          <a:noFill/>
        </p:spPr>
        <p:txBody>
          <a:bodyPr anchor="t">
            <a:normAutofit/>
          </a:bodyPr>
          <a:lstStyle>
            <a:lvl1pPr>
              <a:defRPr lang="en-US" sz="2800" dirty="0"/>
            </a:lvl1pPr>
          </a:lstStyle>
          <a:p>
            <a:pPr lvl="0"/>
            <a:r>
              <a:rPr lang="en-US" dirty="0"/>
              <a:t>Multi-use placeholder: </a:t>
            </a:r>
            <a:br>
              <a:rPr lang="en-US" dirty="0"/>
            </a:br>
            <a:r>
              <a:rPr lang="en-US" dirty="0"/>
              <a:t>•  paste a graphic from another report</a:t>
            </a:r>
            <a:br>
              <a:rPr lang="en-US" dirty="0"/>
            </a:br>
            <a:r>
              <a:rPr lang="en-US" dirty="0"/>
              <a:t>•  use the icons to add chart/ table</a:t>
            </a:r>
            <a:br>
              <a:rPr lang="en-US" dirty="0"/>
            </a:br>
            <a:r>
              <a:rPr lang="en-US" dirty="0"/>
              <a:t>•  or just use it for text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C356CD54-6474-9249-BA22-27DDFEE7F7A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0" y="2133600"/>
            <a:ext cx="3619500" cy="3619500"/>
          </a:xfrm>
          <a:prstGeom prst="callout1">
            <a:avLst>
              <a:gd name="adj1" fmla="val -97"/>
              <a:gd name="adj2" fmla="val -133"/>
              <a:gd name="adj3" fmla="val 99980"/>
              <a:gd name="adj4" fmla="val -103"/>
            </a:avLst>
          </a:prstGeom>
          <a:ln w="12700">
            <a:solidFill>
              <a:schemeClr val="bg2">
                <a:lumMod val="75000"/>
              </a:schemeClr>
            </a:solidFill>
          </a:ln>
        </p:spPr>
        <p:txBody>
          <a:bodyPr lIns="274320">
            <a:noAutofit/>
          </a:bodyPr>
          <a:lstStyle>
            <a:lvl1pPr>
              <a:defRPr sz="1800"/>
            </a:lvl1pPr>
            <a:lvl2pPr marL="228600" indent="-228600">
              <a:spcBef>
                <a:spcPts val="1600"/>
              </a:spcBef>
              <a:defRPr sz="1800"/>
            </a:lvl2pPr>
            <a:lvl3pPr marL="230188" indent="-230188">
              <a:spcBef>
                <a:spcPts val="1600"/>
              </a:spcBef>
              <a:tabLst/>
              <a:defRPr sz="1800"/>
            </a:lvl3pPr>
            <a:lvl4pPr marL="230188" indent="-230188">
              <a:spcBef>
                <a:spcPts val="1600"/>
              </a:spcBef>
              <a:tabLst/>
              <a:defRPr sz="1800"/>
            </a:lvl4pPr>
            <a:lvl5pPr marL="230188" indent="-230188">
              <a:spcBef>
                <a:spcPts val="1600"/>
              </a:spcBef>
              <a:tabLst/>
              <a:defRPr sz="1800"/>
            </a:lvl5pPr>
            <a:lvl6pPr marL="230188" indent="-230188">
              <a:spcBef>
                <a:spcPts val="1600"/>
              </a:spcBef>
              <a:tabLst/>
              <a:defRPr sz="1800"/>
            </a:lvl6pPr>
            <a:lvl7pPr marL="230188" indent="-230188">
              <a:spcBef>
                <a:spcPts val="1600"/>
              </a:spcBef>
              <a:tabLst/>
              <a:defRPr sz="1800"/>
            </a:lvl7pPr>
            <a:lvl8pPr marL="230188" indent="-230188">
              <a:spcBef>
                <a:spcPts val="1600"/>
              </a:spcBef>
              <a:tabLst/>
              <a:defRPr sz="1800"/>
            </a:lvl8pPr>
            <a:lvl9pPr marL="230188" indent="-230188">
              <a:spcBef>
                <a:spcPts val="1600"/>
              </a:spcBef>
              <a:tabLst/>
              <a:defRPr sz="1800"/>
            </a:lvl9pPr>
          </a:lstStyle>
          <a:p>
            <a:pPr lvl="0"/>
            <a:r>
              <a:rPr lang="en-US"/>
              <a:t>This textbox should be used for descriptive commentary relating to the content at the left side of the slide.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5841273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46BB52-4CDA-C844-8F51-34948939F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286" y="571500"/>
            <a:ext cx="11043213" cy="997196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/>
              <a:t>Slide Heading (Regular 36pt)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4AADFD-F1E4-8F49-A2C8-8CA72E17A4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7305" y="2140196"/>
            <a:ext cx="9589295" cy="361290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First level: Body text (Regular 22pt, 1.4 line spacing, 20pt paragraph spacing)</a:t>
            </a:r>
          </a:p>
          <a:p>
            <a:pPr lvl="1"/>
            <a:r>
              <a:rPr lang="en-US"/>
              <a:t>Second level: Bullet (Regular 22pt, 0.9 line spacing, 20pt paragraph spacing)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8A3FD03D-4087-FC45-8837-3A9171D7A6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1500" y="6386716"/>
            <a:ext cx="11043212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23F6B65-61D0-9D47-8FF8-A0DD1E989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1500" y="6588539"/>
            <a:ext cx="508056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8E8460-A5ED-4944-A355-C144CAB9272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Slide Number Placeholder 10">
            <a:extLst>
              <a:ext uri="{FF2B5EF4-FFF2-40B4-BE49-F238E27FC236}">
                <a16:creationId xmlns:a16="http://schemas.microsoft.com/office/drawing/2014/main" id="{B1797FE0-E135-524D-9F01-9718B71E3AC5}"/>
              </a:ext>
            </a:extLst>
          </p:cNvPr>
          <p:cNvSpPr txBox="1">
            <a:spLocks/>
          </p:cNvSpPr>
          <p:nvPr userDrawn="1"/>
        </p:nvSpPr>
        <p:spPr>
          <a:xfrm>
            <a:off x="571500" y="6588539"/>
            <a:ext cx="508056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8E8460-A5ED-4944-A355-C144CAB9272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A10FCD63-2F8F-DE4D-AFF0-F5A5C5703F79}"/>
              </a:ext>
            </a:extLst>
          </p:cNvPr>
          <p:cNvSpPr/>
          <p:nvPr userDrawn="1"/>
        </p:nvSpPr>
        <p:spPr>
          <a:xfrm>
            <a:off x="11307801" y="6601340"/>
            <a:ext cx="631050" cy="126303"/>
          </a:xfrm>
          <a:custGeom>
            <a:avLst/>
            <a:gdLst>
              <a:gd name="connsiteX0" fmla="*/ 349500 w 631050"/>
              <a:gd name="connsiteY0" fmla="*/ 25540 h 126303"/>
              <a:gd name="connsiteX1" fmla="*/ 349500 w 631050"/>
              <a:gd name="connsiteY1" fmla="*/ 58311 h 126303"/>
              <a:gd name="connsiteX2" fmla="*/ 385461 w 631050"/>
              <a:gd name="connsiteY2" fmla="*/ 58311 h 126303"/>
              <a:gd name="connsiteX3" fmla="*/ 407951 w 631050"/>
              <a:gd name="connsiteY3" fmla="*/ 41867 h 126303"/>
              <a:gd name="connsiteX4" fmla="*/ 388588 w 631050"/>
              <a:gd name="connsiteY4" fmla="*/ 25540 h 126303"/>
              <a:gd name="connsiteX5" fmla="*/ 555274 w 631050"/>
              <a:gd name="connsiteY5" fmla="*/ 22747 h 126303"/>
              <a:gd name="connsiteX6" fmla="*/ 513186 w 631050"/>
              <a:gd name="connsiteY6" fmla="*/ 62627 h 126303"/>
              <a:gd name="connsiteX7" fmla="*/ 548959 w 631050"/>
              <a:gd name="connsiteY7" fmla="*/ 103058 h 126303"/>
              <a:gd name="connsiteX8" fmla="*/ 554318 w 631050"/>
              <a:gd name="connsiteY8" fmla="*/ 103095 h 126303"/>
              <a:gd name="connsiteX9" fmla="*/ 554318 w 631050"/>
              <a:gd name="connsiteY9" fmla="*/ 103445 h 126303"/>
              <a:gd name="connsiteX10" fmla="*/ 596406 w 631050"/>
              <a:gd name="connsiteY10" fmla="*/ 63560 h 126303"/>
              <a:gd name="connsiteX11" fmla="*/ 555274 w 631050"/>
              <a:gd name="connsiteY11" fmla="*/ 22747 h 126303"/>
              <a:gd name="connsiteX12" fmla="*/ 315945 w 631050"/>
              <a:gd name="connsiteY12" fmla="*/ 3848 h 126303"/>
              <a:gd name="connsiteX13" fmla="*/ 398810 w 631050"/>
              <a:gd name="connsiteY13" fmla="*/ 3848 h 126303"/>
              <a:gd name="connsiteX14" fmla="*/ 442348 w 631050"/>
              <a:gd name="connsiteY14" fmla="*/ 40235 h 126303"/>
              <a:gd name="connsiteX15" fmla="*/ 401456 w 631050"/>
              <a:gd name="connsiteY15" fmla="*/ 80820 h 126303"/>
              <a:gd name="connsiteX16" fmla="*/ 349500 w 631050"/>
              <a:gd name="connsiteY16" fmla="*/ 80820 h 126303"/>
              <a:gd name="connsiteX17" fmla="*/ 349500 w 631050"/>
              <a:gd name="connsiteY17" fmla="*/ 123620 h 126303"/>
              <a:gd name="connsiteX18" fmla="*/ 315945 w 631050"/>
              <a:gd name="connsiteY18" fmla="*/ 123620 h 126303"/>
              <a:gd name="connsiteX19" fmla="*/ 232960 w 631050"/>
              <a:gd name="connsiteY19" fmla="*/ 3848 h 126303"/>
              <a:gd name="connsiteX20" fmla="*/ 266515 w 631050"/>
              <a:gd name="connsiteY20" fmla="*/ 3848 h 126303"/>
              <a:gd name="connsiteX21" fmla="*/ 266515 w 631050"/>
              <a:gd name="connsiteY21" fmla="*/ 123504 h 126303"/>
              <a:gd name="connsiteX22" fmla="*/ 232960 w 631050"/>
              <a:gd name="connsiteY22" fmla="*/ 123504 h 126303"/>
              <a:gd name="connsiteX23" fmla="*/ 0 w 631050"/>
              <a:gd name="connsiteY23" fmla="*/ 3848 h 126303"/>
              <a:gd name="connsiteX24" fmla="*/ 33555 w 631050"/>
              <a:gd name="connsiteY24" fmla="*/ 3848 h 126303"/>
              <a:gd name="connsiteX25" fmla="*/ 57609 w 631050"/>
              <a:gd name="connsiteY25" fmla="*/ 90966 h 126303"/>
              <a:gd name="connsiteX26" fmla="*/ 83466 w 631050"/>
              <a:gd name="connsiteY26" fmla="*/ 3848 h 126303"/>
              <a:gd name="connsiteX27" fmla="*/ 117021 w 631050"/>
              <a:gd name="connsiteY27" fmla="*/ 3848 h 126303"/>
              <a:gd name="connsiteX28" fmla="*/ 142278 w 631050"/>
              <a:gd name="connsiteY28" fmla="*/ 90966 h 126303"/>
              <a:gd name="connsiteX29" fmla="*/ 166332 w 631050"/>
              <a:gd name="connsiteY29" fmla="*/ 3848 h 126303"/>
              <a:gd name="connsiteX30" fmla="*/ 199887 w 631050"/>
              <a:gd name="connsiteY30" fmla="*/ 3848 h 126303"/>
              <a:gd name="connsiteX31" fmla="*/ 160919 w 631050"/>
              <a:gd name="connsiteY31" fmla="*/ 123504 h 126303"/>
              <a:gd name="connsiteX32" fmla="*/ 126402 w 631050"/>
              <a:gd name="connsiteY32" fmla="*/ 123504 h 126303"/>
              <a:gd name="connsiteX33" fmla="*/ 100424 w 631050"/>
              <a:gd name="connsiteY33" fmla="*/ 38369 h 126303"/>
              <a:gd name="connsiteX34" fmla="*/ 74567 w 631050"/>
              <a:gd name="connsiteY34" fmla="*/ 123504 h 126303"/>
              <a:gd name="connsiteX35" fmla="*/ 40049 w 631050"/>
              <a:gd name="connsiteY35" fmla="*/ 123504 h 126303"/>
              <a:gd name="connsiteX36" fmla="*/ 554318 w 631050"/>
              <a:gd name="connsiteY36" fmla="*/ 0 h 126303"/>
              <a:gd name="connsiteX37" fmla="*/ 631050 w 631050"/>
              <a:gd name="connsiteY37" fmla="*/ 63093 h 126303"/>
              <a:gd name="connsiteX38" fmla="*/ 554438 w 631050"/>
              <a:gd name="connsiteY38" fmla="*/ 126303 h 126303"/>
              <a:gd name="connsiteX39" fmla="*/ 477707 w 631050"/>
              <a:gd name="connsiteY39" fmla="*/ 63093 h 126303"/>
              <a:gd name="connsiteX40" fmla="*/ 554318 w 631050"/>
              <a:gd name="connsiteY40" fmla="*/ 0 h 126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631050" h="126303">
                <a:moveTo>
                  <a:pt x="349500" y="25540"/>
                </a:moveTo>
                <a:lnTo>
                  <a:pt x="349500" y="58311"/>
                </a:lnTo>
                <a:lnTo>
                  <a:pt x="385461" y="58311"/>
                </a:lnTo>
                <a:cubicBezTo>
                  <a:pt x="395804" y="58311"/>
                  <a:pt x="407951" y="58311"/>
                  <a:pt x="407951" y="41867"/>
                </a:cubicBezTo>
                <a:cubicBezTo>
                  <a:pt x="407951" y="25423"/>
                  <a:pt x="398089" y="25540"/>
                  <a:pt x="388588" y="25540"/>
                </a:cubicBezTo>
                <a:close/>
                <a:moveTo>
                  <a:pt x="555274" y="22747"/>
                </a:moveTo>
                <a:cubicBezTo>
                  <a:pt x="532296" y="22491"/>
                  <a:pt x="513453" y="40345"/>
                  <a:pt x="513186" y="62627"/>
                </a:cubicBezTo>
                <a:cubicBezTo>
                  <a:pt x="511551" y="83371"/>
                  <a:pt x="527568" y="101472"/>
                  <a:pt x="548959" y="103058"/>
                </a:cubicBezTo>
                <a:cubicBezTo>
                  <a:pt x="550743" y="103190"/>
                  <a:pt x="552533" y="103202"/>
                  <a:pt x="554318" y="103095"/>
                </a:cubicBezTo>
                <a:lnTo>
                  <a:pt x="554318" y="103445"/>
                </a:lnTo>
                <a:cubicBezTo>
                  <a:pt x="577299" y="103701"/>
                  <a:pt x="596143" y="85844"/>
                  <a:pt x="596406" y="63560"/>
                </a:cubicBezTo>
                <a:cubicBezTo>
                  <a:pt x="596671" y="41276"/>
                  <a:pt x="578255" y="23003"/>
                  <a:pt x="555274" y="22747"/>
                </a:cubicBezTo>
                <a:close/>
                <a:moveTo>
                  <a:pt x="315945" y="3848"/>
                </a:moveTo>
                <a:lnTo>
                  <a:pt x="398810" y="3848"/>
                </a:lnTo>
                <a:cubicBezTo>
                  <a:pt x="433809" y="3848"/>
                  <a:pt x="442348" y="24141"/>
                  <a:pt x="442348" y="40235"/>
                </a:cubicBezTo>
                <a:cubicBezTo>
                  <a:pt x="442348" y="65659"/>
                  <a:pt x="428517" y="80820"/>
                  <a:pt x="401456" y="80820"/>
                </a:cubicBezTo>
                <a:lnTo>
                  <a:pt x="349500" y="80820"/>
                </a:lnTo>
                <a:lnTo>
                  <a:pt x="349500" y="123620"/>
                </a:lnTo>
                <a:lnTo>
                  <a:pt x="315945" y="123620"/>
                </a:lnTo>
                <a:close/>
                <a:moveTo>
                  <a:pt x="232960" y="3848"/>
                </a:moveTo>
                <a:lnTo>
                  <a:pt x="266515" y="3848"/>
                </a:lnTo>
                <a:lnTo>
                  <a:pt x="266515" y="123504"/>
                </a:lnTo>
                <a:lnTo>
                  <a:pt x="232960" y="123504"/>
                </a:lnTo>
                <a:close/>
                <a:moveTo>
                  <a:pt x="0" y="3848"/>
                </a:moveTo>
                <a:lnTo>
                  <a:pt x="33555" y="3848"/>
                </a:lnTo>
                <a:lnTo>
                  <a:pt x="57609" y="90966"/>
                </a:lnTo>
                <a:lnTo>
                  <a:pt x="83466" y="3848"/>
                </a:lnTo>
                <a:lnTo>
                  <a:pt x="117021" y="3848"/>
                </a:lnTo>
                <a:lnTo>
                  <a:pt x="142278" y="90966"/>
                </a:lnTo>
                <a:lnTo>
                  <a:pt x="166332" y="3848"/>
                </a:lnTo>
                <a:lnTo>
                  <a:pt x="199887" y="3848"/>
                </a:lnTo>
                <a:lnTo>
                  <a:pt x="160919" y="123504"/>
                </a:lnTo>
                <a:lnTo>
                  <a:pt x="126402" y="123504"/>
                </a:lnTo>
                <a:lnTo>
                  <a:pt x="100424" y="38369"/>
                </a:lnTo>
                <a:lnTo>
                  <a:pt x="74567" y="123504"/>
                </a:lnTo>
                <a:lnTo>
                  <a:pt x="40049" y="123504"/>
                </a:lnTo>
                <a:close/>
                <a:moveTo>
                  <a:pt x="554318" y="0"/>
                </a:moveTo>
                <a:cubicBezTo>
                  <a:pt x="620706" y="0"/>
                  <a:pt x="631050" y="38136"/>
                  <a:pt x="631050" y="63093"/>
                </a:cubicBezTo>
                <a:cubicBezTo>
                  <a:pt x="631050" y="88051"/>
                  <a:pt x="620706" y="126303"/>
                  <a:pt x="554438" y="126303"/>
                </a:cubicBezTo>
                <a:cubicBezTo>
                  <a:pt x="488170" y="126303"/>
                  <a:pt x="477707" y="88167"/>
                  <a:pt x="477707" y="63093"/>
                </a:cubicBezTo>
                <a:cubicBezTo>
                  <a:pt x="477707" y="38019"/>
                  <a:pt x="487930" y="0"/>
                  <a:pt x="554318" y="0"/>
                </a:cubicBezTo>
                <a:close/>
              </a:path>
            </a:pathLst>
          </a:custGeom>
          <a:solidFill>
            <a:schemeClr val="tx2"/>
          </a:solidFill>
          <a:ln w="1190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61A0BD16-C18B-D340-AE19-D5A588F630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40786" y="6588539"/>
            <a:ext cx="3050214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203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61" r:id="rId3"/>
    <p:sldLayoutId id="2147483666" r:id="rId4"/>
    <p:sldLayoutId id="2147483659" r:id="rId5"/>
    <p:sldLayoutId id="2147483650" r:id="rId6"/>
    <p:sldLayoutId id="2147483652" r:id="rId7"/>
    <p:sldLayoutId id="2147483665" r:id="rId8"/>
    <p:sldLayoutId id="2147483656" r:id="rId9"/>
    <p:sldLayoutId id="2147483658" r:id="rId10"/>
    <p:sldLayoutId id="2147483662" r:id="rId11"/>
    <p:sldLayoutId id="2147483664" r:id="rId12"/>
    <p:sldLayoutId id="2147483670" r:id="rId13"/>
    <p:sldLayoutId id="2147483654" r:id="rId14"/>
    <p:sldLayoutId id="2147483655" r:id="rId15"/>
    <p:sldLayoutId id="2147483663" r:id="rId16"/>
    <p:sldLayoutId id="2147483671" r:id="rId1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40000"/>
        </a:lnSpc>
        <a:spcBef>
          <a:spcPts val="2000"/>
        </a:spcBef>
        <a:spcAft>
          <a:spcPts val="0"/>
        </a:spcAft>
        <a:buFont typeface="Arial" panose="020B0604020202020204" pitchFamily="34" charset="0"/>
        <a:buNone/>
        <a:defRPr sz="22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292608" indent="-292608" algn="l" defTabSz="914400" rtl="0" eaLnBrk="1" latinLnBrk="0" hangingPunct="1">
        <a:lnSpc>
          <a:spcPct val="90000"/>
        </a:lnSpc>
        <a:spcBef>
          <a:spcPts val="2000"/>
        </a:spcBef>
        <a:spcAft>
          <a:spcPts val="0"/>
        </a:spcAft>
        <a:buSzPct val="100000"/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290513" indent="-290513" algn="l" defTabSz="914400" rtl="0" eaLnBrk="1" latinLnBrk="0" hangingPunct="1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 panose="020B0604020202020204" pitchFamily="34" charset="0"/>
        <a:buChar char="•"/>
        <a:tabLst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290513" indent="-290513" algn="l" defTabSz="914400" rtl="0" eaLnBrk="1" latinLnBrk="0" hangingPunct="1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 panose="020B0604020202020204" pitchFamily="34" charset="0"/>
        <a:buChar char="•"/>
        <a:tabLst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13" indent="-290513" algn="l" defTabSz="914400" rtl="0" eaLnBrk="1" latinLnBrk="0" hangingPunct="1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 panose="020B0604020202020204" pitchFamily="34" charset="0"/>
        <a:buChar char="•"/>
        <a:tabLst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90513" indent="-290513" algn="l" defTabSz="914400" rtl="0" eaLnBrk="1" latinLnBrk="0" hangingPunct="1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 panose="020B0604020202020204" pitchFamily="34" charset="0"/>
        <a:buChar char="•"/>
        <a:tabLst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290513" indent="-290513" algn="l" defTabSz="914400" rtl="0" eaLnBrk="1" latinLnBrk="0" hangingPunct="1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 panose="020B0604020202020204" pitchFamily="34" charset="0"/>
        <a:buChar char="•"/>
        <a:tabLst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290513" indent="-290513" algn="l" defTabSz="914400" rtl="0" eaLnBrk="1" latinLnBrk="0" hangingPunct="1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 panose="020B0604020202020204" pitchFamily="34" charset="0"/>
        <a:buChar char="•"/>
        <a:tabLst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290513" indent="-290513" algn="l" defTabSz="914400" rtl="0" eaLnBrk="1" latinLnBrk="0" hangingPunct="1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 panose="020B0604020202020204" pitchFamily="34" charset="0"/>
        <a:buChar char="•"/>
        <a:tabLst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60" userDrawn="1">
          <p15:clr>
            <a:srgbClr val="F26B43"/>
          </p15:clr>
        </p15:guide>
        <p15:guide id="2" pos="360" userDrawn="1">
          <p15:clr>
            <a:srgbClr val="F26B43"/>
          </p15:clr>
        </p15:guide>
        <p15:guide id="3" orient="horz" pos="3936" userDrawn="1">
          <p15:clr>
            <a:srgbClr val="F26B43"/>
          </p15:clr>
        </p15:guide>
        <p15:guide id="4" pos="7320" userDrawn="1">
          <p15:clr>
            <a:srgbClr val="F26B43"/>
          </p15:clr>
        </p15:guide>
        <p15:guide id="5" orient="horz" pos="984" userDrawn="1">
          <p15:clr>
            <a:srgbClr val="F26B43"/>
          </p15:clr>
        </p15:guide>
        <p15:guide id="6" orient="horz" pos="1344" userDrawn="1">
          <p15:clr>
            <a:srgbClr val="F26B43"/>
          </p15:clr>
        </p15:guide>
        <p15:guide id="7" pos="816" userDrawn="1">
          <p15:clr>
            <a:srgbClr val="5ACBF0"/>
          </p15:clr>
        </p15:guide>
        <p15:guide id="8" pos="6864" userDrawn="1">
          <p15:clr>
            <a:srgbClr val="5ACBF0"/>
          </p15:clr>
        </p15:guide>
        <p15:guide id="9" pos="3696" userDrawn="1">
          <p15:clr>
            <a:srgbClr val="5ACBF0"/>
          </p15:clr>
        </p15:guide>
        <p15:guide id="10" pos="3984" userDrawn="1">
          <p15:clr>
            <a:srgbClr val="5ACBF0"/>
          </p15:clr>
        </p15:guide>
        <p15:guide id="12" orient="horz" pos="362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3.wipo.int/designdb/en/" TargetMode="Externa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ipo.int/hague/en/" TargetMode="Externa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po.int/academy/en/" TargetMode="External"/><Relationship Id="rId2" Type="http://schemas.openxmlformats.org/officeDocument/2006/relationships/hyperlink" Target="http://www.wipo.int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11.png"/><Relationship Id="rId5" Type="http://schemas.openxmlformats.org/officeDocument/2006/relationships/diagramQuickStyle" Target="../diagrams/quickStyle2.xml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57CB1C5-B4E9-EC46-96E0-9DD9341757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5663" y="2592544"/>
            <a:ext cx="4434794" cy="1558013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</a:rPr>
              <a:t>IP in the Textile, </a:t>
            </a:r>
            <a:r>
              <a:rPr lang="en-US" dirty="0" smtClean="0">
                <a:latin typeface="Arial" panose="020B0604020202020204" pitchFamily="34" charset="0"/>
                <a:ea typeface="Calibri" panose="020F0502020204030204" pitchFamily="34" charset="0"/>
              </a:rPr>
              <a:t>Fashion 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</a:rPr>
              <a:t>and Creative industries</a:t>
            </a:r>
            <a:endParaRPr lang="en-US" dirty="0"/>
          </a:p>
        </p:txBody>
      </p:sp>
      <p:sp>
        <p:nvSpPr>
          <p:cNvPr id="11" name="Subtitle 10">
            <a:extLst>
              <a:ext uri="{FF2B5EF4-FFF2-40B4-BE49-F238E27FC236}">
                <a16:creationId xmlns:a16="http://schemas.microsoft.com/office/drawing/2014/main" id="{9F643000-F8DD-1B42-8D69-B9E351BE490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CH" dirty="0" smtClean="0"/>
              <a:t>Nathalie Frigant &amp; Marina Foschi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398065B-2D03-164A-8010-9E70E2A06B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55BAF2E-E5B8-2946-B8C0-799CBFAAA3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r-CH" dirty="0" smtClean="0"/>
              <a:t>Brands and Designs </a:t>
            </a:r>
            <a:r>
              <a:rPr lang="fr-CH" dirty="0" err="1" smtClean="0"/>
              <a:t>Sector</a:t>
            </a:r>
            <a:endParaRPr lang="en-US" dirty="0"/>
          </a:p>
        </p:txBody>
      </p:sp>
      <p:pic>
        <p:nvPicPr>
          <p:cNvPr id="14" name="Picture Placeholder 13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58FA710A-ED6E-404F-89F0-D890F0C8367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9296" t="9242" r="6470" b="6417"/>
          <a:stretch/>
        </p:blipFill>
        <p:spPr>
          <a:xfrm>
            <a:off x="4682727" y="0"/>
            <a:ext cx="7509273" cy="5753100"/>
          </a:xfrm>
        </p:spPr>
      </p:pic>
    </p:spTree>
    <p:extLst>
      <p:ext uri="{BB962C8B-B14F-4D97-AF65-F5344CB8AC3E}">
        <p14:creationId xmlns:p14="http://schemas.microsoft.com/office/powerpoint/2010/main" val="2856451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C804AD2-BE8B-1846-A33F-8EEC40432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Designs in the </a:t>
            </a:r>
            <a:r>
              <a:rPr lang="fr-CH" dirty="0" err="1" smtClean="0"/>
              <a:t>fashion</a:t>
            </a:r>
            <a:r>
              <a:rPr lang="fr-CH" dirty="0" smtClean="0"/>
              <a:t> </a:t>
            </a:r>
            <a:r>
              <a:rPr lang="fr-CH" dirty="0" err="1" smtClean="0"/>
              <a:t>industry</a:t>
            </a:r>
            <a:r>
              <a:rPr lang="fr-CH" dirty="0" smtClean="0"/>
              <a:t> - </a:t>
            </a:r>
            <a:r>
              <a:rPr lang="fr-CH" dirty="0" err="1" smtClean="0"/>
              <a:t>Examples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2032580-75B0-9243-883B-464E51F337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CH" b="1" dirty="0" err="1" smtClean="0"/>
              <a:t>Two-dimensional</a:t>
            </a:r>
            <a:endParaRPr lang="fr-CH" b="1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CH" b="1" dirty="0"/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0968" y="2872218"/>
            <a:ext cx="1828959" cy="28226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97" y="3383469"/>
            <a:ext cx="2060627" cy="20362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8982" y="4606763"/>
            <a:ext cx="4804669" cy="18520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4885" y="2962259"/>
            <a:ext cx="1762125" cy="2457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8427" y="2626166"/>
            <a:ext cx="1749704" cy="149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126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C804AD2-BE8B-1846-A33F-8EEC40432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Designs in the </a:t>
            </a:r>
            <a:r>
              <a:rPr lang="fr-CH" dirty="0" err="1" smtClean="0"/>
              <a:t>fashion</a:t>
            </a:r>
            <a:r>
              <a:rPr lang="fr-CH" dirty="0" smtClean="0"/>
              <a:t> </a:t>
            </a:r>
            <a:r>
              <a:rPr lang="fr-CH" dirty="0" err="1" smtClean="0"/>
              <a:t>industry</a:t>
            </a:r>
            <a:r>
              <a:rPr lang="fr-CH" dirty="0" smtClean="0"/>
              <a:t> - </a:t>
            </a:r>
            <a:r>
              <a:rPr lang="fr-CH" dirty="0" err="1" smtClean="0"/>
              <a:t>Examples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2032580-75B0-9243-883B-464E51F337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CH" b="1" dirty="0" err="1" smtClean="0"/>
              <a:t>Three-dimensional</a:t>
            </a:r>
            <a:endParaRPr lang="fr-CH" b="1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CH" b="1" dirty="0"/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3645" y="3988625"/>
            <a:ext cx="3750990" cy="20515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1" y="4433685"/>
            <a:ext cx="1926170" cy="23940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3110445"/>
            <a:ext cx="3056920" cy="16714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0820" y="2161291"/>
            <a:ext cx="1859407" cy="18983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86916" y="1568696"/>
            <a:ext cx="2438400" cy="1981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8589" y="5048634"/>
            <a:ext cx="1161806" cy="16959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14071" y="4520980"/>
            <a:ext cx="2476500" cy="225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256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How to </a:t>
            </a:r>
            <a:r>
              <a:rPr lang="fr-CH" dirty="0" err="1" smtClean="0"/>
              <a:t>protect</a:t>
            </a:r>
            <a:r>
              <a:rPr lang="fr-CH" dirty="0" smtClean="0"/>
              <a:t> a design?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CH" b="1" dirty="0" err="1" smtClean="0"/>
              <a:t>Different</a:t>
            </a:r>
            <a:r>
              <a:rPr lang="fr-CH" b="1" dirty="0" smtClean="0"/>
              <a:t> </a:t>
            </a:r>
            <a:r>
              <a:rPr lang="fr-CH" b="1" dirty="0" err="1" smtClean="0"/>
              <a:t>systems</a:t>
            </a:r>
            <a:r>
              <a:rPr lang="fr-CH" b="1" dirty="0" smtClean="0"/>
              <a:t> </a:t>
            </a:r>
            <a:r>
              <a:rPr lang="fr-CH" dirty="0" smtClean="0"/>
              <a:t>of </a:t>
            </a:r>
            <a:r>
              <a:rPr lang="fr-CH" dirty="0" smtClean="0"/>
              <a:t>protection </a:t>
            </a:r>
            <a:r>
              <a:rPr lang="fr-CH" dirty="0" err="1" smtClean="0"/>
              <a:t>throughout</a:t>
            </a:r>
            <a:r>
              <a:rPr lang="fr-CH" dirty="0" smtClean="0"/>
              <a:t> the World</a:t>
            </a:r>
            <a:endParaRPr lang="fr-CH" dirty="0" smtClean="0"/>
          </a:p>
          <a:p>
            <a:pPr marL="749808" lvl="1" indent="-457200"/>
            <a:r>
              <a:rPr lang="fr-CH" dirty="0" smtClean="0"/>
              <a:t>Protection </a:t>
            </a:r>
            <a:r>
              <a:rPr lang="fr-CH" dirty="0" err="1" smtClean="0"/>
              <a:t>based</a:t>
            </a:r>
            <a:r>
              <a:rPr lang="fr-CH" dirty="0" smtClean="0"/>
              <a:t> on copyrights</a:t>
            </a:r>
            <a:endParaRPr lang="fr-CH" dirty="0" smtClean="0"/>
          </a:p>
          <a:p>
            <a:pPr marL="749808" lvl="1" indent="-457200"/>
            <a:r>
              <a:rPr lang="fr-CH" dirty="0" smtClean="0"/>
              <a:t>Protection </a:t>
            </a:r>
            <a:r>
              <a:rPr lang="fr-CH" dirty="0" err="1" smtClean="0"/>
              <a:t>based</a:t>
            </a:r>
            <a:r>
              <a:rPr lang="fr-CH" dirty="0" smtClean="0"/>
              <a:t> on a registration system (d</a:t>
            </a:r>
            <a:r>
              <a:rPr lang="fr-CH" dirty="0" smtClean="0"/>
              <a:t>esign </a:t>
            </a:r>
            <a:r>
              <a:rPr lang="fr-CH" dirty="0" err="1" smtClean="0"/>
              <a:t>rights</a:t>
            </a:r>
            <a:r>
              <a:rPr lang="fr-CH" dirty="0" smtClean="0"/>
              <a:t> </a:t>
            </a:r>
            <a:r>
              <a:rPr lang="fr-CH" dirty="0"/>
              <a:t>/</a:t>
            </a:r>
            <a:r>
              <a:rPr lang="fr-CH" dirty="0" smtClean="0"/>
              <a:t>design patent)</a:t>
            </a:r>
          </a:p>
          <a:p>
            <a:pPr marL="749808" lvl="1" indent="-457200"/>
            <a:r>
              <a:rPr lang="fr-CH" dirty="0" smtClean="0"/>
              <a:t>«</a:t>
            </a:r>
            <a:r>
              <a:rPr lang="fr-CH" dirty="0" err="1" smtClean="0"/>
              <a:t>Unregistered</a:t>
            </a:r>
            <a:r>
              <a:rPr lang="fr-CH" dirty="0" smtClean="0"/>
              <a:t>» design </a:t>
            </a:r>
            <a:r>
              <a:rPr lang="fr-CH" dirty="0" err="1" smtClean="0"/>
              <a:t>rights</a:t>
            </a:r>
            <a:r>
              <a:rPr lang="fr-CH" dirty="0" smtClean="0"/>
              <a:t> system</a:t>
            </a:r>
            <a:endParaRPr lang="fr-CH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H" b="1" dirty="0" err="1" smtClean="0"/>
              <a:t>Requirement</a:t>
            </a:r>
            <a:r>
              <a:rPr lang="fr-CH" dirty="0"/>
              <a:t> </a:t>
            </a:r>
            <a:r>
              <a:rPr lang="fr-CH" dirty="0" smtClean="0"/>
              <a:t>-  </a:t>
            </a:r>
            <a:r>
              <a:rPr lang="fr-CH" dirty="0" err="1" smtClean="0"/>
              <a:t>Originality</a:t>
            </a:r>
            <a:r>
              <a:rPr lang="fr-CH" dirty="0" smtClean="0"/>
              <a:t>/</a:t>
            </a:r>
            <a:r>
              <a:rPr lang="fr-CH" dirty="0" err="1" smtClean="0"/>
              <a:t>Novelty</a:t>
            </a:r>
            <a:r>
              <a:rPr lang="fr-CH" dirty="0" smtClean="0"/>
              <a:t> – CAREFUL:  DISCLOSURE!!!</a:t>
            </a:r>
            <a:endParaRPr lang="fr-CH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Availability of the design </a:t>
            </a:r>
            <a:r>
              <a:rPr lang="en-US" dirty="0"/>
              <a:t>(not infringing rights acquired by third parties) – Prior designs </a:t>
            </a:r>
            <a:r>
              <a:rPr lang="en-US" dirty="0" smtClean="0"/>
              <a:t>search in the Global Design Database </a:t>
            </a:r>
            <a:r>
              <a:rPr lang="en-US" dirty="0"/>
              <a:t>- </a:t>
            </a:r>
            <a:r>
              <a:rPr lang="en-US" dirty="0">
                <a:hlinkClick r:id="rId2"/>
              </a:rPr>
              <a:t>https://www3.wipo.int/designdb/en</a:t>
            </a:r>
            <a:r>
              <a:rPr lang="en-US" dirty="0" smtClean="0">
                <a:hlinkClick r:id="rId2"/>
              </a:rPr>
              <a:t>/</a:t>
            </a:r>
            <a:r>
              <a:rPr lang="en-US" dirty="0" smtClean="0"/>
              <a:t> 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CH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CH" dirty="0" smtClean="0"/>
          </a:p>
        </p:txBody>
      </p:sp>
    </p:spTree>
    <p:extLst>
      <p:ext uri="{BB962C8B-B14F-4D97-AF65-F5344CB8AC3E}">
        <p14:creationId xmlns:p14="http://schemas.microsoft.com/office/powerpoint/2010/main" val="588448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Where</a:t>
            </a:r>
            <a:r>
              <a:rPr lang="fr-CH" dirty="0" smtClean="0"/>
              <a:t> to </a:t>
            </a:r>
            <a:r>
              <a:rPr lang="fr-CH" dirty="0" err="1" smtClean="0"/>
              <a:t>protect</a:t>
            </a:r>
            <a:r>
              <a:rPr lang="fr-CH" dirty="0" smtClean="0"/>
              <a:t> a design?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fr-CH" dirty="0">
                <a:solidFill>
                  <a:srgbClr val="000000"/>
                </a:solidFill>
              </a:rPr>
              <a:t>D</a:t>
            </a:r>
            <a:r>
              <a:rPr lang="fr-CH" dirty="0" smtClean="0">
                <a:solidFill>
                  <a:srgbClr val="000000"/>
                </a:solidFill>
              </a:rPr>
              <a:t>esign </a:t>
            </a:r>
            <a:r>
              <a:rPr lang="fr-CH" dirty="0" err="1">
                <a:solidFill>
                  <a:srgbClr val="000000"/>
                </a:solidFill>
              </a:rPr>
              <a:t>rights</a:t>
            </a:r>
            <a:r>
              <a:rPr lang="fr-CH" dirty="0">
                <a:solidFill>
                  <a:srgbClr val="000000"/>
                </a:solidFill>
              </a:rPr>
              <a:t> are territorial </a:t>
            </a:r>
            <a:r>
              <a:rPr lang="fr-CH" dirty="0" err="1">
                <a:solidFill>
                  <a:srgbClr val="000000"/>
                </a:solidFill>
              </a:rPr>
              <a:t>rights</a:t>
            </a:r>
            <a:endParaRPr lang="fr-CH" dirty="0">
              <a:solidFill>
                <a:srgbClr val="000000"/>
              </a:solidFill>
            </a:endParaRPr>
          </a:p>
          <a:p>
            <a:pPr lvl="0"/>
            <a:r>
              <a:rPr lang="fr-CH" dirty="0" err="1">
                <a:solidFill>
                  <a:srgbClr val="000000"/>
                </a:solidFill>
              </a:rPr>
              <a:t>Different</a:t>
            </a:r>
            <a:r>
              <a:rPr lang="fr-CH" dirty="0">
                <a:solidFill>
                  <a:srgbClr val="000000"/>
                </a:solidFill>
              </a:rPr>
              <a:t> routes:</a:t>
            </a:r>
          </a:p>
          <a:p>
            <a:pPr marL="749808" lvl="1" indent="-457200"/>
            <a:r>
              <a:rPr lang="fr-CH" dirty="0">
                <a:solidFill>
                  <a:srgbClr val="000000"/>
                </a:solidFill>
              </a:rPr>
              <a:t>National</a:t>
            </a:r>
          </a:p>
          <a:p>
            <a:pPr marL="749808" lvl="1" indent="-457200"/>
            <a:r>
              <a:rPr lang="fr-CH" dirty="0" err="1">
                <a:solidFill>
                  <a:srgbClr val="000000"/>
                </a:solidFill>
              </a:rPr>
              <a:t>Regional</a:t>
            </a:r>
            <a:r>
              <a:rPr lang="fr-CH" dirty="0">
                <a:solidFill>
                  <a:srgbClr val="000000"/>
                </a:solidFill>
              </a:rPr>
              <a:t> (</a:t>
            </a:r>
            <a:r>
              <a:rPr lang="fr-CH" i="1" dirty="0" err="1">
                <a:solidFill>
                  <a:srgbClr val="000000"/>
                </a:solidFill>
              </a:rPr>
              <a:t>e.g</a:t>
            </a:r>
            <a:r>
              <a:rPr lang="fr-CH" i="1" dirty="0">
                <a:solidFill>
                  <a:srgbClr val="000000"/>
                </a:solidFill>
              </a:rPr>
              <a:t>.</a:t>
            </a:r>
            <a:r>
              <a:rPr lang="fr-CH" dirty="0">
                <a:solidFill>
                  <a:srgbClr val="000000"/>
                </a:solidFill>
              </a:rPr>
              <a:t>, EUIPO)</a:t>
            </a:r>
          </a:p>
          <a:p>
            <a:pPr marL="749808" lvl="1" indent="-457200"/>
            <a:r>
              <a:rPr lang="fr-CH" dirty="0">
                <a:solidFill>
                  <a:srgbClr val="000000"/>
                </a:solidFill>
              </a:rPr>
              <a:t>International Registration </a:t>
            </a:r>
            <a:r>
              <a:rPr lang="fr-CH" dirty="0" smtClean="0">
                <a:solidFill>
                  <a:srgbClr val="000000"/>
                </a:solidFill>
              </a:rPr>
              <a:t>of </a:t>
            </a:r>
            <a:r>
              <a:rPr lang="fr-CH" dirty="0" err="1" smtClean="0">
                <a:solidFill>
                  <a:srgbClr val="000000"/>
                </a:solidFill>
              </a:rPr>
              <a:t>industrial</a:t>
            </a:r>
            <a:r>
              <a:rPr lang="fr-CH" dirty="0" smtClean="0">
                <a:solidFill>
                  <a:srgbClr val="000000"/>
                </a:solidFill>
              </a:rPr>
              <a:t> </a:t>
            </a:r>
            <a:r>
              <a:rPr lang="fr-CH" dirty="0">
                <a:solidFill>
                  <a:srgbClr val="000000"/>
                </a:solidFill>
              </a:rPr>
              <a:t>designs : </a:t>
            </a:r>
            <a:r>
              <a:rPr lang="fr-CH" b="1" dirty="0">
                <a:solidFill>
                  <a:srgbClr val="000000"/>
                </a:solidFill>
              </a:rPr>
              <a:t>Hague System</a:t>
            </a:r>
            <a:endParaRPr lang="en-US" b="1" dirty="0">
              <a:solidFill>
                <a:srgbClr val="000000"/>
              </a:solidFill>
            </a:endParaRPr>
          </a:p>
          <a:p>
            <a:pPr lvl="0"/>
            <a:r>
              <a:rPr lang="fr-CH" dirty="0">
                <a:solidFill>
                  <a:srgbClr val="000000"/>
                </a:solidFill>
                <a:hlinkClick r:id="rId2"/>
              </a:rPr>
              <a:t>https://www.wipo.int/hague/en/</a:t>
            </a:r>
            <a:r>
              <a:rPr lang="fr-CH" dirty="0">
                <a:solidFill>
                  <a:srgbClr val="000000"/>
                </a:solidFill>
              </a:rPr>
              <a:t> 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4647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C804AD2-BE8B-1846-A33F-8EEC40432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Conclusion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2032580-75B0-9243-883B-464E51F337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CH" dirty="0" smtClean="0"/>
              <a:t>Information on IP: </a:t>
            </a:r>
            <a:r>
              <a:rPr lang="fr-CH" dirty="0" smtClean="0">
                <a:hlinkClick r:id="rId2"/>
              </a:rPr>
              <a:t>www.wipo.int</a:t>
            </a:r>
            <a:r>
              <a:rPr lang="fr-CH" dirty="0" smtClean="0"/>
              <a:t> </a:t>
            </a:r>
            <a:endParaRPr lang="fr-CH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H" dirty="0" smtClean="0"/>
              <a:t>Education/training on IP:</a:t>
            </a:r>
          </a:p>
          <a:p>
            <a:r>
              <a:rPr lang="fr-CH" dirty="0">
                <a:hlinkClick r:id="rId3"/>
              </a:rPr>
              <a:t>https://www.wipo.int/academy/en</a:t>
            </a:r>
            <a:r>
              <a:rPr lang="fr-CH" dirty="0" smtClean="0">
                <a:hlinkClick r:id="rId3"/>
              </a:rPr>
              <a:t>/</a:t>
            </a:r>
            <a:r>
              <a:rPr lang="fr-CH" dirty="0" smtClean="0"/>
              <a:t> </a:t>
            </a:r>
            <a:endParaRPr lang="fr-CH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CH" dirty="0" smtClean="0"/>
          </a:p>
          <a:p>
            <a:endParaRPr lang="fr-CH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1001" y="-594"/>
            <a:ext cx="5620999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297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How </a:t>
            </a:r>
            <a:r>
              <a:rPr lang="fr-CH" dirty="0" err="1" smtClean="0"/>
              <a:t>much</a:t>
            </a:r>
            <a:r>
              <a:rPr lang="fr-CH" dirty="0" smtClean="0"/>
              <a:t> IP in </a:t>
            </a:r>
            <a:r>
              <a:rPr lang="fr-CH" dirty="0" err="1" smtClean="0"/>
              <a:t>fashion</a:t>
            </a:r>
            <a:r>
              <a:rPr lang="fr-CH" dirty="0" smtClean="0"/>
              <a:t>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94327" y="1425357"/>
            <a:ext cx="6012592" cy="3361879"/>
          </a:xfrm>
          <a:prstGeom prst="rect">
            <a:avLst/>
          </a:prstGeom>
        </p:spPr>
      </p:pic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97049161"/>
              </p:ext>
            </p:extLst>
          </p:nvPr>
        </p:nvGraphicFramePr>
        <p:xfrm>
          <a:off x="6881092" y="2336801"/>
          <a:ext cx="4516582" cy="3797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874765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5870DB8-ABEA-43B3-9AA7-71CFBCB14A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4168FB5-CBF4-4917-8375-64B9394590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2D96BD7-89DC-4CA1-8EA4-785C7352BC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4DCC54A-47CB-4B16-ADAD-8BEE719F2E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767F40C-80B6-4400-B1F4-38F18C57E4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/>
        </p:bldSub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482107423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75260" y="4602603"/>
            <a:ext cx="2841480" cy="20891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75983" y="166255"/>
            <a:ext cx="1640033" cy="23809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13236" y="2547180"/>
            <a:ext cx="2514987" cy="17379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67310" y="2300417"/>
            <a:ext cx="2945713" cy="21434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1187" y="4576213"/>
            <a:ext cx="2760842" cy="15885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64215" y="6169686"/>
            <a:ext cx="1889443" cy="6304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741910" y="2081667"/>
            <a:ext cx="1562100" cy="2362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2671" y="2657075"/>
            <a:ext cx="1619734" cy="17867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821177" y="327545"/>
            <a:ext cx="2801217" cy="16807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72948" y="61649"/>
            <a:ext cx="1194920" cy="11888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62667" y="414418"/>
            <a:ext cx="2381250" cy="4762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569606" y="922021"/>
            <a:ext cx="2094494" cy="1110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314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635E3-B17D-CE49-925F-899AF3F40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H" dirty="0" err="1" smtClean="0"/>
              <a:t>Why</a:t>
            </a:r>
            <a:r>
              <a:rPr lang="fr-CH" dirty="0" smtClean="0"/>
              <a:t> </a:t>
            </a:r>
            <a:r>
              <a:rPr lang="fr-CH" dirty="0" err="1" smtClean="0"/>
              <a:t>protect</a:t>
            </a:r>
            <a:r>
              <a:rPr lang="fr-CH" dirty="0" smtClean="0"/>
              <a:t> </a:t>
            </a:r>
            <a:r>
              <a:rPr lang="fr-CH" dirty="0" err="1" smtClean="0"/>
              <a:t>trademarks</a:t>
            </a:r>
            <a:r>
              <a:rPr lang="fr-CH" dirty="0" smtClean="0"/>
              <a:t> and designs?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633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C804AD2-BE8B-1846-A33F-8EEC40432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IP Protection - </a:t>
            </a:r>
            <a:r>
              <a:rPr lang="fr-CH" dirty="0" err="1" smtClean="0"/>
              <a:t>Why</a:t>
            </a:r>
            <a:r>
              <a:rPr lang="fr-CH" dirty="0" smtClean="0"/>
              <a:t> </a:t>
            </a:r>
            <a:r>
              <a:rPr lang="fr-CH" dirty="0" err="1" smtClean="0"/>
              <a:t>protect</a:t>
            </a:r>
            <a:r>
              <a:rPr lang="fr-CH" dirty="0" smtClean="0"/>
              <a:t> a </a:t>
            </a:r>
            <a:r>
              <a:rPr lang="fr-CH" dirty="0" err="1" smtClean="0"/>
              <a:t>trademark</a:t>
            </a:r>
            <a:r>
              <a:rPr lang="fr-CH" dirty="0" smtClean="0"/>
              <a:t> or a design?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2032580-75B0-9243-883B-464E51F337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CH" dirty="0" smtClean="0"/>
              <a:t>Exclusive </a:t>
            </a:r>
            <a:r>
              <a:rPr lang="fr-CH" dirty="0" err="1" smtClean="0"/>
              <a:t>rights</a:t>
            </a:r>
            <a:r>
              <a:rPr lang="fr-CH" dirty="0" smtClean="0"/>
              <a:t>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H" dirty="0" smtClean="0"/>
              <a:t>License / Transfer of </a:t>
            </a:r>
            <a:r>
              <a:rPr lang="fr-CH" dirty="0" err="1" smtClean="0"/>
              <a:t>ownership</a:t>
            </a:r>
            <a:endParaRPr lang="fr-CH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H" dirty="0" smtClean="0"/>
              <a:t>Business </a:t>
            </a:r>
            <a:r>
              <a:rPr lang="fr-CH" dirty="0" err="1" smtClean="0"/>
              <a:t>asset</a:t>
            </a:r>
            <a:r>
              <a:rPr lang="fr-CH" dirty="0" smtClean="0"/>
              <a:t> - Financial value</a:t>
            </a:r>
            <a:endParaRPr lang="fr-CH" dirty="0"/>
          </a:p>
          <a:p>
            <a:pPr marL="749808" lvl="1" indent="-457200"/>
            <a:endParaRPr lang="fr-CH" b="1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224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635E3-B17D-CE49-925F-899AF3F40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H" dirty="0" err="1" smtClean="0"/>
              <a:t>Trademarks</a:t>
            </a:r>
            <a:r>
              <a:rPr lang="fr-CH" dirty="0" smtClean="0"/>
              <a:t> in the </a:t>
            </a:r>
            <a:r>
              <a:rPr lang="fr-CH" dirty="0" smtClean="0"/>
              <a:t>textile, </a:t>
            </a:r>
            <a:r>
              <a:rPr lang="fr-CH" dirty="0" err="1" smtClean="0"/>
              <a:t>fashion</a:t>
            </a:r>
            <a:r>
              <a:rPr lang="fr-CH" dirty="0" smtClean="0"/>
              <a:t> and </a:t>
            </a:r>
            <a:r>
              <a:rPr lang="fr-CH" dirty="0" err="1" smtClean="0"/>
              <a:t>creative</a:t>
            </a:r>
            <a:r>
              <a:rPr lang="fr-CH" dirty="0" smtClean="0"/>
              <a:t> industries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655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635E3-B17D-CE49-925F-899AF3F40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H" dirty="0" smtClean="0"/>
              <a:t>Designs in the </a:t>
            </a:r>
            <a:r>
              <a:rPr lang="fr-CH" dirty="0" smtClean="0"/>
              <a:t>textile, </a:t>
            </a:r>
            <a:r>
              <a:rPr lang="fr-CH" dirty="0" err="1" smtClean="0"/>
              <a:t>fashion</a:t>
            </a:r>
            <a:r>
              <a:rPr lang="fr-CH" dirty="0" smtClean="0"/>
              <a:t> and </a:t>
            </a:r>
            <a:r>
              <a:rPr lang="fr-CH" dirty="0" err="1" smtClean="0"/>
              <a:t>creative</a:t>
            </a:r>
            <a:r>
              <a:rPr lang="fr-CH" dirty="0" smtClean="0"/>
              <a:t> industries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0729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C804AD2-BE8B-1846-A33F-8EEC40432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Basics - </a:t>
            </a:r>
            <a:r>
              <a:rPr lang="fr-CH" dirty="0" err="1" smtClean="0"/>
              <a:t>What</a:t>
            </a:r>
            <a:r>
              <a:rPr lang="fr-CH" dirty="0" smtClean="0"/>
              <a:t> </a:t>
            </a:r>
            <a:r>
              <a:rPr lang="fr-CH" dirty="0" err="1" smtClean="0"/>
              <a:t>is</a:t>
            </a:r>
            <a:r>
              <a:rPr lang="fr-CH" dirty="0" smtClean="0"/>
              <a:t> an </a:t>
            </a:r>
            <a:r>
              <a:rPr lang="fr-CH" dirty="0" err="1" smtClean="0"/>
              <a:t>industrial</a:t>
            </a:r>
            <a:r>
              <a:rPr lang="fr-CH" dirty="0" smtClean="0"/>
              <a:t> design?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2032580-75B0-9243-883B-464E51F337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CH" b="1" dirty="0" err="1" smtClean="0"/>
              <a:t>Appearance</a:t>
            </a:r>
            <a:r>
              <a:rPr lang="fr-CH" b="1" dirty="0" smtClean="0"/>
              <a:t> </a:t>
            </a:r>
            <a:r>
              <a:rPr lang="fr-CH" dirty="0" smtClean="0"/>
              <a:t>of a </a:t>
            </a:r>
            <a:r>
              <a:rPr lang="fr-CH" dirty="0" err="1" smtClean="0"/>
              <a:t>product</a:t>
            </a:r>
            <a:r>
              <a:rPr lang="fr-CH" dirty="0" smtClean="0"/>
              <a:t> or a packaging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H" dirty="0" smtClean="0"/>
              <a:t>How a </a:t>
            </a:r>
            <a:r>
              <a:rPr lang="fr-CH" dirty="0" err="1" smtClean="0"/>
              <a:t>product</a:t>
            </a:r>
            <a:r>
              <a:rPr lang="fr-CH" dirty="0" smtClean="0"/>
              <a:t> </a:t>
            </a:r>
            <a:r>
              <a:rPr lang="fr-CH" b="1" dirty="0" smtClean="0"/>
              <a:t>looks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304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Designs are </a:t>
            </a:r>
            <a:r>
              <a:rPr lang="fr-CH" dirty="0" err="1" smtClean="0"/>
              <a:t>everywhere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47647" y="1366958"/>
            <a:ext cx="1664113" cy="29493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807" y="2949375"/>
            <a:ext cx="298787" cy="34475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6460" y="3377105"/>
            <a:ext cx="2209719" cy="13336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6258" y="1317670"/>
            <a:ext cx="2539810" cy="21639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0628" y="1738255"/>
            <a:ext cx="2145204" cy="15738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5208" y="4260619"/>
            <a:ext cx="2099392" cy="20829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69640" y="4043943"/>
            <a:ext cx="1693046" cy="22996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84578" y="5017137"/>
            <a:ext cx="1433482" cy="15317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558" y="1366958"/>
            <a:ext cx="2028825" cy="12668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27348" y="1335939"/>
            <a:ext cx="1147945" cy="1784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012821"/>
      </p:ext>
    </p:extLst>
  </p:cSld>
  <p:clrMapOvr>
    <a:masterClrMapping/>
  </p:clrMapOvr>
</p:sld>
</file>

<file path=ppt/theme/theme1.xml><?xml version="1.0" encoding="utf-8"?>
<a:theme xmlns:a="http://schemas.openxmlformats.org/drawingml/2006/main" name="WIPO">
  <a:themeElements>
    <a:clrScheme name="WIPO">
      <a:dk1>
        <a:srgbClr val="000000"/>
      </a:dk1>
      <a:lt1>
        <a:srgbClr val="FFFFFF"/>
      </a:lt1>
      <a:dk2>
        <a:srgbClr val="4D748A"/>
      </a:dk2>
      <a:lt2>
        <a:srgbClr val="FAFAFA"/>
      </a:lt2>
      <a:accent1>
        <a:srgbClr val="4C748A"/>
      </a:accent1>
      <a:accent2>
        <a:srgbClr val="002F69"/>
      </a:accent2>
      <a:accent3>
        <a:srgbClr val="68B2E5"/>
      </a:accent3>
      <a:accent4>
        <a:srgbClr val="F16661"/>
      </a:accent4>
      <a:accent5>
        <a:srgbClr val="F4821F"/>
      </a:accent5>
      <a:accent6>
        <a:srgbClr val="37B99B"/>
      </a:accent6>
      <a:hlink>
        <a:srgbClr val="68B2E5"/>
      </a:hlink>
      <a:folHlink>
        <a:srgbClr val="68B3E6"/>
      </a:folHlink>
    </a:clrScheme>
    <a:fontScheme name="WIPO">
      <a:majorFont>
        <a:latin typeface="Arial Bo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sz="22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2">
              <a:lumMod val="75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z="2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Trademarks_Designs_Fashion.potx" id="{A01186C9-6E26-4BEB-B049-F5B8B3BBC2DA}" vid="{E0A96EE6-8C2F-472D-80D2-7E99F2616EC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5462DE8F92A7542BFDC3C3834D85FF4" ma:contentTypeVersion="13" ma:contentTypeDescription="Create a new document." ma:contentTypeScope="" ma:versionID="91d68ae1aa1545e34ab3a7ae1ee95a1c">
  <xsd:schema xmlns:xsd="http://www.w3.org/2001/XMLSchema" xmlns:xs="http://www.w3.org/2001/XMLSchema" xmlns:p="http://schemas.microsoft.com/office/2006/metadata/properties" xmlns:ns2="76927355-584f-4bc3-9b09-55987a89d7dc" xmlns:ns3="815a20d1-38b0-43c4-8b87-0ea2d0614826" targetNamespace="http://schemas.microsoft.com/office/2006/metadata/properties" ma:root="true" ma:fieldsID="388e002c9608a80f0303991424868dae" ns2:_="" ns3:_="">
    <xsd:import namespace="76927355-584f-4bc3-9b09-55987a89d7dc"/>
    <xsd:import namespace="815a20d1-38b0-43c4-8b87-0ea2d061482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927355-584f-4bc3-9b09-55987a89d7d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5a20d1-38b0-43c4-8b87-0ea2d061482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226D620-F3B1-4068-9179-DDDAD45856FF}">
  <ds:schemaRefs>
    <ds:schemaRef ds:uri="http://schemas.microsoft.com/office/2006/documentManagement/types"/>
    <ds:schemaRef ds:uri="815a20d1-38b0-43c4-8b87-0ea2d0614826"/>
    <ds:schemaRef ds:uri="http://purl.org/dc/dcmitype/"/>
    <ds:schemaRef ds:uri="http://purl.org/dc/terms/"/>
    <ds:schemaRef ds:uri="http://www.w3.org/XML/1998/namespace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76927355-584f-4bc3-9b09-55987a89d7dc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8170465C-D42C-43D1-B88D-66F4123B7E8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17BD955-17E1-4E50-8467-66555C14A924}">
  <ds:schemaRefs>
    <ds:schemaRef ds:uri="76927355-584f-4bc3-9b09-55987a89d7dc"/>
    <ds:schemaRef ds:uri="815a20d1-38b0-43c4-8b87-0ea2d061482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Trademarks_Designs_Fashion</Template>
  <TotalTime>1859</TotalTime>
  <Words>244</Words>
  <Application>Microsoft Office PowerPoint</Application>
  <PresentationFormat>Widescreen</PresentationFormat>
  <Paragraphs>51</Paragraphs>
  <Slides>14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Arial Bold</vt:lpstr>
      <vt:lpstr>Calibri</vt:lpstr>
      <vt:lpstr>Helvetica Neue LT Std</vt:lpstr>
      <vt:lpstr>Times New Roman</vt:lpstr>
      <vt:lpstr>WIPO</vt:lpstr>
      <vt:lpstr>IP in the Textile, Fashion and Creative industries</vt:lpstr>
      <vt:lpstr>How much IP in fashion?</vt:lpstr>
      <vt:lpstr>PowerPoint Presentation</vt:lpstr>
      <vt:lpstr>Why protect trademarks and designs?</vt:lpstr>
      <vt:lpstr>IP Protection - Why protect a trademark or a design?</vt:lpstr>
      <vt:lpstr>Trademarks in the textile, fashion and creative industries</vt:lpstr>
      <vt:lpstr>Designs in the textile, fashion and creative industries</vt:lpstr>
      <vt:lpstr>Basics - What is an industrial design?</vt:lpstr>
      <vt:lpstr>Designs are everywhere</vt:lpstr>
      <vt:lpstr>Designs in the fashion industry - Examples</vt:lpstr>
      <vt:lpstr>Designs in the fashion industry - Examples</vt:lpstr>
      <vt:lpstr>How to protect a design?</vt:lpstr>
      <vt:lpstr>Where to protect a design?</vt:lpstr>
      <vt:lpstr>Conclusion</vt:lpstr>
    </vt:vector>
  </TitlesOfParts>
  <Company>World Intellectual Property Organization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IP in the fashion industry: Trademarks and Industrial Designs</dc:title>
  <dc:creator>FOSCHI Marina</dc:creator>
  <cp:keywords>FOR OFFICIAL USE ONLY</cp:keywords>
  <cp:lastModifiedBy>FOSCHI Marina</cp:lastModifiedBy>
  <cp:revision>315</cp:revision>
  <dcterms:created xsi:type="dcterms:W3CDTF">2022-06-29T09:27:35Z</dcterms:created>
  <dcterms:modified xsi:type="dcterms:W3CDTF">2022-07-12T09:49:28Z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0x01010065462DE8F92A7542BFDC3C3834D85FF4</vt:lpwstr>
  </property>
  <property fmtid="{D5CDD505-2E9C-101B-9397-08002B2CF9AE}" pid="3" name="TitusGUID">
    <vt:lpwstr>9c8f51a2-63f8-4a29-8368-b69f6150cf19</vt:lpwstr>
  </property>
  <property fmtid="{D5CDD505-2E9C-101B-9397-08002B2CF9AE}" pid="4" name="TCSClassification">
    <vt:lpwstr>FOR OFFICIAL USE ONLY</vt:lpwstr>
  </property>
  <property fmtid="{D5CDD505-2E9C-101B-9397-08002B2CF9AE}" pid="5" name="Classification">
    <vt:lpwstr>For Official Use Only</vt:lpwstr>
  </property>
  <property fmtid="{D5CDD505-2E9C-101B-9397-08002B2CF9AE}" pid="6" name="VisualMarkings">
    <vt:lpwstr>Footer</vt:lpwstr>
  </property>
  <property fmtid="{D5CDD505-2E9C-101B-9397-08002B2CF9AE}" pid="7" name="Alignment">
    <vt:lpwstr>Centre</vt:lpwstr>
  </property>
  <property fmtid="{D5CDD505-2E9C-101B-9397-08002B2CF9AE}" pid="8" name="Language">
    <vt:lpwstr>English</vt:lpwstr>
  </property>
</Properties>
</file>