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2" r:id="rId1"/>
    <p:sldMasterId id="2147483853" r:id="rId2"/>
    <p:sldMasterId id="2147483830" r:id="rId3"/>
  </p:sldMasterIdLst>
  <p:notesMasterIdLst>
    <p:notesMasterId r:id="rId11"/>
  </p:notesMasterIdLst>
  <p:handoutMasterIdLst>
    <p:handoutMasterId r:id="rId12"/>
  </p:handoutMasterIdLst>
  <p:sldIdLst>
    <p:sldId id="787" r:id="rId4"/>
    <p:sldId id="794" r:id="rId5"/>
    <p:sldId id="739" r:id="rId6"/>
    <p:sldId id="776" r:id="rId7"/>
    <p:sldId id="784" r:id="rId8"/>
    <p:sldId id="793" r:id="rId9"/>
    <p:sldId id="792" r:id="rId10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.S. Copyright Office Presentation" id="{91D68B47-D504-6447-9A4C-0A66C0EB91FE}">
          <p14:sldIdLst>
            <p14:sldId id="787"/>
            <p14:sldId id="794"/>
            <p14:sldId id="739"/>
            <p14:sldId id="776"/>
            <p14:sldId id="784"/>
            <p14:sldId id="793"/>
            <p14:sldId id="7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ton, Sarah" initials="HS" lastIdx="1" clrIdx="0">
    <p:extLst>
      <p:ext uri="{19B8F6BF-5375-455C-9EA6-DF929625EA0E}">
        <p15:presenceInfo xmlns:p15="http://schemas.microsoft.com/office/powerpoint/2012/main" userId="S-1-5-21-1935655697-583907252-682003330-1239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58"/>
    <a:srgbClr val="00446A"/>
    <a:srgbClr val="4477B7"/>
    <a:srgbClr val="FFFFFF"/>
    <a:srgbClr val="4F5B6E"/>
    <a:srgbClr val="FFCC66"/>
    <a:srgbClr val="FFB90D"/>
    <a:srgbClr val="FFE8B9"/>
    <a:srgbClr val="BFBFBF"/>
    <a:srgbClr val="0044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3" autoAdjust="0"/>
    <p:restoredTop sz="91701" autoAdjust="0"/>
  </p:normalViewPr>
  <p:slideViewPr>
    <p:cSldViewPr snapToGrid="0">
      <p:cViewPr>
        <p:scale>
          <a:sx n="70" d="100"/>
          <a:sy n="70" d="100"/>
        </p:scale>
        <p:origin x="1195" y="274"/>
      </p:cViewPr>
      <p:guideLst>
        <p:guide orient="horz" pos="2160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251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894C4E-92B0-A446-BF71-461C9E658D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Arial Regular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17365C-117E-0A4B-950E-C0EE49038E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A3F837-D415-7A42-B7E0-4F46D3DBA04F}" type="datetimeFigureOut">
              <a:rPr lang="en-US" smtClean="0">
                <a:latin typeface="Arial Regular"/>
              </a:rPr>
              <a:t>9/18/2023</a:t>
            </a:fld>
            <a:endParaRPr lang="en-US" dirty="0">
              <a:latin typeface="Arial Regular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4081DF-FDAD-C94A-9685-79DB231D3E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Arial Regular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97E39-9A09-6547-9B82-218F3099ED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586AB4-E7A6-2C4D-A72F-A9B144CB1082}" type="slidenum">
              <a:rPr lang="en-US" smtClean="0">
                <a:latin typeface="Arial Regular"/>
              </a:rPr>
              <a:t>‹#›</a:t>
            </a:fld>
            <a:endParaRPr lang="en-US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42784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AB4976E0-4C89-406D-BD5E-9C23FD4735F0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01CBA1EE-F181-4809-9CA0-456102ABAF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40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A1EE-F181-4809-9CA0-456102ABAF5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85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67FA-EE0C-2D4B-9E6A-192184D615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47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400">
                <a:solidFill>
                  <a:schemeClr val="tx1"/>
                </a:solidFill>
                <a:latin typeface="Book Antiqua" pitchFamily="-1" charset="0"/>
                <a:ea typeface="Calibri" pitchFamily="-1" charset="0"/>
                <a:cs typeface="Calibri" pitchFamily="-1" charset="0"/>
              </a:defRPr>
            </a:lvl1pPr>
            <a:lvl2pPr marL="37931725" indent="-37474525" defTabSz="928688" eaLnBrk="0" hangingPunct="0">
              <a:defRPr sz="2400">
                <a:solidFill>
                  <a:schemeClr val="tx1"/>
                </a:solidFill>
                <a:latin typeface="Book Antiqua" pitchFamily="-1" charset="0"/>
                <a:ea typeface="Calibri" pitchFamily="-1" charset="0"/>
                <a:cs typeface="Calibri" pitchFamily="-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Book Antiqua" pitchFamily="-1" charset="0"/>
                <a:ea typeface="Calibri" pitchFamily="-1" charset="0"/>
                <a:cs typeface="Calibri" pitchFamily="-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Book Antiqua" pitchFamily="-1" charset="0"/>
                <a:ea typeface="Calibri" pitchFamily="-1" charset="0"/>
                <a:cs typeface="Calibri" pitchFamily="-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Book Antiqua" pitchFamily="-1" charset="0"/>
                <a:ea typeface="Calibri" pitchFamily="-1" charset="0"/>
                <a:cs typeface="Calibri" pitchFamily="-1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-1" charset="0"/>
                <a:ea typeface="Calibri" pitchFamily="-1" charset="0"/>
                <a:cs typeface="Calibri" pitchFamily="-1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-1" charset="0"/>
                <a:ea typeface="Calibri" pitchFamily="-1" charset="0"/>
                <a:cs typeface="Calibri" pitchFamily="-1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-1" charset="0"/>
                <a:ea typeface="Calibri" pitchFamily="-1" charset="0"/>
                <a:cs typeface="Calibri" pitchFamily="-1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-1" charset="0"/>
                <a:ea typeface="Calibri" pitchFamily="-1" charset="0"/>
                <a:cs typeface="Calibri" pitchFamily="-1" charset="0"/>
              </a:defRPr>
            </a:lvl9pPr>
          </a:lstStyle>
          <a:p>
            <a:pPr eaLnBrk="1" hangingPunct="1"/>
            <a:fld id="{6186FA59-DE81-44FB-A24F-FB12D0BA334C}" type="slidenum">
              <a:rPr lang="en-US" altLang="en-US" sz="1200">
                <a:latin typeface="Arial" charset="0"/>
              </a:rPr>
              <a:pPr eaLnBrk="1" hangingPunct="1"/>
              <a:t>4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777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400">
                <a:solidFill>
                  <a:schemeClr val="tx1"/>
                </a:solidFill>
                <a:latin typeface="Book Antiqua" pitchFamily="-1" charset="0"/>
                <a:ea typeface="Calibri" pitchFamily="-1" charset="0"/>
                <a:cs typeface="Calibri" pitchFamily="-1" charset="0"/>
              </a:defRPr>
            </a:lvl1pPr>
            <a:lvl2pPr marL="37931725" indent="-37474525" defTabSz="928688" eaLnBrk="0" hangingPunct="0">
              <a:defRPr sz="2400">
                <a:solidFill>
                  <a:schemeClr val="tx1"/>
                </a:solidFill>
                <a:latin typeface="Book Antiqua" pitchFamily="-1" charset="0"/>
                <a:ea typeface="Calibri" pitchFamily="-1" charset="0"/>
                <a:cs typeface="Calibri" pitchFamily="-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Book Antiqua" pitchFamily="-1" charset="0"/>
                <a:ea typeface="Calibri" pitchFamily="-1" charset="0"/>
                <a:cs typeface="Calibri" pitchFamily="-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Book Antiqua" pitchFamily="-1" charset="0"/>
                <a:ea typeface="Calibri" pitchFamily="-1" charset="0"/>
                <a:cs typeface="Calibri" pitchFamily="-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Book Antiqua" pitchFamily="-1" charset="0"/>
                <a:ea typeface="Calibri" pitchFamily="-1" charset="0"/>
                <a:cs typeface="Calibri" pitchFamily="-1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-1" charset="0"/>
                <a:ea typeface="Calibri" pitchFamily="-1" charset="0"/>
                <a:cs typeface="Calibri" pitchFamily="-1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-1" charset="0"/>
                <a:ea typeface="Calibri" pitchFamily="-1" charset="0"/>
                <a:cs typeface="Calibri" pitchFamily="-1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-1" charset="0"/>
                <a:ea typeface="Calibri" pitchFamily="-1" charset="0"/>
                <a:cs typeface="Calibri" pitchFamily="-1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-1" charset="0"/>
                <a:ea typeface="Calibri" pitchFamily="-1" charset="0"/>
                <a:cs typeface="Calibri" pitchFamily="-1" charset="0"/>
              </a:defRPr>
            </a:lvl9pPr>
          </a:lstStyle>
          <a:p>
            <a:pPr eaLnBrk="1" hangingPunct="1"/>
            <a:fld id="{6186FA59-DE81-44FB-A24F-FB12D0BA334C}" type="slidenum">
              <a:rPr lang="en-US" altLang="en-US" sz="1200">
                <a:latin typeface="Arial" charset="0"/>
              </a:rPr>
              <a:pPr eaLnBrk="1" hangingPunct="1"/>
              <a:t>5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89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A1EE-F181-4809-9CA0-456102ABAF5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41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A1EE-F181-4809-9CA0-456102ABAF5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4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 Blue |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6800" y="1374363"/>
            <a:ext cx="7651200" cy="2387600"/>
          </a:xfrm>
        </p:spPr>
        <p:txBody>
          <a:bodyPr anchor="b">
            <a:noAutofit/>
          </a:bodyPr>
          <a:lstStyle>
            <a:lvl1pPr algn="l">
              <a:defRPr sz="4400" b="0" i="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16800" y="3854038"/>
            <a:ext cx="7651200" cy="165576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Speaker, Date, or Audience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465A94-7674-1446-8D93-167CD4C832BB}"/>
              </a:ext>
            </a:extLst>
          </p:cNvPr>
          <p:cNvCxnSpPr>
            <a:cxnSpLocks/>
          </p:cNvCxnSpPr>
          <p:nvPr userDrawn="1"/>
        </p:nvCxnSpPr>
        <p:spPr>
          <a:xfrm>
            <a:off x="2694214" y="2029806"/>
            <a:ext cx="0" cy="287175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348D09C-701D-9E4D-9579-1EAD6755B7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79" y="2497872"/>
            <a:ext cx="1635336" cy="16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6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| Head + Text +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642D68-0D7A-C24D-A676-9E6254C7EAD8}"/>
              </a:ext>
            </a:extLst>
          </p:cNvPr>
          <p:cNvSpPr/>
          <p:nvPr userDrawn="1"/>
        </p:nvSpPr>
        <p:spPr>
          <a:xfrm>
            <a:off x="0" y="0"/>
            <a:ext cx="12192000" cy="89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757B0C-78B7-0F43-AF0A-BF39E40606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72" b="27814"/>
          <a:stretch/>
        </p:blipFill>
        <p:spPr>
          <a:xfrm>
            <a:off x="11046342" y="129600"/>
            <a:ext cx="1117158" cy="76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91D454-0D00-0F4F-8525-80F88318D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69776" y="892800"/>
            <a:ext cx="6122224" cy="5965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big photo here.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Use the crop tool to edit the photo. </a:t>
            </a:r>
            <a:br>
              <a:rPr lang="en-US" dirty="0"/>
            </a:br>
            <a:r>
              <a:rPr lang="en-US" dirty="0"/>
              <a:t>Do not stretch or distort the photo.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Also, ensure you have permission to use the photo </a:t>
            </a:r>
            <a:br>
              <a:rPr lang="en-US" dirty="0"/>
            </a:br>
            <a:r>
              <a:rPr lang="en-US" dirty="0"/>
              <a:t>and provide proper attribution as required.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8551D1-C7C7-DD49-A0E3-58A329B4A5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41275" y="6503724"/>
            <a:ext cx="5522225" cy="35427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600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US" dirty="0"/>
              <a:t>PHOTO CREDIT: Insert proper photo attribution here if required. </a:t>
            </a:r>
            <a:br>
              <a:rPr lang="en-US" dirty="0"/>
            </a:br>
            <a:r>
              <a:rPr lang="en-US" dirty="0"/>
              <a:t>Change the text to black or white to make the credit legible.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D884F9-CD07-C941-B069-2FAAE703E34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053548" y="1591201"/>
            <a:ext cx="4550869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2900" indent="-331788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6450" indent="-331788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735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| Head + Tex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2EF3A11-D4DB-994D-8138-1903CCFCB6D2}"/>
              </a:ext>
            </a:extLst>
          </p:cNvPr>
          <p:cNvSpPr/>
          <p:nvPr userDrawn="1"/>
        </p:nvSpPr>
        <p:spPr>
          <a:xfrm>
            <a:off x="0" y="0"/>
            <a:ext cx="12192000" cy="89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AD3968-5B24-AD47-B158-5FACBF52C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72" b="27814"/>
          <a:stretch/>
        </p:blipFill>
        <p:spPr>
          <a:xfrm>
            <a:off x="11046342" y="129600"/>
            <a:ext cx="1117158" cy="76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EA19B80-3C26-364A-98D4-C5F9EEE122B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56920" y="1591201"/>
            <a:ext cx="4584846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2900" indent="-331788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6450" indent="-331788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A753414-52B0-064F-B8B4-CCBB03BDDA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043609" y="1591201"/>
            <a:ext cx="4572939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2900" indent="-331788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6450" indent="-331788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0346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| Head + Text 2 Column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F10C6C6-3943-6443-8F74-E2A6B69B290D}"/>
              </a:ext>
            </a:extLst>
          </p:cNvPr>
          <p:cNvSpPr/>
          <p:nvPr userDrawn="1"/>
        </p:nvSpPr>
        <p:spPr>
          <a:xfrm>
            <a:off x="0" y="0"/>
            <a:ext cx="12192000" cy="89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BCE994-8741-2F41-BB02-1879894E9E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72" b="27814"/>
          <a:stretch/>
        </p:blipFill>
        <p:spPr>
          <a:xfrm>
            <a:off x="11046342" y="129600"/>
            <a:ext cx="1117158" cy="76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96537C0-8320-924E-BB5C-65E99BCDAC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4005" y="1681163"/>
            <a:ext cx="4581078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6572978-7F46-A947-85A8-E17AD600D11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56918" y="1681163"/>
            <a:ext cx="4557483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50C49E0-B3C2-E94F-9389-806ED362C9C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43609" y="2602187"/>
            <a:ext cx="4591475" cy="3805815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6450" indent="-331788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94A1518-4C5B-8049-8787-E92E5E38123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563691" y="2602187"/>
            <a:ext cx="4568136" cy="3805815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6450" indent="-331788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6619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| Head + Tex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F78995-6B81-464C-B0DC-4B2669F3442D}"/>
              </a:ext>
            </a:extLst>
          </p:cNvPr>
          <p:cNvSpPr/>
          <p:nvPr userDrawn="1"/>
        </p:nvSpPr>
        <p:spPr>
          <a:xfrm>
            <a:off x="0" y="0"/>
            <a:ext cx="12192000" cy="89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C3829-F458-3C4D-9D7C-EA5CB8E496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72" b="27814"/>
          <a:stretch/>
        </p:blipFill>
        <p:spPr>
          <a:xfrm>
            <a:off x="11046342" y="129600"/>
            <a:ext cx="1117158" cy="76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17BF6E-D994-F240-B007-176FF59F3B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9572" y="1591201"/>
            <a:ext cx="2981740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ED9EA4-E7E0-5A45-9E4C-79F5E2D9915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142136" y="1591201"/>
            <a:ext cx="2981740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BB62610-44ED-1644-BAE5-66FF8EEB3A4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05130" y="1591201"/>
            <a:ext cx="2981740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5765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| Head + 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A7683B9-5B62-584E-BE35-FCFC412FBA5C}"/>
              </a:ext>
            </a:extLst>
          </p:cNvPr>
          <p:cNvSpPr/>
          <p:nvPr userDrawn="1"/>
        </p:nvSpPr>
        <p:spPr>
          <a:xfrm>
            <a:off x="0" y="0"/>
            <a:ext cx="12192000" cy="89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827244-A26E-0E48-A6B4-9D8007EAA6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72" b="27814"/>
          <a:stretch/>
        </p:blipFill>
        <p:spPr>
          <a:xfrm>
            <a:off x="11046342" y="129600"/>
            <a:ext cx="1117158" cy="76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B0189DB-7BF2-6244-B4C7-5FB8302E60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4213" y="1590675"/>
            <a:ext cx="7097712" cy="4586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here to insert a photo.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51D123-C229-2446-AE67-BDE0DE0C50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9572" y="1591201"/>
            <a:ext cx="2981740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44629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| Head +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EB3830-7CDD-984F-92A5-8FF837353D11}"/>
              </a:ext>
            </a:extLst>
          </p:cNvPr>
          <p:cNvSpPr/>
          <p:nvPr userDrawn="1"/>
        </p:nvSpPr>
        <p:spPr>
          <a:xfrm>
            <a:off x="0" y="0"/>
            <a:ext cx="12192000" cy="89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008E6A-DECD-B54B-BA24-73DED7AC02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72" b="27814"/>
          <a:stretch/>
        </p:blipFill>
        <p:spPr>
          <a:xfrm>
            <a:off x="11046342" y="129600"/>
            <a:ext cx="1117158" cy="76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DC8DFE2-DE4D-CA4F-A8C3-C077AEAA08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0551" y="1590675"/>
            <a:ext cx="7107239" cy="4586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here to insert a photo.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093E7A-7257-594B-A1D4-CB32223596A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142136" y="1591201"/>
            <a:ext cx="2981740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41415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| Head + Big 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062FD1-3752-A246-A2DF-DD0053A9315B}"/>
              </a:ext>
            </a:extLst>
          </p:cNvPr>
          <p:cNvSpPr/>
          <p:nvPr userDrawn="1"/>
        </p:nvSpPr>
        <p:spPr>
          <a:xfrm>
            <a:off x="0" y="0"/>
            <a:ext cx="12192000" cy="89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599F085-7A36-EB4B-AAC6-BA81D23701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58779" y="1591201"/>
            <a:ext cx="6610418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2900" indent="-331788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6450" indent="-331788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EAF69F3-90A5-034E-9F0C-CCADC419050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88427" y="1598984"/>
            <a:ext cx="3203575" cy="4586288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here to insert a photo.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8B23B9-0354-F143-8A60-B3E8202FC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72" b="27814"/>
          <a:stretch/>
        </p:blipFill>
        <p:spPr>
          <a:xfrm>
            <a:off x="11046342" y="129600"/>
            <a:ext cx="1117158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98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| 2 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EA03805-5572-4A43-B9A1-C1361E580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345600"/>
            <a:ext cx="10763400" cy="1021088"/>
          </a:xfrm>
        </p:spPr>
        <p:txBody>
          <a:bodyPr anchor="ctr">
            <a:no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Header Information Here. Upper/Lowercase.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66B520-C8FF-D546-B0E8-7B2A02B91F6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56920" y="1591201"/>
            <a:ext cx="4560260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2900" indent="-331788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6450" indent="-331788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6BCD2D-4F75-A240-AD89-48FCE0E9F8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058779" y="1591201"/>
            <a:ext cx="4557769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2900" indent="-331788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6450" indent="-331788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25339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| 3 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846626-CD57-7A45-A67B-EBE8EAC957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9572" y="1591201"/>
            <a:ext cx="2981740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66CE27-D858-704E-AA47-3113E3332B4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142136" y="1591201"/>
            <a:ext cx="2981740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E1EC28F-5E69-8146-9CF0-FC071EB293F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05130" y="1591201"/>
            <a:ext cx="2981740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591B6A-810B-A842-BCD5-219107C5CA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345600"/>
            <a:ext cx="10763400" cy="1021088"/>
          </a:xfrm>
        </p:spPr>
        <p:txBody>
          <a:bodyPr anchor="ctr">
            <a:no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Header Information Here. Upper/Lowercase.</a:t>
            </a:r>
          </a:p>
        </p:txBody>
      </p:sp>
    </p:spTree>
    <p:extLst>
      <p:ext uri="{BB962C8B-B14F-4D97-AF65-F5344CB8AC3E}">
        <p14:creationId xmlns:p14="http://schemas.microsoft.com/office/powerpoint/2010/main" val="906863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| Text +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B0189DB-7BF2-6244-B4C7-5FB8302E60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4213" y="1590675"/>
            <a:ext cx="7097712" cy="4586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here to insert a photo.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7215B5-3669-2446-95EA-5373AD7EE5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9572" y="1591201"/>
            <a:ext cx="2981740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72C84F-3967-FB40-90D5-2C74229434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345600"/>
            <a:ext cx="10763400" cy="1021088"/>
          </a:xfrm>
        </p:spPr>
        <p:txBody>
          <a:bodyPr anchor="ctr">
            <a:no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Header Information Here. Upper/Lowercase.</a:t>
            </a:r>
          </a:p>
        </p:txBody>
      </p:sp>
    </p:spTree>
    <p:extLst>
      <p:ext uri="{BB962C8B-B14F-4D97-AF65-F5344CB8AC3E}">
        <p14:creationId xmlns:p14="http://schemas.microsoft.com/office/powerpoint/2010/main" val="38641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|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4C8616-FCBD-C048-869F-C4838923CF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58"/>
          <a:stretch/>
        </p:blipFill>
        <p:spPr>
          <a:xfrm>
            <a:off x="8261712" y="-140272"/>
            <a:ext cx="3930288" cy="714058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2B33B5-BCD1-4C4B-B5E5-48729418E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1912" y="2431086"/>
            <a:ext cx="7246531" cy="1997868"/>
          </a:xfrm>
        </p:spPr>
        <p:txBody>
          <a:bodyPr anchor="ctr" anchorCtr="0">
            <a:noAutofit/>
          </a:bodyPr>
          <a:lstStyle>
            <a:lvl1pPr>
              <a:defRPr sz="2400" b="0" spc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 </a:t>
            </a:r>
          </a:p>
        </p:txBody>
      </p:sp>
    </p:spTree>
    <p:extLst>
      <p:ext uri="{BB962C8B-B14F-4D97-AF65-F5344CB8AC3E}">
        <p14:creationId xmlns:p14="http://schemas.microsoft.com/office/powerpoint/2010/main" val="4275675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| Big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DC8DFE2-DE4D-CA4F-A8C3-C077AEAA08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0551" y="1590675"/>
            <a:ext cx="7107239" cy="4586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here to insert a photo.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B0B61A-7D25-2741-9CD9-D9A6903791A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142136" y="1591201"/>
            <a:ext cx="2981740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9AA2620-9DDF-2D4E-BF79-7E7C50E21C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345600"/>
            <a:ext cx="10763400" cy="1021088"/>
          </a:xfrm>
        </p:spPr>
        <p:txBody>
          <a:bodyPr anchor="ctr">
            <a:no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Header Information Here. Upper/Lowercase.</a:t>
            </a:r>
          </a:p>
        </p:txBody>
      </p:sp>
    </p:spTree>
    <p:extLst>
      <p:ext uri="{BB962C8B-B14F-4D97-AF65-F5344CB8AC3E}">
        <p14:creationId xmlns:p14="http://schemas.microsoft.com/office/powerpoint/2010/main" val="1219062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| Photo + 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6D73DD-E87D-2B45-AC43-DFF8C5D957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94308" y="1591201"/>
            <a:ext cx="6642122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2900" indent="-331788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6450" indent="-331788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F559F6-D5C5-144F-BB3F-81363DE947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0553" y="1598984"/>
            <a:ext cx="3203575" cy="4586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here to insert a photo.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09FC66-E751-F94F-B1EB-677DE2273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345600"/>
            <a:ext cx="10763400" cy="1021088"/>
          </a:xfrm>
        </p:spPr>
        <p:txBody>
          <a:bodyPr anchor="ctr">
            <a:no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Header Information Here. Upper/Lowercase.</a:t>
            </a:r>
          </a:p>
        </p:txBody>
      </p:sp>
    </p:spTree>
    <p:extLst>
      <p:ext uri="{BB962C8B-B14F-4D97-AF65-F5344CB8AC3E}">
        <p14:creationId xmlns:p14="http://schemas.microsoft.com/office/powerpoint/2010/main" val="2351923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| Big 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599F085-7A36-EB4B-AAC6-BA81D23701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49154" y="1591201"/>
            <a:ext cx="6620043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2900" indent="-331788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6450" indent="-331788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EAF69F3-90A5-034E-9F0C-CCADC419050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88427" y="1598984"/>
            <a:ext cx="3203575" cy="4586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here to insert a photo.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172145-5F26-4147-9C26-F971F590E4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345600"/>
            <a:ext cx="10763400" cy="1021088"/>
          </a:xfrm>
        </p:spPr>
        <p:txBody>
          <a:bodyPr anchor="ctr">
            <a:no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Header Information Here. Upper/Lowercase.</a:t>
            </a:r>
          </a:p>
        </p:txBody>
      </p:sp>
    </p:spTree>
    <p:extLst>
      <p:ext uri="{BB962C8B-B14F-4D97-AF65-F5344CB8AC3E}">
        <p14:creationId xmlns:p14="http://schemas.microsoft.com/office/powerpoint/2010/main" val="22602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59B2-39BB-144B-A3F0-90DA2BBEE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Title,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54305"/>
            <a:ext cx="10972800" cy="5371860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chemeClr val="bg1">
                  <a:lumMod val="75000"/>
                </a:schemeClr>
              </a:buClr>
              <a:buSzPct val="80000"/>
              <a:buFontTx/>
              <a:buNone/>
              <a:defRPr sz="3200"/>
            </a:lvl1pPr>
            <a:lvl2pPr marL="284163" indent="0">
              <a:buClr>
                <a:schemeClr val="bg1">
                  <a:lumMod val="75000"/>
                </a:schemeClr>
              </a:buClr>
              <a:buSzPct val="60000"/>
              <a:buFontTx/>
              <a:buNone/>
              <a:defRPr sz="2400"/>
            </a:lvl2pPr>
            <a:lvl3pPr marL="569912" indent="0">
              <a:buClr>
                <a:schemeClr val="bg1">
                  <a:lumMod val="75000"/>
                </a:schemeClr>
              </a:buClr>
              <a:buSzPct val="80000"/>
              <a:buFontTx/>
              <a:buNone/>
              <a:defRPr sz="2400"/>
            </a:lvl3pPr>
            <a:lvl4pPr marL="854075" indent="0">
              <a:buClr>
                <a:schemeClr val="bg1">
                  <a:lumMod val="75000"/>
                </a:schemeClr>
              </a:buClr>
              <a:buSzPct val="60000"/>
              <a:buFontTx/>
              <a:buNone/>
              <a:defRPr sz="2400"/>
            </a:lvl4pPr>
            <a:lvl5pPr marL="1146175" indent="-230188"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672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Bullet List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2"/>
            <a:ext cx="5178523" cy="4525963"/>
          </a:xfrm>
        </p:spPr>
        <p:txBody>
          <a:bodyPr>
            <a:noAutofit/>
          </a:bodyPr>
          <a:lstStyle>
            <a:lvl1pPr marL="230188" indent="-230188">
              <a:buClr>
                <a:schemeClr val="bg1">
                  <a:lumMod val="75000"/>
                </a:schemeClr>
              </a:buClr>
              <a:buSzPct val="80000"/>
              <a:defRPr sz="2000"/>
            </a:lvl1pPr>
            <a:lvl2pPr marL="515938" indent="-231775">
              <a:buClr>
                <a:schemeClr val="bg1">
                  <a:lumMod val="75000"/>
                </a:schemeClr>
              </a:buClr>
              <a:buSzPct val="60000"/>
              <a:buFont typeface="Wingdings" charset="2"/>
              <a:buChar char="−"/>
              <a:defRPr sz="2000"/>
            </a:lvl2pPr>
            <a:lvl3pPr marL="800100" indent="-230188">
              <a:buClr>
                <a:schemeClr val="bg1">
                  <a:lumMod val="75000"/>
                </a:schemeClr>
              </a:buClr>
              <a:buSzPct val="80000"/>
              <a:defRPr sz="2000"/>
            </a:lvl3pPr>
            <a:lvl4pPr marL="1146175" indent="-292100">
              <a:buClr>
                <a:schemeClr val="bg1">
                  <a:lumMod val="75000"/>
                </a:schemeClr>
              </a:buClr>
              <a:buSzPct val="60000"/>
              <a:buFont typeface="Wingdings" charset="2"/>
              <a:buChar char="−"/>
              <a:defRPr sz="2000"/>
            </a:lvl4pPr>
            <a:lvl5pPr marL="1146175" indent="-230188"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402919" y="1600202"/>
            <a:ext cx="5179484" cy="4525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45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alCB Bar 2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3AF935-EFAD-8A4B-85FD-83F8DEED63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2000" cy="90805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EAA184-C0FE-D848-9886-12688BBE7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0403" y="1591203"/>
            <a:ext cx="5044683" cy="4585763"/>
          </a:xfrm>
        </p:spPr>
        <p:txBody>
          <a:bodyPr>
            <a:normAutofit/>
          </a:bodyPr>
          <a:lstStyle>
            <a:lvl1pPr marL="0" indent="0">
              <a:buClr>
                <a:schemeClr val="accent4"/>
              </a:buClr>
              <a:buNone/>
              <a:defRPr sz="2000">
                <a:solidFill>
                  <a:schemeClr val="tx2"/>
                </a:solidFill>
              </a:defRPr>
            </a:lvl1pPr>
            <a:lvl2pPr marL="800060" indent="-342882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257238" indent="-342882">
              <a:buClr>
                <a:schemeClr val="bg1">
                  <a:lumMod val="65000"/>
                </a:schemeClr>
              </a:buClr>
              <a:buFont typeface="PingFang SC Regular" panose="020B0400000000000000" pitchFamily="34" charset="-122"/>
              <a:buChar char="・"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1FA2B8-0581-EC42-8C73-5E8C65DF885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556919" y="1591203"/>
            <a:ext cx="5032917" cy="4585763"/>
          </a:xfrm>
        </p:spPr>
        <p:txBody>
          <a:bodyPr>
            <a:normAutofit/>
          </a:bodyPr>
          <a:lstStyle>
            <a:lvl1pPr marL="0" indent="0">
              <a:buClr>
                <a:schemeClr val="accent4"/>
              </a:buClr>
              <a:buNone/>
              <a:defRPr sz="2000">
                <a:solidFill>
                  <a:schemeClr val="tx2"/>
                </a:solidFill>
              </a:defRPr>
            </a:lvl1pPr>
            <a:lvl2pPr marL="800060" indent="-342882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257238" indent="-342882">
              <a:buClr>
                <a:schemeClr val="bg1">
                  <a:lumMod val="65000"/>
                </a:schemeClr>
              </a:buClr>
              <a:buFont typeface="PingFang SC Regular" panose="020B0400000000000000" pitchFamily="34" charset="-122"/>
              <a:buChar char="・"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ECAC68-9DA7-8546-B3C3-07B5FF7CA1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rm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</p:spTree>
    <p:extLst>
      <p:ext uri="{BB962C8B-B14F-4D97-AF65-F5344CB8AC3E}">
        <p14:creationId xmlns:p14="http://schemas.microsoft.com/office/powerpoint/2010/main" val="2317921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Dark |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465A94-7674-1446-8D93-167CD4C832BB}"/>
              </a:ext>
            </a:extLst>
          </p:cNvPr>
          <p:cNvCxnSpPr>
            <a:cxnSpLocks/>
          </p:cNvCxnSpPr>
          <p:nvPr userDrawn="1"/>
        </p:nvCxnSpPr>
        <p:spPr>
          <a:xfrm>
            <a:off x="2694214" y="2029806"/>
            <a:ext cx="0" cy="287175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45DE77F-0D2C-5E46-8C62-D9B808DD5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4" y="2528799"/>
            <a:ext cx="1573481" cy="157348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AC6724D-9112-A44C-9ABE-400A29F37E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6800" y="1374363"/>
            <a:ext cx="7651200" cy="2387600"/>
          </a:xfrm>
        </p:spPr>
        <p:txBody>
          <a:bodyPr anchor="b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DE9F01A-388B-234D-812A-F60A97D10E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6800" y="3854038"/>
            <a:ext cx="7651200" cy="165576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Speaker, Date, or Audience</a:t>
            </a:r>
          </a:p>
        </p:txBody>
      </p:sp>
    </p:spTree>
    <p:extLst>
      <p:ext uri="{BB962C8B-B14F-4D97-AF65-F5344CB8AC3E}">
        <p14:creationId xmlns:p14="http://schemas.microsoft.com/office/powerpoint/2010/main" val="1538165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Dark |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4C8616-FCBD-C048-869F-C4838923CF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58"/>
          <a:stretch/>
        </p:blipFill>
        <p:spPr>
          <a:xfrm>
            <a:off x="8261712" y="-140272"/>
            <a:ext cx="3930288" cy="714058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D25D4B4-659C-3B4B-97D6-A7582B0DA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1912" y="2431086"/>
            <a:ext cx="7246531" cy="1997868"/>
          </a:xfrm>
        </p:spPr>
        <p:txBody>
          <a:bodyPr anchor="ctr" anchorCtr="0">
            <a:noAutofit/>
          </a:bodyPr>
          <a:lstStyle>
            <a:lvl1pPr>
              <a:defRPr sz="2400" b="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</a:t>
            </a:r>
          </a:p>
        </p:txBody>
      </p:sp>
    </p:spTree>
    <p:extLst>
      <p:ext uri="{BB962C8B-B14F-4D97-AF65-F5344CB8AC3E}">
        <p14:creationId xmlns:p14="http://schemas.microsoft.com/office/powerpoint/2010/main" val="3754806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 Blue Dark |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79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 Blue |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152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Dark |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72F3CE-779A-1740-8929-15E338CD3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8779" y="3118327"/>
            <a:ext cx="10068025" cy="1997868"/>
          </a:xfrm>
        </p:spPr>
        <p:txBody>
          <a:bodyPr anchor="t" anchorCtr="0">
            <a:noAutofit/>
          </a:bodyPr>
          <a:lstStyle>
            <a:lvl1pPr algn="ctr">
              <a:defRPr sz="2400" b="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Centered text for one simple point.</a:t>
            </a:r>
          </a:p>
        </p:txBody>
      </p:sp>
    </p:spTree>
    <p:extLst>
      <p:ext uri="{BB962C8B-B14F-4D97-AF65-F5344CB8AC3E}">
        <p14:creationId xmlns:p14="http://schemas.microsoft.com/office/powerpoint/2010/main" val="15102263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Dark |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C4A3543-21CF-3442-9F89-DBE818973B6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algn="ctr">
              <a:spcBef>
                <a:spcPts val="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big photo here.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Use the crop tool to edit the photo. </a:t>
            </a:r>
            <a:br>
              <a:rPr lang="en-US" dirty="0"/>
            </a:br>
            <a:r>
              <a:rPr lang="en-US" dirty="0"/>
              <a:t>Do not stretch or distort the photo.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Also, ensure you have permission to use the photo </a:t>
            </a:r>
            <a:br>
              <a:rPr lang="en-US" dirty="0"/>
            </a:br>
            <a:r>
              <a:rPr lang="en-US" dirty="0"/>
              <a:t>and provide proper attribution as required. 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6E402DB-0167-1446-A325-B52ECBE09A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499" y="6502400"/>
            <a:ext cx="5522225" cy="355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600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US" dirty="0"/>
              <a:t>PHOTO CREDIT: Insert proper photo attribution here if required. </a:t>
            </a:r>
          </a:p>
          <a:p>
            <a:pPr lvl="0"/>
            <a:r>
              <a:rPr lang="en-US" dirty="0"/>
              <a:t>Change the text to black or white to make the credit legible. </a:t>
            </a:r>
          </a:p>
        </p:txBody>
      </p:sp>
    </p:spTree>
    <p:extLst>
      <p:ext uri="{BB962C8B-B14F-4D97-AF65-F5344CB8AC3E}">
        <p14:creationId xmlns:p14="http://schemas.microsoft.com/office/powerpoint/2010/main" val="908233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Dark | Header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8EDB84-F3C3-EE4B-87E0-563A94F94740}"/>
              </a:ext>
            </a:extLst>
          </p:cNvPr>
          <p:cNvSpPr/>
          <p:nvPr userDrawn="1"/>
        </p:nvSpPr>
        <p:spPr>
          <a:xfrm>
            <a:off x="0" y="0"/>
            <a:ext cx="12192000" cy="89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173AF0-F79D-504F-983A-8168FE8BC1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72" b="27814"/>
          <a:stretch/>
        </p:blipFill>
        <p:spPr>
          <a:xfrm>
            <a:off x="11046342" y="129600"/>
            <a:ext cx="1117158" cy="76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rm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</p:spTree>
    <p:extLst>
      <p:ext uri="{BB962C8B-B14F-4D97-AF65-F5344CB8AC3E}">
        <p14:creationId xmlns:p14="http://schemas.microsoft.com/office/powerpoint/2010/main" val="2258505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Dark | Head +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32B4520-7F07-E841-BB00-084AADD3AE5F}"/>
              </a:ext>
            </a:extLst>
          </p:cNvPr>
          <p:cNvSpPr/>
          <p:nvPr userDrawn="1"/>
        </p:nvSpPr>
        <p:spPr>
          <a:xfrm>
            <a:off x="0" y="0"/>
            <a:ext cx="12192000" cy="89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AA3AC0-213A-CA44-B3DC-F93D41A70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72" b="27814"/>
          <a:stretch/>
        </p:blipFill>
        <p:spPr>
          <a:xfrm>
            <a:off x="11046342" y="129600"/>
            <a:ext cx="1117158" cy="76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rm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91D454-0D00-0F4F-8525-80F88318D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892175"/>
            <a:ext cx="12192000" cy="596582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big photo here.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Use the crop tool to edit the photo. </a:t>
            </a:r>
            <a:br>
              <a:rPr lang="en-US" dirty="0"/>
            </a:br>
            <a:r>
              <a:rPr lang="en-US" dirty="0"/>
              <a:t>Do not stretch or distort the photo.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Also, ensure you have permission to use the photo </a:t>
            </a:r>
            <a:br>
              <a:rPr lang="en-US" dirty="0"/>
            </a:br>
            <a:r>
              <a:rPr lang="en-US" dirty="0"/>
              <a:t>and provide proper attribution as required.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8551D1-C7C7-DD49-A0E3-58A329B4A5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499" y="6502400"/>
            <a:ext cx="5522225" cy="355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600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US" dirty="0"/>
              <a:t>PHOTO CREDIT: Insert proper photo attribution here if required. </a:t>
            </a:r>
            <a:br>
              <a:rPr lang="en-US" dirty="0"/>
            </a:br>
            <a:r>
              <a:rPr lang="en-US" dirty="0"/>
              <a:t>Change the text to black or white to make the credit legible. </a:t>
            </a:r>
          </a:p>
        </p:txBody>
      </p:sp>
    </p:spTree>
    <p:extLst>
      <p:ext uri="{BB962C8B-B14F-4D97-AF65-F5344CB8AC3E}">
        <p14:creationId xmlns:p14="http://schemas.microsoft.com/office/powerpoint/2010/main" val="3911012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Dark | Head +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8EDB84-F3C3-EE4B-87E0-563A94F94740}"/>
              </a:ext>
            </a:extLst>
          </p:cNvPr>
          <p:cNvSpPr/>
          <p:nvPr userDrawn="1"/>
        </p:nvSpPr>
        <p:spPr>
          <a:xfrm>
            <a:off x="0" y="0"/>
            <a:ext cx="12192000" cy="89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173AF0-F79D-504F-983A-8168FE8BC1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72" b="27814"/>
          <a:stretch/>
        </p:blipFill>
        <p:spPr>
          <a:xfrm>
            <a:off x="11046342" y="129600"/>
            <a:ext cx="1117158" cy="76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rm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A8CA1F-5E7E-B64F-83D6-3C0C0A17F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523" y="1821600"/>
            <a:ext cx="10074304" cy="43553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Clr>
                <a:schemeClr val="accent5"/>
              </a:buClr>
              <a:buNone/>
              <a:defRPr sz="2000">
                <a:solidFill>
                  <a:schemeClr val="bg1"/>
                </a:solidFill>
              </a:defRPr>
            </a:lvl1pPr>
            <a:lvl2pPr marL="349250" indent="-341313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2pPr>
            <a:lvl3pPr marL="801688" indent="-341313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3pPr>
            <a:lvl4pPr marL="1371600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800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690594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Dark | Head + Big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95FA8A6-A8AF-214C-9A58-8FF4325DBBE3}"/>
              </a:ext>
            </a:extLst>
          </p:cNvPr>
          <p:cNvSpPr/>
          <p:nvPr userDrawn="1"/>
        </p:nvSpPr>
        <p:spPr>
          <a:xfrm>
            <a:off x="0" y="0"/>
            <a:ext cx="12192000" cy="89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0004FA-A0A3-A044-A663-128F95857C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72" b="27814"/>
          <a:stretch/>
        </p:blipFill>
        <p:spPr>
          <a:xfrm>
            <a:off x="11046342" y="129600"/>
            <a:ext cx="1117158" cy="76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rm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91D454-0D00-0F4F-8525-80F88318D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892800"/>
            <a:ext cx="6093724" cy="5965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big photo here.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Use the crop tool to edit the photo. </a:t>
            </a:r>
            <a:br>
              <a:rPr lang="en-US" dirty="0"/>
            </a:br>
            <a:r>
              <a:rPr lang="en-US" dirty="0"/>
              <a:t>Do not stretch or distort the photo.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Also, ensure you have permission to use the photo </a:t>
            </a:r>
            <a:br>
              <a:rPr lang="en-US" dirty="0"/>
            </a:br>
            <a:r>
              <a:rPr lang="en-US" dirty="0"/>
              <a:t>and provide proper attribution as required.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8551D1-C7C7-DD49-A0E3-58A329B4A5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499" y="6502400"/>
            <a:ext cx="5522225" cy="355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600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US" dirty="0"/>
              <a:t>PHOTO CREDIT: Insert proper photo attribution here if required. </a:t>
            </a:r>
            <a:br>
              <a:rPr lang="en-US" dirty="0"/>
            </a:br>
            <a:r>
              <a:rPr lang="en-US" dirty="0"/>
              <a:t>Change the text to black or white to make the credit legible.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E626E8-A6B7-7C43-B65B-AB0D0158E5C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56920" y="1591201"/>
            <a:ext cx="4582858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bg1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67690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Dark | Head + Text +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642D68-0D7A-C24D-A676-9E6254C7EAD8}"/>
              </a:ext>
            </a:extLst>
          </p:cNvPr>
          <p:cNvSpPr/>
          <p:nvPr userDrawn="1"/>
        </p:nvSpPr>
        <p:spPr>
          <a:xfrm>
            <a:off x="0" y="0"/>
            <a:ext cx="12192000" cy="89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757B0C-78B7-0F43-AF0A-BF39E40606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72" b="27814"/>
          <a:stretch/>
        </p:blipFill>
        <p:spPr>
          <a:xfrm>
            <a:off x="11046342" y="129600"/>
            <a:ext cx="1117158" cy="76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rm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91D454-0D00-0F4F-8525-80F88318D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69776" y="892800"/>
            <a:ext cx="6122224" cy="5965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big photo here.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Use the crop tool to edit the photo. </a:t>
            </a:r>
            <a:br>
              <a:rPr lang="en-US" dirty="0"/>
            </a:br>
            <a:r>
              <a:rPr lang="en-US" dirty="0"/>
              <a:t>Do not stretch or distort the photo.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Also, ensure you have permission to use the photo </a:t>
            </a:r>
            <a:br>
              <a:rPr lang="en-US" dirty="0"/>
            </a:br>
            <a:r>
              <a:rPr lang="en-US" dirty="0"/>
              <a:t>and provide proper attribution as required.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8551D1-C7C7-DD49-A0E3-58A329B4A5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41275" y="6503724"/>
            <a:ext cx="5522225" cy="35427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600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US" dirty="0"/>
              <a:t>PHOTO CREDIT: Insert proper photo attribution here if required. </a:t>
            </a:r>
            <a:br>
              <a:rPr lang="en-US" dirty="0"/>
            </a:br>
            <a:r>
              <a:rPr lang="en-US" dirty="0"/>
              <a:t>Change the text to black or white to make the credit legible.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E626E8-A6B7-7C43-B65B-AB0D0158E5C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033670" y="1591201"/>
            <a:ext cx="4570747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bg1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157944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Dark | Head + Tex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2EF3A11-D4DB-994D-8138-1903CCFCB6D2}"/>
              </a:ext>
            </a:extLst>
          </p:cNvPr>
          <p:cNvSpPr/>
          <p:nvPr userDrawn="1"/>
        </p:nvSpPr>
        <p:spPr>
          <a:xfrm>
            <a:off x="0" y="0"/>
            <a:ext cx="12192000" cy="89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AD3968-5B24-AD47-B158-5FACBF52C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72" b="27814"/>
          <a:stretch/>
        </p:blipFill>
        <p:spPr>
          <a:xfrm>
            <a:off x="11046342" y="129600"/>
            <a:ext cx="1117158" cy="76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rm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EAA184-C0FE-D848-9886-12688BBE7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57523" y="1591201"/>
            <a:ext cx="4577561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bg1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5AAE4D-438E-014D-8940-C41849FE9B3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559826" y="1591201"/>
            <a:ext cx="4577561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bg1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399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| Head + Text 2 Column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F10C6C6-3943-6443-8F74-E2A6B69B290D}"/>
              </a:ext>
            </a:extLst>
          </p:cNvPr>
          <p:cNvSpPr/>
          <p:nvPr userDrawn="1"/>
        </p:nvSpPr>
        <p:spPr>
          <a:xfrm>
            <a:off x="0" y="0"/>
            <a:ext cx="12192000" cy="89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BCE994-8741-2F41-BB02-1879894E9E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72" b="27814"/>
          <a:stretch/>
        </p:blipFill>
        <p:spPr>
          <a:xfrm>
            <a:off x="11046342" y="129600"/>
            <a:ext cx="1117158" cy="76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96537C0-8320-924E-BB5C-65E99BCDAC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49572" y="1681163"/>
            <a:ext cx="4585511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2">
                    <a:lumMod val="90000"/>
                  </a:schemeClr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6572978-7F46-A947-85A8-E17AD600D11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56919" y="1681163"/>
            <a:ext cx="4582860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2">
                    <a:lumMod val="90000"/>
                  </a:schemeClr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50C49E0-B3C2-E94F-9389-806ED362C9C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49572" y="2602187"/>
            <a:ext cx="4585512" cy="380581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Clr>
                <a:schemeClr val="accent5"/>
              </a:buClr>
              <a:buNone/>
              <a:defRPr sz="2000">
                <a:solidFill>
                  <a:schemeClr val="bg1"/>
                </a:solidFill>
              </a:defRPr>
            </a:lvl1pPr>
            <a:lvl2pPr marL="349250" indent="-341313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2pPr>
            <a:lvl3pPr marL="801688" indent="-341313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D64D7E-CDCF-E541-8F81-25EBF43628B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556920" y="2602187"/>
            <a:ext cx="4582858" cy="380581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Clr>
                <a:schemeClr val="accent5"/>
              </a:buClr>
              <a:buNone/>
              <a:defRPr sz="2000">
                <a:solidFill>
                  <a:schemeClr val="bg1"/>
                </a:solidFill>
              </a:defRPr>
            </a:lvl1pPr>
            <a:lvl2pPr marL="349250" indent="-341313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2pPr>
            <a:lvl3pPr marL="801688" indent="-341313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7289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Dark | Head + Tex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F78995-6B81-464C-B0DC-4B2669F3442D}"/>
              </a:ext>
            </a:extLst>
          </p:cNvPr>
          <p:cNvSpPr/>
          <p:nvPr userDrawn="1"/>
        </p:nvSpPr>
        <p:spPr>
          <a:xfrm>
            <a:off x="0" y="0"/>
            <a:ext cx="12192000" cy="89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C3829-F458-3C4D-9D7C-EA5CB8E496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72" b="27814"/>
          <a:stretch/>
        </p:blipFill>
        <p:spPr>
          <a:xfrm>
            <a:off x="11046342" y="129600"/>
            <a:ext cx="1117158" cy="76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B49A416-13FF-7147-8862-889F5A5A815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9572" y="1591201"/>
            <a:ext cx="2981740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bg1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062CB7D-896E-B140-A663-0957C91061A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142136" y="1591201"/>
            <a:ext cx="2981740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bg1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F7F5845-9FFE-1648-AC2E-875785E6B26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05130" y="1591201"/>
            <a:ext cx="2981740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bg1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7464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|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72F3CE-779A-1740-8929-15E338CD3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9154" y="3108702"/>
            <a:ext cx="10058400" cy="1997868"/>
          </a:xfrm>
        </p:spPr>
        <p:txBody>
          <a:bodyPr anchor="t" anchorCtr="0">
            <a:noAutofit/>
          </a:bodyPr>
          <a:lstStyle>
            <a:lvl1pPr algn="ctr">
              <a:defRPr sz="2400" b="0" spc="0">
                <a:solidFill>
                  <a:srgbClr val="004459"/>
                </a:solidFill>
              </a:defRPr>
            </a:lvl1pPr>
          </a:lstStyle>
          <a:p>
            <a:r>
              <a:rPr lang="en-US" dirty="0"/>
              <a:t>Centered text for one simple point.</a:t>
            </a:r>
          </a:p>
        </p:txBody>
      </p:sp>
    </p:spTree>
    <p:extLst>
      <p:ext uri="{BB962C8B-B14F-4D97-AF65-F5344CB8AC3E}">
        <p14:creationId xmlns:p14="http://schemas.microsoft.com/office/powerpoint/2010/main" val="15374363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Dark | Head + 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A7683B9-5B62-584E-BE35-FCFC412FBA5C}"/>
              </a:ext>
            </a:extLst>
          </p:cNvPr>
          <p:cNvSpPr/>
          <p:nvPr userDrawn="1"/>
        </p:nvSpPr>
        <p:spPr>
          <a:xfrm>
            <a:off x="0" y="0"/>
            <a:ext cx="12192000" cy="89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827244-A26E-0E48-A6B4-9D8007EAA6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72" b="27814"/>
          <a:stretch/>
        </p:blipFill>
        <p:spPr>
          <a:xfrm>
            <a:off x="11046342" y="129600"/>
            <a:ext cx="1117158" cy="76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B0189DB-7BF2-6244-B4C7-5FB8302E60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4213" y="1590675"/>
            <a:ext cx="6645564" cy="4586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here to insert a photo.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08A8EE-5785-9540-B00B-A80842CE56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9572" y="1591201"/>
            <a:ext cx="2981740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bg1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13300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Dark | Head +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EB3830-7CDD-984F-92A5-8FF837353D11}"/>
              </a:ext>
            </a:extLst>
          </p:cNvPr>
          <p:cNvSpPr/>
          <p:nvPr userDrawn="1"/>
        </p:nvSpPr>
        <p:spPr>
          <a:xfrm>
            <a:off x="0" y="0"/>
            <a:ext cx="12192000" cy="89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008E6A-DECD-B54B-BA24-73DED7AC02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72" b="27814"/>
          <a:stretch/>
        </p:blipFill>
        <p:spPr>
          <a:xfrm>
            <a:off x="11046342" y="129600"/>
            <a:ext cx="1117158" cy="76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DC8DFE2-DE4D-CA4F-A8C3-C077AEAA08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49572" y="1590675"/>
            <a:ext cx="6648218" cy="4586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here to insert a photo.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E05109-7777-6D4E-90BE-2BEB0A4A28D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142136" y="1591201"/>
            <a:ext cx="2981740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bg1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414899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Dark | Head + Big 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062FD1-3752-A246-A2DF-DD0053A9315B}"/>
              </a:ext>
            </a:extLst>
          </p:cNvPr>
          <p:cNvSpPr/>
          <p:nvPr userDrawn="1"/>
        </p:nvSpPr>
        <p:spPr>
          <a:xfrm>
            <a:off x="0" y="0"/>
            <a:ext cx="12192000" cy="89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599F085-7A36-EB4B-AAC6-BA81D23701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49572" y="1591201"/>
            <a:ext cx="6869927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bg1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EAF69F3-90A5-034E-9F0C-CCADC419050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88428" y="1598984"/>
            <a:ext cx="2735448" cy="45862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here to insert a photo.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8B23B9-0354-F143-8A60-B3E8202FC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72" b="27814"/>
          <a:stretch/>
        </p:blipFill>
        <p:spPr>
          <a:xfrm>
            <a:off x="11046342" y="129600"/>
            <a:ext cx="1117158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58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Dark | 2 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EAA184-C0FE-D848-9886-12688BBE7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9572" y="1591201"/>
            <a:ext cx="4585512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bg1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1FA2B8-0581-EC42-8C73-5E8C65DF885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556919" y="1591201"/>
            <a:ext cx="4574907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bg1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EA03805-5572-4A43-B9A1-C1361E580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345600"/>
            <a:ext cx="10763400" cy="1021088"/>
          </a:xfrm>
        </p:spPr>
        <p:txBody>
          <a:bodyPr anchor="ctr">
            <a:noAutofit/>
          </a:bodyPr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Header Information Here. Upper/Lowercase.</a:t>
            </a:r>
          </a:p>
        </p:txBody>
      </p:sp>
    </p:spTree>
    <p:extLst>
      <p:ext uri="{BB962C8B-B14F-4D97-AF65-F5344CB8AC3E}">
        <p14:creationId xmlns:p14="http://schemas.microsoft.com/office/powerpoint/2010/main" val="30107875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Dark | 3 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6DB4EF-FB39-DB46-8174-510183B811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9572" y="1591201"/>
            <a:ext cx="2981740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bg1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F1D9FE-74CB-A94B-ABC6-3AD8BBBD2C1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142136" y="1591201"/>
            <a:ext cx="2981740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bg1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AC169A3-4AD5-2F4F-9C3E-FBED7C251B7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05130" y="1591201"/>
            <a:ext cx="2981740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bg1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2F0A454-11F9-6845-B892-E020E2F05B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345600"/>
            <a:ext cx="10763400" cy="1021088"/>
          </a:xfrm>
        </p:spPr>
        <p:txBody>
          <a:bodyPr anchor="ctr">
            <a:noAutofit/>
          </a:bodyPr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Header Information Here. Upper/Lowercase.</a:t>
            </a:r>
          </a:p>
        </p:txBody>
      </p:sp>
    </p:spTree>
    <p:extLst>
      <p:ext uri="{BB962C8B-B14F-4D97-AF65-F5344CB8AC3E}">
        <p14:creationId xmlns:p14="http://schemas.microsoft.com/office/powerpoint/2010/main" val="4775225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Dark | Text +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A44CF35-418A-0B4D-AA13-10E01293F55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4213" y="1590675"/>
            <a:ext cx="6637613" cy="4586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here to insert a photo.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D7DD75-9FD3-EB4B-BCEC-2AF6CC94F5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9572" y="1591201"/>
            <a:ext cx="2981740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bg1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9251E3B-E82C-C34E-9DDE-F026D7E23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345600"/>
            <a:ext cx="10763400" cy="1021088"/>
          </a:xfrm>
        </p:spPr>
        <p:txBody>
          <a:bodyPr anchor="ctr">
            <a:noAutofit/>
          </a:bodyPr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Header Information Here. Upper/Lowercase.</a:t>
            </a:r>
          </a:p>
        </p:txBody>
      </p:sp>
    </p:spTree>
    <p:extLst>
      <p:ext uri="{BB962C8B-B14F-4D97-AF65-F5344CB8AC3E}">
        <p14:creationId xmlns:p14="http://schemas.microsoft.com/office/powerpoint/2010/main" val="33531461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Dark | Big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2596D9-C862-5545-B71E-6F548EEF4F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41621" y="1590675"/>
            <a:ext cx="6656169" cy="4586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here to insert a photo.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764402-C48E-DC4B-B52C-DA5308D55BF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142136" y="1591201"/>
            <a:ext cx="2981740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bg1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1AEE24-F921-254E-829B-2C9B16A34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345600"/>
            <a:ext cx="10763400" cy="1021088"/>
          </a:xfrm>
        </p:spPr>
        <p:txBody>
          <a:bodyPr anchor="ctr">
            <a:noAutofit/>
          </a:bodyPr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Header Information Here. Upper/Lowercase.</a:t>
            </a:r>
          </a:p>
        </p:txBody>
      </p:sp>
    </p:spTree>
    <p:extLst>
      <p:ext uri="{BB962C8B-B14F-4D97-AF65-F5344CB8AC3E}">
        <p14:creationId xmlns:p14="http://schemas.microsoft.com/office/powerpoint/2010/main" val="2898103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Dark | Photo + 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6D73DD-E87D-2B45-AC43-DFF8C5D957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94308" y="1591201"/>
            <a:ext cx="6629568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bg1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F559F6-D5C5-144F-BB3F-81363DE947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49572" y="1598984"/>
            <a:ext cx="2744556" cy="4586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here to insert a photo.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0E5ECE-E0D3-4147-A02A-4441179F4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345600"/>
            <a:ext cx="10763400" cy="1021088"/>
          </a:xfrm>
        </p:spPr>
        <p:txBody>
          <a:bodyPr anchor="ctr">
            <a:noAutofit/>
          </a:bodyPr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Header Information Here. Upper/Lowercase.</a:t>
            </a:r>
          </a:p>
        </p:txBody>
      </p:sp>
    </p:spTree>
    <p:extLst>
      <p:ext uri="{BB962C8B-B14F-4D97-AF65-F5344CB8AC3E}">
        <p14:creationId xmlns:p14="http://schemas.microsoft.com/office/powerpoint/2010/main" val="5200377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Dark | Big 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C2CFEB-0971-0249-AC30-4C410C9DF0C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49572" y="1591201"/>
            <a:ext cx="6869927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bg1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1B228E-013D-9F43-B4AE-BFA9DAA03C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88428" y="1598984"/>
            <a:ext cx="2735448" cy="45862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here to insert a photo.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7C7A58-3866-B44C-BA66-FD4ED40929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345600"/>
            <a:ext cx="10763400" cy="1021088"/>
          </a:xfrm>
        </p:spPr>
        <p:txBody>
          <a:bodyPr anchor="ctr">
            <a:noAutofit/>
          </a:bodyPr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Header Information Here. Upper/Lowercase.</a:t>
            </a:r>
          </a:p>
        </p:txBody>
      </p:sp>
    </p:spTree>
    <p:extLst>
      <p:ext uri="{BB962C8B-B14F-4D97-AF65-F5344CB8AC3E}">
        <p14:creationId xmlns:p14="http://schemas.microsoft.com/office/powerpoint/2010/main" val="26382813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Lt Blue |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465A94-7674-1446-8D93-167CD4C832BB}"/>
              </a:ext>
            </a:extLst>
          </p:cNvPr>
          <p:cNvCxnSpPr>
            <a:cxnSpLocks/>
          </p:cNvCxnSpPr>
          <p:nvPr userDrawn="1"/>
        </p:nvCxnSpPr>
        <p:spPr>
          <a:xfrm>
            <a:off x="2694214" y="2029806"/>
            <a:ext cx="0" cy="287175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348D09C-701D-9E4D-9579-1EAD6755B7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79" y="2497872"/>
            <a:ext cx="1635336" cy="163533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497A4F8-769B-A34D-9602-A0BBCFB863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6800" y="1374363"/>
            <a:ext cx="7651200" cy="2387600"/>
          </a:xfrm>
        </p:spPr>
        <p:txBody>
          <a:bodyPr anchor="b">
            <a:noAutofit/>
          </a:bodyPr>
          <a:lstStyle>
            <a:lvl1pPr algn="l">
              <a:defRPr sz="4400" b="0" i="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E20B072-BC48-2D49-8EF5-E05BDCC2E4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6800" y="3854038"/>
            <a:ext cx="7651200" cy="165576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Speaker, Date, or Audience</a:t>
            </a:r>
          </a:p>
        </p:txBody>
      </p:sp>
    </p:spTree>
    <p:extLst>
      <p:ext uri="{BB962C8B-B14F-4D97-AF65-F5344CB8AC3E}">
        <p14:creationId xmlns:p14="http://schemas.microsoft.com/office/powerpoint/2010/main" val="366231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|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C4A3543-21CF-3442-9F89-DBE818973B6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algn="ctr">
              <a:spcBef>
                <a:spcPts val="0"/>
              </a:spcBef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big photo here.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Use the crop tool to edit the photo. </a:t>
            </a:r>
            <a:br>
              <a:rPr lang="en-US" dirty="0"/>
            </a:br>
            <a:r>
              <a:rPr lang="en-US" dirty="0"/>
              <a:t>Do not stretch or distort the photo.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Also, ensure you have permission to use the photo </a:t>
            </a:r>
            <a:br>
              <a:rPr lang="en-US" dirty="0"/>
            </a:br>
            <a:r>
              <a:rPr lang="en-US" dirty="0"/>
              <a:t>and provide proper attribution as required. 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562BCCA-B355-6C46-A17F-F150C0D8B0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499" y="6502400"/>
            <a:ext cx="5522225" cy="355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600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US" dirty="0"/>
              <a:t>PHOTO CREDIT: Insert proper photo attribution here if required. </a:t>
            </a:r>
          </a:p>
          <a:p>
            <a:pPr lvl="0"/>
            <a:r>
              <a:rPr lang="en-US" dirty="0"/>
              <a:t>Change the text to black or white to make the credit legible. </a:t>
            </a:r>
          </a:p>
        </p:txBody>
      </p:sp>
    </p:spTree>
    <p:extLst>
      <p:ext uri="{BB962C8B-B14F-4D97-AF65-F5344CB8AC3E}">
        <p14:creationId xmlns:p14="http://schemas.microsoft.com/office/powerpoint/2010/main" val="12900569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Lt Blue |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4C8616-FCBD-C048-869F-C4838923CF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58"/>
          <a:stretch/>
        </p:blipFill>
        <p:spPr>
          <a:xfrm>
            <a:off x="8261712" y="-140272"/>
            <a:ext cx="3930288" cy="714058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025F79-7D36-1541-AA70-D8EBDE01B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1912" y="2431086"/>
            <a:ext cx="7246531" cy="1997868"/>
          </a:xfrm>
        </p:spPr>
        <p:txBody>
          <a:bodyPr anchor="ctr" anchorCtr="0">
            <a:noAutofit/>
          </a:bodyPr>
          <a:lstStyle>
            <a:lvl1pPr>
              <a:defRPr sz="2400" b="0" spc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 </a:t>
            </a:r>
          </a:p>
        </p:txBody>
      </p:sp>
    </p:spTree>
    <p:extLst>
      <p:ext uri="{BB962C8B-B14F-4D97-AF65-F5344CB8AC3E}">
        <p14:creationId xmlns:p14="http://schemas.microsoft.com/office/powerpoint/2010/main" val="40421855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 Lt Blue |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1691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Lt Blue |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72F3CE-779A-1740-8929-15E338CD3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9154" y="3108702"/>
            <a:ext cx="10077650" cy="1997868"/>
          </a:xfrm>
        </p:spPr>
        <p:txBody>
          <a:bodyPr anchor="t" anchorCtr="0">
            <a:noAutofit/>
          </a:bodyPr>
          <a:lstStyle>
            <a:lvl1pPr algn="ctr">
              <a:defRPr sz="2400" b="0" spc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Centered text for one simple point.</a:t>
            </a:r>
          </a:p>
        </p:txBody>
      </p:sp>
    </p:spTree>
    <p:extLst>
      <p:ext uri="{BB962C8B-B14F-4D97-AF65-F5344CB8AC3E}">
        <p14:creationId xmlns:p14="http://schemas.microsoft.com/office/powerpoint/2010/main" val="31184565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Lt Blue |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C4A3543-21CF-3442-9F89-DBE818973B6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algn="ctr">
              <a:spcBef>
                <a:spcPts val="0"/>
              </a:spcBef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big photo here.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Use the crop tool to edit the photo. </a:t>
            </a:r>
            <a:br>
              <a:rPr lang="en-US" dirty="0"/>
            </a:br>
            <a:r>
              <a:rPr lang="en-US" dirty="0"/>
              <a:t>Do not stretch or distort the photo.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Also, ensure you have permission to use the photo </a:t>
            </a:r>
            <a:br>
              <a:rPr lang="en-US" dirty="0"/>
            </a:br>
            <a:r>
              <a:rPr lang="en-US" dirty="0"/>
              <a:t>and provide proper attribution as required. 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2DBB754-D010-724D-A3B3-ECB255BCAE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499" y="6502400"/>
            <a:ext cx="5522225" cy="355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600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US" dirty="0"/>
              <a:t>PHOTO CREDIT: Insert proper photo attribution here if required. </a:t>
            </a:r>
          </a:p>
          <a:p>
            <a:pPr lvl="0"/>
            <a:r>
              <a:rPr lang="en-US" dirty="0"/>
              <a:t>Change the text to black or white to make the credit legible. </a:t>
            </a:r>
          </a:p>
        </p:txBody>
      </p:sp>
    </p:spTree>
    <p:extLst>
      <p:ext uri="{BB962C8B-B14F-4D97-AF65-F5344CB8AC3E}">
        <p14:creationId xmlns:p14="http://schemas.microsoft.com/office/powerpoint/2010/main" val="14085803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Lt Blue | Header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8EDB84-F3C3-EE4B-87E0-563A94F94740}"/>
              </a:ext>
            </a:extLst>
          </p:cNvPr>
          <p:cNvSpPr/>
          <p:nvPr userDrawn="1"/>
        </p:nvSpPr>
        <p:spPr>
          <a:xfrm>
            <a:off x="0" y="0"/>
            <a:ext cx="12192000" cy="89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173AF0-F79D-504F-983A-8168FE8BC1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72" b="27814"/>
          <a:stretch/>
        </p:blipFill>
        <p:spPr>
          <a:xfrm>
            <a:off x="11046342" y="129600"/>
            <a:ext cx="1117158" cy="76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rm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</p:spTree>
    <p:extLst>
      <p:ext uri="{BB962C8B-B14F-4D97-AF65-F5344CB8AC3E}">
        <p14:creationId xmlns:p14="http://schemas.microsoft.com/office/powerpoint/2010/main" val="4349522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Lt Blue | Head +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2BCC30-04CB-5E4C-881D-B42994D52777}"/>
              </a:ext>
            </a:extLst>
          </p:cNvPr>
          <p:cNvSpPr/>
          <p:nvPr userDrawn="1"/>
        </p:nvSpPr>
        <p:spPr>
          <a:xfrm>
            <a:off x="0" y="0"/>
            <a:ext cx="12192000" cy="89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556BFA-A282-6440-BA7B-622D34D014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72" b="27814"/>
          <a:stretch/>
        </p:blipFill>
        <p:spPr>
          <a:xfrm>
            <a:off x="11046342" y="129600"/>
            <a:ext cx="1117158" cy="76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0658941-2603-6A45-8166-8808C60BB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04" y="1821600"/>
            <a:ext cx="10058400" cy="43553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460375" indent="-431800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8038" indent="-327025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600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800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892463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Lt Blue | Head +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32B4520-7F07-E841-BB00-084AADD3AE5F}"/>
              </a:ext>
            </a:extLst>
          </p:cNvPr>
          <p:cNvSpPr/>
          <p:nvPr userDrawn="1"/>
        </p:nvSpPr>
        <p:spPr>
          <a:xfrm>
            <a:off x="0" y="0"/>
            <a:ext cx="12192000" cy="89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AA3AC0-213A-CA44-B3DC-F93D41A70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72" b="27814"/>
          <a:stretch/>
        </p:blipFill>
        <p:spPr>
          <a:xfrm>
            <a:off x="11046342" y="129600"/>
            <a:ext cx="1117158" cy="76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rm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91D454-0D00-0F4F-8525-80F88318D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892175"/>
            <a:ext cx="12192000" cy="5965825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big photo here.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Use the crop tool to edit the photo. </a:t>
            </a:r>
            <a:br>
              <a:rPr lang="en-US" dirty="0"/>
            </a:br>
            <a:r>
              <a:rPr lang="en-US" dirty="0"/>
              <a:t>Do not stretch or distort the photo.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Also, ensure you have permission to use the photo </a:t>
            </a:r>
            <a:br>
              <a:rPr lang="en-US" dirty="0"/>
            </a:br>
            <a:r>
              <a:rPr lang="en-US" dirty="0"/>
              <a:t>and provide proper attribution as required.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8551D1-C7C7-DD49-A0E3-58A329B4A5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499" y="6502400"/>
            <a:ext cx="5522225" cy="355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600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US" dirty="0"/>
              <a:t>PHOTO CREDIT: Insert proper photo attribution here if required. </a:t>
            </a:r>
            <a:br>
              <a:rPr lang="en-US" dirty="0"/>
            </a:br>
            <a:r>
              <a:rPr lang="en-US" dirty="0"/>
              <a:t>Change the text to black or white to make the credit legible. </a:t>
            </a:r>
          </a:p>
        </p:txBody>
      </p:sp>
    </p:spTree>
    <p:extLst>
      <p:ext uri="{BB962C8B-B14F-4D97-AF65-F5344CB8AC3E}">
        <p14:creationId xmlns:p14="http://schemas.microsoft.com/office/powerpoint/2010/main" val="41441006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Lt Blue | Head + Big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95FA8A6-A8AF-214C-9A58-8FF4325DBBE3}"/>
              </a:ext>
            </a:extLst>
          </p:cNvPr>
          <p:cNvSpPr/>
          <p:nvPr userDrawn="1"/>
        </p:nvSpPr>
        <p:spPr>
          <a:xfrm>
            <a:off x="0" y="0"/>
            <a:ext cx="12192000" cy="89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0004FA-A0A3-A044-A663-128F95857C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72" b="27814"/>
          <a:stretch/>
        </p:blipFill>
        <p:spPr>
          <a:xfrm>
            <a:off x="11046342" y="129600"/>
            <a:ext cx="1117158" cy="76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91D454-0D00-0F4F-8525-80F88318D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892800"/>
            <a:ext cx="6093724" cy="5965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big photo here.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Use the crop tool to edit the photo. </a:t>
            </a:r>
            <a:br>
              <a:rPr lang="en-US" dirty="0"/>
            </a:br>
            <a:r>
              <a:rPr lang="en-US" dirty="0"/>
              <a:t>Do not stretch or distort the photo.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Also, ensure you have permission to use the photo </a:t>
            </a:r>
            <a:br>
              <a:rPr lang="en-US" dirty="0"/>
            </a:br>
            <a:r>
              <a:rPr lang="en-US" dirty="0"/>
              <a:t>and provide proper attribution as required.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8551D1-C7C7-DD49-A0E3-58A329B4A5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499" y="6502400"/>
            <a:ext cx="5522225" cy="355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600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US" dirty="0"/>
              <a:t>PHOTO CREDIT: Insert proper photo attribution here if required. </a:t>
            </a:r>
            <a:br>
              <a:rPr lang="en-US" dirty="0"/>
            </a:br>
            <a:r>
              <a:rPr lang="en-US" dirty="0"/>
              <a:t>Change the text to black or white to make the credit legible.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E626E8-A6B7-7C43-B65B-AB0D0158E5C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56919" y="1591201"/>
            <a:ext cx="4569885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6075" indent="-336550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8038" indent="-327025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68202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Lt Blue | Head + Text +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642D68-0D7A-C24D-A676-9E6254C7EAD8}"/>
              </a:ext>
            </a:extLst>
          </p:cNvPr>
          <p:cNvSpPr/>
          <p:nvPr userDrawn="1"/>
        </p:nvSpPr>
        <p:spPr>
          <a:xfrm>
            <a:off x="0" y="0"/>
            <a:ext cx="12192000" cy="89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757B0C-78B7-0F43-AF0A-BF39E40606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72" b="27814"/>
          <a:stretch/>
        </p:blipFill>
        <p:spPr>
          <a:xfrm>
            <a:off x="11046342" y="129600"/>
            <a:ext cx="1117158" cy="76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91D454-0D00-0F4F-8525-80F88318D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8276" y="892800"/>
            <a:ext cx="6093724" cy="5965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big photo here.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Use the crop tool to edit the photo. </a:t>
            </a:r>
            <a:br>
              <a:rPr lang="en-US" dirty="0"/>
            </a:br>
            <a:r>
              <a:rPr lang="en-US" dirty="0"/>
              <a:t>Do not stretch or distort the photo.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Also, ensure you have permission to use the photo </a:t>
            </a:r>
            <a:br>
              <a:rPr lang="en-US" dirty="0"/>
            </a:br>
            <a:r>
              <a:rPr lang="en-US" dirty="0"/>
              <a:t>and provide proper attribution as required.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8551D1-C7C7-DD49-A0E3-58A329B4A5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9775" y="6503724"/>
            <a:ext cx="5522225" cy="35427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600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US" dirty="0"/>
              <a:t>PHOTO CREDIT: Insert proper photo attribution here if required. </a:t>
            </a:r>
            <a:br>
              <a:rPr lang="en-US" dirty="0"/>
            </a:br>
            <a:r>
              <a:rPr lang="en-US" dirty="0"/>
              <a:t>Change the text to black or white to make the credit legible.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E626E8-A6B7-7C43-B65B-AB0D0158E5C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71500" y="1591201"/>
            <a:ext cx="5032917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65125" indent="-365125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8038" indent="-327025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18269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Lt Blue | Head + Tex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2EF3A11-D4DB-994D-8138-1903CCFCB6D2}"/>
              </a:ext>
            </a:extLst>
          </p:cNvPr>
          <p:cNvSpPr/>
          <p:nvPr userDrawn="1"/>
        </p:nvSpPr>
        <p:spPr>
          <a:xfrm>
            <a:off x="0" y="0"/>
            <a:ext cx="12192000" cy="89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AD3968-5B24-AD47-B158-5FACBF52C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72" b="27814"/>
          <a:stretch/>
        </p:blipFill>
        <p:spPr>
          <a:xfrm>
            <a:off x="11046342" y="129600"/>
            <a:ext cx="1117158" cy="76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EAA184-C0FE-D848-9886-12688BBE7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8404" y="1591201"/>
            <a:ext cx="4566680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65125" indent="-365125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8038" indent="-327025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1FA2B8-0581-EC42-8C73-5E8C65DF885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556920" y="1591201"/>
            <a:ext cx="4560260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6075" indent="-336550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8038" indent="-327025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631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| Header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8EDB84-F3C3-EE4B-87E0-563A94F94740}"/>
              </a:ext>
            </a:extLst>
          </p:cNvPr>
          <p:cNvSpPr/>
          <p:nvPr userDrawn="1"/>
        </p:nvSpPr>
        <p:spPr>
          <a:xfrm>
            <a:off x="0" y="0"/>
            <a:ext cx="12192000" cy="89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173AF0-F79D-504F-983A-8168FE8BC1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72" b="27814"/>
          <a:stretch/>
        </p:blipFill>
        <p:spPr>
          <a:xfrm>
            <a:off x="11046342" y="129600"/>
            <a:ext cx="1117158" cy="76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rm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</p:spTree>
    <p:extLst>
      <p:ext uri="{BB962C8B-B14F-4D97-AF65-F5344CB8AC3E}">
        <p14:creationId xmlns:p14="http://schemas.microsoft.com/office/powerpoint/2010/main" val="817134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Lt Blue | Head + Text 2 Column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F10C6C6-3943-6443-8F74-E2A6B69B290D}"/>
              </a:ext>
            </a:extLst>
          </p:cNvPr>
          <p:cNvSpPr/>
          <p:nvPr userDrawn="1"/>
        </p:nvSpPr>
        <p:spPr>
          <a:xfrm>
            <a:off x="0" y="0"/>
            <a:ext cx="12192000" cy="89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BCE994-8741-2F41-BB02-1879894E9E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72" b="27814"/>
          <a:stretch/>
        </p:blipFill>
        <p:spPr>
          <a:xfrm>
            <a:off x="11046342" y="129600"/>
            <a:ext cx="1117158" cy="76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96537C0-8320-924E-BB5C-65E99BCDAC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78743" y="1681163"/>
            <a:ext cx="4556339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6572978-7F46-A947-85A8-E17AD600D11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56919" y="1681163"/>
            <a:ext cx="4569886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50C49E0-B3C2-E94F-9389-806ED362C9C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68404" y="2602187"/>
            <a:ext cx="4566680" cy="3805815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65125" indent="-365125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8038" indent="-327025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D64D7E-CDCF-E541-8F81-25EBF43628B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556920" y="2602187"/>
            <a:ext cx="4569884" cy="3805815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65125" indent="-365125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8038" indent="-327025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07206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Lt Blue | Head + Tex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F78995-6B81-464C-B0DC-4B2669F3442D}"/>
              </a:ext>
            </a:extLst>
          </p:cNvPr>
          <p:cNvSpPr/>
          <p:nvPr userDrawn="1"/>
        </p:nvSpPr>
        <p:spPr>
          <a:xfrm>
            <a:off x="0" y="0"/>
            <a:ext cx="12192000" cy="89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C3829-F458-3C4D-9D7C-EA5CB8E496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72" b="27814"/>
          <a:stretch/>
        </p:blipFill>
        <p:spPr>
          <a:xfrm>
            <a:off x="11046342" y="129600"/>
            <a:ext cx="1117158" cy="76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A2661E-1AE3-8742-9044-611E85A212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9572" y="1591201"/>
            <a:ext cx="2981740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18D124-40E1-0A4A-ADAD-AA827BE08C6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142136" y="1591201"/>
            <a:ext cx="2981740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EAEE723-86D2-2645-847D-8742155AC79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05130" y="1591201"/>
            <a:ext cx="2981740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5042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Lt Blue | Head + 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A7683B9-5B62-584E-BE35-FCFC412FBA5C}"/>
              </a:ext>
            </a:extLst>
          </p:cNvPr>
          <p:cNvSpPr/>
          <p:nvPr userDrawn="1"/>
        </p:nvSpPr>
        <p:spPr>
          <a:xfrm>
            <a:off x="0" y="0"/>
            <a:ext cx="12192000" cy="89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827244-A26E-0E48-A6B4-9D8007EAA6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72" b="27814"/>
          <a:stretch/>
        </p:blipFill>
        <p:spPr>
          <a:xfrm>
            <a:off x="11046342" y="129600"/>
            <a:ext cx="1117158" cy="76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B0189DB-7BF2-6244-B4C7-5FB8302E60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4213" y="1590675"/>
            <a:ext cx="7097712" cy="4586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here to insert a photo.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9CD355F-4D2B-4640-BD76-63116EEEFD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9572" y="1591201"/>
            <a:ext cx="2981740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568172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Lt Blue | Head +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EB3830-7CDD-984F-92A5-8FF837353D11}"/>
              </a:ext>
            </a:extLst>
          </p:cNvPr>
          <p:cNvSpPr/>
          <p:nvPr userDrawn="1"/>
        </p:nvSpPr>
        <p:spPr>
          <a:xfrm>
            <a:off x="0" y="0"/>
            <a:ext cx="12192000" cy="89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008E6A-DECD-B54B-BA24-73DED7AC02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72" b="27814"/>
          <a:stretch/>
        </p:blipFill>
        <p:spPr>
          <a:xfrm>
            <a:off x="11046342" y="129600"/>
            <a:ext cx="1117158" cy="76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DC8DFE2-DE4D-CA4F-A8C3-C077AEAA08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0551" y="1590675"/>
            <a:ext cx="7107239" cy="4586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here to insert a photo.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F297D9-CF31-9C40-8351-F4F626D7A57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142136" y="1591201"/>
            <a:ext cx="2981740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27877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Lt Blue | Head + Big 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062FD1-3752-A246-A2DF-DD0053A9315B}"/>
              </a:ext>
            </a:extLst>
          </p:cNvPr>
          <p:cNvSpPr/>
          <p:nvPr userDrawn="1"/>
        </p:nvSpPr>
        <p:spPr>
          <a:xfrm>
            <a:off x="0" y="0"/>
            <a:ext cx="12192000" cy="89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599F085-7A36-EB4B-AAC6-BA81D23701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68404" y="1591201"/>
            <a:ext cx="6600793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65125" indent="-365125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8038" indent="-327025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EAF69F3-90A5-034E-9F0C-CCADC419050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88427" y="1598984"/>
            <a:ext cx="3203575" cy="45862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here to insert a photo.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8B23B9-0354-F143-8A60-B3E8202FC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72" b="27814"/>
          <a:stretch/>
        </p:blipFill>
        <p:spPr>
          <a:xfrm>
            <a:off x="11046342" y="129600"/>
            <a:ext cx="1117158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86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Lt Blue | 2 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EA03805-5572-4A43-B9A1-C1361E580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345600"/>
            <a:ext cx="10763400" cy="1021088"/>
          </a:xfrm>
        </p:spPr>
        <p:txBody>
          <a:bodyPr anchor="ctr">
            <a:norm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Header Information Here. Upper/Lowercase.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36AB75-7B5F-1F49-9BEB-FA70C8E538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8404" y="1591201"/>
            <a:ext cx="4566680" cy="4585763"/>
          </a:xfrm>
        </p:spPr>
        <p:txBody>
          <a:bodyPr>
            <a:norm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65125" indent="-365125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8038" indent="-327025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179EF7-883A-D04C-8B4A-47CB4E9E958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556920" y="1591201"/>
            <a:ext cx="4560260" cy="4585763"/>
          </a:xfrm>
        </p:spPr>
        <p:txBody>
          <a:bodyPr>
            <a:norm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6075" indent="-336550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8038" indent="-327025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1182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Lt Blue | 3 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9F9712-54C7-5C49-9AB6-87BD0170D3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9572" y="1591201"/>
            <a:ext cx="2981740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EB91B9-D925-EB42-BDCC-48DD16BE973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142136" y="1591201"/>
            <a:ext cx="2981740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AB2C403-7522-6746-B9C8-B67E081084C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05130" y="1591201"/>
            <a:ext cx="2981740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53C82D-254E-0948-9E83-40067FBF72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345600"/>
            <a:ext cx="10763400" cy="1021088"/>
          </a:xfrm>
        </p:spPr>
        <p:txBody>
          <a:bodyPr anchor="ctr">
            <a:norm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Header Information Here. Upper/Lowercase.</a:t>
            </a:r>
          </a:p>
        </p:txBody>
      </p:sp>
    </p:spTree>
    <p:extLst>
      <p:ext uri="{BB962C8B-B14F-4D97-AF65-F5344CB8AC3E}">
        <p14:creationId xmlns:p14="http://schemas.microsoft.com/office/powerpoint/2010/main" val="20263332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Lt Blue | Text +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B0189DB-7BF2-6244-B4C7-5FB8302E60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4213" y="1590675"/>
            <a:ext cx="7097712" cy="4586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here to insert a photo.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842220-EB70-3C42-AFD4-6484DB6BAB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9572" y="1591201"/>
            <a:ext cx="2981740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83856C-C805-AB48-8AB4-2BC613F7B5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345600"/>
            <a:ext cx="10763400" cy="1021088"/>
          </a:xfrm>
        </p:spPr>
        <p:txBody>
          <a:bodyPr anchor="ctr">
            <a:norm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Header Information Here. Upper/Lowercase.</a:t>
            </a:r>
          </a:p>
        </p:txBody>
      </p:sp>
    </p:spTree>
    <p:extLst>
      <p:ext uri="{BB962C8B-B14F-4D97-AF65-F5344CB8AC3E}">
        <p14:creationId xmlns:p14="http://schemas.microsoft.com/office/powerpoint/2010/main" val="4231321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Lt Blue | Big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DC8DFE2-DE4D-CA4F-A8C3-C077AEAA08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0551" y="1590675"/>
            <a:ext cx="7107239" cy="4586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here to insert a photo.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9DE23F-7D16-154C-B702-67BF111E3D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142136" y="1591201"/>
            <a:ext cx="2981740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9250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1688" indent="-341313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300DE6-AF2C-954E-9127-B304B38D86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345600"/>
            <a:ext cx="10763400" cy="1021088"/>
          </a:xfrm>
        </p:spPr>
        <p:txBody>
          <a:bodyPr anchor="ctr">
            <a:norm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Header Information Here. Upper/Lowercase.</a:t>
            </a:r>
          </a:p>
        </p:txBody>
      </p:sp>
    </p:spTree>
    <p:extLst>
      <p:ext uri="{BB962C8B-B14F-4D97-AF65-F5344CB8AC3E}">
        <p14:creationId xmlns:p14="http://schemas.microsoft.com/office/powerpoint/2010/main" val="22686572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Lt Blue | Photo + 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6D73DD-E87D-2B45-AC43-DFF8C5D9576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94307" y="1591201"/>
            <a:ext cx="7097695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346075" indent="-336550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8038" indent="-327025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F559F6-D5C5-144F-BB3F-81363DE947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0553" y="1598984"/>
            <a:ext cx="3203575" cy="4586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here to insert a photo.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DD6822-3632-C54C-AEE8-B4BCF195C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345600"/>
            <a:ext cx="10763400" cy="1021088"/>
          </a:xfrm>
        </p:spPr>
        <p:txBody>
          <a:bodyPr anchor="ctr">
            <a:norm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Header Information Here. Upper/Lowercase.</a:t>
            </a:r>
          </a:p>
        </p:txBody>
      </p:sp>
    </p:spTree>
    <p:extLst>
      <p:ext uri="{BB962C8B-B14F-4D97-AF65-F5344CB8AC3E}">
        <p14:creationId xmlns:p14="http://schemas.microsoft.com/office/powerpoint/2010/main" val="355212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| Head +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2BCC30-04CB-5E4C-881D-B42994D52777}"/>
              </a:ext>
            </a:extLst>
          </p:cNvPr>
          <p:cNvSpPr/>
          <p:nvPr userDrawn="1"/>
        </p:nvSpPr>
        <p:spPr>
          <a:xfrm>
            <a:off x="0" y="0"/>
            <a:ext cx="12192000" cy="89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556BFA-A282-6440-BA7B-622D34D014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72" b="27814"/>
          <a:stretch/>
        </p:blipFill>
        <p:spPr>
          <a:xfrm>
            <a:off x="11046342" y="129600"/>
            <a:ext cx="1117158" cy="76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0658941-2603-6A45-8166-8808C60BB9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3487" y="1821600"/>
            <a:ext cx="10068340" cy="43553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FontTx/>
              <a:buNone/>
              <a:defRPr sz="2000">
                <a:solidFill>
                  <a:schemeClr val="tx2"/>
                </a:solidFill>
              </a:defRPr>
            </a:lvl1pPr>
            <a:lvl2pPr marL="236538" indent="-225425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7388" indent="-225425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600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800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891908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Lt Blue | Big 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599F085-7A36-EB4B-AAC6-BA81D23701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71502" y="1591201"/>
            <a:ext cx="7097695" cy="4585763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None/>
              <a:defRPr sz="2000">
                <a:solidFill>
                  <a:schemeClr val="tx2"/>
                </a:solidFill>
              </a:defRPr>
            </a:lvl1pPr>
            <a:lvl2pPr marL="403225" indent="-374650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808038" indent="-327025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532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709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EAF69F3-90A5-034E-9F0C-CCADC419050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88427" y="1598984"/>
            <a:ext cx="3203575" cy="4586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here to insert a photo.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1EB6FC-73D7-CD40-9C70-DBE2A948D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345600"/>
            <a:ext cx="10763400" cy="1021088"/>
          </a:xfrm>
        </p:spPr>
        <p:txBody>
          <a:bodyPr anchor="ctr">
            <a:norm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Header Information Here. Upper/Lowercase.</a:t>
            </a:r>
          </a:p>
        </p:txBody>
      </p:sp>
    </p:spTree>
    <p:extLst>
      <p:ext uri="{BB962C8B-B14F-4D97-AF65-F5344CB8AC3E}">
        <p14:creationId xmlns:p14="http://schemas.microsoft.com/office/powerpoint/2010/main" val="125353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| Head +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32B4520-7F07-E841-BB00-084AADD3AE5F}"/>
              </a:ext>
            </a:extLst>
          </p:cNvPr>
          <p:cNvSpPr/>
          <p:nvPr userDrawn="1"/>
        </p:nvSpPr>
        <p:spPr>
          <a:xfrm>
            <a:off x="0" y="0"/>
            <a:ext cx="12192000" cy="89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AA3AC0-213A-CA44-B3DC-F93D41A70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72" b="27814"/>
          <a:stretch/>
        </p:blipFill>
        <p:spPr>
          <a:xfrm>
            <a:off x="11046342" y="129600"/>
            <a:ext cx="1117158" cy="76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91D454-0D00-0F4F-8525-80F88318D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892175"/>
            <a:ext cx="12192000" cy="5965825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big photo here.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Use the crop tool to edit the photo. </a:t>
            </a:r>
            <a:br>
              <a:rPr lang="en-US" dirty="0"/>
            </a:br>
            <a:r>
              <a:rPr lang="en-US" dirty="0"/>
              <a:t>Do not stretch or distort the photo.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Also, ensure you have permission to use the photo </a:t>
            </a:r>
            <a:br>
              <a:rPr lang="en-US" dirty="0"/>
            </a:br>
            <a:r>
              <a:rPr lang="en-US" dirty="0"/>
              <a:t>and provide proper attribution as required.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8551D1-C7C7-DD49-A0E3-58A329B4A5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499" y="6502400"/>
            <a:ext cx="5522225" cy="355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600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US" dirty="0"/>
              <a:t>PHOTO CREDIT: Insert proper photo attribution here if required. </a:t>
            </a:r>
            <a:br>
              <a:rPr lang="en-US" dirty="0"/>
            </a:br>
            <a:r>
              <a:rPr lang="en-US" dirty="0"/>
              <a:t>Change the text to black or white to make the credit legible. </a:t>
            </a:r>
          </a:p>
        </p:txBody>
      </p:sp>
    </p:spTree>
    <p:extLst>
      <p:ext uri="{BB962C8B-B14F-4D97-AF65-F5344CB8AC3E}">
        <p14:creationId xmlns:p14="http://schemas.microsoft.com/office/powerpoint/2010/main" val="2761982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 Blue | Head + Big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95FA8A6-A8AF-214C-9A58-8FF4325DBBE3}"/>
              </a:ext>
            </a:extLst>
          </p:cNvPr>
          <p:cNvSpPr/>
          <p:nvPr userDrawn="1"/>
        </p:nvSpPr>
        <p:spPr>
          <a:xfrm>
            <a:off x="0" y="0"/>
            <a:ext cx="12192000" cy="89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0004FA-A0A3-A044-A663-128F95857C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72" b="27814"/>
          <a:stretch/>
        </p:blipFill>
        <p:spPr>
          <a:xfrm>
            <a:off x="11046342" y="129600"/>
            <a:ext cx="1117158" cy="76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20500" cy="728663"/>
          </a:xfrm>
        </p:spPr>
        <p:txBody>
          <a:bodyPr anchor="b">
            <a:noAutofit/>
          </a:bodyPr>
          <a:lstStyle>
            <a:lvl1pPr>
              <a:defRPr sz="1600" b="0" i="0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HEADER INFORMATION HERE. USE ALL CAPS.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91D454-0D00-0F4F-8525-80F88318D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892800"/>
            <a:ext cx="6093724" cy="5965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big photo here.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Use the crop tool to edit the photo. </a:t>
            </a:r>
            <a:br>
              <a:rPr lang="en-US" dirty="0"/>
            </a:br>
            <a:r>
              <a:rPr lang="en-US" dirty="0"/>
              <a:t>Do not stretch or distort the photo.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Also, ensure you have permission to use the photo </a:t>
            </a:r>
            <a:br>
              <a:rPr lang="en-US" dirty="0"/>
            </a:br>
            <a:r>
              <a:rPr lang="en-US" dirty="0"/>
              <a:t>and provide proper attribution as required.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8551D1-C7C7-DD49-A0E3-58A329B4A5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499" y="6502400"/>
            <a:ext cx="5522225" cy="355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600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US" dirty="0"/>
              <a:t>PHOTO CREDIT: Insert proper photo attribution here if required. </a:t>
            </a:r>
            <a:br>
              <a:rPr lang="en-US" dirty="0"/>
            </a:br>
            <a:r>
              <a:rPr lang="en-US" dirty="0"/>
              <a:t>Change the text to black or white to make the credit legible.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A49A10-EF6E-1441-BB42-B59FD951A3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18316" y="1591294"/>
            <a:ext cx="4113510" cy="4585669"/>
          </a:xfrm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FontTx/>
              <a:buNone/>
              <a:defRPr sz="2000">
                <a:solidFill>
                  <a:schemeClr val="tx2"/>
                </a:solidFill>
              </a:defRPr>
            </a:lvl1pPr>
            <a:lvl2pPr marL="236538" indent="-236538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7388" indent="-225425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3pPr>
            <a:lvl4pPr marL="1371600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4pPr>
            <a:lvl5pPr marL="1828800" indent="0">
              <a:buClr>
                <a:schemeClr val="accent4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First level copy, no ident.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500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90000"/>
                <a:lumOff val="10000"/>
                <a:alpha val="20000"/>
              </a:schemeClr>
            </a:gs>
            <a:gs pos="41000">
              <a:schemeClr val="bg1">
                <a:alpha val="2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404" y="1825625"/>
            <a:ext cx="100584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D7848DC-05A7-EC43-9FED-66510FFEBCD2}"/>
              </a:ext>
            </a:extLst>
          </p:cNvPr>
          <p:cNvCxnSpPr>
            <a:cxnSpLocks/>
          </p:cNvCxnSpPr>
          <p:nvPr userDrawn="1"/>
        </p:nvCxnSpPr>
        <p:spPr>
          <a:xfrm>
            <a:off x="1068404" y="-464344"/>
            <a:ext cx="0" cy="37203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E9F910-AE7A-134B-B762-D5121DE08F30}"/>
              </a:ext>
            </a:extLst>
          </p:cNvPr>
          <p:cNvCxnSpPr>
            <a:cxnSpLocks/>
          </p:cNvCxnSpPr>
          <p:nvPr userDrawn="1"/>
        </p:nvCxnSpPr>
        <p:spPr>
          <a:xfrm>
            <a:off x="11123681" y="-464344"/>
            <a:ext cx="0" cy="37203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D1EA898-33EB-C74C-AF7B-699F362D0308}"/>
              </a:ext>
            </a:extLst>
          </p:cNvPr>
          <p:cNvCxnSpPr>
            <a:cxnSpLocks/>
          </p:cNvCxnSpPr>
          <p:nvPr userDrawn="1"/>
        </p:nvCxnSpPr>
        <p:spPr>
          <a:xfrm>
            <a:off x="-470780" y="1585559"/>
            <a:ext cx="37246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1A4AB2-8ED9-C34F-A842-A72C43752882}"/>
              </a:ext>
            </a:extLst>
          </p:cNvPr>
          <p:cNvCxnSpPr>
            <a:cxnSpLocks/>
          </p:cNvCxnSpPr>
          <p:nvPr userDrawn="1"/>
        </p:nvCxnSpPr>
        <p:spPr>
          <a:xfrm>
            <a:off x="-470780" y="6537804"/>
            <a:ext cx="37246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D5828A3-BBE5-0B4F-BAA7-DC08F776564D}"/>
              </a:ext>
            </a:extLst>
          </p:cNvPr>
          <p:cNvSpPr txBox="1"/>
          <p:nvPr userDrawn="1"/>
        </p:nvSpPr>
        <p:spPr>
          <a:xfrm>
            <a:off x="11097369" y="-531048"/>
            <a:ext cx="1131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U.S. Copyright Office template updated 9/5/2019</a:t>
            </a:r>
          </a:p>
        </p:txBody>
      </p:sp>
    </p:spTree>
    <p:extLst>
      <p:ext uri="{BB962C8B-B14F-4D97-AF65-F5344CB8AC3E}">
        <p14:creationId xmlns:p14="http://schemas.microsoft.com/office/powerpoint/2010/main" val="104438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93" r:id="rId3"/>
    <p:sldLayoutId id="2147483784" r:id="rId4"/>
    <p:sldLayoutId id="2147483877" r:id="rId5"/>
    <p:sldLayoutId id="2147483777" r:id="rId6"/>
    <p:sldLayoutId id="2147483775" r:id="rId7"/>
    <p:sldLayoutId id="2147483776" r:id="rId8"/>
    <p:sldLayoutId id="2147483796" r:id="rId9"/>
    <p:sldLayoutId id="214748379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5" r:id="rId17"/>
    <p:sldLayoutId id="2147483787" r:id="rId18"/>
    <p:sldLayoutId id="2147483788" r:id="rId19"/>
    <p:sldLayoutId id="2147483789" r:id="rId20"/>
    <p:sldLayoutId id="2147483790" r:id="rId21"/>
    <p:sldLayoutId id="2147483791" r:id="rId22"/>
    <p:sldLayoutId id="2147483882" r:id="rId23"/>
    <p:sldLayoutId id="2147483883" r:id="rId24"/>
    <p:sldLayoutId id="2147483885" r:id="rId25"/>
    <p:sldLayoutId id="2147483890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6538" indent="-236538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687388" indent="-225425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50938" indent="-214313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788" indent="-214313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00000">
              <a:schemeClr val="tx2"/>
            </a:gs>
            <a:gs pos="41000">
              <a:schemeClr val="tx2">
                <a:lumMod val="90000"/>
                <a:lumOff val="1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3100" y="1825625"/>
            <a:ext cx="1006370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D7848DC-05A7-EC43-9FED-66510FFEBCD2}"/>
              </a:ext>
            </a:extLst>
          </p:cNvPr>
          <p:cNvCxnSpPr>
            <a:cxnSpLocks/>
          </p:cNvCxnSpPr>
          <p:nvPr userDrawn="1"/>
        </p:nvCxnSpPr>
        <p:spPr>
          <a:xfrm>
            <a:off x="1063100" y="-464344"/>
            <a:ext cx="0" cy="37203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E9F910-AE7A-134B-B762-D5121DE08F30}"/>
              </a:ext>
            </a:extLst>
          </p:cNvPr>
          <p:cNvCxnSpPr>
            <a:cxnSpLocks/>
          </p:cNvCxnSpPr>
          <p:nvPr userDrawn="1"/>
        </p:nvCxnSpPr>
        <p:spPr>
          <a:xfrm>
            <a:off x="11126804" y="-464344"/>
            <a:ext cx="0" cy="37203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D1EA898-33EB-C74C-AF7B-699F362D0308}"/>
              </a:ext>
            </a:extLst>
          </p:cNvPr>
          <p:cNvCxnSpPr>
            <a:cxnSpLocks/>
          </p:cNvCxnSpPr>
          <p:nvPr userDrawn="1"/>
        </p:nvCxnSpPr>
        <p:spPr>
          <a:xfrm>
            <a:off x="-470780" y="1585559"/>
            <a:ext cx="37246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1A4AB2-8ED9-C34F-A842-A72C43752882}"/>
              </a:ext>
            </a:extLst>
          </p:cNvPr>
          <p:cNvCxnSpPr>
            <a:cxnSpLocks/>
          </p:cNvCxnSpPr>
          <p:nvPr userDrawn="1"/>
        </p:nvCxnSpPr>
        <p:spPr>
          <a:xfrm>
            <a:off x="-470780" y="6537804"/>
            <a:ext cx="37246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D37CBCA-35F8-7C42-BE09-5CBA37ABF656}"/>
              </a:ext>
            </a:extLst>
          </p:cNvPr>
          <p:cNvSpPr txBox="1"/>
          <p:nvPr userDrawn="1"/>
        </p:nvSpPr>
        <p:spPr>
          <a:xfrm>
            <a:off x="11097369" y="-531048"/>
            <a:ext cx="1131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U.S. Copyright Office template updated 9/5/2019</a:t>
            </a:r>
          </a:p>
        </p:txBody>
      </p:sp>
    </p:spTree>
    <p:extLst>
      <p:ext uri="{BB962C8B-B14F-4D97-AF65-F5344CB8AC3E}">
        <p14:creationId xmlns:p14="http://schemas.microsoft.com/office/powerpoint/2010/main" val="129097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75" r:id="rId3"/>
    <p:sldLayoutId id="2147483867" r:id="rId4"/>
    <p:sldLayoutId id="2147483878" r:id="rId5"/>
    <p:sldLayoutId id="2147483860" r:id="rId6"/>
    <p:sldLayoutId id="2147483857" r:id="rId7"/>
    <p:sldLayoutId id="2147483876" r:id="rId8"/>
    <p:sldLayoutId id="2147483858" r:id="rId9"/>
    <p:sldLayoutId id="2147483859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8" r:id="rId17"/>
    <p:sldLayoutId id="2147483870" r:id="rId18"/>
    <p:sldLayoutId id="2147483871" r:id="rId19"/>
    <p:sldLayoutId id="2147483872" r:id="rId20"/>
    <p:sldLayoutId id="2147483873" r:id="rId21"/>
    <p:sldLayoutId id="2147483874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5"/>
        </a:buClr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230188" indent="-230188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690563" indent="-230188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150938" indent="-230188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603375" indent="-230188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2">
                <a:lumMod val="40000"/>
                <a:lumOff val="60000"/>
              </a:schemeClr>
            </a:gs>
            <a:gs pos="41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8779" y="1825625"/>
            <a:ext cx="10068026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D7848DC-05A7-EC43-9FED-66510FFEBCD2}"/>
              </a:ext>
            </a:extLst>
          </p:cNvPr>
          <p:cNvCxnSpPr>
            <a:cxnSpLocks/>
          </p:cNvCxnSpPr>
          <p:nvPr userDrawn="1"/>
        </p:nvCxnSpPr>
        <p:spPr>
          <a:xfrm>
            <a:off x="1058779" y="-464344"/>
            <a:ext cx="0" cy="37203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E9F910-AE7A-134B-B762-D5121DE08F30}"/>
              </a:ext>
            </a:extLst>
          </p:cNvPr>
          <p:cNvCxnSpPr>
            <a:cxnSpLocks/>
          </p:cNvCxnSpPr>
          <p:nvPr userDrawn="1"/>
        </p:nvCxnSpPr>
        <p:spPr>
          <a:xfrm>
            <a:off x="11126805" y="-464344"/>
            <a:ext cx="0" cy="37203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D1EA898-33EB-C74C-AF7B-699F362D0308}"/>
              </a:ext>
            </a:extLst>
          </p:cNvPr>
          <p:cNvCxnSpPr>
            <a:cxnSpLocks/>
          </p:cNvCxnSpPr>
          <p:nvPr userDrawn="1"/>
        </p:nvCxnSpPr>
        <p:spPr>
          <a:xfrm>
            <a:off x="-470780" y="1585559"/>
            <a:ext cx="37246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1A4AB2-8ED9-C34F-A842-A72C43752882}"/>
              </a:ext>
            </a:extLst>
          </p:cNvPr>
          <p:cNvCxnSpPr>
            <a:cxnSpLocks/>
          </p:cNvCxnSpPr>
          <p:nvPr userDrawn="1"/>
        </p:nvCxnSpPr>
        <p:spPr>
          <a:xfrm>
            <a:off x="-470780" y="6537804"/>
            <a:ext cx="37246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B82208D-D583-1C4B-B92D-76D3C555C4E7}"/>
              </a:ext>
            </a:extLst>
          </p:cNvPr>
          <p:cNvSpPr txBox="1"/>
          <p:nvPr userDrawn="1"/>
        </p:nvSpPr>
        <p:spPr>
          <a:xfrm>
            <a:off x="11097369" y="-531048"/>
            <a:ext cx="1131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U.S. Copyright Office template updated 9/5/2019</a:t>
            </a:r>
          </a:p>
        </p:txBody>
      </p:sp>
    </p:spTree>
    <p:extLst>
      <p:ext uri="{BB962C8B-B14F-4D97-AF65-F5344CB8AC3E}">
        <p14:creationId xmlns:p14="http://schemas.microsoft.com/office/powerpoint/2010/main" val="65048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52" r:id="rId3"/>
    <p:sldLayoutId id="2147483844" r:id="rId4"/>
    <p:sldLayoutId id="2147483879" r:id="rId5"/>
    <p:sldLayoutId id="2147483837" r:id="rId6"/>
    <p:sldLayoutId id="2147483833" r:id="rId7"/>
    <p:sldLayoutId id="2147483834" r:id="rId8"/>
    <p:sldLayoutId id="2147483835" r:id="rId9"/>
    <p:sldLayoutId id="2147483836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5" r:id="rId17"/>
    <p:sldLayoutId id="2147483847" r:id="rId18"/>
    <p:sldLayoutId id="2147483848" r:id="rId19"/>
    <p:sldLayoutId id="2147483849" r:id="rId20"/>
    <p:sldLayoutId id="2147483850" r:id="rId21"/>
    <p:sldLayoutId id="2147483851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5"/>
        </a:buClr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87338" indent="-277813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692150" indent="-22225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4588" indent="-231775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606550" indent="-22225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opyright.gov/ai/docs/district-court-decision-affirming-refusal-of-registration.pdf" TargetMode="External"/><Relationship Id="rId4" Type="http://schemas.openxmlformats.org/officeDocument/2006/relationships/hyperlink" Target="https://copyright.gov/rulings-filings/review-board/docs/a-recent-entrance-to-paradise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opyright.gov/docs/zarya-of-the-dawn.pdf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pyright.gov/rulings-filings/review-board/docs/Theatre-Dopera-Spatial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opyright.gov/policy/artificial-intelligenc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6A851-4131-415B-9544-266B753CE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0560" y="2009363"/>
            <a:ext cx="7559760" cy="1419637"/>
          </a:xfrm>
        </p:spPr>
        <p:txBody>
          <a:bodyPr/>
          <a:lstStyle/>
          <a:p>
            <a:r>
              <a:rPr lang="en-US" sz="3200" b="1" dirty="0">
                <a:latin typeface="+mj-lt"/>
              </a:rPr>
              <a:t>Recent Activities of the </a:t>
            </a:r>
            <a:br>
              <a:rPr lang="en-US" sz="3200" b="1" dirty="0">
                <a:latin typeface="+mj-lt"/>
              </a:rPr>
            </a:br>
            <a:r>
              <a:rPr lang="en-US" sz="3200" b="1" dirty="0">
                <a:latin typeface="+mj-lt"/>
              </a:rPr>
              <a:t>United States Copyright Office on </a:t>
            </a:r>
            <a:br>
              <a:rPr lang="en-US" sz="3200" b="1" dirty="0">
                <a:latin typeface="+mj-lt"/>
              </a:rPr>
            </a:br>
            <a:r>
              <a:rPr lang="en-US" sz="3200" b="1" dirty="0">
                <a:latin typeface="+mj-lt"/>
              </a:rPr>
              <a:t>Copyright and Artificial Intelligence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81E16C-B869-41B2-A0B7-CB69B696F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0560" y="3640304"/>
            <a:ext cx="7559760" cy="1200329"/>
          </a:xfrm>
        </p:spPr>
        <p:txBody>
          <a:bodyPr/>
          <a:lstStyle/>
          <a:p>
            <a:r>
              <a:rPr lang="en-US" sz="2200" b="1" dirty="0">
                <a:solidFill>
                  <a:srgbClr val="00446A"/>
                </a:solidFill>
              </a:rPr>
              <a:t>Maria Strong</a:t>
            </a:r>
          </a:p>
          <a:p>
            <a:r>
              <a:rPr lang="en-US" sz="2200" dirty="0">
                <a:solidFill>
                  <a:srgbClr val="00446A"/>
                </a:solidFill>
              </a:rPr>
              <a:t>Associate Register of Copyrights and Director of Policy and International Affairs at the U.S. Copyright Office</a:t>
            </a:r>
            <a:endParaRPr lang="en-US" sz="2200" b="1" i="1" dirty="0">
              <a:solidFill>
                <a:srgbClr val="00446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F87A3-85A2-DEBA-738A-B527149B4EF7}"/>
              </a:ext>
            </a:extLst>
          </p:cNvPr>
          <p:cNvSpPr txBox="1"/>
          <p:nvPr/>
        </p:nvSpPr>
        <p:spPr>
          <a:xfrm>
            <a:off x="3210560" y="5051937"/>
            <a:ext cx="8747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WIPO Conversation on Intellectual Property and Frontier Technologies </a:t>
            </a:r>
          </a:p>
          <a:p>
            <a:r>
              <a:rPr lang="en-US" sz="2000" dirty="0"/>
              <a:t>Sharing Session by IP Offices on September 21, 2023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38457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F4D81-7394-48D9-A874-B073F24D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COPYRIGHT OFFICE’S AI INITIATIVE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7AB7F-05F8-42F9-AE37-DC30766131B8}"/>
              </a:ext>
            </a:extLst>
          </p:cNvPr>
          <p:cNvSpPr txBox="1">
            <a:spLocks/>
          </p:cNvSpPr>
          <p:nvPr/>
        </p:nvSpPr>
        <p:spPr>
          <a:xfrm>
            <a:off x="6389855" y="1518221"/>
            <a:ext cx="5340934" cy="45857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6538" indent="-236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7388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50938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788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Registration Guidance for Works Containing AI-Generated Materials </a:t>
            </a:r>
            <a:r>
              <a:rPr lang="en-US" i="1" dirty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(March 2023) 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Public Listening Sessions              </a:t>
            </a:r>
            <a:r>
              <a:rPr lang="en-US" i="1" dirty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(April-May 2023) 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Public Educational Webinars           </a:t>
            </a:r>
            <a:r>
              <a:rPr lang="en-US" i="1" dirty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(June-July 2023)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 Program and </a:t>
            </a:r>
            <a:br>
              <a:rPr lang="en-US" dirty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Board Decisions </a:t>
            </a:r>
            <a:r>
              <a:rPr lang="en-US" i="1" dirty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(ongoing) 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 of Inquiry Requesting Public Comments </a:t>
            </a:r>
            <a:r>
              <a:rPr lang="en-US" i="1" dirty="0">
                <a:solidFill>
                  <a:srgbClr val="00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(issued August 30, 2023)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7358D4D-359F-4F31-9113-54F0E6569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3" r="23433"/>
          <a:stretch>
            <a:fillRect/>
          </a:stretch>
        </p:blipFill>
        <p:spPr bwMode="auto">
          <a:xfrm>
            <a:off x="571500" y="1431124"/>
            <a:ext cx="5340934" cy="345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FBDC1C-27DE-4353-875E-BF47A31104CB}"/>
              </a:ext>
            </a:extLst>
          </p:cNvPr>
          <p:cNvSpPr txBox="1"/>
          <p:nvPr/>
        </p:nvSpPr>
        <p:spPr>
          <a:xfrm>
            <a:off x="571500" y="5426876"/>
            <a:ext cx="5340934" cy="677108"/>
          </a:xfrm>
          <a:prstGeom prst="rect">
            <a:avLst/>
          </a:prstGeom>
          <a:solidFill>
            <a:srgbClr val="4477B7"/>
          </a:solidFill>
        </p:spPr>
        <p:txBody>
          <a:bodyPr wrap="square" lIns="182880" tIns="182880" rIns="182880" bIns="182880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copyright.gov/ai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367886-A69E-D53D-449C-8C3C937B1C5B}"/>
              </a:ext>
            </a:extLst>
          </p:cNvPr>
          <p:cNvSpPr txBox="1"/>
          <p:nvPr/>
        </p:nvSpPr>
        <p:spPr>
          <a:xfrm>
            <a:off x="11484429" y="6324600"/>
            <a:ext cx="34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1194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RECENT ENTRANCE TO PARADISE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 eaLnBrk="1" hangingPunct="1">
              <a:spcBef>
                <a:spcPct val="500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altLang="en-US" dirty="0">
              <a:latin typeface="Cambria" panose="02040503050406030204" pitchFamily="18" charset="0"/>
              <a:ea typeface="Cambria" panose="02040503050406030204" pitchFamily="18" charset="0"/>
              <a:cs typeface="Calibri" pitchFamily="-1" charset="0"/>
            </a:endParaRPr>
          </a:p>
          <a:p>
            <a:pPr algn="l" eaLnBrk="1" hangingPunct="1">
              <a:buFontTx/>
              <a:buNone/>
            </a:pPr>
            <a:endParaRPr lang="en-US" altLang="en-US" sz="2400" dirty="0">
              <a:latin typeface="Cambria" panose="02040503050406030204" pitchFamily="18" charset="0"/>
              <a:ea typeface="Cambria" panose="02040503050406030204" pitchFamily="18" charset="0"/>
              <a:cs typeface="Calibri" pitchFamily="-1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30" t="2705" r="2610" b="4110"/>
          <a:stretch/>
        </p:blipFill>
        <p:spPr>
          <a:xfrm>
            <a:off x="666018" y="1206941"/>
            <a:ext cx="7229231" cy="4624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EC362A-C3E4-46FD-B430-6DD8AF018C3E}"/>
              </a:ext>
            </a:extLst>
          </p:cNvPr>
          <p:cNvSpPr txBox="1"/>
          <p:nvPr/>
        </p:nvSpPr>
        <p:spPr>
          <a:xfrm>
            <a:off x="1171933" y="6023074"/>
            <a:ext cx="704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2"/>
                </a:solidFill>
              </a:rPr>
              <a:t>Copyright claimant: Dr. Stephen Thaler        Author:  The “Creativity Machine”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D4BF3F-4E71-AB6C-332A-193E68ECAD39}"/>
              </a:ext>
            </a:extLst>
          </p:cNvPr>
          <p:cNvSpPr txBox="1"/>
          <p:nvPr/>
        </p:nvSpPr>
        <p:spPr>
          <a:xfrm>
            <a:off x="8474926" y="1775758"/>
            <a:ext cx="346505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solidFill>
                  <a:srgbClr val="00446A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Copyright Office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solidFill>
                  <a:srgbClr val="00446A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Review Board Decision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solidFill>
                  <a:srgbClr val="00446A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(14 February 2022) at</a:t>
            </a:r>
          </a:p>
          <a:p>
            <a:r>
              <a:rPr lang="en-US" sz="1600" kern="100" dirty="0">
                <a:solidFill>
                  <a:srgbClr val="00446A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https://copyright.gov/rulings-filings/review-board/docs/a-recent-entrance-to-paradise.pdf</a:t>
            </a:r>
            <a:endParaRPr lang="en-US" sz="1600" kern="100" dirty="0">
              <a:solidFill>
                <a:srgbClr val="00446A"/>
              </a:solidFill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US" sz="1600" kern="100" dirty="0">
              <a:solidFill>
                <a:srgbClr val="00446A"/>
              </a:solidFill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US" sz="1600" kern="100" dirty="0">
              <a:solidFill>
                <a:srgbClr val="00446A"/>
              </a:solidFill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446A"/>
                </a:solidFill>
              </a:rPr>
              <a:t>Mem. Op., Thaler v. Perlmutter,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446A"/>
                </a:solidFill>
              </a:rPr>
              <a:t>No. 22–cv– 1564, ECF No. 24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446A"/>
                </a:solidFill>
              </a:rPr>
              <a:t>(D.D.C. 18 August 2023) at </a:t>
            </a:r>
          </a:p>
          <a:p>
            <a:r>
              <a:rPr lang="en-US" sz="1600" kern="100" dirty="0">
                <a:solidFill>
                  <a:srgbClr val="00446A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https://copyright.gov/ai/docs/district-court-decision-affirming-refusal-of-registration.pdf</a:t>
            </a:r>
            <a:endParaRPr lang="en-US" sz="1600" kern="100" dirty="0">
              <a:solidFill>
                <a:srgbClr val="00446A"/>
              </a:solidFill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US" sz="1600" kern="100" dirty="0">
              <a:solidFill>
                <a:srgbClr val="00446A"/>
              </a:solidFill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kern="100" dirty="0">
              <a:solidFill>
                <a:srgbClr val="00446A"/>
              </a:solidFill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kern="100" dirty="0">
              <a:solidFill>
                <a:srgbClr val="00446A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kern="100" dirty="0">
              <a:solidFill>
                <a:srgbClr val="00446A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kern="100" dirty="0">
              <a:solidFill>
                <a:srgbClr val="00446A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0A27ED-A931-5EB8-1854-8D03EF8BFCF1}"/>
              </a:ext>
            </a:extLst>
          </p:cNvPr>
          <p:cNvSpPr txBox="1"/>
          <p:nvPr/>
        </p:nvSpPr>
        <p:spPr>
          <a:xfrm>
            <a:off x="11484429" y="6324600"/>
            <a:ext cx="34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5145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11020500" cy="728663"/>
          </a:xfrm>
        </p:spPr>
        <p:txBody>
          <a:bodyPr/>
          <a:lstStyle/>
          <a:p>
            <a:r>
              <a:rPr lang="en-US" b="1" dirty="0"/>
              <a:t>ZARYA OF THE DAWN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2508" y="5300643"/>
            <a:ext cx="5158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2"/>
                </a:solidFill>
              </a:rPr>
              <a:t>Images generated by </a:t>
            </a:r>
            <a:r>
              <a:rPr lang="en-US" sz="1400" i="1" dirty="0" err="1">
                <a:solidFill>
                  <a:schemeClr val="tx2"/>
                </a:solidFill>
              </a:rPr>
              <a:t>Midjourney</a:t>
            </a:r>
            <a:endParaRPr lang="en-US" sz="1400" i="1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3A59B5-8697-44DA-AE2A-6EDB05C28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742" y="1186205"/>
            <a:ext cx="3627484" cy="40793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2E260A-C502-46A0-A98C-B4DC95028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920" y="1186205"/>
            <a:ext cx="3859258" cy="40591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B6FF9C-4008-95F7-6203-79BAF04B7287}"/>
              </a:ext>
            </a:extLst>
          </p:cNvPr>
          <p:cNvSpPr txBox="1"/>
          <p:nvPr/>
        </p:nvSpPr>
        <p:spPr>
          <a:xfrm>
            <a:off x="571500" y="5969615"/>
            <a:ext cx="11348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446A"/>
                </a:solidFill>
              </a:rPr>
              <a:t>Office of Registration Policy &amp; Practice Letter (21 February 2023) at </a:t>
            </a:r>
            <a:r>
              <a:rPr lang="en-US" sz="1600" u="sng" kern="100" dirty="0">
                <a:solidFill>
                  <a:srgbClr val="00446A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https://copyright.gov/docs/zarya-of-the-dawn.pdf</a:t>
            </a:r>
            <a:endParaRPr lang="en-US" sz="1600" kern="100" dirty="0">
              <a:solidFill>
                <a:srgbClr val="00446A"/>
              </a:solidFill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446A"/>
                </a:solidFill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0D57EF-7693-D26A-D638-462A4916E2DA}"/>
              </a:ext>
            </a:extLst>
          </p:cNvPr>
          <p:cNvSpPr txBox="1"/>
          <p:nvPr/>
        </p:nvSpPr>
        <p:spPr>
          <a:xfrm>
            <a:off x="7106920" y="5265581"/>
            <a:ext cx="38592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chemeClr val="tx2"/>
                </a:solidFill>
              </a:rPr>
              <a:t>Examples of images and text in the </a:t>
            </a:r>
            <a:br>
              <a:rPr lang="en-US" sz="1400" i="1" dirty="0">
                <a:solidFill>
                  <a:schemeClr val="tx2"/>
                </a:solidFill>
              </a:rPr>
            </a:br>
            <a:r>
              <a:rPr lang="en-US" sz="1400" i="1" dirty="0">
                <a:solidFill>
                  <a:schemeClr val="tx2"/>
                </a:solidFill>
              </a:rPr>
              <a:t>graphic novel submitted for registration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6B04A1-AA64-F36C-9E9B-C4F155CF2FBE}"/>
              </a:ext>
            </a:extLst>
          </p:cNvPr>
          <p:cNvSpPr txBox="1"/>
          <p:nvPr/>
        </p:nvSpPr>
        <p:spPr>
          <a:xfrm>
            <a:off x="11484429" y="6324600"/>
            <a:ext cx="34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83098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11020500" cy="728663"/>
          </a:xfrm>
        </p:spPr>
        <p:txBody>
          <a:bodyPr/>
          <a:lstStyle/>
          <a:p>
            <a:r>
              <a:rPr lang="en-US" b="1" dirty="0"/>
              <a:t>THÉÂTRE D'OPÉRA SPATIAL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550" y="5006890"/>
            <a:ext cx="5159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2"/>
                </a:solidFill>
              </a:rPr>
              <a:t>Image generated by </a:t>
            </a:r>
            <a:r>
              <a:rPr lang="en-US" sz="1400" i="1" dirty="0" err="1">
                <a:solidFill>
                  <a:schemeClr val="tx2"/>
                </a:solidFill>
              </a:rPr>
              <a:t>Midjourney</a:t>
            </a:r>
            <a:endParaRPr lang="en-US" sz="1400" i="1" dirty="0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030B16-DA61-4978-8271-525AAD78D5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" t="2150" r="54419" b="1675"/>
          <a:stretch/>
        </p:blipFill>
        <p:spPr>
          <a:xfrm>
            <a:off x="738551" y="1543332"/>
            <a:ext cx="5159634" cy="34194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D9EA6B-E70F-4C16-A31B-5B8E2F497C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41" t="2150" r="488" b="1675"/>
          <a:stretch/>
        </p:blipFill>
        <p:spPr>
          <a:xfrm>
            <a:off x="6293816" y="1491824"/>
            <a:ext cx="5158740" cy="34786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96074F-7667-4AAC-A012-8B936DE1749E}"/>
              </a:ext>
            </a:extLst>
          </p:cNvPr>
          <p:cNvSpPr txBox="1"/>
          <p:nvPr/>
        </p:nvSpPr>
        <p:spPr>
          <a:xfrm>
            <a:off x="6210236" y="5006890"/>
            <a:ext cx="5158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2"/>
                </a:solidFill>
              </a:rPr>
              <a:t>Image submitted for copyright registration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F2030F-41AA-6500-9F70-E0BFC2F868C1}"/>
              </a:ext>
            </a:extLst>
          </p:cNvPr>
          <p:cNvSpPr txBox="1"/>
          <p:nvPr/>
        </p:nvSpPr>
        <p:spPr>
          <a:xfrm>
            <a:off x="446607" y="5658870"/>
            <a:ext cx="11145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solidFill>
                  <a:srgbClr val="00446A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Copyright Office Review Board Decision (5 September 2023) at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solidFill>
                  <a:srgbClr val="00446A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600" kern="100" dirty="0">
                <a:solidFill>
                  <a:srgbClr val="00446A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https://copyright.gov/rulings-filings/review-board/docs/Theatre-Dopera-Spatial.pdf</a:t>
            </a:r>
            <a:endParaRPr lang="en-US" sz="1600" kern="100" dirty="0">
              <a:solidFill>
                <a:srgbClr val="00446A"/>
              </a:solidFill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600" kern="1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C47CEE-D021-279C-226F-94728C2FE8BB}"/>
              </a:ext>
            </a:extLst>
          </p:cNvPr>
          <p:cNvSpPr txBox="1"/>
          <p:nvPr/>
        </p:nvSpPr>
        <p:spPr>
          <a:xfrm>
            <a:off x="11484429" y="6324600"/>
            <a:ext cx="34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16584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F4D81-7394-48D9-A874-B073F24D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PUBLIC NOTICE OF INQUIRY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7AB7F-05F8-42F9-AE37-DC30766131B8}"/>
              </a:ext>
            </a:extLst>
          </p:cNvPr>
          <p:cNvSpPr txBox="1">
            <a:spLocks/>
          </p:cNvSpPr>
          <p:nvPr/>
        </p:nvSpPr>
        <p:spPr>
          <a:xfrm>
            <a:off x="8453119" y="1390385"/>
            <a:ext cx="3440229" cy="45857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6538" indent="-236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7388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50938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788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FF0000"/>
              </a:buClr>
            </a:pPr>
            <a:endParaRPr lang="en-US" sz="2200" i="1" dirty="0">
              <a:solidFill>
                <a:srgbClr val="004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200" i="1" dirty="0">
              <a:solidFill>
                <a:srgbClr val="004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E23069-5748-EDEA-87A7-BB94041F6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57" y="1499467"/>
            <a:ext cx="6418061" cy="38590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61D4B4-F6E9-9285-E588-D6463133A252}"/>
              </a:ext>
            </a:extLst>
          </p:cNvPr>
          <p:cNvSpPr txBox="1"/>
          <p:nvPr/>
        </p:nvSpPr>
        <p:spPr>
          <a:xfrm>
            <a:off x="665634" y="5499268"/>
            <a:ext cx="5775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</a:pPr>
            <a:r>
              <a:rPr lang="en-US" sz="1600" u="sng" kern="100" dirty="0">
                <a:solidFill>
                  <a:srgbClr val="003B58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https://copyright.gov/policy/artificial-intelligence/</a:t>
            </a:r>
            <a:endParaRPr lang="en-US" sz="1600" kern="100" dirty="0">
              <a:solidFill>
                <a:srgbClr val="003B58"/>
              </a:solidFill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E4B366-B173-3CD9-CD62-4003F7C25D5E}"/>
              </a:ext>
            </a:extLst>
          </p:cNvPr>
          <p:cNvSpPr txBox="1"/>
          <p:nvPr/>
        </p:nvSpPr>
        <p:spPr>
          <a:xfrm>
            <a:off x="7455457" y="1451833"/>
            <a:ext cx="433832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446A"/>
                </a:solidFill>
              </a:rPr>
              <a:t>The Office has identified a wide range of copyright policy issues arising from the development and use of AI, including:  </a:t>
            </a:r>
          </a:p>
          <a:p>
            <a:r>
              <a:rPr lang="en-US" dirty="0">
                <a:solidFill>
                  <a:srgbClr val="00446A"/>
                </a:solidFill>
              </a:rPr>
              <a:t> </a:t>
            </a:r>
          </a:p>
          <a:p>
            <a:pPr marL="342900" indent="-342900">
              <a:buAutoNum type="arabicParenBoth"/>
            </a:pPr>
            <a:r>
              <a:rPr lang="en-US" dirty="0">
                <a:solidFill>
                  <a:srgbClr val="00446A"/>
                </a:solidFill>
              </a:rPr>
              <a:t>the use of copyrighted works to train AI models;</a:t>
            </a:r>
          </a:p>
          <a:p>
            <a:pPr marL="342900" indent="-342900">
              <a:buAutoNum type="arabicParenBoth"/>
            </a:pPr>
            <a:r>
              <a:rPr lang="en-US" dirty="0">
                <a:solidFill>
                  <a:srgbClr val="00446A"/>
                </a:solidFill>
              </a:rPr>
              <a:t>the copyrightability of material generated using AI systems; </a:t>
            </a:r>
          </a:p>
          <a:p>
            <a:pPr marL="342900" indent="-342900">
              <a:buAutoNum type="arabicParenBoth"/>
            </a:pPr>
            <a:r>
              <a:rPr lang="en-US" dirty="0">
                <a:solidFill>
                  <a:srgbClr val="00446A"/>
                </a:solidFill>
              </a:rPr>
              <a:t>potential liability for infringing works generated using AI systems; and</a:t>
            </a:r>
          </a:p>
          <a:p>
            <a:pPr marL="342900" indent="-342900">
              <a:buAutoNum type="arabicParenBoth"/>
            </a:pPr>
            <a:r>
              <a:rPr lang="en-US" dirty="0">
                <a:solidFill>
                  <a:srgbClr val="00446A"/>
                </a:solidFill>
              </a:rPr>
              <a:t>the treatment of generative AI outputs that imitate the identity or style of human artists. </a:t>
            </a:r>
          </a:p>
          <a:p>
            <a:endParaRPr lang="en-US" dirty="0">
              <a:solidFill>
                <a:srgbClr val="00446A"/>
              </a:solidFill>
            </a:endParaRPr>
          </a:p>
          <a:p>
            <a:r>
              <a:rPr lang="en-US" dirty="0">
                <a:solidFill>
                  <a:srgbClr val="00446A"/>
                </a:solidFill>
              </a:rPr>
              <a:t>The Office seeks public comments on these and related issues.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6BC84-322C-C4AE-B165-9F9E8A189970}"/>
              </a:ext>
            </a:extLst>
          </p:cNvPr>
          <p:cNvSpPr txBox="1"/>
          <p:nvPr/>
        </p:nvSpPr>
        <p:spPr>
          <a:xfrm>
            <a:off x="11484429" y="6324600"/>
            <a:ext cx="34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03786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07B1938-4D55-F912-EFCB-5D18FB5BAE83}"/>
              </a:ext>
            </a:extLst>
          </p:cNvPr>
          <p:cNvSpPr txBox="1">
            <a:spLocks/>
          </p:cNvSpPr>
          <p:nvPr/>
        </p:nvSpPr>
        <p:spPr>
          <a:xfrm>
            <a:off x="6096000" y="5593670"/>
            <a:ext cx="5140036" cy="840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6538" indent="-236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7388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50938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788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B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Subscribe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our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NewsNet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blog, events and other updates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44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copyright.gov/subscribe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DA18E2-4408-9F3A-FF39-0CFCD4A78C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5219" y="5790372"/>
            <a:ext cx="391026" cy="399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DC8C01-FF8D-7237-EA70-E4A3F6C556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7142"/>
          <a:stretch/>
        </p:blipFill>
        <p:spPr>
          <a:xfrm>
            <a:off x="2746592" y="5729929"/>
            <a:ext cx="565418" cy="5480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435853-8429-82C0-26FE-641EA1ADE7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884" y="5678145"/>
            <a:ext cx="464080" cy="5364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B19930-DF06-711C-D2EF-A4559862C6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75" y="5734742"/>
            <a:ext cx="565418" cy="4798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3C2CD0-3E1C-9F11-8008-40E748EAB504}"/>
              </a:ext>
            </a:extLst>
          </p:cNvPr>
          <p:cNvSpPr txBox="1"/>
          <p:nvPr/>
        </p:nvSpPr>
        <p:spPr>
          <a:xfrm>
            <a:off x="1118839" y="5135107"/>
            <a:ext cx="4088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spc="300" dirty="0">
                <a:solidFill>
                  <a:srgbClr val="4477B7"/>
                </a:solidFill>
                <a:effectLst/>
              </a:rPr>
              <a:t>CONNECT WITH US</a:t>
            </a:r>
            <a:endParaRPr lang="en-US" spc="300" dirty="0">
              <a:solidFill>
                <a:srgbClr val="4477B7"/>
              </a:solidFill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7E48A13-E459-BA21-317A-4B83BE08E991}"/>
              </a:ext>
            </a:extLst>
          </p:cNvPr>
          <p:cNvSpPr txBox="1">
            <a:spLocks/>
          </p:cNvSpPr>
          <p:nvPr/>
        </p:nvSpPr>
        <p:spPr>
          <a:xfrm>
            <a:off x="1118839" y="2719061"/>
            <a:ext cx="4847125" cy="829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rgbClr val="003B58"/>
                </a:solidFill>
                <a:latin typeface="Arial" panose="020B0604020202020204"/>
              </a:rPr>
              <a:t>Visit o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B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B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AI Initiative webpage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B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2000" b="1" dirty="0" err="1">
                <a:solidFill>
                  <a:srgbClr val="4477B7"/>
                </a:solidFill>
                <a:latin typeface="Arial" panose="020B0604020202020204"/>
              </a:rPr>
              <a:t>copyright.gov</a:t>
            </a:r>
            <a:r>
              <a:rPr lang="en-US" sz="2000" b="1" dirty="0">
                <a:solidFill>
                  <a:srgbClr val="4477B7"/>
                </a:solidFill>
                <a:latin typeface="Arial" panose="020B0604020202020204"/>
              </a:rPr>
              <a:t>/ai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7B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F4B9E9-24DE-D780-E63F-E73055B927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908" y="552993"/>
            <a:ext cx="4870692" cy="43880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CF6AA5-1F19-2ACD-11A1-1F60DC296114}"/>
              </a:ext>
            </a:extLst>
          </p:cNvPr>
          <p:cNvCxnSpPr/>
          <p:nvPr/>
        </p:nvCxnSpPr>
        <p:spPr>
          <a:xfrm>
            <a:off x="1219200" y="5449560"/>
            <a:ext cx="10016836" cy="0"/>
          </a:xfrm>
          <a:prstGeom prst="line">
            <a:avLst/>
          </a:prstGeom>
          <a:ln w="9525">
            <a:solidFill>
              <a:srgbClr val="4477B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FD3DE74-AACF-6213-B3C2-18C8C90319EB}"/>
              </a:ext>
            </a:extLst>
          </p:cNvPr>
          <p:cNvSpPr txBox="1"/>
          <p:nvPr/>
        </p:nvSpPr>
        <p:spPr>
          <a:xfrm>
            <a:off x="11484429" y="6324600"/>
            <a:ext cx="34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50174072"/>
      </p:ext>
    </p:extLst>
  </p:cSld>
  <p:clrMapOvr>
    <a:masterClrMapping/>
  </p:clrMapOvr>
</p:sld>
</file>

<file path=ppt/theme/theme1.xml><?xml version="1.0" encoding="utf-8"?>
<a:theme xmlns:a="http://schemas.openxmlformats.org/drawingml/2006/main" name="CO Blue">
  <a:themeElements>
    <a:clrScheme name="Copyright Colors 201908">
      <a:dk1>
        <a:srgbClr val="000000"/>
      </a:dk1>
      <a:lt1>
        <a:srgbClr val="FFFFFF"/>
      </a:lt1>
      <a:dk2>
        <a:srgbClr val="003B58"/>
      </a:dk2>
      <a:lt2>
        <a:srgbClr val="E7E6E6"/>
      </a:lt2>
      <a:accent1>
        <a:srgbClr val="003B58"/>
      </a:accent1>
      <a:accent2>
        <a:srgbClr val="4477B7"/>
      </a:accent2>
      <a:accent3>
        <a:srgbClr val="4F5B6E"/>
      </a:accent3>
      <a:accent4>
        <a:srgbClr val="F46D62"/>
      </a:accent4>
      <a:accent5>
        <a:srgbClr val="FFB90D"/>
      </a:accent5>
      <a:accent6>
        <a:srgbClr val="FFB90D"/>
      </a:accent6>
      <a:hlink>
        <a:srgbClr val="4477B7"/>
      </a:hlink>
      <a:folHlink>
        <a:srgbClr val="4F5B6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 Blue Dark">
  <a:themeElements>
    <a:clrScheme name="Copyright Colors 201908">
      <a:dk1>
        <a:srgbClr val="000000"/>
      </a:dk1>
      <a:lt1>
        <a:srgbClr val="FFFFFF"/>
      </a:lt1>
      <a:dk2>
        <a:srgbClr val="003B58"/>
      </a:dk2>
      <a:lt2>
        <a:srgbClr val="E7E6E6"/>
      </a:lt2>
      <a:accent1>
        <a:srgbClr val="003B58"/>
      </a:accent1>
      <a:accent2>
        <a:srgbClr val="4477B7"/>
      </a:accent2>
      <a:accent3>
        <a:srgbClr val="4F5B6E"/>
      </a:accent3>
      <a:accent4>
        <a:srgbClr val="F46D62"/>
      </a:accent4>
      <a:accent5>
        <a:srgbClr val="FFB90D"/>
      </a:accent5>
      <a:accent6>
        <a:srgbClr val="FFB90D"/>
      </a:accent6>
      <a:hlink>
        <a:srgbClr val="4477B7"/>
      </a:hlink>
      <a:folHlink>
        <a:srgbClr val="4F5B6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 Lt Blue">
  <a:themeElements>
    <a:clrScheme name="Copyright Colors 201908">
      <a:dk1>
        <a:srgbClr val="000000"/>
      </a:dk1>
      <a:lt1>
        <a:srgbClr val="FFFFFF"/>
      </a:lt1>
      <a:dk2>
        <a:srgbClr val="003B58"/>
      </a:dk2>
      <a:lt2>
        <a:srgbClr val="E7E6E6"/>
      </a:lt2>
      <a:accent1>
        <a:srgbClr val="003B58"/>
      </a:accent1>
      <a:accent2>
        <a:srgbClr val="4477B7"/>
      </a:accent2>
      <a:accent3>
        <a:srgbClr val="4F5B6E"/>
      </a:accent3>
      <a:accent4>
        <a:srgbClr val="F46D62"/>
      </a:accent4>
      <a:accent5>
        <a:srgbClr val="FFB90D"/>
      </a:accent5>
      <a:accent6>
        <a:srgbClr val="FFB90D"/>
      </a:accent6>
      <a:hlink>
        <a:srgbClr val="4477B7"/>
      </a:hlink>
      <a:folHlink>
        <a:srgbClr val="4F5B6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19980</TotalTime>
  <Words>430</Words>
  <Application>Microsoft Office PowerPoint</Application>
  <PresentationFormat>Widescreen</PresentationFormat>
  <Paragraphs>63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 Regular</vt:lpstr>
      <vt:lpstr>PingFang SC Regular</vt:lpstr>
      <vt:lpstr>Arial</vt:lpstr>
      <vt:lpstr>Calibri</vt:lpstr>
      <vt:lpstr>Cambria</vt:lpstr>
      <vt:lpstr>Wingdings</vt:lpstr>
      <vt:lpstr>CO Blue</vt:lpstr>
      <vt:lpstr>CO Blue Dark</vt:lpstr>
      <vt:lpstr>CO Lt Blue</vt:lpstr>
      <vt:lpstr>Recent Activities of the  United States Copyright Office on  Copyright and Artificial Intelligence </vt:lpstr>
      <vt:lpstr>THE COPYRIGHT OFFICE’S AI INITIATIVE</vt:lpstr>
      <vt:lpstr>A RECENT ENTRANCE TO PARADISE</vt:lpstr>
      <vt:lpstr>ZARYA OF THE DAWN</vt:lpstr>
      <vt:lpstr>THÉÂTRE D'OPÉRA SPATIAL</vt:lpstr>
      <vt:lpstr>PUBLIC NOTICE OF INQUIRY</vt:lpstr>
      <vt:lpstr>PowerPoint Presentation</vt:lpstr>
    </vt:vector>
  </TitlesOfParts>
  <Company>The Library of Congress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 Presentation</dc:title>
  <dc:creator>Gustave Schlesier</dc:creator>
  <cp:lastModifiedBy>Strong, Maria</cp:lastModifiedBy>
  <cp:revision>717</cp:revision>
  <cp:lastPrinted>2023-09-18T19:32:17Z</cp:lastPrinted>
  <dcterms:created xsi:type="dcterms:W3CDTF">2018-06-15T20:35:33Z</dcterms:created>
  <dcterms:modified xsi:type="dcterms:W3CDTF">2023-09-18T19:40:13Z</dcterms:modified>
</cp:coreProperties>
</file>