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1" r:id="rId1"/>
  </p:sldMasterIdLst>
  <p:notesMasterIdLst>
    <p:notesMasterId r:id="rId21"/>
  </p:notesMasterIdLst>
  <p:sldIdLst>
    <p:sldId id="256" r:id="rId2"/>
    <p:sldId id="278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58" r:id="rId13"/>
    <p:sldId id="259" r:id="rId14"/>
    <p:sldId id="260" r:id="rId15"/>
    <p:sldId id="261" r:id="rId16"/>
    <p:sldId id="279" r:id="rId17"/>
    <p:sldId id="263" r:id="rId18"/>
    <p:sldId id="266" r:id="rId19"/>
    <p:sldId id="268" r:id="rId2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Montserrat" panose="00000500000000000000" pitchFamily="2" charset="0"/>
      <p:regular r:id="rId26"/>
      <p:bold r:id="rId27"/>
      <p:italic r:id="rId28"/>
      <p:boldItalic r:id="rId29"/>
    </p:embeddedFont>
    <p:embeddedFont>
      <p:font typeface="Montserrat Light" panose="00000400000000000000" pitchFamily="2" charset="0"/>
      <p:regular r:id="rId30"/>
      <p:bold r:id="rId31"/>
      <p:italic r:id="rId32"/>
      <p:boldItalic r:id="rId33"/>
    </p:embeddedFont>
    <p:embeddedFont>
      <p:font typeface="Montserrat Medium" panose="00000600000000000000" pitchFamily="2" charset="0"/>
      <p:regular r:id="rId34"/>
      <p:bold r:id="rId35"/>
      <p:italic r:id="rId36"/>
      <p:boldItalic r:id="rId37"/>
    </p:embeddedFont>
    <p:embeddedFont>
      <p:font typeface="Montserrat Regular" panose="00000500000000000000" charset="0"/>
      <p:regular r:id="rId38"/>
      <p:bold r:id="rId39"/>
      <p:italic r:id="rId40"/>
      <p:boldItalic r:id="rId41"/>
    </p:embeddedFont>
    <p:embeddedFont>
      <p:font typeface="Montserrat SemiBold" panose="00000700000000000000" pitchFamily="2" charset="0"/>
      <p:regular r:id="rId42"/>
      <p:bold r:id="rId43"/>
      <p:italic r:id="rId44"/>
      <p:boldItalic r:id="rId45"/>
    </p:embeddedFont>
    <p:embeddedFont>
      <p:font typeface="Open Sans" panose="020B0606030504020204" pitchFamily="34" charset="0"/>
      <p:regular r:id="rId46"/>
      <p:bold r:id="rId47"/>
      <p:italic r:id="rId48"/>
      <p:boldItalic r:id="rId49"/>
    </p:embeddedFont>
    <p:embeddedFont>
      <p:font typeface="Open Sans Bold" panose="020B0806030504020204" charset="0"/>
      <p:bold r:id="rId50"/>
      <p:italic r:id="rId51"/>
      <p:boldItalic r:id="rId52"/>
    </p:embeddedFont>
    <p:embeddedFont>
      <p:font typeface="Open Sans Light" panose="020B0306030504020204" pitchFamily="34" charset="0"/>
      <p:regular r:id="rId53"/>
      <p:italic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iana Dalblon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80952" autoAdjust="0"/>
  </p:normalViewPr>
  <p:slideViewPr>
    <p:cSldViewPr snapToGrid="0">
      <p:cViewPr varScale="1">
        <p:scale>
          <a:sx n="118" d="100"/>
          <a:sy n="118" d="100"/>
        </p:scale>
        <p:origin x="15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font" Target="fonts/font26.fntdata"/><Relationship Id="rId50" Type="http://schemas.openxmlformats.org/officeDocument/2006/relationships/font" Target="fonts/font29.fntdata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8.fntdata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3" Type="http://schemas.openxmlformats.org/officeDocument/2006/relationships/font" Target="fonts/font32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font" Target="fonts/font27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3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font" Target="fonts/font25.fntdata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20.fntdata"/><Relationship Id="rId54" Type="http://schemas.openxmlformats.org/officeDocument/2006/relationships/font" Target="fonts/font3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font" Target="fonts/font28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52" Type="http://schemas.openxmlformats.org/officeDocument/2006/relationships/font" Target="fonts/font31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doughnut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A0D9EF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1-6A18-7242-B5C1-2A74D672C085}"/>
              </c:ext>
            </c:extLst>
          </c:dPt>
          <c:dPt>
            <c:idx val="1"/>
            <c:bubble3D val="0"/>
            <c:spPr>
              <a:solidFill>
                <a:srgbClr val="62C1E5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3-6A18-7242-B5C1-2A74D672C085}"/>
              </c:ext>
            </c:extLst>
          </c:dPt>
          <c:dPt>
            <c:idx val="2"/>
            <c:bubble3D val="0"/>
            <c:spPr>
              <a:solidFill>
                <a:srgbClr val="21A7DB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5-6A18-7242-B5C1-2A74D672C085}"/>
              </c:ext>
            </c:extLst>
          </c:dPt>
          <c:dPt>
            <c:idx val="3"/>
            <c:bubble3D val="0"/>
            <c:spPr>
              <a:solidFill>
                <a:srgbClr val="1C96C5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7-6A18-7242-B5C1-2A74D672C085}"/>
              </c:ext>
            </c:extLst>
          </c:dPt>
          <c:dPt>
            <c:idx val="4"/>
            <c:bubble3D val="0"/>
            <c:spPr>
              <a:solidFill>
                <a:srgbClr val="EBEBEB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9-6A18-7242-B5C1-2A74D672C085}"/>
              </c:ext>
            </c:extLst>
          </c:dPt>
          <c:dPt>
            <c:idx val="5"/>
            <c:bubble3D val="0"/>
            <c:spPr>
              <a:solidFill>
                <a:srgbClr val="EBEBEB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B-6A18-7242-B5C1-2A74D672C085}"/>
              </c:ext>
            </c:extLst>
          </c:dPt>
          <c:dPt>
            <c:idx val="6"/>
            <c:bubble3D val="0"/>
            <c:spPr>
              <a:solidFill>
                <a:srgbClr val="EBEBEB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D-6A18-7242-B5C1-2A74D672C085}"/>
              </c:ext>
            </c:extLst>
          </c:dPt>
          <c:cat>
            <c:strRef>
              <c:f>Sheet1!$B$1:$H$1</c:f>
              <c:strCache>
                <c:ptCount val="7"/>
                <c:pt idx="0">
                  <c:v>E-commerce</c:v>
                </c:pt>
                <c:pt idx="1">
                  <c:v>Fintech</c:v>
                </c:pt>
                <c:pt idx="2">
                  <c:v>Life Sciences</c:v>
                </c:pt>
                <c:pt idx="3">
                  <c:v>Tourism</c:v>
                </c:pt>
                <c:pt idx="4">
                  <c:v>NLP</c:v>
                </c:pt>
                <c:pt idx="5">
                  <c:v>Explainability</c:v>
                </c:pt>
                <c:pt idx="6">
                  <c:v>Fraud Detection</c:v>
                </c:pt>
              </c:strCache>
            </c:strRef>
          </c:cat>
          <c:val>
            <c:numRef>
              <c:f>Sheet1!$B$2:$H$2</c:f>
              <c:numCache>
                <c:formatCode>General</c:formatCode>
                <c:ptCount val="7"/>
                <c:pt idx="0">
                  <c:v>75</c:v>
                </c:pt>
                <c:pt idx="1">
                  <c:v>75</c:v>
                </c:pt>
                <c:pt idx="2">
                  <c:v>75</c:v>
                </c:pt>
                <c:pt idx="3">
                  <c:v>75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6A18-7242-B5C1-2A74D672C0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0"/>
        <c:holeSize val="82"/>
      </c:doughnut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doughnut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89358C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1-0941-1940-B0F2-804C8FB8A7F2}"/>
              </c:ext>
            </c:extLst>
          </c:dPt>
          <c:dPt>
            <c:idx val="1"/>
            <c:bubble3D val="0"/>
            <c:spPr>
              <a:solidFill>
                <a:srgbClr val="5F308B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3-0941-1940-B0F2-804C8FB8A7F2}"/>
              </c:ext>
            </c:extLst>
          </c:dPt>
          <c:dPt>
            <c:idx val="2"/>
            <c:bubble3D val="0"/>
            <c:spPr>
              <a:solidFill>
                <a:srgbClr val="2C378B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5-0941-1940-B0F2-804C8FB8A7F2}"/>
              </c:ext>
            </c:extLst>
          </c:dPt>
          <c:dPt>
            <c:idx val="3"/>
            <c:bubble3D val="0"/>
            <c:spPr>
              <a:solidFill>
                <a:srgbClr val="3775B5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7-0941-1940-B0F2-804C8FB8A7F2}"/>
              </c:ext>
            </c:extLst>
          </c:dPt>
          <c:dPt>
            <c:idx val="4"/>
            <c:bubble3D val="0"/>
            <c:spPr>
              <a:solidFill>
                <a:srgbClr val="60B257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9-0941-1940-B0F2-804C8FB8A7F2}"/>
              </c:ext>
            </c:extLst>
          </c:dPt>
          <c:dPt>
            <c:idx val="5"/>
            <c:bubble3D val="0"/>
            <c:spPr>
              <a:solidFill>
                <a:srgbClr val="9BC756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B-0941-1940-B0F2-804C8FB8A7F2}"/>
              </c:ext>
            </c:extLst>
          </c:dPt>
          <c:dPt>
            <c:idx val="6"/>
            <c:bubble3D val="0"/>
            <c:spPr>
              <a:solidFill>
                <a:srgbClr val="F6EE5B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D-0941-1940-B0F2-804C8FB8A7F2}"/>
              </c:ext>
            </c:extLst>
          </c:dPt>
          <c:dPt>
            <c:idx val="7"/>
            <c:bubble3D val="0"/>
            <c:spPr>
              <a:solidFill>
                <a:srgbClr val="F1B458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F-0941-1940-B0F2-804C8FB8A7F2}"/>
              </c:ext>
            </c:extLst>
          </c:dPt>
          <c:dPt>
            <c:idx val="8"/>
            <c:bubble3D val="0"/>
            <c:spPr>
              <a:solidFill>
                <a:srgbClr val="E58A3B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1-0941-1940-B0F2-804C8FB8A7F2}"/>
              </c:ext>
            </c:extLst>
          </c:dPt>
          <c:dPt>
            <c:idx val="9"/>
            <c:bubble3D val="0"/>
            <c:spPr>
              <a:solidFill>
                <a:srgbClr val="CF353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3-0941-1940-B0F2-804C8FB8A7F2}"/>
              </c:ext>
            </c:extLst>
          </c:dPt>
          <c:dPt>
            <c:idx val="10"/>
            <c:bubble3D val="0"/>
            <c:spPr>
              <a:solidFill>
                <a:srgbClr val="3982AA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5-0941-1940-B0F2-804C8FB8A7F2}"/>
              </c:ext>
            </c:extLst>
          </c:dPt>
          <c:dPt>
            <c:idx val="11"/>
            <c:bubble3D val="0"/>
            <c:spPr>
              <a:solidFill>
                <a:srgbClr val="4396C5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7-0941-1940-B0F2-804C8FB8A7F2}"/>
              </c:ext>
            </c:extLst>
          </c:dPt>
          <c:dPt>
            <c:idx val="12"/>
            <c:bubble3D val="0"/>
            <c:spPr>
              <a:solidFill>
                <a:srgbClr val="4BA7DB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9-0941-1940-B0F2-804C8FB8A7F2}"/>
              </c:ext>
            </c:extLst>
          </c:dPt>
          <c:dPt>
            <c:idx val="13"/>
            <c:bubble3D val="0"/>
            <c:spPr>
              <a:solidFill>
                <a:srgbClr val="62C1E5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B-0941-1940-B0F2-804C8FB8A7F2}"/>
              </c:ext>
            </c:extLst>
          </c:dPt>
          <c:dPt>
            <c:idx val="14"/>
            <c:bubble3D val="0"/>
            <c:spPr>
              <a:solidFill>
                <a:srgbClr val="9FD9EF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D-0941-1940-B0F2-804C8FB8A7F2}"/>
              </c:ext>
            </c:extLst>
          </c:dPt>
          <c:dPt>
            <c:idx val="15"/>
            <c:bubble3D val="0"/>
            <c:spPr>
              <a:solidFill>
                <a:srgbClr val="C4E3F1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F-0941-1940-B0F2-804C8FB8A7F2}"/>
              </c:ext>
            </c:extLst>
          </c:dPt>
          <c:dPt>
            <c:idx val="16"/>
            <c:bubble3D val="0"/>
            <c:spPr>
              <a:solidFill>
                <a:srgbClr val="D4F0FD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1-0941-1940-B0F2-804C8FB8A7F2}"/>
              </c:ext>
            </c:extLst>
          </c:dPt>
          <c:cat>
            <c:strRef>
              <c:f>Sheet1!$B$1:$R$1</c:f>
              <c:strCache>
                <c:ptCount val="17"/>
                <c:pt idx="0">
                  <c:v>Automaise</c:v>
                </c:pt>
                <c:pt idx="1">
                  <c:v>Emotai</c:v>
                </c:pt>
                <c:pt idx="2">
                  <c:v>NeuralShift</c:v>
                </c:pt>
                <c:pt idx="3">
                  <c:v>Priberam</c:v>
                </c:pt>
                <c:pt idx="4">
                  <c:v>Sword Health</c:v>
                </c:pt>
                <c:pt idx="5">
                  <c:v>Unbabel</c:v>
                </c:pt>
                <c:pt idx="6">
                  <c:v>VdA</c:v>
                </c:pt>
                <c:pt idx="7">
                  <c:v>Visor.ai</c:v>
                </c:pt>
                <c:pt idx="8">
                  <c:v>YData</c:v>
                </c:pt>
                <c:pt idx="9">
                  <c:v>Yoonik</c:v>
                </c:pt>
                <c:pt idx="10">
                  <c:v>Champalimaud Foundation</c:v>
                </c:pt>
                <c:pt idx="11">
                  <c:v>IT</c:v>
                </c:pt>
                <c:pt idx="12">
                  <c:v>ISR</c:v>
                </c:pt>
                <c:pt idx="13">
                  <c:v>INESC-ID</c:v>
                </c:pt>
                <c:pt idx="14">
                  <c:v>Fraunhofer</c:v>
                </c:pt>
                <c:pt idx="15">
                  <c:v>FEUP</c:v>
                </c:pt>
                <c:pt idx="16">
                  <c:v>CISUC</c:v>
                </c:pt>
              </c:strCache>
            </c:strRef>
          </c:cat>
          <c:val>
            <c:numRef>
              <c:f>Sheet1!$B$2:$R$2</c:f>
              <c:numCache>
                <c:formatCode>General</c:formatCode>
                <c:ptCount val="17"/>
                <c:pt idx="0">
                  <c:v>4.9000000000000004</c:v>
                </c:pt>
                <c:pt idx="1">
                  <c:v>4.9000000000000004</c:v>
                </c:pt>
                <c:pt idx="2">
                  <c:v>4.9000000000000004</c:v>
                </c:pt>
                <c:pt idx="3">
                  <c:v>4.9000000000000004</c:v>
                </c:pt>
                <c:pt idx="4">
                  <c:v>4.9000000000000004</c:v>
                </c:pt>
                <c:pt idx="5">
                  <c:v>4.9000000000000004</c:v>
                </c:pt>
                <c:pt idx="6">
                  <c:v>4.9000000000000004</c:v>
                </c:pt>
                <c:pt idx="7">
                  <c:v>4.9000000000000004</c:v>
                </c:pt>
                <c:pt idx="8">
                  <c:v>4.9000000000000004</c:v>
                </c:pt>
                <c:pt idx="9">
                  <c:v>4.9000000000000004</c:v>
                </c:pt>
                <c:pt idx="10">
                  <c:v>7.1</c:v>
                </c:pt>
                <c:pt idx="11">
                  <c:v>7.1</c:v>
                </c:pt>
                <c:pt idx="12">
                  <c:v>7.1</c:v>
                </c:pt>
                <c:pt idx="13">
                  <c:v>7.1</c:v>
                </c:pt>
                <c:pt idx="14">
                  <c:v>7.1</c:v>
                </c:pt>
                <c:pt idx="15">
                  <c:v>7.1</c:v>
                </c:pt>
                <c:pt idx="16">
                  <c:v>7.1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2-0941-1940-B0F2-804C8FB8A7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0"/>
        <c:holeSize val="67"/>
      </c:doughnut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0b0a5d2753_0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10b0a5d2753_0_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7f26c7b534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27f26c7b534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09147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7f26c7b534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7f26c7b534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7f26c7b53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27f26c7b53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0b0a5d2753_0_6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10b0a5d2753_0_6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They used to put the booking phone number on the side of their planes, it was that important to the business then.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6cc302bb85_21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g6cc302bb85_21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7" name="Shape 22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457200" indent="-298450" defTabSz="914400">
              <a:lnSpc>
                <a:spcPct val="100000"/>
              </a:lnSpc>
              <a:buClr>
                <a:srgbClr val="000000"/>
              </a:buClr>
              <a:buSzPts val="1500"/>
              <a:buFont typeface="Arial"/>
              <a:buChar char="●"/>
              <a:defRPr sz="1500">
                <a:latin typeface="Arial"/>
                <a:ea typeface="Arial"/>
                <a:cs typeface="Arial"/>
                <a:sym typeface="Arial"/>
              </a:defRPr>
            </a:pPr>
            <a:r>
              <a:t>Guiados por estes princípios os membros do Center for Responsible AI irão desenvolver 21 produtos de IA da próxima geração</a:t>
            </a:r>
          </a:p>
          <a:p>
            <a:pPr marL="457200" indent="-298450" defTabSz="914400">
              <a:lnSpc>
                <a:spcPct val="100000"/>
              </a:lnSpc>
              <a:buClr>
                <a:srgbClr val="000000"/>
              </a:buClr>
              <a:buSzPts val="1500"/>
              <a:buFont typeface="Arial"/>
              <a:buChar char="●"/>
              <a:defRPr sz="1500">
                <a:latin typeface="Arial"/>
                <a:ea typeface="Arial"/>
                <a:cs typeface="Arial"/>
                <a:sym typeface="Arial"/>
              </a:defRPr>
            </a:pPr>
            <a:r>
              <a:t>Não sendo possível falar de todos aqui por falta de tempo vou destacar quando desafios concretos de mercado que irão ser atacados por alguns destes produtos  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3" name="Shape 2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457200" indent="-298450" defTabSz="914400">
              <a:lnSpc>
                <a:spcPct val="100000"/>
              </a:lnSpc>
              <a:buClr>
                <a:srgbClr val="000000"/>
              </a:buClr>
              <a:buSzPts val="1500"/>
              <a:buFont typeface="Arial"/>
              <a:buChar char="●"/>
              <a:defRPr sz="15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Dois deles irão atacar desafios da indústria farmacêutica trazidos pela BIAL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1" name="Shape 26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Portugal Health Data Space</a:t>
            </a:r>
          </a:p>
          <a:p>
            <a:r>
              <a:rPr dirty="0"/>
              <a:t>	Start with the 2 hospitals</a:t>
            </a:r>
          </a:p>
          <a:p>
            <a:r>
              <a:rPr dirty="0"/>
              <a:t>	Align with the European Health Data Space</a:t>
            </a:r>
          </a:p>
          <a:p>
            <a:r>
              <a:rPr dirty="0"/>
              <a:t>	Making sure the data is benefiting the person from which it is collected</a:t>
            </a:r>
          </a:p>
          <a:p>
            <a:r>
              <a:rPr dirty="0"/>
              <a:t>	Legal &amp; Ethical protocols</a:t>
            </a:r>
          </a:p>
          <a:p>
            <a:r>
              <a:rPr dirty="0"/>
              <a:t>	Aligned with EU AI Act</a:t>
            </a:r>
          </a:p>
          <a:p>
            <a:r>
              <a:rPr dirty="0"/>
              <a:t>	Enabler of more AI products</a:t>
            </a:r>
          </a:p>
          <a:p>
            <a:r>
              <a:rPr dirty="0"/>
              <a:t>	Forefront of AI in Europe</a:t>
            </a:r>
          </a:p>
          <a:p>
            <a:r>
              <a:rPr dirty="0"/>
              <a:t>	Responsible AI perfect fit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0b0a5d2753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10b0a5d2753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Align to company OKRs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80679e149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280679e149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Align to company OKRs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7f26c7b534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27f26c7b534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7f26c7b534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27f26c7b534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. Cover dark blue">
  <p:cSld name="TITLE_1_1">
    <p:bg>
      <p:bgPr>
        <a:solidFill>
          <a:schemeClr val="accent2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4"/>
          <p:cNvPicPr preferRelativeResize="0"/>
          <p:nvPr/>
        </p:nvPicPr>
        <p:blipFill rotWithShape="1">
          <a:blip r:embed="rId2">
            <a:alphaModFix/>
          </a:blip>
          <a:srcRect r="3975"/>
          <a:stretch/>
        </p:blipFill>
        <p:spPr>
          <a:xfrm>
            <a:off x="-2" y="356625"/>
            <a:ext cx="4423401" cy="450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4"/>
          <p:cNvPicPr preferRelativeResize="0"/>
          <p:nvPr/>
        </p:nvPicPr>
        <p:blipFill rotWithShape="1">
          <a:blip r:embed="rId3">
            <a:alphaModFix/>
          </a:blip>
          <a:srcRect l="10542" t="22345" r="10549" b="22345"/>
          <a:stretch/>
        </p:blipFill>
        <p:spPr>
          <a:xfrm>
            <a:off x="4654306" y="356633"/>
            <a:ext cx="1097283" cy="307238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4654300" y="1510600"/>
            <a:ext cx="4364100" cy="10299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venir"/>
                <a:ea typeface="Avenir"/>
                <a:cs typeface="Avenir"/>
                <a:sym typeface="Aveni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venir"/>
                <a:ea typeface="Avenir"/>
                <a:cs typeface="Avenir"/>
                <a:sym typeface="Aveni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venir"/>
                <a:ea typeface="Avenir"/>
                <a:cs typeface="Avenir"/>
                <a:sym typeface="Aveni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venir"/>
                <a:ea typeface="Avenir"/>
                <a:cs typeface="Avenir"/>
                <a:sym typeface="Aveni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venir"/>
                <a:ea typeface="Avenir"/>
                <a:cs typeface="Avenir"/>
                <a:sym typeface="Aveni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venir"/>
                <a:ea typeface="Avenir"/>
                <a:cs typeface="Avenir"/>
                <a:sym typeface="Aveni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venir"/>
                <a:ea typeface="Avenir"/>
                <a:cs typeface="Avenir"/>
                <a:sym typeface="Aveni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4654300" y="2491550"/>
            <a:ext cx="4364100" cy="465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Montserrat SemiBold"/>
              <a:buNone/>
              <a:defRPr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Medium"/>
              <a:buNone/>
              <a:defRPr sz="1800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Medium"/>
              <a:buNone/>
              <a:defRPr sz="1800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Medium"/>
              <a:buNone/>
              <a:defRPr sz="1800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Medium"/>
              <a:buNone/>
              <a:defRPr sz="1800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Medium"/>
              <a:buNone/>
              <a:defRPr sz="1800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Medium"/>
              <a:buNone/>
              <a:defRPr sz="1800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Medium"/>
              <a:buNone/>
              <a:defRPr sz="1800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Medium"/>
              <a:buNone/>
              <a:defRPr sz="1800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2"/>
          </p:nvPr>
        </p:nvSpPr>
        <p:spPr>
          <a:xfrm>
            <a:off x="4654300" y="4629475"/>
            <a:ext cx="2373000" cy="307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ontserrat SemiBold"/>
              <a:buNone/>
              <a:defRPr sz="8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25">
          <p15:clr>
            <a:srgbClr val="FF00FF"/>
          </p15:clr>
        </p15:guide>
        <p15:guide id="2" pos="5530">
          <p15:clr>
            <a:srgbClr val="FF00FF"/>
          </p15:clr>
        </p15:guide>
        <p15:guide id="3" orient="horz" pos="432">
          <p15:clr>
            <a:srgbClr val="FF00FF"/>
          </p15:clr>
        </p15:guide>
        <p15:guide id="4" orient="horz" pos="3053">
          <p15:clr>
            <a:srgbClr val="FF00FF"/>
          </p15:clr>
        </p15:guide>
        <p15:guide id="5" pos="1014">
          <p15:clr>
            <a:srgbClr val="FF9900"/>
          </p15:clr>
        </p15:guide>
        <p15:guide id="6" pos="1129">
          <p15:clr>
            <a:srgbClr val="FA7B17"/>
          </p15:clr>
        </p15:guide>
        <p15:guide id="7" pos="1918">
          <p15:clr>
            <a:srgbClr val="FA7B17"/>
          </p15:clr>
        </p15:guide>
        <p15:guide id="8" pos="2033">
          <p15:clr>
            <a:srgbClr val="FA7B17"/>
          </p15:clr>
        </p15:guide>
        <p15:guide id="9" pos="2822">
          <p15:clr>
            <a:srgbClr val="FA7B17"/>
          </p15:clr>
        </p15:guide>
        <p15:guide id="10" pos="2932">
          <p15:clr>
            <a:srgbClr val="FA7B17"/>
          </p15:clr>
        </p15:guide>
        <p15:guide id="11" pos="2880">
          <p15:clr>
            <a:srgbClr val="FA7B17"/>
          </p15:clr>
        </p15:guide>
        <p15:guide id="12" pos="3727">
          <p15:clr>
            <a:srgbClr val="FA7B17"/>
          </p15:clr>
        </p15:guide>
        <p15:guide id="13" pos="3842">
          <p15:clr>
            <a:srgbClr val="FA7B17"/>
          </p15:clr>
        </p15:guide>
        <p15:guide id="14" pos="4631">
          <p15:clr>
            <a:srgbClr val="FA7B17"/>
          </p15:clr>
        </p15:guide>
        <p15:guide id="15" pos="4746">
          <p15:clr>
            <a:srgbClr val="FA7B17"/>
          </p15:clr>
        </p15:guide>
        <p15:guide id="16" orient="horz" pos="1620">
          <p15:clr>
            <a:srgbClr val="FA7B17"/>
          </p15:clr>
        </p15:guide>
        <p15:guide id="17" orient="horz" pos="230">
          <p15:clr>
            <a:srgbClr val="FA7B17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image">
  <p:cSld name="TITLE_1_1_3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4"/>
          <p:cNvSpPr/>
          <p:nvPr/>
        </p:nvSpPr>
        <p:spPr>
          <a:xfrm>
            <a:off x="0" y="6099"/>
            <a:ext cx="9144000" cy="5143500"/>
          </a:xfrm>
          <a:prstGeom prst="flowChartProcess">
            <a:avLst/>
          </a:prstGeom>
          <a:solidFill>
            <a:srgbClr val="606060">
              <a:alpha val="31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24"/>
          <p:cNvSpPr txBox="1">
            <a:spLocks noGrp="1"/>
          </p:cNvSpPr>
          <p:nvPr>
            <p:ph type="sldNum" idx="12"/>
          </p:nvPr>
        </p:nvSpPr>
        <p:spPr>
          <a:xfrm>
            <a:off x="8248095" y="4741513"/>
            <a:ext cx="548700" cy="118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 lnSpcReduction="10000"/>
          </a:bodyPr>
          <a:lstStyle>
            <a:lvl1pPr lvl="0" rtl="0">
              <a:buNone/>
              <a:defRPr sz="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3" name="Google Shape;153;p24"/>
          <p:cNvSpPr/>
          <p:nvPr/>
        </p:nvSpPr>
        <p:spPr>
          <a:xfrm>
            <a:off x="8613708" y="230738"/>
            <a:ext cx="164535" cy="131713"/>
          </a:xfrm>
          <a:custGeom>
            <a:avLst/>
            <a:gdLst/>
            <a:ahLst/>
            <a:cxnLst/>
            <a:rect l="l" t="t" r="r" b="b"/>
            <a:pathLst>
              <a:path w="271958" h="207422" extrusionOk="0">
                <a:moveTo>
                  <a:pt x="187833" y="12955"/>
                </a:moveTo>
                <a:cubicBezTo>
                  <a:pt x="204115" y="12955"/>
                  <a:pt x="220246" y="18525"/>
                  <a:pt x="233262" y="29312"/>
                </a:cubicBezTo>
                <a:cubicBezTo>
                  <a:pt x="226657" y="26933"/>
                  <a:pt x="219992" y="25823"/>
                  <a:pt x="213489" y="25823"/>
                </a:cubicBezTo>
                <a:cubicBezTo>
                  <a:pt x="182612" y="25823"/>
                  <a:pt x="155375" y="50869"/>
                  <a:pt x="155435" y="84155"/>
                </a:cubicBezTo>
                <a:lnTo>
                  <a:pt x="155435" y="122995"/>
                </a:lnTo>
                <a:cubicBezTo>
                  <a:pt x="155435" y="141397"/>
                  <a:pt x="144307" y="157981"/>
                  <a:pt x="127287" y="164963"/>
                </a:cubicBezTo>
                <a:cubicBezTo>
                  <a:pt x="121753" y="167210"/>
                  <a:pt x="115951" y="168303"/>
                  <a:pt x="110196" y="168303"/>
                </a:cubicBezTo>
                <a:cubicBezTo>
                  <a:pt x="98252" y="168303"/>
                  <a:pt x="86516" y="163592"/>
                  <a:pt x="77827" y="154708"/>
                </a:cubicBezTo>
                <a:lnTo>
                  <a:pt x="77827" y="154708"/>
                </a:lnTo>
                <a:cubicBezTo>
                  <a:pt x="80021" y="155153"/>
                  <a:pt x="82199" y="155366"/>
                  <a:pt x="84338" y="155366"/>
                </a:cubicBezTo>
                <a:cubicBezTo>
                  <a:pt x="101779" y="155366"/>
                  <a:pt x="116668" y="141200"/>
                  <a:pt x="116668" y="122995"/>
                </a:cubicBezTo>
                <a:lnTo>
                  <a:pt x="116668" y="84155"/>
                </a:lnTo>
                <a:cubicBezTo>
                  <a:pt x="116668" y="56588"/>
                  <a:pt x="132597" y="31422"/>
                  <a:pt x="157545" y="19711"/>
                </a:cubicBezTo>
                <a:cubicBezTo>
                  <a:pt x="167203" y="15178"/>
                  <a:pt x="177548" y="12955"/>
                  <a:pt x="187833" y="12955"/>
                </a:cubicBezTo>
                <a:close/>
                <a:moveTo>
                  <a:pt x="213768" y="38814"/>
                </a:moveTo>
                <a:cubicBezTo>
                  <a:pt x="219523" y="38814"/>
                  <a:pt x="225327" y="39916"/>
                  <a:pt x="230862" y="42186"/>
                </a:cubicBezTo>
                <a:cubicBezTo>
                  <a:pt x="247955" y="49096"/>
                  <a:pt x="259083" y="65753"/>
                  <a:pt x="259010" y="84155"/>
                </a:cubicBezTo>
                <a:lnTo>
                  <a:pt x="259010" y="187729"/>
                </a:lnTo>
                <a:lnTo>
                  <a:pt x="220170" y="187802"/>
                </a:lnTo>
                <a:lnTo>
                  <a:pt x="220170" y="84155"/>
                </a:lnTo>
                <a:cubicBezTo>
                  <a:pt x="220170" y="74408"/>
                  <a:pt x="215878" y="65243"/>
                  <a:pt x="208387" y="59134"/>
                </a:cubicBezTo>
                <a:cubicBezTo>
                  <a:pt x="204677" y="56079"/>
                  <a:pt x="200313" y="53897"/>
                  <a:pt x="195658" y="52733"/>
                </a:cubicBezTo>
                <a:cubicBezTo>
                  <a:pt x="193090" y="52101"/>
                  <a:pt x="190501" y="51791"/>
                  <a:pt x="187913" y="51791"/>
                </a:cubicBezTo>
                <a:cubicBezTo>
                  <a:pt x="185737" y="51791"/>
                  <a:pt x="183562" y="52010"/>
                  <a:pt x="181402" y="52442"/>
                </a:cubicBezTo>
                <a:lnTo>
                  <a:pt x="181402" y="52442"/>
                </a:lnTo>
                <a:cubicBezTo>
                  <a:pt x="190090" y="43558"/>
                  <a:pt x="201825" y="38814"/>
                  <a:pt x="213768" y="38814"/>
                </a:cubicBezTo>
                <a:close/>
                <a:moveTo>
                  <a:pt x="52006" y="19420"/>
                </a:moveTo>
                <a:lnTo>
                  <a:pt x="52006" y="122995"/>
                </a:lnTo>
                <a:cubicBezTo>
                  <a:pt x="51886" y="156296"/>
                  <a:pt x="79138" y="181301"/>
                  <a:pt x="110032" y="181301"/>
                </a:cubicBezTo>
                <a:cubicBezTo>
                  <a:pt x="116520" y="181301"/>
                  <a:pt x="123170" y="180198"/>
                  <a:pt x="129760" y="177837"/>
                </a:cubicBezTo>
                <a:lnTo>
                  <a:pt x="129760" y="177837"/>
                </a:lnTo>
                <a:cubicBezTo>
                  <a:pt x="117038" y="188391"/>
                  <a:pt x="101083" y="194204"/>
                  <a:pt x="84608" y="194204"/>
                </a:cubicBezTo>
                <a:cubicBezTo>
                  <a:pt x="84505" y="194204"/>
                  <a:pt x="84403" y="194203"/>
                  <a:pt x="84301" y="194203"/>
                </a:cubicBezTo>
                <a:cubicBezTo>
                  <a:pt x="44951" y="194203"/>
                  <a:pt x="13093" y="162345"/>
                  <a:pt x="13093" y="122995"/>
                </a:cubicBezTo>
                <a:lnTo>
                  <a:pt x="13093" y="19420"/>
                </a:lnTo>
                <a:close/>
                <a:moveTo>
                  <a:pt x="187875" y="0"/>
                </a:moveTo>
                <a:cubicBezTo>
                  <a:pt x="141398" y="0"/>
                  <a:pt x="103721" y="37677"/>
                  <a:pt x="103721" y="84155"/>
                </a:cubicBezTo>
                <a:lnTo>
                  <a:pt x="103721" y="122995"/>
                </a:lnTo>
                <a:cubicBezTo>
                  <a:pt x="103721" y="130851"/>
                  <a:pt x="98993" y="137906"/>
                  <a:pt x="91720" y="140961"/>
                </a:cubicBezTo>
                <a:cubicBezTo>
                  <a:pt x="89295" y="141959"/>
                  <a:pt x="86779" y="142433"/>
                  <a:pt x="84301" y="142433"/>
                </a:cubicBezTo>
                <a:cubicBezTo>
                  <a:pt x="76671" y="142433"/>
                  <a:pt x="69410" y="137937"/>
                  <a:pt x="66335" y="130414"/>
                </a:cubicBezTo>
                <a:cubicBezTo>
                  <a:pt x="65389" y="128087"/>
                  <a:pt x="64880" y="125541"/>
                  <a:pt x="64880" y="122995"/>
                </a:cubicBezTo>
                <a:lnTo>
                  <a:pt x="64880" y="6473"/>
                </a:lnTo>
                <a:lnTo>
                  <a:pt x="146" y="6473"/>
                </a:lnTo>
                <a:lnTo>
                  <a:pt x="146" y="122995"/>
                </a:lnTo>
                <a:cubicBezTo>
                  <a:pt x="1" y="168382"/>
                  <a:pt x="35859" y="205695"/>
                  <a:pt x="81246" y="207368"/>
                </a:cubicBezTo>
                <a:cubicBezTo>
                  <a:pt x="82254" y="207404"/>
                  <a:pt x="83259" y="207421"/>
                  <a:pt x="84260" y="207421"/>
                </a:cubicBezTo>
                <a:cubicBezTo>
                  <a:pt x="128322" y="207421"/>
                  <a:pt x="165104" y="173267"/>
                  <a:pt x="168091" y="128959"/>
                </a:cubicBezTo>
                <a:cubicBezTo>
                  <a:pt x="168310" y="126996"/>
                  <a:pt x="168382" y="124959"/>
                  <a:pt x="168382" y="122995"/>
                </a:cubicBezTo>
                <a:lnTo>
                  <a:pt x="168382" y="84155"/>
                </a:lnTo>
                <a:cubicBezTo>
                  <a:pt x="168673" y="73608"/>
                  <a:pt x="177256" y="65171"/>
                  <a:pt x="187803" y="65171"/>
                </a:cubicBezTo>
                <a:cubicBezTo>
                  <a:pt x="198422" y="65171"/>
                  <a:pt x="207005" y="73608"/>
                  <a:pt x="207296" y="84155"/>
                </a:cubicBezTo>
                <a:lnTo>
                  <a:pt x="207296" y="200676"/>
                </a:lnTo>
                <a:lnTo>
                  <a:pt x="271957" y="200676"/>
                </a:lnTo>
                <a:lnTo>
                  <a:pt x="271957" y="84155"/>
                </a:lnTo>
                <a:cubicBezTo>
                  <a:pt x="271957" y="82118"/>
                  <a:pt x="271884" y="80154"/>
                  <a:pt x="271666" y="78190"/>
                </a:cubicBezTo>
                <a:cubicBezTo>
                  <a:pt x="268539" y="34186"/>
                  <a:pt x="231953" y="73"/>
                  <a:pt x="1878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" name="Google Shape;154;p24"/>
          <p:cNvGrpSpPr/>
          <p:nvPr/>
        </p:nvGrpSpPr>
        <p:grpSpPr>
          <a:xfrm flipH="1">
            <a:off x="-11173" y="4764124"/>
            <a:ext cx="8430632" cy="73312"/>
            <a:chOff x="240700" y="2803775"/>
            <a:chExt cx="7134325" cy="67050"/>
          </a:xfrm>
        </p:grpSpPr>
        <p:sp>
          <p:nvSpPr>
            <p:cNvPr id="155" name="Google Shape;155;p24"/>
            <p:cNvSpPr/>
            <p:nvPr/>
          </p:nvSpPr>
          <p:spPr>
            <a:xfrm>
              <a:off x="6759775" y="2841575"/>
              <a:ext cx="260375" cy="25"/>
            </a:xfrm>
            <a:custGeom>
              <a:avLst/>
              <a:gdLst/>
              <a:ahLst/>
              <a:cxnLst/>
              <a:rect l="l" t="t" r="r" b="b"/>
              <a:pathLst>
                <a:path w="10415" h="1" fill="none" extrusionOk="0">
                  <a:moveTo>
                    <a:pt x="0" y="1"/>
                  </a:moveTo>
                  <a:lnTo>
                    <a:pt x="10414" y="1"/>
                  </a:lnTo>
                </a:path>
              </a:pathLst>
            </a:custGeom>
            <a:noFill/>
            <a:ln w="5150" cap="flat" cmpd="sng">
              <a:solidFill>
                <a:srgbClr val="FFFFFF"/>
              </a:solidFill>
              <a:prstDash val="solid"/>
              <a:miter lim="34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4"/>
            <p:cNvSpPr/>
            <p:nvPr/>
          </p:nvSpPr>
          <p:spPr>
            <a:xfrm>
              <a:off x="297400" y="2841575"/>
              <a:ext cx="6409125" cy="25"/>
            </a:xfrm>
            <a:custGeom>
              <a:avLst/>
              <a:gdLst/>
              <a:ahLst/>
              <a:cxnLst/>
              <a:rect l="l" t="t" r="r" b="b"/>
              <a:pathLst>
                <a:path w="256365" h="1" fill="none" extrusionOk="0">
                  <a:moveTo>
                    <a:pt x="256364" y="1"/>
                  </a:moveTo>
                  <a:lnTo>
                    <a:pt x="174461" y="1"/>
                  </a:lnTo>
                  <a:lnTo>
                    <a:pt x="4125" y="1"/>
                  </a:lnTo>
                  <a:lnTo>
                    <a:pt x="1" y="1"/>
                  </a:lnTo>
                </a:path>
              </a:pathLst>
            </a:custGeom>
            <a:noFill/>
            <a:ln w="5150" cap="flat" cmpd="sng">
              <a:solidFill>
                <a:srgbClr val="FFFFFF"/>
              </a:solidFill>
              <a:prstDash val="solid"/>
              <a:miter lim="34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4"/>
            <p:cNvSpPr/>
            <p:nvPr/>
          </p:nvSpPr>
          <p:spPr>
            <a:xfrm>
              <a:off x="7021850" y="2803775"/>
              <a:ext cx="67025" cy="67050"/>
            </a:xfrm>
            <a:custGeom>
              <a:avLst/>
              <a:gdLst/>
              <a:ahLst/>
              <a:cxnLst/>
              <a:rect l="l" t="t" r="r" b="b"/>
              <a:pathLst>
                <a:path w="2681" h="2682" fill="none" extrusionOk="0">
                  <a:moveTo>
                    <a:pt x="0" y="1513"/>
                  </a:moveTo>
                  <a:cubicBezTo>
                    <a:pt x="0" y="516"/>
                    <a:pt x="1237" y="1"/>
                    <a:pt x="1959" y="722"/>
                  </a:cubicBezTo>
                  <a:cubicBezTo>
                    <a:pt x="2681" y="1444"/>
                    <a:pt x="2165" y="2681"/>
                    <a:pt x="1134" y="2681"/>
                  </a:cubicBezTo>
                  <a:cubicBezTo>
                    <a:pt x="516" y="2681"/>
                    <a:pt x="0" y="2166"/>
                    <a:pt x="0" y="1513"/>
                  </a:cubicBezTo>
                  <a:close/>
                </a:path>
              </a:pathLst>
            </a:custGeom>
            <a:noFill/>
            <a:ln w="5150" cap="flat" cmpd="sng">
              <a:solidFill>
                <a:srgbClr val="FFFFFF"/>
              </a:solidFill>
              <a:prstDash val="solid"/>
              <a:miter lim="34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4"/>
            <p:cNvSpPr/>
            <p:nvPr/>
          </p:nvSpPr>
          <p:spPr>
            <a:xfrm>
              <a:off x="240700" y="2803775"/>
              <a:ext cx="67025" cy="67050"/>
            </a:xfrm>
            <a:custGeom>
              <a:avLst/>
              <a:gdLst/>
              <a:ahLst/>
              <a:cxnLst/>
              <a:rect l="l" t="t" r="r" b="b"/>
              <a:pathLst>
                <a:path w="2681" h="2682" fill="none" extrusionOk="0">
                  <a:moveTo>
                    <a:pt x="0" y="1513"/>
                  </a:moveTo>
                  <a:cubicBezTo>
                    <a:pt x="0" y="516"/>
                    <a:pt x="1237" y="1"/>
                    <a:pt x="1959" y="722"/>
                  </a:cubicBezTo>
                  <a:cubicBezTo>
                    <a:pt x="2681" y="1444"/>
                    <a:pt x="2165" y="2681"/>
                    <a:pt x="1169" y="2681"/>
                  </a:cubicBezTo>
                  <a:cubicBezTo>
                    <a:pt x="516" y="2681"/>
                    <a:pt x="0" y="2166"/>
                    <a:pt x="0" y="1513"/>
                  </a:cubicBezTo>
                  <a:close/>
                </a:path>
              </a:pathLst>
            </a:custGeom>
            <a:noFill/>
            <a:ln w="5150" cap="flat" cmpd="sng">
              <a:solidFill>
                <a:srgbClr val="FFFFFF"/>
              </a:solidFill>
              <a:prstDash val="solid"/>
              <a:miter lim="34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4"/>
            <p:cNvSpPr/>
            <p:nvPr/>
          </p:nvSpPr>
          <p:spPr>
            <a:xfrm>
              <a:off x="6706500" y="2815800"/>
              <a:ext cx="52425" cy="52450"/>
            </a:xfrm>
            <a:custGeom>
              <a:avLst/>
              <a:gdLst/>
              <a:ahLst/>
              <a:cxnLst/>
              <a:rect l="l" t="t" r="r" b="b"/>
              <a:pathLst>
                <a:path w="2097" h="2098" fill="none" extrusionOk="0">
                  <a:moveTo>
                    <a:pt x="0" y="1"/>
                  </a:moveTo>
                  <a:lnTo>
                    <a:pt x="2097" y="1"/>
                  </a:lnTo>
                  <a:lnTo>
                    <a:pt x="2097" y="2097"/>
                  </a:lnTo>
                  <a:lnTo>
                    <a:pt x="0" y="2097"/>
                  </a:lnTo>
                  <a:close/>
                </a:path>
              </a:pathLst>
            </a:custGeom>
            <a:noFill/>
            <a:ln w="5150" cap="flat" cmpd="sng">
              <a:solidFill>
                <a:srgbClr val="FFFFFF"/>
              </a:solidFill>
              <a:prstDash val="solid"/>
              <a:miter lim="34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4"/>
            <p:cNvSpPr/>
            <p:nvPr/>
          </p:nvSpPr>
          <p:spPr>
            <a:xfrm>
              <a:off x="7077700" y="2841575"/>
              <a:ext cx="297325" cy="25"/>
            </a:xfrm>
            <a:custGeom>
              <a:avLst/>
              <a:gdLst/>
              <a:ahLst/>
              <a:cxnLst/>
              <a:rect l="l" t="t" r="r" b="b"/>
              <a:pathLst>
                <a:path w="11893" h="1" fill="none" extrusionOk="0">
                  <a:moveTo>
                    <a:pt x="0" y="1"/>
                  </a:moveTo>
                  <a:lnTo>
                    <a:pt x="11892" y="1"/>
                  </a:lnTo>
                </a:path>
              </a:pathLst>
            </a:custGeom>
            <a:noFill/>
            <a:ln w="5150" cap="flat" cmpd="sng">
              <a:solidFill>
                <a:srgbClr val="FFFFFF"/>
              </a:solidFill>
              <a:prstDash val="solid"/>
              <a:miter lim="34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" name="Google Shape;161;p24"/>
          <p:cNvSpPr txBox="1">
            <a:spLocks noGrp="1"/>
          </p:cNvSpPr>
          <p:nvPr>
            <p:ph type="subTitle" idx="1"/>
          </p:nvPr>
        </p:nvSpPr>
        <p:spPr>
          <a:xfrm>
            <a:off x="359375" y="275400"/>
            <a:ext cx="1250100" cy="118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ontserrat"/>
              <a:buNone/>
              <a:defRPr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ontserrat"/>
              <a:buNone/>
              <a:defRPr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ontserrat"/>
              <a:buNone/>
              <a:defRPr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ontserrat"/>
              <a:buNone/>
              <a:defRPr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ontserrat"/>
              <a:buNone/>
              <a:defRPr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ontserrat"/>
              <a:buNone/>
              <a:defRPr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ontserrat"/>
              <a:buNone/>
              <a:defRPr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ontserrat"/>
              <a:buNone/>
              <a:defRPr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ontserrat"/>
              <a:buNone/>
              <a:defRPr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62" name="Google Shape;162;p24"/>
          <p:cNvSpPr txBox="1">
            <a:spLocks noGrp="1"/>
          </p:cNvSpPr>
          <p:nvPr>
            <p:ph type="subTitle" idx="2"/>
          </p:nvPr>
        </p:nvSpPr>
        <p:spPr>
          <a:xfrm>
            <a:off x="1792225" y="275393"/>
            <a:ext cx="2688300" cy="107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ontserrat"/>
              <a:buNone/>
              <a:defRPr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ontserrat"/>
              <a:buNone/>
              <a:defRPr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ontserrat"/>
              <a:buNone/>
              <a:defRPr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ontserrat"/>
              <a:buNone/>
              <a:defRPr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ontserrat"/>
              <a:buNone/>
              <a:defRPr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ontserrat"/>
              <a:buNone/>
              <a:defRPr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ontserrat"/>
              <a:buNone/>
              <a:defRPr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ontserrat"/>
              <a:buNone/>
              <a:defRPr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ontserrat"/>
              <a:buNone/>
              <a:defRPr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63" name="Google Shape;163;p24"/>
          <p:cNvSpPr txBox="1"/>
          <p:nvPr/>
        </p:nvSpPr>
        <p:spPr>
          <a:xfrm>
            <a:off x="6897550" y="4846325"/>
            <a:ext cx="1880700" cy="3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None/>
            </a:pPr>
            <a:r>
              <a:rPr lang="en" sz="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Confidentiality level: Internal</a:t>
            </a:r>
            <a:endParaRPr sz="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25">
          <p15:clr>
            <a:srgbClr val="FF00FF"/>
          </p15:clr>
        </p15:guide>
        <p15:guide id="2" pos="5530">
          <p15:clr>
            <a:srgbClr val="FF00FF"/>
          </p15:clr>
        </p15:guide>
        <p15:guide id="3" orient="horz" pos="432">
          <p15:clr>
            <a:srgbClr val="FF00FF"/>
          </p15:clr>
        </p15:guide>
        <p15:guide id="4" orient="horz" pos="3053">
          <p15:clr>
            <a:srgbClr val="FF00FF"/>
          </p15:clr>
        </p15:guide>
        <p15:guide id="5" pos="1014">
          <p15:clr>
            <a:srgbClr val="FF9900"/>
          </p15:clr>
        </p15:guide>
        <p15:guide id="6" pos="1129">
          <p15:clr>
            <a:srgbClr val="FA7B17"/>
          </p15:clr>
        </p15:guide>
        <p15:guide id="7" pos="1918">
          <p15:clr>
            <a:srgbClr val="FA7B17"/>
          </p15:clr>
        </p15:guide>
        <p15:guide id="8" pos="2033">
          <p15:clr>
            <a:srgbClr val="FA7B17"/>
          </p15:clr>
        </p15:guide>
        <p15:guide id="9" pos="2822">
          <p15:clr>
            <a:srgbClr val="FA7B17"/>
          </p15:clr>
        </p15:guide>
        <p15:guide id="10" pos="2932">
          <p15:clr>
            <a:srgbClr val="FA7B17"/>
          </p15:clr>
        </p15:guide>
        <p15:guide id="11" pos="2880">
          <p15:clr>
            <a:srgbClr val="FA7B17"/>
          </p15:clr>
        </p15:guide>
        <p15:guide id="12" pos="3727">
          <p15:clr>
            <a:srgbClr val="FA7B17"/>
          </p15:clr>
        </p15:guide>
        <p15:guide id="13" pos="3842">
          <p15:clr>
            <a:srgbClr val="FA7B17"/>
          </p15:clr>
        </p15:guide>
        <p15:guide id="14" pos="4631">
          <p15:clr>
            <a:srgbClr val="FA7B17"/>
          </p15:clr>
        </p15:guide>
        <p15:guide id="15" pos="4746">
          <p15:clr>
            <a:srgbClr val="FA7B17"/>
          </p15:clr>
        </p15:guide>
        <p15:guide id="16" orient="horz" pos="1620">
          <p15:clr>
            <a:srgbClr val="FA7B17"/>
          </p15:clr>
        </p15:guide>
        <p15:guide id="17" orient="horz" pos="230">
          <p15:clr>
            <a:srgbClr val="FA7B17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le Text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1" cy="572700"/>
          </a:xfrm>
          <a:prstGeom prst="rect">
            <a:avLst/>
          </a:prstGeom>
        </p:spPr>
        <p:txBody>
          <a:bodyPr lIns="243799" tIns="243799" rIns="243799" bIns="243799"/>
          <a:lstStyle>
            <a:lvl1pPr defTabSz="914400">
              <a:lnSpc>
                <a:spcPct val="100000"/>
              </a:lnSpc>
              <a:defRPr sz="2775" b="0" spc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50" name="Body Level One…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1" cy="3416400"/>
          </a:xfrm>
          <a:prstGeom prst="rect">
            <a:avLst/>
          </a:prstGeom>
        </p:spPr>
        <p:txBody>
          <a:bodyPr lIns="243799" tIns="243799" rIns="243799" bIns="243799"/>
          <a:lstStyle>
            <a:lvl1pPr marL="385763" indent="-342900" defTabSz="914400">
              <a:lnSpc>
                <a:spcPct val="115000"/>
              </a:lnSpc>
              <a:spcBef>
                <a:spcPts val="0"/>
              </a:spcBef>
              <a:buClr>
                <a:srgbClr val="595959"/>
              </a:buClr>
              <a:buSzPts val="4800"/>
              <a:buFont typeface="Arial"/>
              <a:buChar char="●"/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32052" indent="-408214" defTabSz="914400">
              <a:lnSpc>
                <a:spcPct val="115000"/>
              </a:lnSpc>
              <a:spcBef>
                <a:spcPts val="0"/>
              </a:spcBef>
              <a:buClr>
                <a:srgbClr val="595959"/>
              </a:buClr>
              <a:buSzPts val="4800"/>
              <a:buFont typeface="Arial"/>
              <a:buChar char="○"/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03502" indent="-408214" defTabSz="914400">
              <a:lnSpc>
                <a:spcPct val="115000"/>
              </a:lnSpc>
              <a:spcBef>
                <a:spcPts val="0"/>
              </a:spcBef>
              <a:buClr>
                <a:srgbClr val="595959"/>
              </a:buClr>
              <a:buSzPts val="4800"/>
              <a:buFont typeface="Arial"/>
              <a:buChar char="■"/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974952" indent="-408214" defTabSz="914400">
              <a:lnSpc>
                <a:spcPct val="115000"/>
              </a:lnSpc>
              <a:spcBef>
                <a:spcPts val="0"/>
              </a:spcBef>
              <a:buClr>
                <a:srgbClr val="595959"/>
              </a:buClr>
              <a:buSzPts val="4800"/>
              <a:buFont typeface="Arial"/>
              <a:buChar char="●"/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146402" indent="-408214" defTabSz="914400">
              <a:lnSpc>
                <a:spcPct val="115000"/>
              </a:lnSpc>
              <a:spcBef>
                <a:spcPts val="0"/>
              </a:spcBef>
              <a:buClr>
                <a:srgbClr val="595959"/>
              </a:buClr>
              <a:buSzPts val="4800"/>
              <a:buFont typeface="Arial"/>
              <a:buChar char="○"/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95814" y="4696799"/>
            <a:ext cx="325344" cy="326437"/>
          </a:xfrm>
          <a:prstGeom prst="rect">
            <a:avLst/>
          </a:prstGeom>
        </p:spPr>
        <p:txBody>
          <a:bodyPr lIns="243799" tIns="243799" rIns="243799" bIns="243799" anchor="ctr">
            <a:normAutofit/>
          </a:bodyPr>
          <a:lstStyle>
            <a:lvl1pPr algn="r" defTabSz="914400">
              <a:defRPr sz="975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6523492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227232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" type="title">
  <p:cSld name="Blu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50" tIns="68550" rIns="68550" bIns="68550" anchor="t" anchorCtr="0">
            <a:noAutofit/>
          </a:bodyPr>
          <a:lstStyle>
            <a:lvl1pPr lvl="0" algn="r">
              <a:buNone/>
              <a:defRPr sz="1300">
                <a:solidFill>
                  <a:srgbClr val="4E586E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300">
                <a:solidFill>
                  <a:srgbClr val="4E586E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300">
                <a:solidFill>
                  <a:srgbClr val="4E586E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300">
                <a:solidFill>
                  <a:srgbClr val="4E586E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300">
                <a:solidFill>
                  <a:srgbClr val="4E586E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300">
                <a:solidFill>
                  <a:srgbClr val="4E586E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300">
                <a:solidFill>
                  <a:srgbClr val="4E586E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300">
                <a:solidFill>
                  <a:srgbClr val="4E586E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300">
                <a:solidFill>
                  <a:srgbClr val="4E586E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5985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. Cover bright blue">
  <p:cSld name="TITLE_1_1_5">
    <p:bg>
      <p:bgPr>
        <a:solidFill>
          <a:schemeClr val="accent2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5"/>
          <p:cNvPicPr preferRelativeResize="0"/>
          <p:nvPr/>
        </p:nvPicPr>
        <p:blipFill rotWithShape="1">
          <a:blip r:embed="rId2">
            <a:alphaModFix/>
          </a:blip>
          <a:srcRect r="3975"/>
          <a:stretch/>
        </p:blipFill>
        <p:spPr>
          <a:xfrm>
            <a:off x="4720598" y="356625"/>
            <a:ext cx="4423401" cy="450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5"/>
          <p:cNvPicPr preferRelativeResize="0"/>
          <p:nvPr/>
        </p:nvPicPr>
        <p:blipFill rotWithShape="1">
          <a:blip r:embed="rId3">
            <a:alphaModFix/>
          </a:blip>
          <a:srcRect l="10542" t="22345" r="10549" b="22345"/>
          <a:stretch/>
        </p:blipFill>
        <p:spPr>
          <a:xfrm>
            <a:off x="356631" y="356633"/>
            <a:ext cx="1097283" cy="307238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356625" y="1510600"/>
            <a:ext cx="4364100" cy="10299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venir"/>
                <a:ea typeface="Avenir"/>
                <a:cs typeface="Avenir"/>
                <a:sym typeface="Aveni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venir"/>
                <a:ea typeface="Avenir"/>
                <a:cs typeface="Avenir"/>
                <a:sym typeface="Aveni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venir"/>
                <a:ea typeface="Avenir"/>
                <a:cs typeface="Avenir"/>
                <a:sym typeface="Aveni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venir"/>
                <a:ea typeface="Avenir"/>
                <a:cs typeface="Avenir"/>
                <a:sym typeface="Aveni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venir"/>
                <a:ea typeface="Avenir"/>
                <a:cs typeface="Avenir"/>
                <a:sym typeface="Aveni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venir"/>
                <a:ea typeface="Avenir"/>
                <a:cs typeface="Avenir"/>
                <a:sym typeface="Aveni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venir"/>
                <a:ea typeface="Avenir"/>
                <a:cs typeface="Avenir"/>
                <a:sym typeface="Aveni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ubTitle" idx="1"/>
          </p:nvPr>
        </p:nvSpPr>
        <p:spPr>
          <a:xfrm>
            <a:off x="356625" y="2491550"/>
            <a:ext cx="4364100" cy="465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Montserrat SemiBold"/>
              <a:buNone/>
              <a:defRPr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Medium"/>
              <a:buNone/>
              <a:defRPr sz="1800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Medium"/>
              <a:buNone/>
              <a:defRPr sz="1800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Medium"/>
              <a:buNone/>
              <a:defRPr sz="1800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Medium"/>
              <a:buNone/>
              <a:defRPr sz="1800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Medium"/>
              <a:buNone/>
              <a:defRPr sz="1800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Medium"/>
              <a:buNone/>
              <a:defRPr sz="1800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Medium"/>
              <a:buNone/>
              <a:defRPr sz="1800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Medium"/>
              <a:buNone/>
              <a:defRPr sz="1800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ubTitle" idx="2"/>
          </p:nvPr>
        </p:nvSpPr>
        <p:spPr>
          <a:xfrm>
            <a:off x="356625" y="4629475"/>
            <a:ext cx="2373000" cy="307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ontserrat SemiBold"/>
              <a:buNone/>
              <a:defRPr sz="8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25">
          <p15:clr>
            <a:srgbClr val="FF00FF"/>
          </p15:clr>
        </p15:guide>
        <p15:guide id="2" pos="5530">
          <p15:clr>
            <a:srgbClr val="FF00FF"/>
          </p15:clr>
        </p15:guide>
        <p15:guide id="3" orient="horz" pos="432">
          <p15:clr>
            <a:srgbClr val="FF00FF"/>
          </p15:clr>
        </p15:guide>
        <p15:guide id="4" orient="horz" pos="3053">
          <p15:clr>
            <a:srgbClr val="FF00FF"/>
          </p15:clr>
        </p15:guide>
        <p15:guide id="5" pos="1014">
          <p15:clr>
            <a:srgbClr val="FF9900"/>
          </p15:clr>
        </p15:guide>
        <p15:guide id="6" pos="1129">
          <p15:clr>
            <a:srgbClr val="FA7B17"/>
          </p15:clr>
        </p15:guide>
        <p15:guide id="7" pos="1918">
          <p15:clr>
            <a:srgbClr val="FA7B17"/>
          </p15:clr>
        </p15:guide>
        <p15:guide id="8" pos="2033">
          <p15:clr>
            <a:srgbClr val="FA7B17"/>
          </p15:clr>
        </p15:guide>
        <p15:guide id="9" pos="2822">
          <p15:clr>
            <a:srgbClr val="FA7B17"/>
          </p15:clr>
        </p15:guide>
        <p15:guide id="10" pos="2932">
          <p15:clr>
            <a:srgbClr val="FA7B17"/>
          </p15:clr>
        </p15:guide>
        <p15:guide id="11" pos="2880">
          <p15:clr>
            <a:srgbClr val="FA7B17"/>
          </p15:clr>
        </p15:guide>
        <p15:guide id="12" pos="3727">
          <p15:clr>
            <a:srgbClr val="FA7B17"/>
          </p15:clr>
        </p15:guide>
        <p15:guide id="13" pos="3842">
          <p15:clr>
            <a:srgbClr val="FA7B17"/>
          </p15:clr>
        </p15:guide>
        <p15:guide id="14" pos="4631">
          <p15:clr>
            <a:srgbClr val="FA7B17"/>
          </p15:clr>
        </p15:guide>
        <p15:guide id="15" pos="4746">
          <p15:clr>
            <a:srgbClr val="FA7B17"/>
          </p15:clr>
        </p15:guide>
        <p15:guide id="16" orient="horz" pos="1620">
          <p15:clr>
            <a:srgbClr val="FA7B17"/>
          </p15:clr>
        </p15:guide>
        <p15:guide id="17" orient="horz" pos="230">
          <p15:clr>
            <a:srgbClr val="FA7B17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. Cover bright blue 1">
  <p:cSld name="TITLE_1_1_5_2">
    <p:bg>
      <p:bgPr>
        <a:solidFill>
          <a:schemeClr val="dk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6"/>
          <p:cNvPicPr preferRelativeResize="0"/>
          <p:nvPr/>
        </p:nvPicPr>
        <p:blipFill rotWithShape="1">
          <a:blip r:embed="rId2">
            <a:alphaModFix/>
          </a:blip>
          <a:srcRect r="3975"/>
          <a:stretch/>
        </p:blipFill>
        <p:spPr>
          <a:xfrm>
            <a:off x="4720598" y="356625"/>
            <a:ext cx="4423401" cy="450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6"/>
          <p:cNvPicPr preferRelativeResize="0"/>
          <p:nvPr/>
        </p:nvPicPr>
        <p:blipFill rotWithShape="1">
          <a:blip r:embed="rId3">
            <a:alphaModFix/>
          </a:blip>
          <a:srcRect l="10542" t="22345" r="10549" b="22345"/>
          <a:stretch/>
        </p:blipFill>
        <p:spPr>
          <a:xfrm>
            <a:off x="356631" y="356633"/>
            <a:ext cx="1097283" cy="307238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6"/>
          <p:cNvSpPr txBox="1">
            <a:spLocks noGrp="1"/>
          </p:cNvSpPr>
          <p:nvPr>
            <p:ph type="title"/>
          </p:nvPr>
        </p:nvSpPr>
        <p:spPr>
          <a:xfrm>
            <a:off x="356625" y="1510600"/>
            <a:ext cx="4364100" cy="10299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venir"/>
                <a:ea typeface="Avenir"/>
                <a:cs typeface="Avenir"/>
                <a:sym typeface="Aveni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venir"/>
                <a:ea typeface="Avenir"/>
                <a:cs typeface="Avenir"/>
                <a:sym typeface="Aveni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venir"/>
                <a:ea typeface="Avenir"/>
                <a:cs typeface="Avenir"/>
                <a:sym typeface="Aveni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venir"/>
                <a:ea typeface="Avenir"/>
                <a:cs typeface="Avenir"/>
                <a:sym typeface="Aveni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venir"/>
                <a:ea typeface="Avenir"/>
                <a:cs typeface="Avenir"/>
                <a:sym typeface="Aveni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venir"/>
                <a:ea typeface="Avenir"/>
                <a:cs typeface="Avenir"/>
                <a:sym typeface="Aveni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venir"/>
                <a:ea typeface="Avenir"/>
                <a:cs typeface="Avenir"/>
                <a:sym typeface="Aveni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subTitle" idx="1"/>
          </p:nvPr>
        </p:nvSpPr>
        <p:spPr>
          <a:xfrm>
            <a:off x="356625" y="2491550"/>
            <a:ext cx="4364100" cy="465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Montserrat SemiBold"/>
              <a:buNone/>
              <a:defRPr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Medium"/>
              <a:buNone/>
              <a:defRPr sz="1800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Medium"/>
              <a:buNone/>
              <a:defRPr sz="1800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Medium"/>
              <a:buNone/>
              <a:defRPr sz="1800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Medium"/>
              <a:buNone/>
              <a:defRPr sz="1800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Medium"/>
              <a:buNone/>
              <a:defRPr sz="1800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Medium"/>
              <a:buNone/>
              <a:defRPr sz="1800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Medium"/>
              <a:buNone/>
              <a:defRPr sz="1800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Medium"/>
              <a:buNone/>
              <a:defRPr sz="1800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ubTitle" idx="2"/>
          </p:nvPr>
        </p:nvSpPr>
        <p:spPr>
          <a:xfrm>
            <a:off x="356625" y="4629475"/>
            <a:ext cx="2373000" cy="307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ontserrat SemiBold"/>
              <a:buNone/>
              <a:defRPr sz="8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25">
          <p15:clr>
            <a:srgbClr val="FF00FF"/>
          </p15:clr>
        </p15:guide>
        <p15:guide id="2" pos="5530">
          <p15:clr>
            <a:srgbClr val="FF00FF"/>
          </p15:clr>
        </p15:guide>
        <p15:guide id="3" orient="horz" pos="432">
          <p15:clr>
            <a:srgbClr val="FF00FF"/>
          </p15:clr>
        </p15:guide>
        <p15:guide id="4" orient="horz" pos="3053">
          <p15:clr>
            <a:srgbClr val="FF00FF"/>
          </p15:clr>
        </p15:guide>
        <p15:guide id="5" pos="1014">
          <p15:clr>
            <a:srgbClr val="FF9900"/>
          </p15:clr>
        </p15:guide>
        <p15:guide id="6" pos="1129">
          <p15:clr>
            <a:srgbClr val="FA7B17"/>
          </p15:clr>
        </p15:guide>
        <p15:guide id="7" pos="1918">
          <p15:clr>
            <a:srgbClr val="FA7B17"/>
          </p15:clr>
        </p15:guide>
        <p15:guide id="8" pos="2033">
          <p15:clr>
            <a:srgbClr val="FA7B17"/>
          </p15:clr>
        </p15:guide>
        <p15:guide id="9" pos="2822">
          <p15:clr>
            <a:srgbClr val="FA7B17"/>
          </p15:clr>
        </p15:guide>
        <p15:guide id="10" pos="2932">
          <p15:clr>
            <a:srgbClr val="FA7B17"/>
          </p15:clr>
        </p15:guide>
        <p15:guide id="11" pos="2880">
          <p15:clr>
            <a:srgbClr val="FA7B17"/>
          </p15:clr>
        </p15:guide>
        <p15:guide id="12" pos="3727">
          <p15:clr>
            <a:srgbClr val="FA7B17"/>
          </p15:clr>
        </p15:guide>
        <p15:guide id="13" pos="3842">
          <p15:clr>
            <a:srgbClr val="FA7B17"/>
          </p15:clr>
        </p15:guide>
        <p15:guide id="14" pos="4631">
          <p15:clr>
            <a:srgbClr val="FA7B17"/>
          </p15:clr>
        </p15:guide>
        <p15:guide id="15" pos="4746">
          <p15:clr>
            <a:srgbClr val="FA7B17"/>
          </p15:clr>
        </p15:guide>
        <p15:guide id="16" orient="horz" pos="1620">
          <p15:clr>
            <a:srgbClr val="FA7B17"/>
          </p15:clr>
        </p15:guide>
        <p15:guide id="17" orient="horz" pos="230">
          <p15:clr>
            <a:srgbClr val="FA7B17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 Cover off white">
  <p:cSld name="TITLE_1_1_5_1">
    <p:bg>
      <p:bgPr>
        <a:solidFill>
          <a:srgbClr val="FAF5EB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7"/>
          <p:cNvPicPr preferRelativeResize="0"/>
          <p:nvPr/>
        </p:nvPicPr>
        <p:blipFill rotWithShape="1">
          <a:blip r:embed="rId2">
            <a:alphaModFix/>
          </a:blip>
          <a:srcRect r="3975"/>
          <a:stretch/>
        </p:blipFill>
        <p:spPr>
          <a:xfrm>
            <a:off x="4720598" y="356625"/>
            <a:ext cx="4423401" cy="45034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7"/>
          <p:cNvSpPr txBox="1">
            <a:spLocks noGrp="1"/>
          </p:cNvSpPr>
          <p:nvPr>
            <p:ph type="title"/>
          </p:nvPr>
        </p:nvSpPr>
        <p:spPr>
          <a:xfrm>
            <a:off x="356625" y="1510600"/>
            <a:ext cx="4364100" cy="10299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venir"/>
                <a:ea typeface="Avenir"/>
                <a:cs typeface="Avenir"/>
                <a:sym typeface="Aveni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venir"/>
                <a:ea typeface="Avenir"/>
                <a:cs typeface="Avenir"/>
                <a:sym typeface="Aveni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venir"/>
                <a:ea typeface="Avenir"/>
                <a:cs typeface="Avenir"/>
                <a:sym typeface="Aveni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venir"/>
                <a:ea typeface="Avenir"/>
                <a:cs typeface="Avenir"/>
                <a:sym typeface="Aveni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venir"/>
                <a:ea typeface="Avenir"/>
                <a:cs typeface="Avenir"/>
                <a:sym typeface="Aveni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venir"/>
                <a:ea typeface="Avenir"/>
                <a:cs typeface="Avenir"/>
                <a:sym typeface="Aveni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venir"/>
                <a:ea typeface="Avenir"/>
                <a:cs typeface="Avenir"/>
                <a:sym typeface="Aveni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subTitle" idx="1"/>
          </p:nvPr>
        </p:nvSpPr>
        <p:spPr>
          <a:xfrm>
            <a:off x="356625" y="2491550"/>
            <a:ext cx="4364100" cy="465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Font typeface="Montserrat SemiBold"/>
              <a:buNone/>
              <a:defRPr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Medium"/>
              <a:buNone/>
              <a:defRPr sz="1800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Medium"/>
              <a:buNone/>
              <a:defRPr sz="1800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Medium"/>
              <a:buNone/>
              <a:defRPr sz="1800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Medium"/>
              <a:buNone/>
              <a:defRPr sz="1800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Medium"/>
              <a:buNone/>
              <a:defRPr sz="1800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Medium"/>
              <a:buNone/>
              <a:defRPr sz="1800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Medium"/>
              <a:buNone/>
              <a:defRPr sz="1800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Medium"/>
              <a:buNone/>
              <a:defRPr sz="1800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subTitle" idx="2"/>
          </p:nvPr>
        </p:nvSpPr>
        <p:spPr>
          <a:xfrm>
            <a:off x="356625" y="4629475"/>
            <a:ext cx="2373000" cy="307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"/>
              <a:buFont typeface="Montserrat SemiBold"/>
              <a:buNone/>
              <a:defRPr sz="800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grpSp>
        <p:nvGrpSpPr>
          <p:cNvPr id="77" name="Google Shape;77;p17"/>
          <p:cNvGrpSpPr/>
          <p:nvPr/>
        </p:nvGrpSpPr>
        <p:grpSpPr>
          <a:xfrm>
            <a:off x="356587" y="378523"/>
            <a:ext cx="1097107" cy="280473"/>
            <a:chOff x="1074650" y="2121350"/>
            <a:chExt cx="5444700" cy="1391925"/>
          </a:xfrm>
        </p:grpSpPr>
        <p:sp>
          <p:nvSpPr>
            <p:cNvPr id="78" name="Google Shape;78;p17"/>
            <p:cNvSpPr/>
            <p:nvPr/>
          </p:nvSpPr>
          <p:spPr>
            <a:xfrm>
              <a:off x="1074650" y="2121350"/>
              <a:ext cx="1798375" cy="1391925"/>
            </a:xfrm>
            <a:custGeom>
              <a:avLst/>
              <a:gdLst/>
              <a:ahLst/>
              <a:cxnLst/>
              <a:rect l="l" t="t" r="r" b="b"/>
              <a:pathLst>
                <a:path w="71935" h="55677" extrusionOk="0">
                  <a:moveTo>
                    <a:pt x="49910" y="3782"/>
                  </a:moveTo>
                  <a:cubicBezTo>
                    <a:pt x="53975" y="3782"/>
                    <a:pt x="57945" y="5200"/>
                    <a:pt x="61159" y="7847"/>
                  </a:cubicBezTo>
                  <a:cubicBezTo>
                    <a:pt x="59363" y="6996"/>
                    <a:pt x="57472" y="6618"/>
                    <a:pt x="55487" y="6618"/>
                  </a:cubicBezTo>
                  <a:cubicBezTo>
                    <a:pt x="47925" y="6618"/>
                    <a:pt x="41876" y="12384"/>
                    <a:pt x="40647" y="20135"/>
                  </a:cubicBezTo>
                  <a:cubicBezTo>
                    <a:pt x="40458" y="20986"/>
                    <a:pt x="40363" y="21836"/>
                    <a:pt x="40363" y="22687"/>
                  </a:cubicBezTo>
                  <a:lnTo>
                    <a:pt x="40363" y="32990"/>
                  </a:lnTo>
                  <a:cubicBezTo>
                    <a:pt x="40363" y="34314"/>
                    <a:pt x="40174" y="35637"/>
                    <a:pt x="39985" y="36960"/>
                  </a:cubicBezTo>
                  <a:cubicBezTo>
                    <a:pt x="38284" y="42821"/>
                    <a:pt x="33557" y="46791"/>
                    <a:pt x="27602" y="46791"/>
                  </a:cubicBezTo>
                  <a:cubicBezTo>
                    <a:pt x="23916" y="46791"/>
                    <a:pt x="20418" y="45184"/>
                    <a:pt x="18055" y="42254"/>
                  </a:cubicBezTo>
                  <a:lnTo>
                    <a:pt x="18055" y="42254"/>
                  </a:lnTo>
                  <a:cubicBezTo>
                    <a:pt x="19284" y="42915"/>
                    <a:pt x="20702" y="43199"/>
                    <a:pt x="22120" y="43293"/>
                  </a:cubicBezTo>
                  <a:cubicBezTo>
                    <a:pt x="27413" y="43293"/>
                    <a:pt x="31667" y="38756"/>
                    <a:pt x="31667" y="32990"/>
                  </a:cubicBezTo>
                  <a:lnTo>
                    <a:pt x="31667" y="22687"/>
                  </a:lnTo>
                  <a:cubicBezTo>
                    <a:pt x="31667" y="12100"/>
                    <a:pt x="39607" y="3782"/>
                    <a:pt x="49910" y="3782"/>
                  </a:cubicBezTo>
                  <a:close/>
                  <a:moveTo>
                    <a:pt x="55393" y="8697"/>
                  </a:moveTo>
                  <a:cubicBezTo>
                    <a:pt x="60781" y="8792"/>
                    <a:pt x="65507" y="12100"/>
                    <a:pt x="67303" y="17110"/>
                  </a:cubicBezTo>
                  <a:cubicBezTo>
                    <a:pt x="67776" y="19000"/>
                    <a:pt x="68154" y="20796"/>
                    <a:pt x="68154" y="22687"/>
                  </a:cubicBezTo>
                  <a:lnTo>
                    <a:pt x="68154" y="51328"/>
                  </a:lnTo>
                  <a:lnTo>
                    <a:pt x="59457" y="51328"/>
                  </a:lnTo>
                  <a:lnTo>
                    <a:pt x="59457" y="22687"/>
                  </a:lnTo>
                  <a:cubicBezTo>
                    <a:pt x="59457" y="16921"/>
                    <a:pt x="55204" y="12478"/>
                    <a:pt x="49910" y="12478"/>
                  </a:cubicBezTo>
                  <a:cubicBezTo>
                    <a:pt x="48398" y="12478"/>
                    <a:pt x="46980" y="12762"/>
                    <a:pt x="45751" y="13424"/>
                  </a:cubicBezTo>
                  <a:cubicBezTo>
                    <a:pt x="48020" y="10399"/>
                    <a:pt x="51612" y="8697"/>
                    <a:pt x="55393" y="8697"/>
                  </a:cubicBezTo>
                  <a:close/>
                  <a:moveTo>
                    <a:pt x="12573" y="4349"/>
                  </a:moveTo>
                  <a:lnTo>
                    <a:pt x="12573" y="32329"/>
                  </a:lnTo>
                  <a:lnTo>
                    <a:pt x="12573" y="32423"/>
                  </a:lnTo>
                  <a:lnTo>
                    <a:pt x="12573" y="32801"/>
                  </a:lnTo>
                  <a:lnTo>
                    <a:pt x="12573" y="32896"/>
                  </a:lnTo>
                  <a:lnTo>
                    <a:pt x="12573" y="34030"/>
                  </a:lnTo>
                  <a:cubicBezTo>
                    <a:pt x="13235" y="42537"/>
                    <a:pt x="19662" y="48870"/>
                    <a:pt x="27508" y="48870"/>
                  </a:cubicBezTo>
                  <a:cubicBezTo>
                    <a:pt x="29776" y="48870"/>
                    <a:pt x="31951" y="48398"/>
                    <a:pt x="33841" y="47453"/>
                  </a:cubicBezTo>
                  <a:lnTo>
                    <a:pt x="33841" y="47453"/>
                  </a:lnTo>
                  <a:cubicBezTo>
                    <a:pt x="30717" y="50209"/>
                    <a:pt x="26610" y="51805"/>
                    <a:pt x="22389" y="51805"/>
                  </a:cubicBezTo>
                  <a:cubicBezTo>
                    <a:pt x="22268" y="51805"/>
                    <a:pt x="22147" y="51803"/>
                    <a:pt x="22025" y="51801"/>
                  </a:cubicBezTo>
                  <a:lnTo>
                    <a:pt x="22025" y="51801"/>
                  </a:lnTo>
                  <a:lnTo>
                    <a:pt x="22120" y="51895"/>
                  </a:lnTo>
                  <a:cubicBezTo>
                    <a:pt x="11817" y="51895"/>
                    <a:pt x="3876" y="43577"/>
                    <a:pt x="3876" y="32990"/>
                  </a:cubicBezTo>
                  <a:lnTo>
                    <a:pt x="3876" y="4349"/>
                  </a:lnTo>
                  <a:close/>
                  <a:moveTo>
                    <a:pt x="49910" y="1"/>
                  </a:moveTo>
                  <a:cubicBezTo>
                    <a:pt x="37528" y="1"/>
                    <a:pt x="27791" y="10021"/>
                    <a:pt x="27791" y="22687"/>
                  </a:cubicBezTo>
                  <a:lnTo>
                    <a:pt x="27791" y="32990"/>
                  </a:lnTo>
                  <a:cubicBezTo>
                    <a:pt x="27791" y="36677"/>
                    <a:pt x="25334" y="39418"/>
                    <a:pt x="22120" y="39418"/>
                  </a:cubicBezTo>
                  <a:cubicBezTo>
                    <a:pt x="18811" y="39418"/>
                    <a:pt x="16354" y="36677"/>
                    <a:pt x="16354" y="32990"/>
                  </a:cubicBezTo>
                  <a:lnTo>
                    <a:pt x="16354" y="568"/>
                  </a:lnTo>
                  <a:lnTo>
                    <a:pt x="1" y="568"/>
                  </a:lnTo>
                  <a:lnTo>
                    <a:pt x="1" y="32990"/>
                  </a:lnTo>
                  <a:cubicBezTo>
                    <a:pt x="1" y="45657"/>
                    <a:pt x="9737" y="55676"/>
                    <a:pt x="22120" y="55676"/>
                  </a:cubicBezTo>
                  <a:cubicBezTo>
                    <a:pt x="34408" y="55676"/>
                    <a:pt x="44144" y="45657"/>
                    <a:pt x="44144" y="32990"/>
                  </a:cubicBezTo>
                  <a:lnTo>
                    <a:pt x="44144" y="22687"/>
                  </a:lnTo>
                  <a:cubicBezTo>
                    <a:pt x="44144" y="19000"/>
                    <a:pt x="46602" y="16165"/>
                    <a:pt x="49910" y="16165"/>
                  </a:cubicBezTo>
                  <a:cubicBezTo>
                    <a:pt x="53124" y="16165"/>
                    <a:pt x="55582" y="19000"/>
                    <a:pt x="55582" y="22687"/>
                  </a:cubicBezTo>
                  <a:lnTo>
                    <a:pt x="55582" y="55109"/>
                  </a:lnTo>
                  <a:lnTo>
                    <a:pt x="71935" y="55109"/>
                  </a:lnTo>
                  <a:lnTo>
                    <a:pt x="71935" y="22687"/>
                  </a:lnTo>
                  <a:cubicBezTo>
                    <a:pt x="71935" y="10021"/>
                    <a:pt x="62293" y="1"/>
                    <a:pt x="49910" y="1"/>
                  </a:cubicBezTo>
                  <a:close/>
                </a:path>
              </a:pathLst>
            </a:custGeom>
            <a:solidFill>
              <a:srgbClr val="3842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7"/>
            <p:cNvSpPr/>
            <p:nvPr/>
          </p:nvSpPr>
          <p:spPr>
            <a:xfrm>
              <a:off x="6370450" y="2475825"/>
              <a:ext cx="148900" cy="666425"/>
            </a:xfrm>
            <a:custGeom>
              <a:avLst/>
              <a:gdLst/>
              <a:ahLst/>
              <a:cxnLst/>
              <a:rect l="l" t="t" r="r" b="b"/>
              <a:pathLst>
                <a:path w="5956" h="26657" extrusionOk="0">
                  <a:moveTo>
                    <a:pt x="0" y="1"/>
                  </a:moveTo>
                  <a:lnTo>
                    <a:pt x="0" y="26657"/>
                  </a:lnTo>
                  <a:lnTo>
                    <a:pt x="5955" y="26657"/>
                  </a:lnTo>
                  <a:lnTo>
                    <a:pt x="5955" y="1"/>
                  </a:lnTo>
                  <a:close/>
                </a:path>
              </a:pathLst>
            </a:custGeom>
            <a:solidFill>
              <a:srgbClr val="3842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7"/>
            <p:cNvSpPr/>
            <p:nvPr/>
          </p:nvSpPr>
          <p:spPr>
            <a:xfrm>
              <a:off x="5850550" y="2688500"/>
              <a:ext cx="458475" cy="467925"/>
            </a:xfrm>
            <a:custGeom>
              <a:avLst/>
              <a:gdLst/>
              <a:ahLst/>
              <a:cxnLst/>
              <a:rect l="l" t="t" r="r" b="b"/>
              <a:pathLst>
                <a:path w="18339" h="18717" extrusionOk="0">
                  <a:moveTo>
                    <a:pt x="9548" y="3971"/>
                  </a:moveTo>
                  <a:cubicBezTo>
                    <a:pt x="10493" y="3971"/>
                    <a:pt x="11438" y="4255"/>
                    <a:pt x="12100" y="5011"/>
                  </a:cubicBezTo>
                  <a:cubicBezTo>
                    <a:pt x="12667" y="5672"/>
                    <a:pt x="13045" y="6523"/>
                    <a:pt x="12951" y="7374"/>
                  </a:cubicBezTo>
                  <a:lnTo>
                    <a:pt x="5578" y="7374"/>
                  </a:lnTo>
                  <a:cubicBezTo>
                    <a:pt x="5672" y="6901"/>
                    <a:pt x="5767" y="6429"/>
                    <a:pt x="5956" y="6051"/>
                  </a:cubicBezTo>
                  <a:cubicBezTo>
                    <a:pt x="6145" y="5672"/>
                    <a:pt x="6428" y="5294"/>
                    <a:pt x="6806" y="5011"/>
                  </a:cubicBezTo>
                  <a:cubicBezTo>
                    <a:pt x="7185" y="4727"/>
                    <a:pt x="7563" y="4444"/>
                    <a:pt x="7941" y="4255"/>
                  </a:cubicBezTo>
                  <a:cubicBezTo>
                    <a:pt x="8508" y="4066"/>
                    <a:pt x="8981" y="3971"/>
                    <a:pt x="9548" y="3971"/>
                  </a:cubicBezTo>
                  <a:close/>
                  <a:moveTo>
                    <a:pt x="9548" y="1"/>
                  </a:moveTo>
                  <a:cubicBezTo>
                    <a:pt x="8319" y="1"/>
                    <a:pt x="6995" y="285"/>
                    <a:pt x="5861" y="663"/>
                  </a:cubicBezTo>
                  <a:cubicBezTo>
                    <a:pt x="4727" y="1135"/>
                    <a:pt x="3687" y="1797"/>
                    <a:pt x="2836" y="2553"/>
                  </a:cubicBezTo>
                  <a:cubicBezTo>
                    <a:pt x="1986" y="3404"/>
                    <a:pt x="1229" y="4444"/>
                    <a:pt x="851" y="5578"/>
                  </a:cubicBezTo>
                  <a:cubicBezTo>
                    <a:pt x="284" y="6807"/>
                    <a:pt x="95" y="8130"/>
                    <a:pt x="95" y="9453"/>
                  </a:cubicBezTo>
                  <a:cubicBezTo>
                    <a:pt x="1" y="10777"/>
                    <a:pt x="284" y="12100"/>
                    <a:pt x="851" y="13424"/>
                  </a:cubicBezTo>
                  <a:cubicBezTo>
                    <a:pt x="1324" y="14463"/>
                    <a:pt x="1986" y="15503"/>
                    <a:pt x="2931" y="16259"/>
                  </a:cubicBezTo>
                  <a:cubicBezTo>
                    <a:pt x="3782" y="17110"/>
                    <a:pt x="4821" y="17677"/>
                    <a:pt x="5956" y="18055"/>
                  </a:cubicBezTo>
                  <a:cubicBezTo>
                    <a:pt x="7185" y="18528"/>
                    <a:pt x="8508" y="18717"/>
                    <a:pt x="9737" y="18717"/>
                  </a:cubicBezTo>
                  <a:cubicBezTo>
                    <a:pt x="11344" y="18717"/>
                    <a:pt x="12951" y="18433"/>
                    <a:pt x="14463" y="17772"/>
                  </a:cubicBezTo>
                  <a:cubicBezTo>
                    <a:pt x="15786" y="17110"/>
                    <a:pt x="16921" y="16165"/>
                    <a:pt x="17771" y="14936"/>
                  </a:cubicBezTo>
                  <a:lnTo>
                    <a:pt x="13707" y="12384"/>
                  </a:lnTo>
                  <a:cubicBezTo>
                    <a:pt x="13329" y="12951"/>
                    <a:pt x="12762" y="13424"/>
                    <a:pt x="12194" y="13802"/>
                  </a:cubicBezTo>
                  <a:cubicBezTo>
                    <a:pt x="11438" y="14085"/>
                    <a:pt x="10587" y="14274"/>
                    <a:pt x="9831" y="14274"/>
                  </a:cubicBezTo>
                  <a:cubicBezTo>
                    <a:pt x="8791" y="14274"/>
                    <a:pt x="7752" y="13896"/>
                    <a:pt x="6995" y="13329"/>
                  </a:cubicBezTo>
                  <a:cubicBezTo>
                    <a:pt x="6617" y="13045"/>
                    <a:pt x="6239" y="12667"/>
                    <a:pt x="6050" y="12289"/>
                  </a:cubicBezTo>
                  <a:cubicBezTo>
                    <a:pt x="5767" y="11911"/>
                    <a:pt x="5672" y="11438"/>
                    <a:pt x="5578" y="10966"/>
                  </a:cubicBezTo>
                  <a:lnTo>
                    <a:pt x="18339" y="10966"/>
                  </a:lnTo>
                  <a:lnTo>
                    <a:pt x="18339" y="10304"/>
                  </a:lnTo>
                  <a:lnTo>
                    <a:pt x="18339" y="9548"/>
                  </a:lnTo>
                  <a:cubicBezTo>
                    <a:pt x="18339" y="8225"/>
                    <a:pt x="18149" y="6901"/>
                    <a:pt x="17677" y="5578"/>
                  </a:cubicBezTo>
                  <a:cubicBezTo>
                    <a:pt x="17299" y="4444"/>
                    <a:pt x="16637" y="3404"/>
                    <a:pt x="15881" y="2553"/>
                  </a:cubicBezTo>
                  <a:cubicBezTo>
                    <a:pt x="15125" y="1702"/>
                    <a:pt x="14179" y="1135"/>
                    <a:pt x="13140" y="663"/>
                  </a:cubicBezTo>
                  <a:cubicBezTo>
                    <a:pt x="12005" y="285"/>
                    <a:pt x="10776" y="1"/>
                    <a:pt x="9548" y="1"/>
                  </a:cubicBezTo>
                  <a:close/>
                </a:path>
              </a:pathLst>
            </a:custGeom>
            <a:solidFill>
              <a:srgbClr val="3842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7"/>
            <p:cNvSpPr/>
            <p:nvPr/>
          </p:nvSpPr>
          <p:spPr>
            <a:xfrm>
              <a:off x="4839125" y="2690275"/>
              <a:ext cx="420675" cy="461425"/>
            </a:xfrm>
            <a:custGeom>
              <a:avLst/>
              <a:gdLst/>
              <a:ahLst/>
              <a:cxnLst/>
              <a:rect l="l" t="t" r="r" b="b"/>
              <a:pathLst>
                <a:path w="16827" h="18457" extrusionOk="0">
                  <a:moveTo>
                    <a:pt x="11533" y="10422"/>
                  </a:moveTo>
                  <a:lnTo>
                    <a:pt x="11533" y="11084"/>
                  </a:lnTo>
                  <a:cubicBezTo>
                    <a:pt x="11712" y="12967"/>
                    <a:pt x="10104" y="14596"/>
                    <a:pt x="8244" y="14596"/>
                  </a:cubicBezTo>
                  <a:cubicBezTo>
                    <a:pt x="8143" y="14596"/>
                    <a:pt x="8042" y="14591"/>
                    <a:pt x="7941" y="14581"/>
                  </a:cubicBezTo>
                  <a:cubicBezTo>
                    <a:pt x="7657" y="14581"/>
                    <a:pt x="7279" y="14581"/>
                    <a:pt x="6996" y="14487"/>
                  </a:cubicBezTo>
                  <a:cubicBezTo>
                    <a:pt x="6712" y="14392"/>
                    <a:pt x="6428" y="14298"/>
                    <a:pt x="6239" y="14203"/>
                  </a:cubicBezTo>
                  <a:cubicBezTo>
                    <a:pt x="5956" y="14014"/>
                    <a:pt x="5767" y="13825"/>
                    <a:pt x="5672" y="13636"/>
                  </a:cubicBezTo>
                  <a:cubicBezTo>
                    <a:pt x="5483" y="13353"/>
                    <a:pt x="5389" y="13069"/>
                    <a:pt x="5389" y="12785"/>
                  </a:cubicBezTo>
                  <a:cubicBezTo>
                    <a:pt x="5389" y="12313"/>
                    <a:pt x="5578" y="11840"/>
                    <a:pt x="5956" y="11557"/>
                  </a:cubicBezTo>
                  <a:cubicBezTo>
                    <a:pt x="6239" y="11178"/>
                    <a:pt x="6712" y="10989"/>
                    <a:pt x="7185" y="10800"/>
                  </a:cubicBezTo>
                  <a:cubicBezTo>
                    <a:pt x="7752" y="10611"/>
                    <a:pt x="8319" y="10517"/>
                    <a:pt x="8886" y="10517"/>
                  </a:cubicBezTo>
                  <a:cubicBezTo>
                    <a:pt x="9548" y="10517"/>
                    <a:pt x="10210" y="10422"/>
                    <a:pt x="10777" y="10422"/>
                  </a:cubicBezTo>
                  <a:close/>
                  <a:moveTo>
                    <a:pt x="9413" y="1"/>
                  </a:moveTo>
                  <a:cubicBezTo>
                    <a:pt x="9204" y="1"/>
                    <a:pt x="8996" y="9"/>
                    <a:pt x="8792" y="24"/>
                  </a:cubicBezTo>
                  <a:cubicBezTo>
                    <a:pt x="7374" y="24"/>
                    <a:pt x="5861" y="308"/>
                    <a:pt x="4538" y="781"/>
                  </a:cubicBezTo>
                  <a:cubicBezTo>
                    <a:pt x="3215" y="1253"/>
                    <a:pt x="1986" y="2010"/>
                    <a:pt x="946" y="2955"/>
                  </a:cubicBezTo>
                  <a:lnTo>
                    <a:pt x="3876" y="6074"/>
                  </a:lnTo>
                  <a:cubicBezTo>
                    <a:pt x="4443" y="5507"/>
                    <a:pt x="5105" y="5129"/>
                    <a:pt x="5767" y="4751"/>
                  </a:cubicBezTo>
                  <a:cubicBezTo>
                    <a:pt x="6523" y="4467"/>
                    <a:pt x="7374" y="4278"/>
                    <a:pt x="8130" y="4278"/>
                  </a:cubicBezTo>
                  <a:cubicBezTo>
                    <a:pt x="8981" y="4278"/>
                    <a:pt x="9737" y="4467"/>
                    <a:pt x="10399" y="4845"/>
                  </a:cubicBezTo>
                  <a:cubicBezTo>
                    <a:pt x="11060" y="5318"/>
                    <a:pt x="11344" y="6074"/>
                    <a:pt x="11344" y="6830"/>
                  </a:cubicBezTo>
                  <a:lnTo>
                    <a:pt x="11344" y="7114"/>
                  </a:lnTo>
                  <a:cubicBezTo>
                    <a:pt x="10020" y="7114"/>
                    <a:pt x="8697" y="7114"/>
                    <a:pt x="7468" y="7303"/>
                  </a:cubicBezTo>
                  <a:cubicBezTo>
                    <a:pt x="6145" y="7397"/>
                    <a:pt x="4916" y="7681"/>
                    <a:pt x="3782" y="8154"/>
                  </a:cubicBezTo>
                  <a:cubicBezTo>
                    <a:pt x="2742" y="8532"/>
                    <a:pt x="1797" y="9099"/>
                    <a:pt x="1041" y="9950"/>
                  </a:cubicBezTo>
                  <a:cubicBezTo>
                    <a:pt x="379" y="10800"/>
                    <a:pt x="1" y="11840"/>
                    <a:pt x="95" y="12974"/>
                  </a:cubicBezTo>
                  <a:cubicBezTo>
                    <a:pt x="1" y="13920"/>
                    <a:pt x="190" y="14770"/>
                    <a:pt x="662" y="15621"/>
                  </a:cubicBezTo>
                  <a:cubicBezTo>
                    <a:pt x="1041" y="16283"/>
                    <a:pt x="1513" y="16850"/>
                    <a:pt x="2175" y="17323"/>
                  </a:cubicBezTo>
                  <a:cubicBezTo>
                    <a:pt x="2837" y="17701"/>
                    <a:pt x="3498" y="17984"/>
                    <a:pt x="4254" y="18173"/>
                  </a:cubicBezTo>
                  <a:cubicBezTo>
                    <a:pt x="4916" y="18362"/>
                    <a:pt x="5672" y="18457"/>
                    <a:pt x="6428" y="18457"/>
                  </a:cubicBezTo>
                  <a:cubicBezTo>
                    <a:pt x="7468" y="18457"/>
                    <a:pt x="8414" y="18268"/>
                    <a:pt x="9359" y="17890"/>
                  </a:cubicBezTo>
                  <a:cubicBezTo>
                    <a:pt x="10210" y="17512"/>
                    <a:pt x="10966" y="16944"/>
                    <a:pt x="11438" y="16188"/>
                  </a:cubicBezTo>
                  <a:lnTo>
                    <a:pt x="11533" y="16188"/>
                  </a:lnTo>
                  <a:lnTo>
                    <a:pt x="11533" y="18173"/>
                  </a:lnTo>
                  <a:lnTo>
                    <a:pt x="16826" y="18173"/>
                  </a:lnTo>
                  <a:lnTo>
                    <a:pt x="16826" y="9193"/>
                  </a:lnTo>
                  <a:cubicBezTo>
                    <a:pt x="16826" y="7870"/>
                    <a:pt x="16732" y="6452"/>
                    <a:pt x="16448" y="5034"/>
                  </a:cubicBezTo>
                  <a:lnTo>
                    <a:pt x="16448" y="5129"/>
                  </a:lnTo>
                  <a:cubicBezTo>
                    <a:pt x="16165" y="4089"/>
                    <a:pt x="15692" y="3049"/>
                    <a:pt x="15030" y="2293"/>
                  </a:cubicBezTo>
                  <a:cubicBezTo>
                    <a:pt x="14369" y="1442"/>
                    <a:pt x="13518" y="875"/>
                    <a:pt x="12478" y="592"/>
                  </a:cubicBezTo>
                  <a:cubicBezTo>
                    <a:pt x="11533" y="198"/>
                    <a:pt x="10456" y="1"/>
                    <a:pt x="9413" y="1"/>
                  </a:cubicBezTo>
                  <a:close/>
                </a:path>
              </a:pathLst>
            </a:custGeom>
            <a:solidFill>
              <a:srgbClr val="3842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7"/>
            <p:cNvSpPr/>
            <p:nvPr/>
          </p:nvSpPr>
          <p:spPr>
            <a:xfrm>
              <a:off x="4309800" y="2475825"/>
              <a:ext cx="489175" cy="678850"/>
            </a:xfrm>
            <a:custGeom>
              <a:avLst/>
              <a:gdLst/>
              <a:ahLst/>
              <a:cxnLst/>
              <a:rect l="l" t="t" r="r" b="b"/>
              <a:pathLst>
                <a:path w="19567" h="27154" extrusionOk="0">
                  <a:moveTo>
                    <a:pt x="9831" y="13329"/>
                  </a:moveTo>
                  <a:cubicBezTo>
                    <a:pt x="10492" y="13329"/>
                    <a:pt x="11060" y="13423"/>
                    <a:pt x="11627" y="13707"/>
                  </a:cubicBezTo>
                  <a:cubicBezTo>
                    <a:pt x="12099" y="13990"/>
                    <a:pt x="12572" y="14274"/>
                    <a:pt x="12950" y="14747"/>
                  </a:cubicBezTo>
                  <a:cubicBezTo>
                    <a:pt x="13328" y="15125"/>
                    <a:pt x="13517" y="15597"/>
                    <a:pt x="13706" y="16164"/>
                  </a:cubicBezTo>
                  <a:cubicBezTo>
                    <a:pt x="13895" y="16732"/>
                    <a:pt x="13990" y="17204"/>
                    <a:pt x="13990" y="17771"/>
                  </a:cubicBezTo>
                  <a:cubicBezTo>
                    <a:pt x="13990" y="18339"/>
                    <a:pt x="13895" y="18906"/>
                    <a:pt x="13706" y="19473"/>
                  </a:cubicBezTo>
                  <a:cubicBezTo>
                    <a:pt x="13517" y="20040"/>
                    <a:pt x="13234" y="20513"/>
                    <a:pt x="12950" y="20891"/>
                  </a:cubicBezTo>
                  <a:cubicBezTo>
                    <a:pt x="12572" y="21363"/>
                    <a:pt x="12099" y="21741"/>
                    <a:pt x="11627" y="21931"/>
                  </a:cubicBezTo>
                  <a:cubicBezTo>
                    <a:pt x="11060" y="22214"/>
                    <a:pt x="10445" y="22356"/>
                    <a:pt x="9831" y="22356"/>
                  </a:cubicBezTo>
                  <a:cubicBezTo>
                    <a:pt x="9216" y="22356"/>
                    <a:pt x="8602" y="22214"/>
                    <a:pt x="8035" y="21931"/>
                  </a:cubicBezTo>
                  <a:cubicBezTo>
                    <a:pt x="7562" y="21741"/>
                    <a:pt x="7090" y="21363"/>
                    <a:pt x="6711" y="20891"/>
                  </a:cubicBezTo>
                  <a:cubicBezTo>
                    <a:pt x="6333" y="20513"/>
                    <a:pt x="6050" y="20040"/>
                    <a:pt x="5861" y="19473"/>
                  </a:cubicBezTo>
                  <a:cubicBezTo>
                    <a:pt x="5672" y="19000"/>
                    <a:pt x="5577" y="18433"/>
                    <a:pt x="5577" y="17866"/>
                  </a:cubicBezTo>
                  <a:cubicBezTo>
                    <a:pt x="5577" y="17299"/>
                    <a:pt x="5672" y="16732"/>
                    <a:pt x="5861" y="16164"/>
                  </a:cubicBezTo>
                  <a:cubicBezTo>
                    <a:pt x="6050" y="15692"/>
                    <a:pt x="6333" y="15125"/>
                    <a:pt x="6711" y="14747"/>
                  </a:cubicBezTo>
                  <a:cubicBezTo>
                    <a:pt x="7090" y="14274"/>
                    <a:pt x="7562" y="13990"/>
                    <a:pt x="8035" y="13707"/>
                  </a:cubicBezTo>
                  <a:cubicBezTo>
                    <a:pt x="8602" y="13423"/>
                    <a:pt x="9264" y="13329"/>
                    <a:pt x="9831" y="13329"/>
                  </a:cubicBezTo>
                  <a:close/>
                  <a:moveTo>
                    <a:pt x="0" y="1"/>
                  </a:moveTo>
                  <a:lnTo>
                    <a:pt x="0" y="26751"/>
                  </a:lnTo>
                  <a:lnTo>
                    <a:pt x="5294" y="26751"/>
                  </a:lnTo>
                  <a:lnTo>
                    <a:pt x="5294" y="24388"/>
                  </a:lnTo>
                  <a:lnTo>
                    <a:pt x="5388" y="24388"/>
                  </a:lnTo>
                  <a:cubicBezTo>
                    <a:pt x="5955" y="25239"/>
                    <a:pt x="6806" y="25995"/>
                    <a:pt x="7846" y="26373"/>
                  </a:cubicBezTo>
                  <a:cubicBezTo>
                    <a:pt x="8933" y="26893"/>
                    <a:pt x="10091" y="27153"/>
                    <a:pt x="11249" y="27153"/>
                  </a:cubicBezTo>
                  <a:cubicBezTo>
                    <a:pt x="12407" y="27153"/>
                    <a:pt x="13564" y="26893"/>
                    <a:pt x="14652" y="26373"/>
                  </a:cubicBezTo>
                  <a:cubicBezTo>
                    <a:pt x="15691" y="25901"/>
                    <a:pt x="16637" y="25239"/>
                    <a:pt x="17393" y="24388"/>
                  </a:cubicBezTo>
                  <a:cubicBezTo>
                    <a:pt x="18054" y="23443"/>
                    <a:pt x="18622" y="22498"/>
                    <a:pt x="19000" y="21363"/>
                  </a:cubicBezTo>
                  <a:cubicBezTo>
                    <a:pt x="19378" y="20229"/>
                    <a:pt x="19567" y="19000"/>
                    <a:pt x="19567" y="17866"/>
                  </a:cubicBezTo>
                  <a:cubicBezTo>
                    <a:pt x="19567" y="16637"/>
                    <a:pt x="19378" y="15408"/>
                    <a:pt x="19000" y="14274"/>
                  </a:cubicBezTo>
                  <a:cubicBezTo>
                    <a:pt x="18622" y="13234"/>
                    <a:pt x="18054" y="12194"/>
                    <a:pt x="17298" y="11344"/>
                  </a:cubicBezTo>
                  <a:cubicBezTo>
                    <a:pt x="16542" y="10493"/>
                    <a:pt x="15691" y="9831"/>
                    <a:pt x="14652" y="9359"/>
                  </a:cubicBezTo>
                  <a:cubicBezTo>
                    <a:pt x="13612" y="8886"/>
                    <a:pt x="12383" y="8602"/>
                    <a:pt x="11249" y="8602"/>
                  </a:cubicBezTo>
                  <a:cubicBezTo>
                    <a:pt x="10114" y="8602"/>
                    <a:pt x="8980" y="8792"/>
                    <a:pt x="7940" y="9359"/>
                  </a:cubicBezTo>
                  <a:cubicBezTo>
                    <a:pt x="7184" y="9737"/>
                    <a:pt x="6428" y="10304"/>
                    <a:pt x="5861" y="10966"/>
                  </a:cubicBezTo>
                  <a:lnTo>
                    <a:pt x="5766" y="10966"/>
                  </a:lnTo>
                  <a:lnTo>
                    <a:pt x="5766" y="1"/>
                  </a:lnTo>
                  <a:close/>
                </a:path>
              </a:pathLst>
            </a:custGeom>
            <a:solidFill>
              <a:srgbClr val="3842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7"/>
            <p:cNvSpPr/>
            <p:nvPr/>
          </p:nvSpPr>
          <p:spPr>
            <a:xfrm>
              <a:off x="5321200" y="2475825"/>
              <a:ext cx="486850" cy="678250"/>
            </a:xfrm>
            <a:custGeom>
              <a:avLst/>
              <a:gdLst/>
              <a:ahLst/>
              <a:cxnLst/>
              <a:rect l="l" t="t" r="r" b="b"/>
              <a:pathLst>
                <a:path w="19474" h="27130" extrusionOk="0">
                  <a:moveTo>
                    <a:pt x="9737" y="13329"/>
                  </a:moveTo>
                  <a:cubicBezTo>
                    <a:pt x="10399" y="13329"/>
                    <a:pt x="10966" y="13423"/>
                    <a:pt x="11533" y="13707"/>
                  </a:cubicBezTo>
                  <a:cubicBezTo>
                    <a:pt x="12006" y="13990"/>
                    <a:pt x="12478" y="14274"/>
                    <a:pt x="12856" y="14747"/>
                  </a:cubicBezTo>
                  <a:cubicBezTo>
                    <a:pt x="13234" y="15125"/>
                    <a:pt x="13518" y="15597"/>
                    <a:pt x="13613" y="16164"/>
                  </a:cubicBezTo>
                  <a:cubicBezTo>
                    <a:pt x="13802" y="16732"/>
                    <a:pt x="13896" y="17204"/>
                    <a:pt x="13896" y="17771"/>
                  </a:cubicBezTo>
                  <a:cubicBezTo>
                    <a:pt x="13896" y="18339"/>
                    <a:pt x="13802" y="18906"/>
                    <a:pt x="13613" y="19473"/>
                  </a:cubicBezTo>
                  <a:lnTo>
                    <a:pt x="13707" y="19473"/>
                  </a:lnTo>
                  <a:cubicBezTo>
                    <a:pt x="13518" y="20040"/>
                    <a:pt x="13234" y="20513"/>
                    <a:pt x="12856" y="20891"/>
                  </a:cubicBezTo>
                  <a:cubicBezTo>
                    <a:pt x="12478" y="21363"/>
                    <a:pt x="12100" y="21741"/>
                    <a:pt x="11533" y="21931"/>
                  </a:cubicBezTo>
                  <a:cubicBezTo>
                    <a:pt x="11066" y="22164"/>
                    <a:pt x="10600" y="22333"/>
                    <a:pt x="10080" y="22333"/>
                  </a:cubicBezTo>
                  <a:cubicBezTo>
                    <a:pt x="9968" y="22333"/>
                    <a:pt x="9854" y="22325"/>
                    <a:pt x="9737" y="22309"/>
                  </a:cubicBezTo>
                  <a:cubicBezTo>
                    <a:pt x="9637" y="22325"/>
                    <a:pt x="9533" y="22333"/>
                    <a:pt x="9428" y="22333"/>
                  </a:cubicBezTo>
                  <a:cubicBezTo>
                    <a:pt x="8941" y="22333"/>
                    <a:pt x="8425" y="22164"/>
                    <a:pt x="8036" y="21931"/>
                  </a:cubicBezTo>
                  <a:cubicBezTo>
                    <a:pt x="7468" y="21741"/>
                    <a:pt x="7090" y="21363"/>
                    <a:pt x="6712" y="20891"/>
                  </a:cubicBezTo>
                  <a:cubicBezTo>
                    <a:pt x="6334" y="20513"/>
                    <a:pt x="6051" y="20040"/>
                    <a:pt x="5862" y="19473"/>
                  </a:cubicBezTo>
                  <a:cubicBezTo>
                    <a:pt x="5578" y="19000"/>
                    <a:pt x="5483" y="18433"/>
                    <a:pt x="5483" y="17866"/>
                  </a:cubicBezTo>
                  <a:cubicBezTo>
                    <a:pt x="5483" y="17299"/>
                    <a:pt x="5578" y="16732"/>
                    <a:pt x="5862" y="16164"/>
                  </a:cubicBezTo>
                  <a:cubicBezTo>
                    <a:pt x="6051" y="15692"/>
                    <a:pt x="6334" y="15125"/>
                    <a:pt x="6712" y="14747"/>
                  </a:cubicBezTo>
                  <a:cubicBezTo>
                    <a:pt x="6996" y="14274"/>
                    <a:pt x="7468" y="13990"/>
                    <a:pt x="8036" y="13707"/>
                  </a:cubicBezTo>
                  <a:cubicBezTo>
                    <a:pt x="8508" y="13423"/>
                    <a:pt x="9170" y="13329"/>
                    <a:pt x="9737" y="13329"/>
                  </a:cubicBezTo>
                  <a:close/>
                  <a:moveTo>
                    <a:pt x="1" y="1"/>
                  </a:moveTo>
                  <a:lnTo>
                    <a:pt x="1" y="26751"/>
                  </a:lnTo>
                  <a:lnTo>
                    <a:pt x="5389" y="26751"/>
                  </a:lnTo>
                  <a:lnTo>
                    <a:pt x="5389" y="24388"/>
                  </a:lnTo>
                  <a:cubicBezTo>
                    <a:pt x="5956" y="25239"/>
                    <a:pt x="6807" y="25995"/>
                    <a:pt x="7752" y="26373"/>
                  </a:cubicBezTo>
                  <a:cubicBezTo>
                    <a:pt x="8792" y="26846"/>
                    <a:pt x="9926" y="27129"/>
                    <a:pt x="11155" y="27129"/>
                  </a:cubicBezTo>
                  <a:cubicBezTo>
                    <a:pt x="12384" y="27129"/>
                    <a:pt x="13518" y="26846"/>
                    <a:pt x="14652" y="26373"/>
                  </a:cubicBezTo>
                  <a:cubicBezTo>
                    <a:pt x="15692" y="25901"/>
                    <a:pt x="16543" y="25144"/>
                    <a:pt x="17299" y="24388"/>
                  </a:cubicBezTo>
                  <a:cubicBezTo>
                    <a:pt x="18055" y="23443"/>
                    <a:pt x="18622" y="22498"/>
                    <a:pt x="18906" y="21363"/>
                  </a:cubicBezTo>
                  <a:cubicBezTo>
                    <a:pt x="19284" y="20229"/>
                    <a:pt x="19473" y="19000"/>
                    <a:pt x="19473" y="17866"/>
                  </a:cubicBezTo>
                  <a:cubicBezTo>
                    <a:pt x="19473" y="16637"/>
                    <a:pt x="19284" y="15408"/>
                    <a:pt x="18906" y="14274"/>
                  </a:cubicBezTo>
                  <a:cubicBezTo>
                    <a:pt x="18528" y="13234"/>
                    <a:pt x="17961" y="12194"/>
                    <a:pt x="17299" y="11344"/>
                  </a:cubicBezTo>
                  <a:lnTo>
                    <a:pt x="17205" y="11344"/>
                  </a:lnTo>
                  <a:cubicBezTo>
                    <a:pt x="16448" y="10493"/>
                    <a:pt x="15598" y="9831"/>
                    <a:pt x="14558" y="9359"/>
                  </a:cubicBezTo>
                  <a:cubicBezTo>
                    <a:pt x="13518" y="8792"/>
                    <a:pt x="12289" y="8602"/>
                    <a:pt x="11155" y="8602"/>
                  </a:cubicBezTo>
                  <a:cubicBezTo>
                    <a:pt x="10021" y="8602"/>
                    <a:pt x="8886" y="8792"/>
                    <a:pt x="7847" y="9359"/>
                  </a:cubicBezTo>
                  <a:cubicBezTo>
                    <a:pt x="7090" y="9737"/>
                    <a:pt x="6429" y="10304"/>
                    <a:pt x="5862" y="10966"/>
                  </a:cubicBezTo>
                  <a:lnTo>
                    <a:pt x="5862" y="1"/>
                  </a:lnTo>
                  <a:close/>
                </a:path>
              </a:pathLst>
            </a:custGeom>
            <a:solidFill>
              <a:srgbClr val="3842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7"/>
            <p:cNvSpPr/>
            <p:nvPr/>
          </p:nvSpPr>
          <p:spPr>
            <a:xfrm>
              <a:off x="3220375" y="2516000"/>
              <a:ext cx="536475" cy="639250"/>
            </a:xfrm>
            <a:custGeom>
              <a:avLst/>
              <a:gdLst/>
              <a:ahLst/>
              <a:cxnLst/>
              <a:rect l="l" t="t" r="r" b="b"/>
              <a:pathLst>
                <a:path w="21459" h="25570" extrusionOk="0">
                  <a:moveTo>
                    <a:pt x="1" y="1"/>
                  </a:moveTo>
                  <a:lnTo>
                    <a:pt x="1" y="15503"/>
                  </a:lnTo>
                  <a:cubicBezTo>
                    <a:pt x="1" y="16921"/>
                    <a:pt x="285" y="18338"/>
                    <a:pt x="757" y="19662"/>
                  </a:cubicBezTo>
                  <a:cubicBezTo>
                    <a:pt x="1230" y="20796"/>
                    <a:pt x="1986" y="21930"/>
                    <a:pt x="2931" y="22781"/>
                  </a:cubicBezTo>
                  <a:cubicBezTo>
                    <a:pt x="3876" y="23726"/>
                    <a:pt x="5011" y="24388"/>
                    <a:pt x="6240" y="24861"/>
                  </a:cubicBezTo>
                  <a:cubicBezTo>
                    <a:pt x="7657" y="25333"/>
                    <a:pt x="9146" y="25570"/>
                    <a:pt x="10647" y="25570"/>
                  </a:cubicBezTo>
                  <a:cubicBezTo>
                    <a:pt x="12147" y="25570"/>
                    <a:pt x="13660" y="25333"/>
                    <a:pt x="15125" y="24861"/>
                  </a:cubicBezTo>
                  <a:cubicBezTo>
                    <a:pt x="16354" y="24388"/>
                    <a:pt x="17488" y="23726"/>
                    <a:pt x="18528" y="22781"/>
                  </a:cubicBezTo>
                  <a:cubicBezTo>
                    <a:pt x="19473" y="21930"/>
                    <a:pt x="20229" y="20796"/>
                    <a:pt x="20702" y="19662"/>
                  </a:cubicBezTo>
                  <a:cubicBezTo>
                    <a:pt x="21175" y="18338"/>
                    <a:pt x="21458" y="16921"/>
                    <a:pt x="21458" y="15503"/>
                  </a:cubicBezTo>
                  <a:lnTo>
                    <a:pt x="21458" y="1"/>
                  </a:lnTo>
                  <a:lnTo>
                    <a:pt x="15409" y="1"/>
                  </a:lnTo>
                  <a:lnTo>
                    <a:pt x="15409" y="15030"/>
                  </a:lnTo>
                  <a:cubicBezTo>
                    <a:pt x="15409" y="15692"/>
                    <a:pt x="15314" y="16353"/>
                    <a:pt x="15125" y="17015"/>
                  </a:cubicBezTo>
                  <a:cubicBezTo>
                    <a:pt x="15030" y="17582"/>
                    <a:pt x="14747" y="18149"/>
                    <a:pt x="14369" y="18622"/>
                  </a:cubicBezTo>
                  <a:cubicBezTo>
                    <a:pt x="13991" y="19095"/>
                    <a:pt x="13424" y="19567"/>
                    <a:pt x="12856" y="19756"/>
                  </a:cubicBezTo>
                  <a:cubicBezTo>
                    <a:pt x="12195" y="20134"/>
                    <a:pt x="11439" y="20229"/>
                    <a:pt x="10682" y="20229"/>
                  </a:cubicBezTo>
                  <a:cubicBezTo>
                    <a:pt x="10021" y="20229"/>
                    <a:pt x="9264" y="20134"/>
                    <a:pt x="8603" y="19756"/>
                  </a:cubicBezTo>
                  <a:cubicBezTo>
                    <a:pt x="7941" y="19567"/>
                    <a:pt x="7468" y="19095"/>
                    <a:pt x="7090" y="18622"/>
                  </a:cubicBezTo>
                  <a:cubicBezTo>
                    <a:pt x="6712" y="18149"/>
                    <a:pt x="6429" y="17582"/>
                    <a:pt x="6334" y="17015"/>
                  </a:cubicBezTo>
                  <a:cubicBezTo>
                    <a:pt x="6145" y="16353"/>
                    <a:pt x="6051" y="15692"/>
                    <a:pt x="6051" y="15030"/>
                  </a:cubicBezTo>
                  <a:lnTo>
                    <a:pt x="6051" y="1"/>
                  </a:lnTo>
                  <a:close/>
                </a:path>
              </a:pathLst>
            </a:custGeom>
            <a:solidFill>
              <a:srgbClr val="3842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7"/>
            <p:cNvSpPr/>
            <p:nvPr/>
          </p:nvSpPr>
          <p:spPr>
            <a:xfrm>
              <a:off x="3813525" y="2688500"/>
              <a:ext cx="439575" cy="456125"/>
            </a:xfrm>
            <a:custGeom>
              <a:avLst/>
              <a:gdLst/>
              <a:ahLst/>
              <a:cxnLst/>
              <a:rect l="l" t="t" r="r" b="b"/>
              <a:pathLst>
                <a:path w="17583" h="18245" extrusionOk="0">
                  <a:moveTo>
                    <a:pt x="8792" y="1"/>
                  </a:moveTo>
                  <a:cubicBezTo>
                    <a:pt x="7468" y="1"/>
                    <a:pt x="6145" y="285"/>
                    <a:pt x="4916" y="663"/>
                  </a:cubicBezTo>
                  <a:cubicBezTo>
                    <a:pt x="3876" y="1135"/>
                    <a:pt x="3026" y="1702"/>
                    <a:pt x="2269" y="2553"/>
                  </a:cubicBezTo>
                  <a:cubicBezTo>
                    <a:pt x="1513" y="3404"/>
                    <a:pt x="852" y="4444"/>
                    <a:pt x="568" y="5578"/>
                  </a:cubicBezTo>
                  <a:cubicBezTo>
                    <a:pt x="190" y="6901"/>
                    <a:pt x="1" y="8225"/>
                    <a:pt x="95" y="9548"/>
                  </a:cubicBezTo>
                  <a:lnTo>
                    <a:pt x="95" y="18244"/>
                  </a:lnTo>
                  <a:lnTo>
                    <a:pt x="5956" y="18244"/>
                  </a:lnTo>
                  <a:lnTo>
                    <a:pt x="5956" y="8508"/>
                  </a:lnTo>
                  <a:cubicBezTo>
                    <a:pt x="6098" y="6760"/>
                    <a:pt x="7468" y="5885"/>
                    <a:pt x="8827" y="5885"/>
                  </a:cubicBezTo>
                  <a:cubicBezTo>
                    <a:pt x="10186" y="5885"/>
                    <a:pt x="11533" y="6760"/>
                    <a:pt x="11627" y="8508"/>
                  </a:cubicBezTo>
                  <a:lnTo>
                    <a:pt x="11627" y="18244"/>
                  </a:lnTo>
                  <a:lnTo>
                    <a:pt x="17488" y="18244"/>
                  </a:lnTo>
                  <a:lnTo>
                    <a:pt x="17488" y="9548"/>
                  </a:lnTo>
                  <a:cubicBezTo>
                    <a:pt x="17583" y="8225"/>
                    <a:pt x="17393" y="6901"/>
                    <a:pt x="17110" y="5578"/>
                  </a:cubicBezTo>
                  <a:cubicBezTo>
                    <a:pt x="16732" y="4444"/>
                    <a:pt x="16070" y="3404"/>
                    <a:pt x="15314" y="2553"/>
                  </a:cubicBezTo>
                  <a:cubicBezTo>
                    <a:pt x="14558" y="1702"/>
                    <a:pt x="13707" y="1135"/>
                    <a:pt x="12667" y="663"/>
                  </a:cubicBezTo>
                  <a:cubicBezTo>
                    <a:pt x="11438" y="285"/>
                    <a:pt x="10115" y="1"/>
                    <a:pt x="8792" y="1"/>
                  </a:cubicBezTo>
                  <a:close/>
                </a:path>
              </a:pathLst>
            </a:custGeom>
            <a:solidFill>
              <a:srgbClr val="3842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25">
          <p15:clr>
            <a:srgbClr val="FF00FF"/>
          </p15:clr>
        </p15:guide>
        <p15:guide id="2" pos="5530">
          <p15:clr>
            <a:srgbClr val="FF00FF"/>
          </p15:clr>
        </p15:guide>
        <p15:guide id="3" orient="horz" pos="432">
          <p15:clr>
            <a:srgbClr val="FF00FF"/>
          </p15:clr>
        </p15:guide>
        <p15:guide id="4" orient="horz" pos="3053">
          <p15:clr>
            <a:srgbClr val="FF00FF"/>
          </p15:clr>
        </p15:guide>
        <p15:guide id="5" pos="1014">
          <p15:clr>
            <a:srgbClr val="FF9900"/>
          </p15:clr>
        </p15:guide>
        <p15:guide id="6" pos="1129">
          <p15:clr>
            <a:srgbClr val="FA7B17"/>
          </p15:clr>
        </p15:guide>
        <p15:guide id="7" pos="1918">
          <p15:clr>
            <a:srgbClr val="FA7B17"/>
          </p15:clr>
        </p15:guide>
        <p15:guide id="8" pos="2033">
          <p15:clr>
            <a:srgbClr val="FA7B17"/>
          </p15:clr>
        </p15:guide>
        <p15:guide id="9" pos="2822">
          <p15:clr>
            <a:srgbClr val="FA7B17"/>
          </p15:clr>
        </p15:guide>
        <p15:guide id="10" pos="2932">
          <p15:clr>
            <a:srgbClr val="FA7B17"/>
          </p15:clr>
        </p15:guide>
        <p15:guide id="11" pos="2880">
          <p15:clr>
            <a:srgbClr val="FA7B17"/>
          </p15:clr>
        </p15:guide>
        <p15:guide id="12" pos="3727">
          <p15:clr>
            <a:srgbClr val="FA7B17"/>
          </p15:clr>
        </p15:guide>
        <p15:guide id="13" pos="3842">
          <p15:clr>
            <a:srgbClr val="FA7B17"/>
          </p15:clr>
        </p15:guide>
        <p15:guide id="14" pos="4631">
          <p15:clr>
            <a:srgbClr val="FA7B17"/>
          </p15:clr>
        </p15:guide>
        <p15:guide id="15" pos="4746">
          <p15:clr>
            <a:srgbClr val="FA7B17"/>
          </p15:clr>
        </p15:guide>
        <p15:guide id="16" orient="horz" pos="1620">
          <p15:clr>
            <a:srgbClr val="FA7B17"/>
          </p15:clr>
        </p15:guide>
        <p15:guide id="17" orient="horz" pos="230">
          <p15:clr>
            <a:srgbClr val="FA7B17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 Chapter title">
  <p:cSld name="TITLE_1_1_3_1_1_1_1_2_2">
    <p:bg>
      <p:bgPr>
        <a:solidFill>
          <a:schemeClr val="dk1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>
            <a:spLocks noGrp="1"/>
          </p:cNvSpPr>
          <p:nvPr>
            <p:ph type="sldNum" idx="12"/>
          </p:nvPr>
        </p:nvSpPr>
        <p:spPr>
          <a:xfrm>
            <a:off x="8248095" y="4741513"/>
            <a:ext cx="548700" cy="118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 lnSpcReduction="10000"/>
          </a:bodyPr>
          <a:lstStyle>
            <a:lvl1pPr lvl="0" rtl="0">
              <a:buNone/>
              <a:defRPr sz="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8" name="Google Shape;88;p18"/>
          <p:cNvSpPr/>
          <p:nvPr/>
        </p:nvSpPr>
        <p:spPr>
          <a:xfrm>
            <a:off x="8613708" y="230738"/>
            <a:ext cx="164535" cy="131713"/>
          </a:xfrm>
          <a:custGeom>
            <a:avLst/>
            <a:gdLst/>
            <a:ahLst/>
            <a:cxnLst/>
            <a:rect l="l" t="t" r="r" b="b"/>
            <a:pathLst>
              <a:path w="271958" h="207422" extrusionOk="0">
                <a:moveTo>
                  <a:pt x="187833" y="12955"/>
                </a:moveTo>
                <a:cubicBezTo>
                  <a:pt x="204115" y="12955"/>
                  <a:pt x="220246" y="18525"/>
                  <a:pt x="233262" y="29312"/>
                </a:cubicBezTo>
                <a:cubicBezTo>
                  <a:pt x="226657" y="26933"/>
                  <a:pt x="219992" y="25823"/>
                  <a:pt x="213489" y="25823"/>
                </a:cubicBezTo>
                <a:cubicBezTo>
                  <a:pt x="182612" y="25823"/>
                  <a:pt x="155375" y="50869"/>
                  <a:pt x="155435" y="84155"/>
                </a:cubicBezTo>
                <a:lnTo>
                  <a:pt x="155435" y="122995"/>
                </a:lnTo>
                <a:cubicBezTo>
                  <a:pt x="155435" y="141397"/>
                  <a:pt x="144307" y="157981"/>
                  <a:pt x="127287" y="164963"/>
                </a:cubicBezTo>
                <a:cubicBezTo>
                  <a:pt x="121753" y="167210"/>
                  <a:pt x="115951" y="168303"/>
                  <a:pt x="110196" y="168303"/>
                </a:cubicBezTo>
                <a:cubicBezTo>
                  <a:pt x="98252" y="168303"/>
                  <a:pt x="86516" y="163592"/>
                  <a:pt x="77827" y="154708"/>
                </a:cubicBezTo>
                <a:lnTo>
                  <a:pt x="77827" y="154708"/>
                </a:lnTo>
                <a:cubicBezTo>
                  <a:pt x="80021" y="155153"/>
                  <a:pt x="82199" y="155366"/>
                  <a:pt x="84338" y="155366"/>
                </a:cubicBezTo>
                <a:cubicBezTo>
                  <a:pt x="101779" y="155366"/>
                  <a:pt x="116668" y="141200"/>
                  <a:pt x="116668" y="122995"/>
                </a:cubicBezTo>
                <a:lnTo>
                  <a:pt x="116668" y="84155"/>
                </a:lnTo>
                <a:cubicBezTo>
                  <a:pt x="116668" y="56588"/>
                  <a:pt x="132597" y="31422"/>
                  <a:pt x="157545" y="19711"/>
                </a:cubicBezTo>
                <a:cubicBezTo>
                  <a:pt x="167203" y="15178"/>
                  <a:pt x="177548" y="12955"/>
                  <a:pt x="187833" y="12955"/>
                </a:cubicBezTo>
                <a:close/>
                <a:moveTo>
                  <a:pt x="213768" y="38814"/>
                </a:moveTo>
                <a:cubicBezTo>
                  <a:pt x="219523" y="38814"/>
                  <a:pt x="225327" y="39916"/>
                  <a:pt x="230862" y="42186"/>
                </a:cubicBezTo>
                <a:cubicBezTo>
                  <a:pt x="247955" y="49096"/>
                  <a:pt x="259083" y="65753"/>
                  <a:pt x="259010" y="84155"/>
                </a:cubicBezTo>
                <a:lnTo>
                  <a:pt x="259010" y="187729"/>
                </a:lnTo>
                <a:lnTo>
                  <a:pt x="220170" y="187802"/>
                </a:lnTo>
                <a:lnTo>
                  <a:pt x="220170" y="84155"/>
                </a:lnTo>
                <a:cubicBezTo>
                  <a:pt x="220170" y="74408"/>
                  <a:pt x="215878" y="65243"/>
                  <a:pt x="208387" y="59134"/>
                </a:cubicBezTo>
                <a:cubicBezTo>
                  <a:pt x="204677" y="56079"/>
                  <a:pt x="200313" y="53897"/>
                  <a:pt x="195658" y="52733"/>
                </a:cubicBezTo>
                <a:cubicBezTo>
                  <a:pt x="193090" y="52101"/>
                  <a:pt x="190501" y="51791"/>
                  <a:pt x="187913" y="51791"/>
                </a:cubicBezTo>
                <a:cubicBezTo>
                  <a:pt x="185737" y="51791"/>
                  <a:pt x="183562" y="52010"/>
                  <a:pt x="181402" y="52442"/>
                </a:cubicBezTo>
                <a:lnTo>
                  <a:pt x="181402" y="52442"/>
                </a:lnTo>
                <a:cubicBezTo>
                  <a:pt x="190090" y="43558"/>
                  <a:pt x="201825" y="38814"/>
                  <a:pt x="213768" y="38814"/>
                </a:cubicBezTo>
                <a:close/>
                <a:moveTo>
                  <a:pt x="52006" y="19420"/>
                </a:moveTo>
                <a:lnTo>
                  <a:pt x="52006" y="122995"/>
                </a:lnTo>
                <a:cubicBezTo>
                  <a:pt x="51886" y="156296"/>
                  <a:pt x="79138" y="181301"/>
                  <a:pt x="110032" y="181301"/>
                </a:cubicBezTo>
                <a:cubicBezTo>
                  <a:pt x="116520" y="181301"/>
                  <a:pt x="123170" y="180198"/>
                  <a:pt x="129760" y="177837"/>
                </a:cubicBezTo>
                <a:lnTo>
                  <a:pt x="129760" y="177837"/>
                </a:lnTo>
                <a:cubicBezTo>
                  <a:pt x="117038" y="188391"/>
                  <a:pt x="101083" y="194204"/>
                  <a:pt x="84608" y="194204"/>
                </a:cubicBezTo>
                <a:cubicBezTo>
                  <a:pt x="84505" y="194204"/>
                  <a:pt x="84403" y="194203"/>
                  <a:pt x="84301" y="194203"/>
                </a:cubicBezTo>
                <a:cubicBezTo>
                  <a:pt x="44951" y="194203"/>
                  <a:pt x="13093" y="162345"/>
                  <a:pt x="13093" y="122995"/>
                </a:cubicBezTo>
                <a:lnTo>
                  <a:pt x="13093" y="19420"/>
                </a:lnTo>
                <a:close/>
                <a:moveTo>
                  <a:pt x="187875" y="0"/>
                </a:moveTo>
                <a:cubicBezTo>
                  <a:pt x="141398" y="0"/>
                  <a:pt x="103721" y="37677"/>
                  <a:pt x="103721" y="84155"/>
                </a:cubicBezTo>
                <a:lnTo>
                  <a:pt x="103721" y="122995"/>
                </a:lnTo>
                <a:cubicBezTo>
                  <a:pt x="103721" y="130851"/>
                  <a:pt x="98993" y="137906"/>
                  <a:pt x="91720" y="140961"/>
                </a:cubicBezTo>
                <a:cubicBezTo>
                  <a:pt x="89295" y="141959"/>
                  <a:pt x="86779" y="142433"/>
                  <a:pt x="84301" y="142433"/>
                </a:cubicBezTo>
                <a:cubicBezTo>
                  <a:pt x="76671" y="142433"/>
                  <a:pt x="69410" y="137937"/>
                  <a:pt x="66335" y="130414"/>
                </a:cubicBezTo>
                <a:cubicBezTo>
                  <a:pt x="65389" y="128087"/>
                  <a:pt x="64880" y="125541"/>
                  <a:pt x="64880" y="122995"/>
                </a:cubicBezTo>
                <a:lnTo>
                  <a:pt x="64880" y="6473"/>
                </a:lnTo>
                <a:lnTo>
                  <a:pt x="146" y="6473"/>
                </a:lnTo>
                <a:lnTo>
                  <a:pt x="146" y="122995"/>
                </a:lnTo>
                <a:cubicBezTo>
                  <a:pt x="1" y="168382"/>
                  <a:pt x="35859" y="205695"/>
                  <a:pt x="81246" y="207368"/>
                </a:cubicBezTo>
                <a:cubicBezTo>
                  <a:pt x="82254" y="207404"/>
                  <a:pt x="83259" y="207421"/>
                  <a:pt x="84260" y="207421"/>
                </a:cubicBezTo>
                <a:cubicBezTo>
                  <a:pt x="128322" y="207421"/>
                  <a:pt x="165104" y="173267"/>
                  <a:pt x="168091" y="128959"/>
                </a:cubicBezTo>
                <a:cubicBezTo>
                  <a:pt x="168310" y="126996"/>
                  <a:pt x="168382" y="124959"/>
                  <a:pt x="168382" y="122995"/>
                </a:cubicBezTo>
                <a:lnTo>
                  <a:pt x="168382" y="84155"/>
                </a:lnTo>
                <a:cubicBezTo>
                  <a:pt x="168673" y="73608"/>
                  <a:pt x="177256" y="65171"/>
                  <a:pt x="187803" y="65171"/>
                </a:cubicBezTo>
                <a:cubicBezTo>
                  <a:pt x="198422" y="65171"/>
                  <a:pt x="207005" y="73608"/>
                  <a:pt x="207296" y="84155"/>
                </a:cubicBezTo>
                <a:lnTo>
                  <a:pt x="207296" y="200676"/>
                </a:lnTo>
                <a:lnTo>
                  <a:pt x="271957" y="200676"/>
                </a:lnTo>
                <a:lnTo>
                  <a:pt x="271957" y="84155"/>
                </a:lnTo>
                <a:cubicBezTo>
                  <a:pt x="271957" y="82118"/>
                  <a:pt x="271884" y="80154"/>
                  <a:pt x="271666" y="78190"/>
                </a:cubicBezTo>
                <a:cubicBezTo>
                  <a:pt x="268539" y="34186"/>
                  <a:pt x="231953" y="73"/>
                  <a:pt x="1878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9" name="Google Shape;89;p18"/>
          <p:cNvGrpSpPr/>
          <p:nvPr/>
        </p:nvGrpSpPr>
        <p:grpSpPr>
          <a:xfrm>
            <a:off x="359371" y="1487870"/>
            <a:ext cx="8784859" cy="2875699"/>
            <a:chOff x="231250" y="1683350"/>
            <a:chExt cx="7131725" cy="2334550"/>
          </a:xfrm>
        </p:grpSpPr>
        <p:sp>
          <p:nvSpPr>
            <p:cNvPr id="90" name="Google Shape;90;p18"/>
            <p:cNvSpPr/>
            <p:nvPr/>
          </p:nvSpPr>
          <p:spPr>
            <a:xfrm>
              <a:off x="296550" y="1709125"/>
              <a:ext cx="7066425" cy="2308775"/>
            </a:xfrm>
            <a:custGeom>
              <a:avLst/>
              <a:gdLst/>
              <a:ahLst/>
              <a:cxnLst/>
              <a:rect l="l" t="t" r="r" b="b"/>
              <a:pathLst>
                <a:path w="282657" h="92351" fill="none" extrusionOk="0">
                  <a:moveTo>
                    <a:pt x="0" y="103"/>
                  </a:moveTo>
                  <a:lnTo>
                    <a:pt x="73654" y="103"/>
                  </a:lnTo>
                  <a:cubicBezTo>
                    <a:pt x="78569" y="103"/>
                    <a:pt x="82556" y="4090"/>
                    <a:pt x="82556" y="9005"/>
                  </a:cubicBezTo>
                  <a:lnTo>
                    <a:pt x="82556" y="9383"/>
                  </a:lnTo>
                  <a:cubicBezTo>
                    <a:pt x="82556" y="14298"/>
                    <a:pt x="78569" y="18285"/>
                    <a:pt x="73654" y="18285"/>
                  </a:cubicBezTo>
                  <a:lnTo>
                    <a:pt x="18182" y="18285"/>
                  </a:lnTo>
                  <a:cubicBezTo>
                    <a:pt x="13267" y="18285"/>
                    <a:pt x="9280" y="22272"/>
                    <a:pt x="9280" y="27186"/>
                  </a:cubicBezTo>
                  <a:lnTo>
                    <a:pt x="9280" y="83484"/>
                  </a:lnTo>
                  <a:cubicBezTo>
                    <a:pt x="9280" y="88364"/>
                    <a:pt x="13267" y="92351"/>
                    <a:pt x="18182" y="92351"/>
                  </a:cubicBezTo>
                  <a:lnTo>
                    <a:pt x="119298" y="92351"/>
                  </a:lnTo>
                  <a:cubicBezTo>
                    <a:pt x="124212" y="92351"/>
                    <a:pt x="128199" y="88364"/>
                    <a:pt x="128199" y="83484"/>
                  </a:cubicBezTo>
                  <a:lnTo>
                    <a:pt x="128199" y="9005"/>
                  </a:lnTo>
                  <a:cubicBezTo>
                    <a:pt x="128199" y="4090"/>
                    <a:pt x="132186" y="103"/>
                    <a:pt x="137101" y="103"/>
                  </a:cubicBezTo>
                  <a:lnTo>
                    <a:pt x="261657" y="103"/>
                  </a:lnTo>
                  <a:cubicBezTo>
                    <a:pt x="266641" y="0"/>
                    <a:pt x="270731" y="4021"/>
                    <a:pt x="270731" y="9005"/>
                  </a:cubicBezTo>
                  <a:cubicBezTo>
                    <a:pt x="270731" y="13989"/>
                    <a:pt x="266641" y="18010"/>
                    <a:pt x="261657" y="17907"/>
                  </a:cubicBezTo>
                  <a:lnTo>
                    <a:pt x="246603" y="17907"/>
                  </a:lnTo>
                  <a:cubicBezTo>
                    <a:pt x="241688" y="17907"/>
                    <a:pt x="237736" y="21894"/>
                    <a:pt x="237736" y="26808"/>
                  </a:cubicBezTo>
                  <a:lnTo>
                    <a:pt x="237736" y="54407"/>
                  </a:lnTo>
                  <a:cubicBezTo>
                    <a:pt x="237736" y="59322"/>
                    <a:pt x="241723" y="63309"/>
                    <a:pt x="246637" y="63309"/>
                  </a:cubicBezTo>
                  <a:lnTo>
                    <a:pt x="282657" y="63309"/>
                  </a:lnTo>
                </a:path>
              </a:pathLst>
            </a:custGeom>
            <a:noFill/>
            <a:ln w="5150" cap="flat" cmpd="sng">
              <a:solidFill>
                <a:srgbClr val="FFFFFF"/>
              </a:solidFill>
              <a:prstDash val="solid"/>
              <a:miter lim="34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8"/>
            <p:cNvSpPr/>
            <p:nvPr/>
          </p:nvSpPr>
          <p:spPr>
            <a:xfrm>
              <a:off x="231250" y="1683350"/>
              <a:ext cx="66175" cy="66175"/>
            </a:xfrm>
            <a:custGeom>
              <a:avLst/>
              <a:gdLst/>
              <a:ahLst/>
              <a:cxnLst/>
              <a:rect l="l" t="t" r="r" b="b"/>
              <a:pathLst>
                <a:path w="2647" h="2647" fill="none" extrusionOk="0">
                  <a:moveTo>
                    <a:pt x="2647" y="1134"/>
                  </a:moveTo>
                  <a:cubicBezTo>
                    <a:pt x="2612" y="2131"/>
                    <a:pt x="1409" y="2647"/>
                    <a:pt x="722" y="1925"/>
                  </a:cubicBezTo>
                  <a:cubicBezTo>
                    <a:pt x="0" y="1203"/>
                    <a:pt x="516" y="0"/>
                    <a:pt x="1512" y="0"/>
                  </a:cubicBezTo>
                  <a:cubicBezTo>
                    <a:pt x="2131" y="0"/>
                    <a:pt x="2647" y="516"/>
                    <a:pt x="2647" y="1134"/>
                  </a:cubicBezTo>
                  <a:close/>
                </a:path>
              </a:pathLst>
            </a:custGeom>
            <a:noFill/>
            <a:ln w="5150" cap="flat" cmpd="sng">
              <a:solidFill>
                <a:srgbClr val="FFFFFF"/>
              </a:solidFill>
              <a:prstDash val="solid"/>
              <a:miter lim="34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8"/>
            <p:cNvSpPr/>
            <p:nvPr/>
          </p:nvSpPr>
          <p:spPr>
            <a:xfrm>
              <a:off x="6867175" y="3263475"/>
              <a:ext cx="65325" cy="56575"/>
            </a:xfrm>
            <a:custGeom>
              <a:avLst/>
              <a:gdLst/>
              <a:ahLst/>
              <a:cxnLst/>
              <a:rect l="l" t="t" r="r" b="b"/>
              <a:pathLst>
                <a:path w="2613" h="2263" extrusionOk="0">
                  <a:moveTo>
                    <a:pt x="1478" y="1"/>
                  </a:moveTo>
                  <a:cubicBezTo>
                    <a:pt x="482" y="1"/>
                    <a:pt x="1" y="1238"/>
                    <a:pt x="688" y="1925"/>
                  </a:cubicBezTo>
                  <a:cubicBezTo>
                    <a:pt x="922" y="2159"/>
                    <a:pt x="1206" y="2263"/>
                    <a:pt x="1483" y="2263"/>
                  </a:cubicBezTo>
                  <a:cubicBezTo>
                    <a:pt x="2062" y="2263"/>
                    <a:pt x="2613" y="1809"/>
                    <a:pt x="2613" y="1135"/>
                  </a:cubicBezTo>
                  <a:cubicBezTo>
                    <a:pt x="2613" y="516"/>
                    <a:pt x="2097" y="1"/>
                    <a:pt x="1478" y="1"/>
                  </a:cubicBezTo>
                  <a:close/>
                </a:path>
              </a:pathLst>
            </a:custGeom>
            <a:solidFill>
              <a:srgbClr val="F7F7F7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8"/>
            <p:cNvSpPr/>
            <p:nvPr/>
          </p:nvSpPr>
          <p:spPr>
            <a:xfrm>
              <a:off x="6867175" y="3263475"/>
              <a:ext cx="65325" cy="66200"/>
            </a:xfrm>
            <a:custGeom>
              <a:avLst/>
              <a:gdLst/>
              <a:ahLst/>
              <a:cxnLst/>
              <a:rect l="l" t="t" r="r" b="b"/>
              <a:pathLst>
                <a:path w="2613" h="2648" fill="none" extrusionOk="0">
                  <a:moveTo>
                    <a:pt x="2613" y="1135"/>
                  </a:moveTo>
                  <a:cubicBezTo>
                    <a:pt x="2613" y="2131"/>
                    <a:pt x="1410" y="2647"/>
                    <a:pt x="688" y="1925"/>
                  </a:cubicBezTo>
                  <a:cubicBezTo>
                    <a:pt x="1" y="1238"/>
                    <a:pt x="482" y="1"/>
                    <a:pt x="1478" y="1"/>
                  </a:cubicBezTo>
                  <a:cubicBezTo>
                    <a:pt x="2097" y="1"/>
                    <a:pt x="2613" y="516"/>
                    <a:pt x="2613" y="1135"/>
                  </a:cubicBezTo>
                  <a:close/>
                </a:path>
              </a:pathLst>
            </a:custGeom>
            <a:noFill/>
            <a:ln w="5150" cap="flat" cmpd="sng">
              <a:solidFill>
                <a:srgbClr val="3842D1"/>
              </a:solidFill>
              <a:prstDash val="solid"/>
              <a:miter lim="34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Google Shape;94;p18"/>
          <p:cNvSpPr txBox="1">
            <a:spLocks noGrp="1"/>
          </p:cNvSpPr>
          <p:nvPr>
            <p:ph type="title"/>
          </p:nvPr>
        </p:nvSpPr>
        <p:spPr>
          <a:xfrm>
            <a:off x="359375" y="1766175"/>
            <a:ext cx="3892800" cy="18159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18"/>
          <p:cNvSpPr txBox="1"/>
          <p:nvPr/>
        </p:nvSpPr>
        <p:spPr>
          <a:xfrm>
            <a:off x="6897550" y="4846325"/>
            <a:ext cx="1880700" cy="3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None/>
            </a:pPr>
            <a:r>
              <a:rPr lang="en" sz="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Confidentiality level: Internal</a:t>
            </a:r>
            <a:endParaRPr sz="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25">
          <p15:clr>
            <a:srgbClr val="FF00FF"/>
          </p15:clr>
        </p15:guide>
        <p15:guide id="2" pos="5530">
          <p15:clr>
            <a:srgbClr val="FF00FF"/>
          </p15:clr>
        </p15:guide>
        <p15:guide id="3" orient="horz" pos="432">
          <p15:clr>
            <a:srgbClr val="FF00FF"/>
          </p15:clr>
        </p15:guide>
        <p15:guide id="4" orient="horz" pos="3053">
          <p15:clr>
            <a:srgbClr val="FF00FF"/>
          </p15:clr>
        </p15:guide>
        <p15:guide id="5" pos="1014">
          <p15:clr>
            <a:srgbClr val="FF9900"/>
          </p15:clr>
        </p15:guide>
        <p15:guide id="6" pos="1129">
          <p15:clr>
            <a:srgbClr val="FA7B17"/>
          </p15:clr>
        </p15:guide>
        <p15:guide id="7" pos="1918">
          <p15:clr>
            <a:srgbClr val="FA7B17"/>
          </p15:clr>
        </p15:guide>
        <p15:guide id="8" pos="2033">
          <p15:clr>
            <a:srgbClr val="FA7B17"/>
          </p15:clr>
        </p15:guide>
        <p15:guide id="9" pos="2822">
          <p15:clr>
            <a:srgbClr val="FA7B17"/>
          </p15:clr>
        </p15:guide>
        <p15:guide id="10" pos="2932">
          <p15:clr>
            <a:srgbClr val="FA7B17"/>
          </p15:clr>
        </p15:guide>
        <p15:guide id="11" pos="2880">
          <p15:clr>
            <a:srgbClr val="FA7B17"/>
          </p15:clr>
        </p15:guide>
        <p15:guide id="12" pos="3727">
          <p15:clr>
            <a:srgbClr val="FA7B17"/>
          </p15:clr>
        </p15:guide>
        <p15:guide id="13" pos="3842">
          <p15:clr>
            <a:srgbClr val="FA7B17"/>
          </p15:clr>
        </p15:guide>
        <p15:guide id="14" pos="4631">
          <p15:clr>
            <a:srgbClr val="FA7B17"/>
          </p15:clr>
        </p15:guide>
        <p15:guide id="15" pos="4746">
          <p15:clr>
            <a:srgbClr val="FA7B17"/>
          </p15:clr>
        </p15:guide>
        <p15:guide id="16" orient="horz" pos="1620">
          <p15:clr>
            <a:srgbClr val="FA7B17"/>
          </p15:clr>
        </p15:guide>
        <p15:guide id="17" orient="horz" pos="230">
          <p15:clr>
            <a:srgbClr val="FA7B17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. Blank">
  <p:cSld name="TITLE_1_1_4_3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>
            <a:spLocks noGrp="1"/>
          </p:cNvSpPr>
          <p:nvPr>
            <p:ph type="sldNum" idx="12"/>
          </p:nvPr>
        </p:nvSpPr>
        <p:spPr>
          <a:xfrm>
            <a:off x="8248095" y="4741513"/>
            <a:ext cx="548700" cy="118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 lnSpcReduction="10000"/>
          </a:bodyPr>
          <a:lstStyle>
            <a:lvl1pPr lvl="0" rtl="0">
              <a:buNone/>
              <a:defRPr sz="8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8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8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8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8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8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8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8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8" name="Google Shape;98;p19"/>
          <p:cNvSpPr/>
          <p:nvPr/>
        </p:nvSpPr>
        <p:spPr>
          <a:xfrm>
            <a:off x="8613708" y="230738"/>
            <a:ext cx="164535" cy="131713"/>
          </a:xfrm>
          <a:custGeom>
            <a:avLst/>
            <a:gdLst/>
            <a:ahLst/>
            <a:cxnLst/>
            <a:rect l="l" t="t" r="r" b="b"/>
            <a:pathLst>
              <a:path w="271958" h="207422" extrusionOk="0">
                <a:moveTo>
                  <a:pt x="187833" y="12955"/>
                </a:moveTo>
                <a:cubicBezTo>
                  <a:pt x="204115" y="12955"/>
                  <a:pt x="220246" y="18525"/>
                  <a:pt x="233262" y="29312"/>
                </a:cubicBezTo>
                <a:cubicBezTo>
                  <a:pt x="226657" y="26933"/>
                  <a:pt x="219992" y="25823"/>
                  <a:pt x="213489" y="25823"/>
                </a:cubicBezTo>
                <a:cubicBezTo>
                  <a:pt x="182612" y="25823"/>
                  <a:pt x="155375" y="50869"/>
                  <a:pt x="155435" y="84155"/>
                </a:cubicBezTo>
                <a:lnTo>
                  <a:pt x="155435" y="122995"/>
                </a:lnTo>
                <a:cubicBezTo>
                  <a:pt x="155435" y="141397"/>
                  <a:pt x="144307" y="157981"/>
                  <a:pt x="127287" y="164963"/>
                </a:cubicBezTo>
                <a:cubicBezTo>
                  <a:pt x="121753" y="167210"/>
                  <a:pt x="115951" y="168303"/>
                  <a:pt x="110196" y="168303"/>
                </a:cubicBezTo>
                <a:cubicBezTo>
                  <a:pt x="98252" y="168303"/>
                  <a:pt x="86516" y="163592"/>
                  <a:pt x="77827" y="154708"/>
                </a:cubicBezTo>
                <a:lnTo>
                  <a:pt x="77827" y="154708"/>
                </a:lnTo>
                <a:cubicBezTo>
                  <a:pt x="80021" y="155153"/>
                  <a:pt x="82199" y="155366"/>
                  <a:pt x="84338" y="155366"/>
                </a:cubicBezTo>
                <a:cubicBezTo>
                  <a:pt x="101779" y="155366"/>
                  <a:pt x="116668" y="141200"/>
                  <a:pt x="116668" y="122995"/>
                </a:cubicBezTo>
                <a:lnTo>
                  <a:pt x="116668" y="84155"/>
                </a:lnTo>
                <a:cubicBezTo>
                  <a:pt x="116668" y="56588"/>
                  <a:pt x="132597" y="31422"/>
                  <a:pt x="157545" y="19711"/>
                </a:cubicBezTo>
                <a:cubicBezTo>
                  <a:pt x="167203" y="15178"/>
                  <a:pt x="177548" y="12955"/>
                  <a:pt x="187833" y="12955"/>
                </a:cubicBezTo>
                <a:close/>
                <a:moveTo>
                  <a:pt x="213768" y="38814"/>
                </a:moveTo>
                <a:cubicBezTo>
                  <a:pt x="219523" y="38814"/>
                  <a:pt x="225327" y="39916"/>
                  <a:pt x="230862" y="42186"/>
                </a:cubicBezTo>
                <a:cubicBezTo>
                  <a:pt x="247955" y="49096"/>
                  <a:pt x="259083" y="65753"/>
                  <a:pt x="259010" y="84155"/>
                </a:cubicBezTo>
                <a:lnTo>
                  <a:pt x="259010" y="187729"/>
                </a:lnTo>
                <a:lnTo>
                  <a:pt x="220170" y="187802"/>
                </a:lnTo>
                <a:lnTo>
                  <a:pt x="220170" y="84155"/>
                </a:lnTo>
                <a:cubicBezTo>
                  <a:pt x="220170" y="74408"/>
                  <a:pt x="215878" y="65243"/>
                  <a:pt x="208387" y="59134"/>
                </a:cubicBezTo>
                <a:cubicBezTo>
                  <a:pt x="204677" y="56079"/>
                  <a:pt x="200313" y="53897"/>
                  <a:pt x="195658" y="52733"/>
                </a:cubicBezTo>
                <a:cubicBezTo>
                  <a:pt x="193090" y="52101"/>
                  <a:pt x="190501" y="51791"/>
                  <a:pt x="187913" y="51791"/>
                </a:cubicBezTo>
                <a:cubicBezTo>
                  <a:pt x="185737" y="51791"/>
                  <a:pt x="183562" y="52010"/>
                  <a:pt x="181402" y="52442"/>
                </a:cubicBezTo>
                <a:lnTo>
                  <a:pt x="181402" y="52442"/>
                </a:lnTo>
                <a:cubicBezTo>
                  <a:pt x="190090" y="43558"/>
                  <a:pt x="201825" y="38814"/>
                  <a:pt x="213768" y="38814"/>
                </a:cubicBezTo>
                <a:close/>
                <a:moveTo>
                  <a:pt x="52006" y="19420"/>
                </a:moveTo>
                <a:lnTo>
                  <a:pt x="52006" y="122995"/>
                </a:lnTo>
                <a:cubicBezTo>
                  <a:pt x="51886" y="156296"/>
                  <a:pt x="79138" y="181301"/>
                  <a:pt x="110032" y="181301"/>
                </a:cubicBezTo>
                <a:cubicBezTo>
                  <a:pt x="116520" y="181301"/>
                  <a:pt x="123170" y="180198"/>
                  <a:pt x="129760" y="177837"/>
                </a:cubicBezTo>
                <a:lnTo>
                  <a:pt x="129760" y="177837"/>
                </a:lnTo>
                <a:cubicBezTo>
                  <a:pt x="117038" y="188391"/>
                  <a:pt x="101083" y="194204"/>
                  <a:pt x="84608" y="194204"/>
                </a:cubicBezTo>
                <a:cubicBezTo>
                  <a:pt x="84505" y="194204"/>
                  <a:pt x="84403" y="194203"/>
                  <a:pt x="84301" y="194203"/>
                </a:cubicBezTo>
                <a:cubicBezTo>
                  <a:pt x="44951" y="194203"/>
                  <a:pt x="13093" y="162345"/>
                  <a:pt x="13093" y="122995"/>
                </a:cubicBezTo>
                <a:lnTo>
                  <a:pt x="13093" y="19420"/>
                </a:lnTo>
                <a:close/>
                <a:moveTo>
                  <a:pt x="187875" y="0"/>
                </a:moveTo>
                <a:cubicBezTo>
                  <a:pt x="141398" y="0"/>
                  <a:pt x="103721" y="37677"/>
                  <a:pt x="103721" y="84155"/>
                </a:cubicBezTo>
                <a:lnTo>
                  <a:pt x="103721" y="122995"/>
                </a:lnTo>
                <a:cubicBezTo>
                  <a:pt x="103721" y="130851"/>
                  <a:pt x="98993" y="137906"/>
                  <a:pt x="91720" y="140961"/>
                </a:cubicBezTo>
                <a:cubicBezTo>
                  <a:pt x="89295" y="141959"/>
                  <a:pt x="86779" y="142433"/>
                  <a:pt x="84301" y="142433"/>
                </a:cubicBezTo>
                <a:cubicBezTo>
                  <a:pt x="76671" y="142433"/>
                  <a:pt x="69410" y="137937"/>
                  <a:pt x="66335" y="130414"/>
                </a:cubicBezTo>
                <a:cubicBezTo>
                  <a:pt x="65389" y="128087"/>
                  <a:pt x="64880" y="125541"/>
                  <a:pt x="64880" y="122995"/>
                </a:cubicBezTo>
                <a:lnTo>
                  <a:pt x="64880" y="6473"/>
                </a:lnTo>
                <a:lnTo>
                  <a:pt x="146" y="6473"/>
                </a:lnTo>
                <a:lnTo>
                  <a:pt x="146" y="122995"/>
                </a:lnTo>
                <a:cubicBezTo>
                  <a:pt x="1" y="168382"/>
                  <a:pt x="35859" y="205695"/>
                  <a:pt x="81246" y="207368"/>
                </a:cubicBezTo>
                <a:cubicBezTo>
                  <a:pt x="82254" y="207404"/>
                  <a:pt x="83259" y="207421"/>
                  <a:pt x="84260" y="207421"/>
                </a:cubicBezTo>
                <a:cubicBezTo>
                  <a:pt x="128322" y="207421"/>
                  <a:pt x="165104" y="173267"/>
                  <a:pt x="168091" y="128959"/>
                </a:cubicBezTo>
                <a:cubicBezTo>
                  <a:pt x="168310" y="126996"/>
                  <a:pt x="168382" y="124959"/>
                  <a:pt x="168382" y="122995"/>
                </a:cubicBezTo>
                <a:lnTo>
                  <a:pt x="168382" y="84155"/>
                </a:lnTo>
                <a:cubicBezTo>
                  <a:pt x="168673" y="73608"/>
                  <a:pt x="177256" y="65171"/>
                  <a:pt x="187803" y="65171"/>
                </a:cubicBezTo>
                <a:cubicBezTo>
                  <a:pt x="198422" y="65171"/>
                  <a:pt x="207005" y="73608"/>
                  <a:pt x="207296" y="84155"/>
                </a:cubicBezTo>
                <a:lnTo>
                  <a:pt x="207296" y="200676"/>
                </a:lnTo>
                <a:lnTo>
                  <a:pt x="271957" y="200676"/>
                </a:lnTo>
                <a:lnTo>
                  <a:pt x="271957" y="84155"/>
                </a:lnTo>
                <a:cubicBezTo>
                  <a:pt x="271957" y="82118"/>
                  <a:pt x="271884" y="80154"/>
                  <a:pt x="271666" y="78190"/>
                </a:cubicBezTo>
                <a:cubicBezTo>
                  <a:pt x="268539" y="34186"/>
                  <a:pt x="231953" y="73"/>
                  <a:pt x="187875" y="0"/>
                </a:cubicBezTo>
                <a:close/>
              </a:path>
            </a:pathLst>
          </a:custGeom>
          <a:solidFill>
            <a:srgbClr val="3842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9"/>
          <p:cNvSpPr txBox="1"/>
          <p:nvPr/>
        </p:nvSpPr>
        <p:spPr>
          <a:xfrm>
            <a:off x="6897550" y="4846325"/>
            <a:ext cx="1880700" cy="3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None/>
            </a:pPr>
            <a:r>
              <a:rPr lang="en" sz="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Confidentiality level: Internal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25">
          <p15:clr>
            <a:srgbClr val="FF00FF"/>
          </p15:clr>
        </p15:guide>
        <p15:guide id="2" pos="5530">
          <p15:clr>
            <a:srgbClr val="FF00FF"/>
          </p15:clr>
        </p15:guide>
        <p15:guide id="3" orient="horz" pos="432">
          <p15:clr>
            <a:srgbClr val="FF00FF"/>
          </p15:clr>
        </p15:guide>
        <p15:guide id="4" orient="horz" pos="3053">
          <p15:clr>
            <a:srgbClr val="FF00FF"/>
          </p15:clr>
        </p15:guide>
        <p15:guide id="5" pos="1014">
          <p15:clr>
            <a:srgbClr val="FF9900"/>
          </p15:clr>
        </p15:guide>
        <p15:guide id="6" pos="1129">
          <p15:clr>
            <a:srgbClr val="FA7B17"/>
          </p15:clr>
        </p15:guide>
        <p15:guide id="7" pos="1918">
          <p15:clr>
            <a:srgbClr val="FA7B17"/>
          </p15:clr>
        </p15:guide>
        <p15:guide id="8" pos="2033">
          <p15:clr>
            <a:srgbClr val="FA7B17"/>
          </p15:clr>
        </p15:guide>
        <p15:guide id="9" pos="2822">
          <p15:clr>
            <a:srgbClr val="FA7B17"/>
          </p15:clr>
        </p15:guide>
        <p15:guide id="10" pos="2932">
          <p15:clr>
            <a:srgbClr val="FA7B17"/>
          </p15:clr>
        </p15:guide>
        <p15:guide id="11" pos="2880">
          <p15:clr>
            <a:srgbClr val="FA7B17"/>
          </p15:clr>
        </p15:guide>
        <p15:guide id="12" pos="3727">
          <p15:clr>
            <a:srgbClr val="FA7B17"/>
          </p15:clr>
        </p15:guide>
        <p15:guide id="13" pos="3842">
          <p15:clr>
            <a:srgbClr val="FA7B17"/>
          </p15:clr>
        </p15:guide>
        <p15:guide id="14" pos="4631">
          <p15:clr>
            <a:srgbClr val="FA7B17"/>
          </p15:clr>
        </p15:guide>
        <p15:guide id="15" pos="4746">
          <p15:clr>
            <a:srgbClr val="FA7B17"/>
          </p15:clr>
        </p15:guide>
        <p15:guide id="16" orient="horz" pos="1620">
          <p15:clr>
            <a:srgbClr val="FA7B17"/>
          </p15:clr>
        </p15:guide>
        <p15:guide id="17" orient="horz" pos="230">
          <p15:clr>
            <a:srgbClr val="FA7B17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. Bright blue content layout">
  <p:cSld name="TITLE_1_1_3_1_1_1_1_2">
    <p:bg>
      <p:bgPr>
        <a:solidFill>
          <a:schemeClr val="dk1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>
            <a:spLocks noGrp="1"/>
          </p:cNvSpPr>
          <p:nvPr>
            <p:ph type="sldNum" idx="12"/>
          </p:nvPr>
        </p:nvSpPr>
        <p:spPr>
          <a:xfrm>
            <a:off x="8248095" y="4741513"/>
            <a:ext cx="548700" cy="118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 lnSpcReduction="10000"/>
          </a:bodyPr>
          <a:lstStyle>
            <a:lvl1pPr lvl="0" rtl="0">
              <a:buNone/>
              <a:defRPr sz="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1" name="Google Shape;111;p21"/>
          <p:cNvSpPr/>
          <p:nvPr/>
        </p:nvSpPr>
        <p:spPr>
          <a:xfrm>
            <a:off x="8613708" y="230738"/>
            <a:ext cx="164535" cy="131713"/>
          </a:xfrm>
          <a:custGeom>
            <a:avLst/>
            <a:gdLst/>
            <a:ahLst/>
            <a:cxnLst/>
            <a:rect l="l" t="t" r="r" b="b"/>
            <a:pathLst>
              <a:path w="271958" h="207422" extrusionOk="0">
                <a:moveTo>
                  <a:pt x="187833" y="12955"/>
                </a:moveTo>
                <a:cubicBezTo>
                  <a:pt x="204115" y="12955"/>
                  <a:pt x="220246" y="18525"/>
                  <a:pt x="233262" y="29312"/>
                </a:cubicBezTo>
                <a:cubicBezTo>
                  <a:pt x="226657" y="26933"/>
                  <a:pt x="219992" y="25823"/>
                  <a:pt x="213489" y="25823"/>
                </a:cubicBezTo>
                <a:cubicBezTo>
                  <a:pt x="182612" y="25823"/>
                  <a:pt x="155375" y="50869"/>
                  <a:pt x="155435" y="84155"/>
                </a:cubicBezTo>
                <a:lnTo>
                  <a:pt x="155435" y="122995"/>
                </a:lnTo>
                <a:cubicBezTo>
                  <a:pt x="155435" y="141397"/>
                  <a:pt x="144307" y="157981"/>
                  <a:pt x="127287" y="164963"/>
                </a:cubicBezTo>
                <a:cubicBezTo>
                  <a:pt x="121753" y="167210"/>
                  <a:pt x="115951" y="168303"/>
                  <a:pt x="110196" y="168303"/>
                </a:cubicBezTo>
                <a:cubicBezTo>
                  <a:pt x="98252" y="168303"/>
                  <a:pt x="86516" y="163592"/>
                  <a:pt x="77827" y="154708"/>
                </a:cubicBezTo>
                <a:lnTo>
                  <a:pt x="77827" y="154708"/>
                </a:lnTo>
                <a:cubicBezTo>
                  <a:pt x="80021" y="155153"/>
                  <a:pt x="82199" y="155366"/>
                  <a:pt x="84338" y="155366"/>
                </a:cubicBezTo>
                <a:cubicBezTo>
                  <a:pt x="101779" y="155366"/>
                  <a:pt x="116668" y="141200"/>
                  <a:pt x="116668" y="122995"/>
                </a:cubicBezTo>
                <a:lnTo>
                  <a:pt x="116668" y="84155"/>
                </a:lnTo>
                <a:cubicBezTo>
                  <a:pt x="116668" y="56588"/>
                  <a:pt x="132597" y="31422"/>
                  <a:pt x="157545" y="19711"/>
                </a:cubicBezTo>
                <a:cubicBezTo>
                  <a:pt x="167203" y="15178"/>
                  <a:pt x="177548" y="12955"/>
                  <a:pt x="187833" y="12955"/>
                </a:cubicBezTo>
                <a:close/>
                <a:moveTo>
                  <a:pt x="213768" y="38814"/>
                </a:moveTo>
                <a:cubicBezTo>
                  <a:pt x="219523" y="38814"/>
                  <a:pt x="225327" y="39916"/>
                  <a:pt x="230862" y="42186"/>
                </a:cubicBezTo>
                <a:cubicBezTo>
                  <a:pt x="247955" y="49096"/>
                  <a:pt x="259083" y="65753"/>
                  <a:pt x="259010" y="84155"/>
                </a:cubicBezTo>
                <a:lnTo>
                  <a:pt x="259010" y="187729"/>
                </a:lnTo>
                <a:lnTo>
                  <a:pt x="220170" y="187802"/>
                </a:lnTo>
                <a:lnTo>
                  <a:pt x="220170" y="84155"/>
                </a:lnTo>
                <a:cubicBezTo>
                  <a:pt x="220170" y="74408"/>
                  <a:pt x="215878" y="65243"/>
                  <a:pt x="208387" y="59134"/>
                </a:cubicBezTo>
                <a:cubicBezTo>
                  <a:pt x="204677" y="56079"/>
                  <a:pt x="200313" y="53897"/>
                  <a:pt x="195658" y="52733"/>
                </a:cubicBezTo>
                <a:cubicBezTo>
                  <a:pt x="193090" y="52101"/>
                  <a:pt x="190501" y="51791"/>
                  <a:pt x="187913" y="51791"/>
                </a:cubicBezTo>
                <a:cubicBezTo>
                  <a:pt x="185737" y="51791"/>
                  <a:pt x="183562" y="52010"/>
                  <a:pt x="181402" y="52442"/>
                </a:cubicBezTo>
                <a:lnTo>
                  <a:pt x="181402" y="52442"/>
                </a:lnTo>
                <a:cubicBezTo>
                  <a:pt x="190090" y="43558"/>
                  <a:pt x="201825" y="38814"/>
                  <a:pt x="213768" y="38814"/>
                </a:cubicBezTo>
                <a:close/>
                <a:moveTo>
                  <a:pt x="52006" y="19420"/>
                </a:moveTo>
                <a:lnTo>
                  <a:pt x="52006" y="122995"/>
                </a:lnTo>
                <a:cubicBezTo>
                  <a:pt x="51886" y="156296"/>
                  <a:pt x="79138" y="181301"/>
                  <a:pt x="110032" y="181301"/>
                </a:cubicBezTo>
                <a:cubicBezTo>
                  <a:pt x="116520" y="181301"/>
                  <a:pt x="123170" y="180198"/>
                  <a:pt x="129760" y="177837"/>
                </a:cubicBezTo>
                <a:lnTo>
                  <a:pt x="129760" y="177837"/>
                </a:lnTo>
                <a:cubicBezTo>
                  <a:pt x="117038" y="188391"/>
                  <a:pt x="101083" y="194204"/>
                  <a:pt x="84608" y="194204"/>
                </a:cubicBezTo>
                <a:cubicBezTo>
                  <a:pt x="84505" y="194204"/>
                  <a:pt x="84403" y="194203"/>
                  <a:pt x="84301" y="194203"/>
                </a:cubicBezTo>
                <a:cubicBezTo>
                  <a:pt x="44951" y="194203"/>
                  <a:pt x="13093" y="162345"/>
                  <a:pt x="13093" y="122995"/>
                </a:cubicBezTo>
                <a:lnTo>
                  <a:pt x="13093" y="19420"/>
                </a:lnTo>
                <a:close/>
                <a:moveTo>
                  <a:pt x="187875" y="0"/>
                </a:moveTo>
                <a:cubicBezTo>
                  <a:pt x="141398" y="0"/>
                  <a:pt x="103721" y="37677"/>
                  <a:pt x="103721" y="84155"/>
                </a:cubicBezTo>
                <a:lnTo>
                  <a:pt x="103721" y="122995"/>
                </a:lnTo>
                <a:cubicBezTo>
                  <a:pt x="103721" y="130851"/>
                  <a:pt x="98993" y="137906"/>
                  <a:pt x="91720" y="140961"/>
                </a:cubicBezTo>
                <a:cubicBezTo>
                  <a:pt x="89295" y="141959"/>
                  <a:pt x="86779" y="142433"/>
                  <a:pt x="84301" y="142433"/>
                </a:cubicBezTo>
                <a:cubicBezTo>
                  <a:pt x="76671" y="142433"/>
                  <a:pt x="69410" y="137937"/>
                  <a:pt x="66335" y="130414"/>
                </a:cubicBezTo>
                <a:cubicBezTo>
                  <a:pt x="65389" y="128087"/>
                  <a:pt x="64880" y="125541"/>
                  <a:pt x="64880" y="122995"/>
                </a:cubicBezTo>
                <a:lnTo>
                  <a:pt x="64880" y="6473"/>
                </a:lnTo>
                <a:lnTo>
                  <a:pt x="146" y="6473"/>
                </a:lnTo>
                <a:lnTo>
                  <a:pt x="146" y="122995"/>
                </a:lnTo>
                <a:cubicBezTo>
                  <a:pt x="1" y="168382"/>
                  <a:pt x="35859" y="205695"/>
                  <a:pt x="81246" y="207368"/>
                </a:cubicBezTo>
                <a:cubicBezTo>
                  <a:pt x="82254" y="207404"/>
                  <a:pt x="83259" y="207421"/>
                  <a:pt x="84260" y="207421"/>
                </a:cubicBezTo>
                <a:cubicBezTo>
                  <a:pt x="128322" y="207421"/>
                  <a:pt x="165104" y="173267"/>
                  <a:pt x="168091" y="128959"/>
                </a:cubicBezTo>
                <a:cubicBezTo>
                  <a:pt x="168310" y="126996"/>
                  <a:pt x="168382" y="124959"/>
                  <a:pt x="168382" y="122995"/>
                </a:cubicBezTo>
                <a:lnTo>
                  <a:pt x="168382" y="84155"/>
                </a:lnTo>
                <a:cubicBezTo>
                  <a:pt x="168673" y="73608"/>
                  <a:pt x="177256" y="65171"/>
                  <a:pt x="187803" y="65171"/>
                </a:cubicBezTo>
                <a:cubicBezTo>
                  <a:pt x="198422" y="65171"/>
                  <a:pt x="207005" y="73608"/>
                  <a:pt x="207296" y="84155"/>
                </a:cubicBezTo>
                <a:lnTo>
                  <a:pt x="207296" y="200676"/>
                </a:lnTo>
                <a:lnTo>
                  <a:pt x="271957" y="200676"/>
                </a:lnTo>
                <a:lnTo>
                  <a:pt x="271957" y="84155"/>
                </a:lnTo>
                <a:cubicBezTo>
                  <a:pt x="271957" y="82118"/>
                  <a:pt x="271884" y="80154"/>
                  <a:pt x="271666" y="78190"/>
                </a:cubicBezTo>
                <a:cubicBezTo>
                  <a:pt x="268539" y="34186"/>
                  <a:pt x="231953" y="73"/>
                  <a:pt x="1878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1"/>
          <p:cNvSpPr txBox="1">
            <a:spLocks noGrp="1"/>
          </p:cNvSpPr>
          <p:nvPr>
            <p:ph type="subTitle" idx="1"/>
          </p:nvPr>
        </p:nvSpPr>
        <p:spPr>
          <a:xfrm>
            <a:off x="359375" y="275400"/>
            <a:ext cx="1250100" cy="118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ontserrat"/>
              <a:buNone/>
              <a:defRPr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ontserrat"/>
              <a:buNone/>
              <a:defRPr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ontserrat"/>
              <a:buNone/>
              <a:defRPr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ontserrat"/>
              <a:buNone/>
              <a:defRPr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ontserrat"/>
              <a:buNone/>
              <a:defRPr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ontserrat"/>
              <a:buNone/>
              <a:defRPr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ontserrat"/>
              <a:buNone/>
              <a:defRPr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ontserrat"/>
              <a:buNone/>
              <a:defRPr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ontserrat"/>
              <a:buNone/>
              <a:defRPr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3" name="Google Shape;113;p21"/>
          <p:cNvSpPr txBox="1">
            <a:spLocks noGrp="1"/>
          </p:cNvSpPr>
          <p:nvPr>
            <p:ph type="subTitle" idx="2"/>
          </p:nvPr>
        </p:nvSpPr>
        <p:spPr>
          <a:xfrm>
            <a:off x="1792225" y="275393"/>
            <a:ext cx="2688300" cy="107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ontserrat"/>
              <a:buNone/>
              <a:defRPr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ontserrat"/>
              <a:buNone/>
              <a:defRPr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ontserrat"/>
              <a:buNone/>
              <a:defRPr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ontserrat"/>
              <a:buNone/>
              <a:defRPr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ontserrat"/>
              <a:buNone/>
              <a:defRPr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ontserrat"/>
              <a:buNone/>
              <a:defRPr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ontserrat"/>
              <a:buNone/>
              <a:defRPr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ontserrat"/>
              <a:buNone/>
              <a:defRPr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ontserrat"/>
              <a:buNone/>
              <a:defRPr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4" name="Google Shape;114;p21"/>
          <p:cNvSpPr txBox="1">
            <a:spLocks noGrp="1"/>
          </p:cNvSpPr>
          <p:nvPr>
            <p:ph type="title"/>
          </p:nvPr>
        </p:nvSpPr>
        <p:spPr>
          <a:xfrm>
            <a:off x="356625" y="685800"/>
            <a:ext cx="4123800" cy="277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1"/>
          <p:cNvSpPr txBox="1">
            <a:spLocks noGrp="1"/>
          </p:cNvSpPr>
          <p:nvPr>
            <p:ph type="subTitle" idx="3"/>
          </p:nvPr>
        </p:nvSpPr>
        <p:spPr>
          <a:xfrm>
            <a:off x="356625" y="1499450"/>
            <a:ext cx="4123800" cy="3165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1"/>
          <p:cNvSpPr txBox="1">
            <a:spLocks noGrp="1"/>
          </p:cNvSpPr>
          <p:nvPr>
            <p:ph type="body" idx="4"/>
          </p:nvPr>
        </p:nvSpPr>
        <p:spPr>
          <a:xfrm>
            <a:off x="356625" y="1815950"/>
            <a:ext cx="4123800" cy="1967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–"/>
              <a:defRPr sz="1000">
                <a:solidFill>
                  <a:schemeClr val="lt1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21"/>
          <p:cNvSpPr txBox="1"/>
          <p:nvPr/>
        </p:nvSpPr>
        <p:spPr>
          <a:xfrm>
            <a:off x="6897550" y="4846325"/>
            <a:ext cx="1880700" cy="3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None/>
            </a:pPr>
            <a:r>
              <a:rPr lang="en" sz="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Confidentiality level: Internal</a:t>
            </a:r>
            <a:endParaRPr sz="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None/>
            </a:pPr>
            <a:endParaRPr sz="8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25">
          <p15:clr>
            <a:srgbClr val="FF00FF"/>
          </p15:clr>
        </p15:guide>
        <p15:guide id="2" pos="5530">
          <p15:clr>
            <a:srgbClr val="FF00FF"/>
          </p15:clr>
        </p15:guide>
        <p15:guide id="3" orient="horz" pos="432">
          <p15:clr>
            <a:srgbClr val="FF00FF"/>
          </p15:clr>
        </p15:guide>
        <p15:guide id="4" orient="horz" pos="3053">
          <p15:clr>
            <a:srgbClr val="FF00FF"/>
          </p15:clr>
        </p15:guide>
        <p15:guide id="5" pos="1014">
          <p15:clr>
            <a:srgbClr val="FF9900"/>
          </p15:clr>
        </p15:guide>
        <p15:guide id="6" pos="1129">
          <p15:clr>
            <a:srgbClr val="FA7B17"/>
          </p15:clr>
        </p15:guide>
        <p15:guide id="7" pos="1918">
          <p15:clr>
            <a:srgbClr val="FA7B17"/>
          </p15:clr>
        </p15:guide>
        <p15:guide id="8" pos="2033">
          <p15:clr>
            <a:srgbClr val="FA7B17"/>
          </p15:clr>
        </p15:guide>
        <p15:guide id="9" pos="2822">
          <p15:clr>
            <a:srgbClr val="FA7B17"/>
          </p15:clr>
        </p15:guide>
        <p15:guide id="10" pos="2932">
          <p15:clr>
            <a:srgbClr val="FA7B17"/>
          </p15:clr>
        </p15:guide>
        <p15:guide id="11" pos="2880">
          <p15:clr>
            <a:srgbClr val="FA7B17"/>
          </p15:clr>
        </p15:guide>
        <p15:guide id="12" pos="3727">
          <p15:clr>
            <a:srgbClr val="FA7B17"/>
          </p15:clr>
        </p15:guide>
        <p15:guide id="13" pos="3842">
          <p15:clr>
            <a:srgbClr val="FA7B17"/>
          </p15:clr>
        </p15:guide>
        <p15:guide id="14" pos="4631">
          <p15:clr>
            <a:srgbClr val="FA7B17"/>
          </p15:clr>
        </p15:guide>
        <p15:guide id="15" pos="4746">
          <p15:clr>
            <a:srgbClr val="FA7B17"/>
          </p15:clr>
        </p15:guide>
        <p15:guide id="16" orient="horz" pos="1620">
          <p15:clr>
            <a:srgbClr val="FA7B17"/>
          </p15:clr>
        </p15:guide>
        <p15:guide id="17" orient="horz" pos="230">
          <p15:clr>
            <a:srgbClr val="FA7B17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. White string content layout">
  <p:cSld name="TITLE_1_1_4_2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2"/>
          <p:cNvSpPr txBox="1">
            <a:spLocks noGrp="1"/>
          </p:cNvSpPr>
          <p:nvPr>
            <p:ph type="sldNum" idx="12"/>
          </p:nvPr>
        </p:nvSpPr>
        <p:spPr>
          <a:xfrm>
            <a:off x="8248095" y="4741513"/>
            <a:ext cx="548700" cy="118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 lnSpcReduction="10000"/>
          </a:bodyPr>
          <a:lstStyle>
            <a:lvl1pPr lvl="0" rtl="0">
              <a:buNone/>
              <a:defRPr sz="8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8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8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8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8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8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8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8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0" name="Google Shape;120;p22"/>
          <p:cNvSpPr/>
          <p:nvPr/>
        </p:nvSpPr>
        <p:spPr>
          <a:xfrm>
            <a:off x="8613708" y="230738"/>
            <a:ext cx="164535" cy="131713"/>
          </a:xfrm>
          <a:custGeom>
            <a:avLst/>
            <a:gdLst/>
            <a:ahLst/>
            <a:cxnLst/>
            <a:rect l="l" t="t" r="r" b="b"/>
            <a:pathLst>
              <a:path w="271958" h="207422" extrusionOk="0">
                <a:moveTo>
                  <a:pt x="187833" y="12955"/>
                </a:moveTo>
                <a:cubicBezTo>
                  <a:pt x="204115" y="12955"/>
                  <a:pt x="220246" y="18525"/>
                  <a:pt x="233262" y="29312"/>
                </a:cubicBezTo>
                <a:cubicBezTo>
                  <a:pt x="226657" y="26933"/>
                  <a:pt x="219992" y="25823"/>
                  <a:pt x="213489" y="25823"/>
                </a:cubicBezTo>
                <a:cubicBezTo>
                  <a:pt x="182612" y="25823"/>
                  <a:pt x="155375" y="50869"/>
                  <a:pt x="155435" y="84155"/>
                </a:cubicBezTo>
                <a:lnTo>
                  <a:pt x="155435" y="122995"/>
                </a:lnTo>
                <a:cubicBezTo>
                  <a:pt x="155435" y="141397"/>
                  <a:pt x="144307" y="157981"/>
                  <a:pt x="127287" y="164963"/>
                </a:cubicBezTo>
                <a:cubicBezTo>
                  <a:pt x="121753" y="167210"/>
                  <a:pt x="115951" y="168303"/>
                  <a:pt x="110196" y="168303"/>
                </a:cubicBezTo>
                <a:cubicBezTo>
                  <a:pt x="98252" y="168303"/>
                  <a:pt x="86516" y="163592"/>
                  <a:pt x="77827" y="154708"/>
                </a:cubicBezTo>
                <a:lnTo>
                  <a:pt x="77827" y="154708"/>
                </a:lnTo>
                <a:cubicBezTo>
                  <a:pt x="80021" y="155153"/>
                  <a:pt x="82199" y="155366"/>
                  <a:pt x="84338" y="155366"/>
                </a:cubicBezTo>
                <a:cubicBezTo>
                  <a:pt x="101779" y="155366"/>
                  <a:pt x="116668" y="141200"/>
                  <a:pt x="116668" y="122995"/>
                </a:cubicBezTo>
                <a:lnTo>
                  <a:pt x="116668" y="84155"/>
                </a:lnTo>
                <a:cubicBezTo>
                  <a:pt x="116668" y="56588"/>
                  <a:pt x="132597" y="31422"/>
                  <a:pt x="157545" y="19711"/>
                </a:cubicBezTo>
                <a:cubicBezTo>
                  <a:pt x="167203" y="15178"/>
                  <a:pt x="177548" y="12955"/>
                  <a:pt x="187833" y="12955"/>
                </a:cubicBezTo>
                <a:close/>
                <a:moveTo>
                  <a:pt x="213768" y="38814"/>
                </a:moveTo>
                <a:cubicBezTo>
                  <a:pt x="219523" y="38814"/>
                  <a:pt x="225327" y="39916"/>
                  <a:pt x="230862" y="42186"/>
                </a:cubicBezTo>
                <a:cubicBezTo>
                  <a:pt x="247955" y="49096"/>
                  <a:pt x="259083" y="65753"/>
                  <a:pt x="259010" y="84155"/>
                </a:cubicBezTo>
                <a:lnTo>
                  <a:pt x="259010" y="187729"/>
                </a:lnTo>
                <a:lnTo>
                  <a:pt x="220170" y="187802"/>
                </a:lnTo>
                <a:lnTo>
                  <a:pt x="220170" y="84155"/>
                </a:lnTo>
                <a:cubicBezTo>
                  <a:pt x="220170" y="74408"/>
                  <a:pt x="215878" y="65243"/>
                  <a:pt x="208387" y="59134"/>
                </a:cubicBezTo>
                <a:cubicBezTo>
                  <a:pt x="204677" y="56079"/>
                  <a:pt x="200313" y="53897"/>
                  <a:pt x="195658" y="52733"/>
                </a:cubicBezTo>
                <a:cubicBezTo>
                  <a:pt x="193090" y="52101"/>
                  <a:pt x="190501" y="51791"/>
                  <a:pt x="187913" y="51791"/>
                </a:cubicBezTo>
                <a:cubicBezTo>
                  <a:pt x="185737" y="51791"/>
                  <a:pt x="183562" y="52010"/>
                  <a:pt x="181402" y="52442"/>
                </a:cubicBezTo>
                <a:lnTo>
                  <a:pt x="181402" y="52442"/>
                </a:lnTo>
                <a:cubicBezTo>
                  <a:pt x="190090" y="43558"/>
                  <a:pt x="201825" y="38814"/>
                  <a:pt x="213768" y="38814"/>
                </a:cubicBezTo>
                <a:close/>
                <a:moveTo>
                  <a:pt x="52006" y="19420"/>
                </a:moveTo>
                <a:lnTo>
                  <a:pt x="52006" y="122995"/>
                </a:lnTo>
                <a:cubicBezTo>
                  <a:pt x="51886" y="156296"/>
                  <a:pt x="79138" y="181301"/>
                  <a:pt x="110032" y="181301"/>
                </a:cubicBezTo>
                <a:cubicBezTo>
                  <a:pt x="116520" y="181301"/>
                  <a:pt x="123170" y="180198"/>
                  <a:pt x="129760" y="177837"/>
                </a:cubicBezTo>
                <a:lnTo>
                  <a:pt x="129760" y="177837"/>
                </a:lnTo>
                <a:cubicBezTo>
                  <a:pt x="117038" y="188391"/>
                  <a:pt x="101083" y="194204"/>
                  <a:pt x="84608" y="194204"/>
                </a:cubicBezTo>
                <a:cubicBezTo>
                  <a:pt x="84505" y="194204"/>
                  <a:pt x="84403" y="194203"/>
                  <a:pt x="84301" y="194203"/>
                </a:cubicBezTo>
                <a:cubicBezTo>
                  <a:pt x="44951" y="194203"/>
                  <a:pt x="13093" y="162345"/>
                  <a:pt x="13093" y="122995"/>
                </a:cubicBezTo>
                <a:lnTo>
                  <a:pt x="13093" y="19420"/>
                </a:lnTo>
                <a:close/>
                <a:moveTo>
                  <a:pt x="187875" y="0"/>
                </a:moveTo>
                <a:cubicBezTo>
                  <a:pt x="141398" y="0"/>
                  <a:pt x="103721" y="37677"/>
                  <a:pt x="103721" y="84155"/>
                </a:cubicBezTo>
                <a:lnTo>
                  <a:pt x="103721" y="122995"/>
                </a:lnTo>
                <a:cubicBezTo>
                  <a:pt x="103721" y="130851"/>
                  <a:pt x="98993" y="137906"/>
                  <a:pt x="91720" y="140961"/>
                </a:cubicBezTo>
                <a:cubicBezTo>
                  <a:pt x="89295" y="141959"/>
                  <a:pt x="86779" y="142433"/>
                  <a:pt x="84301" y="142433"/>
                </a:cubicBezTo>
                <a:cubicBezTo>
                  <a:pt x="76671" y="142433"/>
                  <a:pt x="69410" y="137937"/>
                  <a:pt x="66335" y="130414"/>
                </a:cubicBezTo>
                <a:cubicBezTo>
                  <a:pt x="65389" y="128087"/>
                  <a:pt x="64880" y="125541"/>
                  <a:pt x="64880" y="122995"/>
                </a:cubicBezTo>
                <a:lnTo>
                  <a:pt x="64880" y="6473"/>
                </a:lnTo>
                <a:lnTo>
                  <a:pt x="146" y="6473"/>
                </a:lnTo>
                <a:lnTo>
                  <a:pt x="146" y="122995"/>
                </a:lnTo>
                <a:cubicBezTo>
                  <a:pt x="1" y="168382"/>
                  <a:pt x="35859" y="205695"/>
                  <a:pt x="81246" y="207368"/>
                </a:cubicBezTo>
                <a:cubicBezTo>
                  <a:pt x="82254" y="207404"/>
                  <a:pt x="83259" y="207421"/>
                  <a:pt x="84260" y="207421"/>
                </a:cubicBezTo>
                <a:cubicBezTo>
                  <a:pt x="128322" y="207421"/>
                  <a:pt x="165104" y="173267"/>
                  <a:pt x="168091" y="128959"/>
                </a:cubicBezTo>
                <a:cubicBezTo>
                  <a:pt x="168310" y="126996"/>
                  <a:pt x="168382" y="124959"/>
                  <a:pt x="168382" y="122995"/>
                </a:cubicBezTo>
                <a:lnTo>
                  <a:pt x="168382" y="84155"/>
                </a:lnTo>
                <a:cubicBezTo>
                  <a:pt x="168673" y="73608"/>
                  <a:pt x="177256" y="65171"/>
                  <a:pt x="187803" y="65171"/>
                </a:cubicBezTo>
                <a:cubicBezTo>
                  <a:pt x="198422" y="65171"/>
                  <a:pt x="207005" y="73608"/>
                  <a:pt x="207296" y="84155"/>
                </a:cubicBezTo>
                <a:lnTo>
                  <a:pt x="207296" y="200676"/>
                </a:lnTo>
                <a:lnTo>
                  <a:pt x="271957" y="200676"/>
                </a:lnTo>
                <a:lnTo>
                  <a:pt x="271957" y="84155"/>
                </a:lnTo>
                <a:cubicBezTo>
                  <a:pt x="271957" y="82118"/>
                  <a:pt x="271884" y="80154"/>
                  <a:pt x="271666" y="78190"/>
                </a:cubicBezTo>
                <a:cubicBezTo>
                  <a:pt x="268539" y="34186"/>
                  <a:pt x="231953" y="73"/>
                  <a:pt x="187875" y="0"/>
                </a:cubicBezTo>
                <a:close/>
              </a:path>
            </a:pathLst>
          </a:custGeom>
          <a:solidFill>
            <a:srgbClr val="3842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2"/>
          <p:cNvSpPr txBox="1">
            <a:spLocks noGrp="1"/>
          </p:cNvSpPr>
          <p:nvPr>
            <p:ph type="subTitle" idx="1"/>
          </p:nvPr>
        </p:nvSpPr>
        <p:spPr>
          <a:xfrm>
            <a:off x="359375" y="275400"/>
            <a:ext cx="1250100" cy="118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800"/>
              <a:buFont typeface="Montserrat"/>
              <a:buNone/>
              <a:defRPr sz="8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800"/>
              <a:buFont typeface="Montserrat"/>
              <a:buNone/>
              <a:defRPr sz="8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800"/>
              <a:buFont typeface="Montserrat"/>
              <a:buNone/>
              <a:defRPr sz="8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800"/>
              <a:buFont typeface="Montserrat"/>
              <a:buNone/>
              <a:defRPr sz="8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800"/>
              <a:buFont typeface="Montserrat"/>
              <a:buNone/>
              <a:defRPr sz="8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800"/>
              <a:buFont typeface="Montserrat"/>
              <a:buNone/>
              <a:defRPr sz="8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800"/>
              <a:buFont typeface="Montserrat"/>
              <a:buNone/>
              <a:defRPr sz="8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800"/>
              <a:buFont typeface="Montserrat"/>
              <a:buNone/>
              <a:defRPr sz="8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800"/>
              <a:buFont typeface="Montserrat"/>
              <a:buNone/>
              <a:defRPr sz="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2" name="Google Shape;122;p22"/>
          <p:cNvSpPr txBox="1">
            <a:spLocks noGrp="1"/>
          </p:cNvSpPr>
          <p:nvPr>
            <p:ph type="subTitle" idx="2"/>
          </p:nvPr>
        </p:nvSpPr>
        <p:spPr>
          <a:xfrm>
            <a:off x="1792225" y="275393"/>
            <a:ext cx="2688300" cy="107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800"/>
              <a:buFont typeface="Montserrat"/>
              <a:buNone/>
              <a:defRPr sz="8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800"/>
              <a:buFont typeface="Montserrat"/>
              <a:buNone/>
              <a:defRPr sz="8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800"/>
              <a:buFont typeface="Montserrat"/>
              <a:buNone/>
              <a:defRPr sz="8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800"/>
              <a:buFont typeface="Montserrat"/>
              <a:buNone/>
              <a:defRPr sz="8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800"/>
              <a:buFont typeface="Montserrat"/>
              <a:buNone/>
              <a:defRPr sz="8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800"/>
              <a:buFont typeface="Montserrat"/>
              <a:buNone/>
              <a:defRPr sz="8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800"/>
              <a:buFont typeface="Montserrat"/>
              <a:buNone/>
              <a:defRPr sz="8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800"/>
              <a:buFont typeface="Montserrat"/>
              <a:buNone/>
              <a:defRPr sz="8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800"/>
              <a:buFont typeface="Montserrat"/>
              <a:buNone/>
              <a:defRPr sz="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grpSp>
        <p:nvGrpSpPr>
          <p:cNvPr id="123" name="Google Shape;123;p22"/>
          <p:cNvGrpSpPr/>
          <p:nvPr/>
        </p:nvGrpSpPr>
        <p:grpSpPr>
          <a:xfrm flipH="1">
            <a:off x="-11173" y="4764124"/>
            <a:ext cx="8430632" cy="73312"/>
            <a:chOff x="240700" y="2803775"/>
            <a:chExt cx="7134325" cy="67050"/>
          </a:xfrm>
        </p:grpSpPr>
        <p:sp>
          <p:nvSpPr>
            <p:cNvPr id="124" name="Google Shape;124;p22"/>
            <p:cNvSpPr/>
            <p:nvPr/>
          </p:nvSpPr>
          <p:spPr>
            <a:xfrm>
              <a:off x="6759775" y="2841575"/>
              <a:ext cx="260375" cy="25"/>
            </a:xfrm>
            <a:custGeom>
              <a:avLst/>
              <a:gdLst/>
              <a:ahLst/>
              <a:cxnLst/>
              <a:rect l="l" t="t" r="r" b="b"/>
              <a:pathLst>
                <a:path w="10415" h="1" fill="none" extrusionOk="0">
                  <a:moveTo>
                    <a:pt x="0" y="1"/>
                  </a:moveTo>
                  <a:lnTo>
                    <a:pt x="10414" y="1"/>
                  </a:lnTo>
                </a:path>
              </a:pathLst>
            </a:custGeom>
            <a:noFill/>
            <a:ln w="5150" cap="flat" cmpd="sng">
              <a:solidFill>
                <a:schemeClr val="dk1"/>
              </a:solidFill>
              <a:prstDash val="solid"/>
              <a:miter lim="34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2"/>
            <p:cNvSpPr/>
            <p:nvPr/>
          </p:nvSpPr>
          <p:spPr>
            <a:xfrm>
              <a:off x="297400" y="2841575"/>
              <a:ext cx="6409125" cy="25"/>
            </a:xfrm>
            <a:custGeom>
              <a:avLst/>
              <a:gdLst/>
              <a:ahLst/>
              <a:cxnLst/>
              <a:rect l="l" t="t" r="r" b="b"/>
              <a:pathLst>
                <a:path w="256365" h="1" fill="none" extrusionOk="0">
                  <a:moveTo>
                    <a:pt x="256364" y="1"/>
                  </a:moveTo>
                  <a:lnTo>
                    <a:pt x="174461" y="1"/>
                  </a:lnTo>
                  <a:lnTo>
                    <a:pt x="4125" y="1"/>
                  </a:lnTo>
                  <a:lnTo>
                    <a:pt x="1" y="1"/>
                  </a:lnTo>
                </a:path>
              </a:pathLst>
            </a:custGeom>
            <a:noFill/>
            <a:ln w="5150" cap="flat" cmpd="sng">
              <a:solidFill>
                <a:schemeClr val="dk1"/>
              </a:solidFill>
              <a:prstDash val="solid"/>
              <a:miter lim="34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2"/>
            <p:cNvSpPr/>
            <p:nvPr/>
          </p:nvSpPr>
          <p:spPr>
            <a:xfrm>
              <a:off x="7021850" y="2803775"/>
              <a:ext cx="67025" cy="67050"/>
            </a:xfrm>
            <a:custGeom>
              <a:avLst/>
              <a:gdLst/>
              <a:ahLst/>
              <a:cxnLst/>
              <a:rect l="l" t="t" r="r" b="b"/>
              <a:pathLst>
                <a:path w="2681" h="2682" fill="none" extrusionOk="0">
                  <a:moveTo>
                    <a:pt x="0" y="1513"/>
                  </a:moveTo>
                  <a:cubicBezTo>
                    <a:pt x="0" y="516"/>
                    <a:pt x="1237" y="1"/>
                    <a:pt x="1959" y="722"/>
                  </a:cubicBezTo>
                  <a:cubicBezTo>
                    <a:pt x="2681" y="1444"/>
                    <a:pt x="2165" y="2681"/>
                    <a:pt x="1134" y="2681"/>
                  </a:cubicBezTo>
                  <a:cubicBezTo>
                    <a:pt x="516" y="2681"/>
                    <a:pt x="0" y="2166"/>
                    <a:pt x="0" y="1513"/>
                  </a:cubicBezTo>
                  <a:close/>
                </a:path>
              </a:pathLst>
            </a:custGeom>
            <a:noFill/>
            <a:ln w="5150" cap="flat" cmpd="sng">
              <a:solidFill>
                <a:schemeClr val="dk1"/>
              </a:solidFill>
              <a:prstDash val="solid"/>
              <a:miter lim="34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2"/>
            <p:cNvSpPr/>
            <p:nvPr/>
          </p:nvSpPr>
          <p:spPr>
            <a:xfrm>
              <a:off x="240700" y="2803775"/>
              <a:ext cx="67025" cy="67050"/>
            </a:xfrm>
            <a:custGeom>
              <a:avLst/>
              <a:gdLst/>
              <a:ahLst/>
              <a:cxnLst/>
              <a:rect l="l" t="t" r="r" b="b"/>
              <a:pathLst>
                <a:path w="2681" h="2682" fill="none" extrusionOk="0">
                  <a:moveTo>
                    <a:pt x="0" y="1513"/>
                  </a:moveTo>
                  <a:cubicBezTo>
                    <a:pt x="0" y="516"/>
                    <a:pt x="1237" y="1"/>
                    <a:pt x="1959" y="722"/>
                  </a:cubicBezTo>
                  <a:cubicBezTo>
                    <a:pt x="2681" y="1444"/>
                    <a:pt x="2165" y="2681"/>
                    <a:pt x="1169" y="2681"/>
                  </a:cubicBezTo>
                  <a:cubicBezTo>
                    <a:pt x="516" y="2681"/>
                    <a:pt x="0" y="2166"/>
                    <a:pt x="0" y="1513"/>
                  </a:cubicBezTo>
                  <a:close/>
                </a:path>
              </a:pathLst>
            </a:custGeom>
            <a:noFill/>
            <a:ln w="5150" cap="flat" cmpd="sng">
              <a:solidFill>
                <a:schemeClr val="dk1"/>
              </a:solidFill>
              <a:prstDash val="solid"/>
              <a:miter lim="34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2"/>
            <p:cNvSpPr/>
            <p:nvPr/>
          </p:nvSpPr>
          <p:spPr>
            <a:xfrm>
              <a:off x="6706500" y="2815800"/>
              <a:ext cx="52425" cy="52450"/>
            </a:xfrm>
            <a:custGeom>
              <a:avLst/>
              <a:gdLst/>
              <a:ahLst/>
              <a:cxnLst/>
              <a:rect l="l" t="t" r="r" b="b"/>
              <a:pathLst>
                <a:path w="2097" h="2098" fill="none" extrusionOk="0">
                  <a:moveTo>
                    <a:pt x="0" y="1"/>
                  </a:moveTo>
                  <a:lnTo>
                    <a:pt x="2097" y="1"/>
                  </a:lnTo>
                  <a:lnTo>
                    <a:pt x="2097" y="2097"/>
                  </a:lnTo>
                  <a:lnTo>
                    <a:pt x="0" y="2097"/>
                  </a:lnTo>
                  <a:close/>
                </a:path>
              </a:pathLst>
            </a:custGeom>
            <a:noFill/>
            <a:ln w="5150" cap="flat" cmpd="sng">
              <a:solidFill>
                <a:schemeClr val="dk1"/>
              </a:solidFill>
              <a:prstDash val="solid"/>
              <a:miter lim="34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2"/>
            <p:cNvSpPr/>
            <p:nvPr/>
          </p:nvSpPr>
          <p:spPr>
            <a:xfrm>
              <a:off x="7077700" y="2841575"/>
              <a:ext cx="297325" cy="25"/>
            </a:xfrm>
            <a:custGeom>
              <a:avLst/>
              <a:gdLst/>
              <a:ahLst/>
              <a:cxnLst/>
              <a:rect l="l" t="t" r="r" b="b"/>
              <a:pathLst>
                <a:path w="11893" h="1" fill="none" extrusionOk="0">
                  <a:moveTo>
                    <a:pt x="0" y="1"/>
                  </a:moveTo>
                  <a:lnTo>
                    <a:pt x="11892" y="1"/>
                  </a:lnTo>
                </a:path>
              </a:pathLst>
            </a:custGeom>
            <a:noFill/>
            <a:ln w="5150" cap="flat" cmpd="sng">
              <a:solidFill>
                <a:schemeClr val="dk1"/>
              </a:solidFill>
              <a:prstDash val="solid"/>
              <a:miter lim="34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0" name="Google Shape;130;p22"/>
          <p:cNvSpPr txBox="1">
            <a:spLocks noGrp="1"/>
          </p:cNvSpPr>
          <p:nvPr>
            <p:ph type="title"/>
          </p:nvPr>
        </p:nvSpPr>
        <p:spPr>
          <a:xfrm>
            <a:off x="356625" y="685800"/>
            <a:ext cx="4123800" cy="277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2"/>
          <p:cNvSpPr txBox="1">
            <a:spLocks noGrp="1"/>
          </p:cNvSpPr>
          <p:nvPr>
            <p:ph type="body" idx="3"/>
          </p:nvPr>
        </p:nvSpPr>
        <p:spPr>
          <a:xfrm>
            <a:off x="356625" y="1838150"/>
            <a:ext cx="4123800" cy="1967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457200" lvl="0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–"/>
              <a:defRPr sz="1000"/>
            </a:lvl2pPr>
            <a:lvl3pPr marL="1371600" lvl="2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132" name="Google Shape;132;p22"/>
          <p:cNvSpPr txBox="1">
            <a:spLocks noGrp="1"/>
          </p:cNvSpPr>
          <p:nvPr>
            <p:ph type="subTitle" idx="4"/>
          </p:nvPr>
        </p:nvSpPr>
        <p:spPr>
          <a:xfrm>
            <a:off x="356625" y="1517025"/>
            <a:ext cx="4123800" cy="321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None/>
              <a:defRPr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2"/>
          <p:cNvSpPr txBox="1"/>
          <p:nvPr/>
        </p:nvSpPr>
        <p:spPr>
          <a:xfrm>
            <a:off x="6897550" y="4846325"/>
            <a:ext cx="1880700" cy="3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None/>
            </a:pPr>
            <a:r>
              <a:rPr lang="en" sz="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Confidentiality level: Internal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25">
          <p15:clr>
            <a:srgbClr val="FF00FF"/>
          </p15:clr>
        </p15:guide>
        <p15:guide id="2" pos="5530">
          <p15:clr>
            <a:srgbClr val="FF00FF"/>
          </p15:clr>
        </p15:guide>
        <p15:guide id="3" orient="horz" pos="432">
          <p15:clr>
            <a:srgbClr val="FF00FF"/>
          </p15:clr>
        </p15:guide>
        <p15:guide id="4" orient="horz" pos="3053">
          <p15:clr>
            <a:srgbClr val="FF00FF"/>
          </p15:clr>
        </p15:guide>
        <p15:guide id="5" pos="1014">
          <p15:clr>
            <a:srgbClr val="FF9900"/>
          </p15:clr>
        </p15:guide>
        <p15:guide id="6" pos="1129">
          <p15:clr>
            <a:srgbClr val="FA7B17"/>
          </p15:clr>
        </p15:guide>
        <p15:guide id="7" pos="1918">
          <p15:clr>
            <a:srgbClr val="FA7B17"/>
          </p15:clr>
        </p15:guide>
        <p15:guide id="8" pos="2033">
          <p15:clr>
            <a:srgbClr val="FA7B17"/>
          </p15:clr>
        </p15:guide>
        <p15:guide id="9" pos="2822">
          <p15:clr>
            <a:srgbClr val="FA7B17"/>
          </p15:clr>
        </p15:guide>
        <p15:guide id="10" pos="2932">
          <p15:clr>
            <a:srgbClr val="FA7B17"/>
          </p15:clr>
        </p15:guide>
        <p15:guide id="11" pos="2880">
          <p15:clr>
            <a:srgbClr val="FA7B17"/>
          </p15:clr>
        </p15:guide>
        <p15:guide id="12" pos="3727">
          <p15:clr>
            <a:srgbClr val="FA7B17"/>
          </p15:clr>
        </p15:guide>
        <p15:guide id="13" pos="3842">
          <p15:clr>
            <a:srgbClr val="FA7B17"/>
          </p15:clr>
        </p15:guide>
        <p15:guide id="14" pos="4631">
          <p15:clr>
            <a:srgbClr val="FA7B17"/>
          </p15:clr>
        </p15:guide>
        <p15:guide id="15" pos="4746">
          <p15:clr>
            <a:srgbClr val="FA7B17"/>
          </p15:clr>
        </p15:guide>
        <p15:guide id="16" orient="horz" pos="1620">
          <p15:clr>
            <a:srgbClr val="FA7B17"/>
          </p15:clr>
        </p15:guide>
        <p15:guide id="17" orient="horz" pos="230">
          <p15:clr>
            <a:srgbClr val="FA7B17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. Bright blue string content layout">
  <p:cSld name="TITLE_1_1_3_1_1_1_1_2_1">
    <p:bg>
      <p:bgPr>
        <a:solidFill>
          <a:schemeClr val="dk1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3"/>
          <p:cNvSpPr txBox="1">
            <a:spLocks noGrp="1"/>
          </p:cNvSpPr>
          <p:nvPr>
            <p:ph type="sldNum" idx="12"/>
          </p:nvPr>
        </p:nvSpPr>
        <p:spPr>
          <a:xfrm>
            <a:off x="8248095" y="4741513"/>
            <a:ext cx="548700" cy="118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 lnSpcReduction="10000"/>
          </a:bodyPr>
          <a:lstStyle>
            <a:lvl1pPr lvl="0" rtl="0">
              <a:buNone/>
              <a:defRPr sz="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6" name="Google Shape;136;p23"/>
          <p:cNvSpPr/>
          <p:nvPr/>
        </p:nvSpPr>
        <p:spPr>
          <a:xfrm>
            <a:off x="8613708" y="230738"/>
            <a:ext cx="164535" cy="131713"/>
          </a:xfrm>
          <a:custGeom>
            <a:avLst/>
            <a:gdLst/>
            <a:ahLst/>
            <a:cxnLst/>
            <a:rect l="l" t="t" r="r" b="b"/>
            <a:pathLst>
              <a:path w="271958" h="207422" extrusionOk="0">
                <a:moveTo>
                  <a:pt x="187833" y="12955"/>
                </a:moveTo>
                <a:cubicBezTo>
                  <a:pt x="204115" y="12955"/>
                  <a:pt x="220246" y="18525"/>
                  <a:pt x="233262" y="29312"/>
                </a:cubicBezTo>
                <a:cubicBezTo>
                  <a:pt x="226657" y="26933"/>
                  <a:pt x="219992" y="25823"/>
                  <a:pt x="213489" y="25823"/>
                </a:cubicBezTo>
                <a:cubicBezTo>
                  <a:pt x="182612" y="25823"/>
                  <a:pt x="155375" y="50869"/>
                  <a:pt x="155435" y="84155"/>
                </a:cubicBezTo>
                <a:lnTo>
                  <a:pt x="155435" y="122995"/>
                </a:lnTo>
                <a:cubicBezTo>
                  <a:pt x="155435" y="141397"/>
                  <a:pt x="144307" y="157981"/>
                  <a:pt x="127287" y="164963"/>
                </a:cubicBezTo>
                <a:cubicBezTo>
                  <a:pt x="121753" y="167210"/>
                  <a:pt x="115951" y="168303"/>
                  <a:pt x="110196" y="168303"/>
                </a:cubicBezTo>
                <a:cubicBezTo>
                  <a:pt x="98252" y="168303"/>
                  <a:pt x="86516" y="163592"/>
                  <a:pt x="77827" y="154708"/>
                </a:cubicBezTo>
                <a:lnTo>
                  <a:pt x="77827" y="154708"/>
                </a:lnTo>
                <a:cubicBezTo>
                  <a:pt x="80021" y="155153"/>
                  <a:pt x="82199" y="155366"/>
                  <a:pt x="84338" y="155366"/>
                </a:cubicBezTo>
                <a:cubicBezTo>
                  <a:pt x="101779" y="155366"/>
                  <a:pt x="116668" y="141200"/>
                  <a:pt x="116668" y="122995"/>
                </a:cubicBezTo>
                <a:lnTo>
                  <a:pt x="116668" y="84155"/>
                </a:lnTo>
                <a:cubicBezTo>
                  <a:pt x="116668" y="56588"/>
                  <a:pt x="132597" y="31422"/>
                  <a:pt x="157545" y="19711"/>
                </a:cubicBezTo>
                <a:cubicBezTo>
                  <a:pt x="167203" y="15178"/>
                  <a:pt x="177548" y="12955"/>
                  <a:pt x="187833" y="12955"/>
                </a:cubicBezTo>
                <a:close/>
                <a:moveTo>
                  <a:pt x="213768" y="38814"/>
                </a:moveTo>
                <a:cubicBezTo>
                  <a:pt x="219523" y="38814"/>
                  <a:pt x="225327" y="39916"/>
                  <a:pt x="230862" y="42186"/>
                </a:cubicBezTo>
                <a:cubicBezTo>
                  <a:pt x="247955" y="49096"/>
                  <a:pt x="259083" y="65753"/>
                  <a:pt x="259010" y="84155"/>
                </a:cubicBezTo>
                <a:lnTo>
                  <a:pt x="259010" y="187729"/>
                </a:lnTo>
                <a:lnTo>
                  <a:pt x="220170" y="187802"/>
                </a:lnTo>
                <a:lnTo>
                  <a:pt x="220170" y="84155"/>
                </a:lnTo>
                <a:cubicBezTo>
                  <a:pt x="220170" y="74408"/>
                  <a:pt x="215878" y="65243"/>
                  <a:pt x="208387" y="59134"/>
                </a:cubicBezTo>
                <a:cubicBezTo>
                  <a:pt x="204677" y="56079"/>
                  <a:pt x="200313" y="53897"/>
                  <a:pt x="195658" y="52733"/>
                </a:cubicBezTo>
                <a:cubicBezTo>
                  <a:pt x="193090" y="52101"/>
                  <a:pt x="190501" y="51791"/>
                  <a:pt x="187913" y="51791"/>
                </a:cubicBezTo>
                <a:cubicBezTo>
                  <a:pt x="185737" y="51791"/>
                  <a:pt x="183562" y="52010"/>
                  <a:pt x="181402" y="52442"/>
                </a:cubicBezTo>
                <a:lnTo>
                  <a:pt x="181402" y="52442"/>
                </a:lnTo>
                <a:cubicBezTo>
                  <a:pt x="190090" y="43558"/>
                  <a:pt x="201825" y="38814"/>
                  <a:pt x="213768" y="38814"/>
                </a:cubicBezTo>
                <a:close/>
                <a:moveTo>
                  <a:pt x="52006" y="19420"/>
                </a:moveTo>
                <a:lnTo>
                  <a:pt x="52006" y="122995"/>
                </a:lnTo>
                <a:cubicBezTo>
                  <a:pt x="51886" y="156296"/>
                  <a:pt x="79138" y="181301"/>
                  <a:pt x="110032" y="181301"/>
                </a:cubicBezTo>
                <a:cubicBezTo>
                  <a:pt x="116520" y="181301"/>
                  <a:pt x="123170" y="180198"/>
                  <a:pt x="129760" y="177837"/>
                </a:cubicBezTo>
                <a:lnTo>
                  <a:pt x="129760" y="177837"/>
                </a:lnTo>
                <a:cubicBezTo>
                  <a:pt x="117038" y="188391"/>
                  <a:pt x="101083" y="194204"/>
                  <a:pt x="84608" y="194204"/>
                </a:cubicBezTo>
                <a:cubicBezTo>
                  <a:pt x="84505" y="194204"/>
                  <a:pt x="84403" y="194203"/>
                  <a:pt x="84301" y="194203"/>
                </a:cubicBezTo>
                <a:cubicBezTo>
                  <a:pt x="44951" y="194203"/>
                  <a:pt x="13093" y="162345"/>
                  <a:pt x="13093" y="122995"/>
                </a:cubicBezTo>
                <a:lnTo>
                  <a:pt x="13093" y="19420"/>
                </a:lnTo>
                <a:close/>
                <a:moveTo>
                  <a:pt x="187875" y="0"/>
                </a:moveTo>
                <a:cubicBezTo>
                  <a:pt x="141398" y="0"/>
                  <a:pt x="103721" y="37677"/>
                  <a:pt x="103721" y="84155"/>
                </a:cubicBezTo>
                <a:lnTo>
                  <a:pt x="103721" y="122995"/>
                </a:lnTo>
                <a:cubicBezTo>
                  <a:pt x="103721" y="130851"/>
                  <a:pt x="98993" y="137906"/>
                  <a:pt x="91720" y="140961"/>
                </a:cubicBezTo>
                <a:cubicBezTo>
                  <a:pt x="89295" y="141959"/>
                  <a:pt x="86779" y="142433"/>
                  <a:pt x="84301" y="142433"/>
                </a:cubicBezTo>
                <a:cubicBezTo>
                  <a:pt x="76671" y="142433"/>
                  <a:pt x="69410" y="137937"/>
                  <a:pt x="66335" y="130414"/>
                </a:cubicBezTo>
                <a:cubicBezTo>
                  <a:pt x="65389" y="128087"/>
                  <a:pt x="64880" y="125541"/>
                  <a:pt x="64880" y="122995"/>
                </a:cubicBezTo>
                <a:lnTo>
                  <a:pt x="64880" y="6473"/>
                </a:lnTo>
                <a:lnTo>
                  <a:pt x="146" y="6473"/>
                </a:lnTo>
                <a:lnTo>
                  <a:pt x="146" y="122995"/>
                </a:lnTo>
                <a:cubicBezTo>
                  <a:pt x="1" y="168382"/>
                  <a:pt x="35859" y="205695"/>
                  <a:pt x="81246" y="207368"/>
                </a:cubicBezTo>
                <a:cubicBezTo>
                  <a:pt x="82254" y="207404"/>
                  <a:pt x="83259" y="207421"/>
                  <a:pt x="84260" y="207421"/>
                </a:cubicBezTo>
                <a:cubicBezTo>
                  <a:pt x="128322" y="207421"/>
                  <a:pt x="165104" y="173267"/>
                  <a:pt x="168091" y="128959"/>
                </a:cubicBezTo>
                <a:cubicBezTo>
                  <a:pt x="168310" y="126996"/>
                  <a:pt x="168382" y="124959"/>
                  <a:pt x="168382" y="122995"/>
                </a:cubicBezTo>
                <a:lnTo>
                  <a:pt x="168382" y="84155"/>
                </a:lnTo>
                <a:cubicBezTo>
                  <a:pt x="168673" y="73608"/>
                  <a:pt x="177256" y="65171"/>
                  <a:pt x="187803" y="65171"/>
                </a:cubicBezTo>
                <a:cubicBezTo>
                  <a:pt x="198422" y="65171"/>
                  <a:pt x="207005" y="73608"/>
                  <a:pt x="207296" y="84155"/>
                </a:cubicBezTo>
                <a:lnTo>
                  <a:pt x="207296" y="200676"/>
                </a:lnTo>
                <a:lnTo>
                  <a:pt x="271957" y="200676"/>
                </a:lnTo>
                <a:lnTo>
                  <a:pt x="271957" y="84155"/>
                </a:lnTo>
                <a:cubicBezTo>
                  <a:pt x="271957" y="82118"/>
                  <a:pt x="271884" y="80154"/>
                  <a:pt x="271666" y="78190"/>
                </a:cubicBezTo>
                <a:cubicBezTo>
                  <a:pt x="268539" y="34186"/>
                  <a:pt x="231953" y="73"/>
                  <a:pt x="1878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1"/>
          </p:nvPr>
        </p:nvSpPr>
        <p:spPr>
          <a:xfrm>
            <a:off x="359375" y="275400"/>
            <a:ext cx="1250100" cy="118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ontserrat"/>
              <a:buNone/>
              <a:defRPr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ontserrat"/>
              <a:buNone/>
              <a:defRPr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ontserrat"/>
              <a:buNone/>
              <a:defRPr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ontserrat"/>
              <a:buNone/>
              <a:defRPr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ontserrat"/>
              <a:buNone/>
              <a:defRPr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ontserrat"/>
              <a:buNone/>
              <a:defRPr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ontserrat"/>
              <a:buNone/>
              <a:defRPr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ontserrat"/>
              <a:buNone/>
              <a:defRPr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ontserrat"/>
              <a:buNone/>
              <a:defRPr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38" name="Google Shape;138;p23"/>
          <p:cNvSpPr txBox="1">
            <a:spLocks noGrp="1"/>
          </p:cNvSpPr>
          <p:nvPr>
            <p:ph type="subTitle" idx="2"/>
          </p:nvPr>
        </p:nvSpPr>
        <p:spPr>
          <a:xfrm>
            <a:off x="1792225" y="275393"/>
            <a:ext cx="2688300" cy="107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ontserrat"/>
              <a:buNone/>
              <a:defRPr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ontserrat"/>
              <a:buNone/>
              <a:defRPr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ontserrat"/>
              <a:buNone/>
              <a:defRPr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ontserrat"/>
              <a:buNone/>
              <a:defRPr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ontserrat"/>
              <a:buNone/>
              <a:defRPr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ontserrat"/>
              <a:buNone/>
              <a:defRPr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ontserrat"/>
              <a:buNone/>
              <a:defRPr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ontserrat"/>
              <a:buNone/>
              <a:defRPr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ontserrat"/>
              <a:buNone/>
              <a:defRPr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grpSp>
        <p:nvGrpSpPr>
          <p:cNvPr id="139" name="Google Shape;139;p23"/>
          <p:cNvGrpSpPr/>
          <p:nvPr/>
        </p:nvGrpSpPr>
        <p:grpSpPr>
          <a:xfrm flipH="1">
            <a:off x="-11173" y="4764124"/>
            <a:ext cx="8430632" cy="73312"/>
            <a:chOff x="240700" y="2803775"/>
            <a:chExt cx="7134325" cy="67050"/>
          </a:xfrm>
        </p:grpSpPr>
        <p:sp>
          <p:nvSpPr>
            <p:cNvPr id="140" name="Google Shape;140;p23"/>
            <p:cNvSpPr/>
            <p:nvPr/>
          </p:nvSpPr>
          <p:spPr>
            <a:xfrm>
              <a:off x="6759775" y="2841575"/>
              <a:ext cx="260375" cy="25"/>
            </a:xfrm>
            <a:custGeom>
              <a:avLst/>
              <a:gdLst/>
              <a:ahLst/>
              <a:cxnLst/>
              <a:rect l="l" t="t" r="r" b="b"/>
              <a:pathLst>
                <a:path w="10415" h="1" fill="none" extrusionOk="0">
                  <a:moveTo>
                    <a:pt x="0" y="1"/>
                  </a:moveTo>
                  <a:lnTo>
                    <a:pt x="10414" y="1"/>
                  </a:lnTo>
                </a:path>
              </a:pathLst>
            </a:custGeom>
            <a:noFill/>
            <a:ln w="5150" cap="flat" cmpd="sng">
              <a:solidFill>
                <a:srgbClr val="FFFFFF"/>
              </a:solidFill>
              <a:prstDash val="solid"/>
              <a:miter lim="34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3"/>
            <p:cNvSpPr/>
            <p:nvPr/>
          </p:nvSpPr>
          <p:spPr>
            <a:xfrm>
              <a:off x="297400" y="2841575"/>
              <a:ext cx="6409125" cy="25"/>
            </a:xfrm>
            <a:custGeom>
              <a:avLst/>
              <a:gdLst/>
              <a:ahLst/>
              <a:cxnLst/>
              <a:rect l="l" t="t" r="r" b="b"/>
              <a:pathLst>
                <a:path w="256365" h="1" fill="none" extrusionOk="0">
                  <a:moveTo>
                    <a:pt x="256364" y="1"/>
                  </a:moveTo>
                  <a:lnTo>
                    <a:pt x="174461" y="1"/>
                  </a:lnTo>
                  <a:lnTo>
                    <a:pt x="4125" y="1"/>
                  </a:lnTo>
                  <a:lnTo>
                    <a:pt x="1" y="1"/>
                  </a:lnTo>
                </a:path>
              </a:pathLst>
            </a:custGeom>
            <a:noFill/>
            <a:ln w="5150" cap="flat" cmpd="sng">
              <a:solidFill>
                <a:srgbClr val="FFFFFF"/>
              </a:solidFill>
              <a:prstDash val="solid"/>
              <a:miter lim="34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3"/>
            <p:cNvSpPr/>
            <p:nvPr/>
          </p:nvSpPr>
          <p:spPr>
            <a:xfrm>
              <a:off x="7021850" y="2803775"/>
              <a:ext cx="67025" cy="67050"/>
            </a:xfrm>
            <a:custGeom>
              <a:avLst/>
              <a:gdLst/>
              <a:ahLst/>
              <a:cxnLst/>
              <a:rect l="l" t="t" r="r" b="b"/>
              <a:pathLst>
                <a:path w="2681" h="2682" fill="none" extrusionOk="0">
                  <a:moveTo>
                    <a:pt x="0" y="1513"/>
                  </a:moveTo>
                  <a:cubicBezTo>
                    <a:pt x="0" y="516"/>
                    <a:pt x="1237" y="1"/>
                    <a:pt x="1959" y="722"/>
                  </a:cubicBezTo>
                  <a:cubicBezTo>
                    <a:pt x="2681" y="1444"/>
                    <a:pt x="2165" y="2681"/>
                    <a:pt x="1134" y="2681"/>
                  </a:cubicBezTo>
                  <a:cubicBezTo>
                    <a:pt x="516" y="2681"/>
                    <a:pt x="0" y="2166"/>
                    <a:pt x="0" y="1513"/>
                  </a:cubicBezTo>
                  <a:close/>
                </a:path>
              </a:pathLst>
            </a:custGeom>
            <a:noFill/>
            <a:ln w="5150" cap="flat" cmpd="sng">
              <a:solidFill>
                <a:srgbClr val="FFFFFF"/>
              </a:solidFill>
              <a:prstDash val="solid"/>
              <a:miter lim="34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3"/>
            <p:cNvSpPr/>
            <p:nvPr/>
          </p:nvSpPr>
          <p:spPr>
            <a:xfrm>
              <a:off x="240700" y="2803775"/>
              <a:ext cx="67025" cy="67050"/>
            </a:xfrm>
            <a:custGeom>
              <a:avLst/>
              <a:gdLst/>
              <a:ahLst/>
              <a:cxnLst/>
              <a:rect l="l" t="t" r="r" b="b"/>
              <a:pathLst>
                <a:path w="2681" h="2682" fill="none" extrusionOk="0">
                  <a:moveTo>
                    <a:pt x="0" y="1513"/>
                  </a:moveTo>
                  <a:cubicBezTo>
                    <a:pt x="0" y="516"/>
                    <a:pt x="1237" y="1"/>
                    <a:pt x="1959" y="722"/>
                  </a:cubicBezTo>
                  <a:cubicBezTo>
                    <a:pt x="2681" y="1444"/>
                    <a:pt x="2165" y="2681"/>
                    <a:pt x="1169" y="2681"/>
                  </a:cubicBezTo>
                  <a:cubicBezTo>
                    <a:pt x="516" y="2681"/>
                    <a:pt x="0" y="2166"/>
                    <a:pt x="0" y="1513"/>
                  </a:cubicBezTo>
                  <a:close/>
                </a:path>
              </a:pathLst>
            </a:custGeom>
            <a:noFill/>
            <a:ln w="5150" cap="flat" cmpd="sng">
              <a:solidFill>
                <a:srgbClr val="FFFFFF"/>
              </a:solidFill>
              <a:prstDash val="solid"/>
              <a:miter lim="34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3"/>
            <p:cNvSpPr/>
            <p:nvPr/>
          </p:nvSpPr>
          <p:spPr>
            <a:xfrm>
              <a:off x="6706500" y="2815800"/>
              <a:ext cx="52425" cy="52450"/>
            </a:xfrm>
            <a:custGeom>
              <a:avLst/>
              <a:gdLst/>
              <a:ahLst/>
              <a:cxnLst/>
              <a:rect l="l" t="t" r="r" b="b"/>
              <a:pathLst>
                <a:path w="2097" h="2098" fill="none" extrusionOk="0">
                  <a:moveTo>
                    <a:pt x="0" y="1"/>
                  </a:moveTo>
                  <a:lnTo>
                    <a:pt x="2097" y="1"/>
                  </a:lnTo>
                  <a:lnTo>
                    <a:pt x="2097" y="2097"/>
                  </a:lnTo>
                  <a:lnTo>
                    <a:pt x="0" y="2097"/>
                  </a:lnTo>
                  <a:close/>
                </a:path>
              </a:pathLst>
            </a:custGeom>
            <a:noFill/>
            <a:ln w="5150" cap="flat" cmpd="sng">
              <a:solidFill>
                <a:srgbClr val="FFFFFF"/>
              </a:solidFill>
              <a:prstDash val="solid"/>
              <a:miter lim="34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3"/>
            <p:cNvSpPr/>
            <p:nvPr/>
          </p:nvSpPr>
          <p:spPr>
            <a:xfrm>
              <a:off x="7077700" y="2841575"/>
              <a:ext cx="297325" cy="25"/>
            </a:xfrm>
            <a:custGeom>
              <a:avLst/>
              <a:gdLst/>
              <a:ahLst/>
              <a:cxnLst/>
              <a:rect l="l" t="t" r="r" b="b"/>
              <a:pathLst>
                <a:path w="11893" h="1" fill="none" extrusionOk="0">
                  <a:moveTo>
                    <a:pt x="0" y="1"/>
                  </a:moveTo>
                  <a:lnTo>
                    <a:pt x="11892" y="1"/>
                  </a:lnTo>
                </a:path>
              </a:pathLst>
            </a:custGeom>
            <a:noFill/>
            <a:ln w="5150" cap="flat" cmpd="sng">
              <a:solidFill>
                <a:srgbClr val="FFFFFF"/>
              </a:solidFill>
              <a:prstDash val="solid"/>
              <a:miter lim="34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" name="Google Shape;146;p23"/>
          <p:cNvSpPr txBox="1">
            <a:spLocks noGrp="1"/>
          </p:cNvSpPr>
          <p:nvPr>
            <p:ph type="title"/>
          </p:nvPr>
        </p:nvSpPr>
        <p:spPr>
          <a:xfrm>
            <a:off x="356625" y="685800"/>
            <a:ext cx="4123800" cy="277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subTitle" idx="3"/>
          </p:nvPr>
        </p:nvSpPr>
        <p:spPr>
          <a:xfrm>
            <a:off x="356625" y="1499450"/>
            <a:ext cx="4123800" cy="3165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3"/>
          <p:cNvSpPr txBox="1">
            <a:spLocks noGrp="1"/>
          </p:cNvSpPr>
          <p:nvPr>
            <p:ph type="body" idx="4"/>
          </p:nvPr>
        </p:nvSpPr>
        <p:spPr>
          <a:xfrm>
            <a:off x="356625" y="1815950"/>
            <a:ext cx="4123800" cy="1967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–"/>
              <a:defRPr sz="1000">
                <a:solidFill>
                  <a:schemeClr val="lt1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9" name="Google Shape;149;p23"/>
          <p:cNvSpPr txBox="1"/>
          <p:nvPr/>
        </p:nvSpPr>
        <p:spPr>
          <a:xfrm>
            <a:off x="6897550" y="4846325"/>
            <a:ext cx="1880700" cy="3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None/>
            </a:pPr>
            <a:r>
              <a:rPr lang="en" sz="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Confidentiality level: Internal</a:t>
            </a:r>
            <a:endParaRPr sz="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25">
          <p15:clr>
            <a:srgbClr val="FF00FF"/>
          </p15:clr>
        </p15:guide>
        <p15:guide id="2" pos="5530">
          <p15:clr>
            <a:srgbClr val="FF00FF"/>
          </p15:clr>
        </p15:guide>
        <p15:guide id="3" orient="horz" pos="432">
          <p15:clr>
            <a:srgbClr val="FF00FF"/>
          </p15:clr>
        </p15:guide>
        <p15:guide id="4" orient="horz" pos="3053">
          <p15:clr>
            <a:srgbClr val="FF00FF"/>
          </p15:clr>
        </p15:guide>
        <p15:guide id="5" pos="1014">
          <p15:clr>
            <a:srgbClr val="FF9900"/>
          </p15:clr>
        </p15:guide>
        <p15:guide id="6" pos="1129">
          <p15:clr>
            <a:srgbClr val="FA7B17"/>
          </p15:clr>
        </p15:guide>
        <p15:guide id="7" pos="1918">
          <p15:clr>
            <a:srgbClr val="FA7B17"/>
          </p15:clr>
        </p15:guide>
        <p15:guide id="8" pos="2033">
          <p15:clr>
            <a:srgbClr val="FA7B17"/>
          </p15:clr>
        </p15:guide>
        <p15:guide id="9" pos="2822">
          <p15:clr>
            <a:srgbClr val="FA7B17"/>
          </p15:clr>
        </p15:guide>
        <p15:guide id="10" pos="2932">
          <p15:clr>
            <a:srgbClr val="FA7B17"/>
          </p15:clr>
        </p15:guide>
        <p15:guide id="11" pos="2880">
          <p15:clr>
            <a:srgbClr val="FA7B17"/>
          </p15:clr>
        </p15:guide>
        <p15:guide id="12" pos="3727">
          <p15:clr>
            <a:srgbClr val="FA7B17"/>
          </p15:clr>
        </p15:guide>
        <p15:guide id="13" pos="3842">
          <p15:clr>
            <a:srgbClr val="FA7B17"/>
          </p15:clr>
        </p15:guide>
        <p15:guide id="14" pos="4631">
          <p15:clr>
            <a:srgbClr val="FA7B17"/>
          </p15:clr>
        </p15:guide>
        <p15:guide id="15" pos="4746">
          <p15:clr>
            <a:srgbClr val="FA7B17"/>
          </p15:clr>
        </p15:guide>
        <p15:guide id="16" orient="horz" pos="1620">
          <p15:clr>
            <a:srgbClr val="FA7B17"/>
          </p15:clr>
        </p15:guide>
        <p15:guide id="17" orient="horz" pos="230">
          <p15:clr>
            <a:srgbClr val="FA7B17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Montserrat"/>
              <a:buNone/>
              <a:defRPr sz="18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Light"/>
              <a:buChar char="●"/>
              <a:defRPr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 Light"/>
              <a:buChar char="–"/>
              <a:defRPr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 Light"/>
              <a:buChar char="■"/>
              <a:defRPr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 Light"/>
              <a:buChar char="●"/>
              <a:defRPr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 Light"/>
              <a:buChar char="○"/>
              <a:defRPr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 Light"/>
              <a:buChar char="■"/>
              <a:defRPr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 Light"/>
              <a:buChar char="●"/>
              <a:defRPr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 Light"/>
              <a:buChar char="○"/>
              <a:defRPr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 Light"/>
              <a:buChar char="■"/>
              <a:defRPr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6" r:id="rId7"/>
    <p:sldLayoutId id="2147483667" r:id="rId8"/>
    <p:sldLayoutId id="2147483668" r:id="rId9"/>
    <p:sldLayoutId id="2147483669" r:id="rId10"/>
    <p:sldLayoutId id="2147483672" r:id="rId11"/>
    <p:sldLayoutId id="2147483673" r:id="rId12"/>
    <p:sldLayoutId id="2147483674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5"/>
          <p:cNvSpPr txBox="1">
            <a:spLocks noGrp="1"/>
          </p:cNvSpPr>
          <p:nvPr>
            <p:ph type="title"/>
          </p:nvPr>
        </p:nvSpPr>
        <p:spPr>
          <a:xfrm>
            <a:off x="246200" y="1445350"/>
            <a:ext cx="5350800" cy="10155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IP Strategies for Innovators and Creators in the Age of Generative AI</a:t>
            </a:r>
            <a:endParaRPr sz="2700"/>
          </a:p>
        </p:txBody>
      </p:sp>
      <p:sp>
        <p:nvSpPr>
          <p:cNvPr id="169" name="Google Shape;169;p25"/>
          <p:cNvSpPr txBox="1"/>
          <p:nvPr/>
        </p:nvSpPr>
        <p:spPr>
          <a:xfrm>
            <a:off x="356617" y="3227650"/>
            <a:ext cx="19632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Pedro</a:t>
            </a:r>
            <a:endParaRPr sz="13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Gonçalves</a:t>
            </a:r>
            <a:endParaRPr sz="13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Director of Legal and Compliance</a:t>
            </a:r>
            <a:endParaRPr sz="17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0" name="Google Shape;170;p25"/>
          <p:cNvSpPr txBox="1"/>
          <p:nvPr/>
        </p:nvSpPr>
        <p:spPr>
          <a:xfrm>
            <a:off x="356625" y="4338142"/>
            <a:ext cx="23730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Sep 2023</a:t>
            </a:r>
            <a:endParaRPr sz="7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7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141;p20" descr="Google Shape;141;p20"/>
          <p:cNvPicPr>
            <a:picLocks noChangeAspect="1"/>
          </p:cNvPicPr>
          <p:nvPr/>
        </p:nvPicPr>
        <p:blipFill>
          <a:blip r:embed="rId3"/>
          <a:srcRect l="6589" r="51801"/>
          <a:stretch>
            <a:fillRect/>
          </a:stretch>
        </p:blipFill>
        <p:spPr>
          <a:xfrm>
            <a:off x="-20897" y="-1406984"/>
            <a:ext cx="4632230" cy="74494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Image" descr="Image"/>
          <p:cNvPicPr>
            <a:picLocks noChangeAspect="1"/>
          </p:cNvPicPr>
          <p:nvPr/>
        </p:nvPicPr>
        <p:blipFill>
          <a:blip r:embed="rId4"/>
          <a:srcRect l="25453"/>
          <a:stretch>
            <a:fillRect/>
          </a:stretch>
        </p:blipFill>
        <p:spPr>
          <a:xfrm>
            <a:off x="4565975" y="-2566174"/>
            <a:ext cx="12263549" cy="9253607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Legal &amp; Ethical"/>
          <p:cNvSpPr txBox="1"/>
          <p:nvPr/>
        </p:nvSpPr>
        <p:spPr>
          <a:xfrm>
            <a:off x="3775849" y="5424914"/>
            <a:ext cx="1599797" cy="3270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defTabSz="825500">
              <a:defRPr sz="500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rPr sz="1875"/>
              <a:t>Legal &amp; Ethical</a:t>
            </a:r>
          </a:p>
        </p:txBody>
      </p:sp>
      <p:sp>
        <p:nvSpPr>
          <p:cNvPr id="252" name="Portugal Health Data Space"/>
          <p:cNvSpPr txBox="1"/>
          <p:nvPr/>
        </p:nvSpPr>
        <p:spPr>
          <a:xfrm>
            <a:off x="3087751" y="6210578"/>
            <a:ext cx="2984791" cy="3270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defTabSz="825500">
              <a:defRPr sz="500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rPr sz="1875"/>
              <a:t>Portugal Health Data Space</a:t>
            </a:r>
          </a:p>
        </p:txBody>
      </p:sp>
      <p:sp>
        <p:nvSpPr>
          <p:cNvPr id="253" name="European Health Data Space"/>
          <p:cNvSpPr txBox="1"/>
          <p:nvPr/>
        </p:nvSpPr>
        <p:spPr>
          <a:xfrm>
            <a:off x="3014325" y="6920516"/>
            <a:ext cx="3132268" cy="3270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defTabSz="825500">
              <a:defRPr sz="500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rPr sz="1875"/>
              <a:t>European Health Data Space</a:t>
            </a:r>
          </a:p>
        </p:txBody>
      </p:sp>
      <p:sp>
        <p:nvSpPr>
          <p:cNvPr id="254" name="Hospital de São João"/>
          <p:cNvSpPr txBox="1"/>
          <p:nvPr/>
        </p:nvSpPr>
        <p:spPr>
          <a:xfrm>
            <a:off x="1396551" y="8340391"/>
            <a:ext cx="2476640" cy="3270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defTabSz="825500">
              <a:defRPr sz="50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r>
              <a:rPr sz="1875"/>
              <a:t>Hospital de São João</a:t>
            </a:r>
          </a:p>
        </p:txBody>
      </p:sp>
      <p:sp>
        <p:nvSpPr>
          <p:cNvPr id="255" name="Hospital da Luz"/>
          <p:cNvSpPr txBox="1"/>
          <p:nvPr/>
        </p:nvSpPr>
        <p:spPr>
          <a:xfrm>
            <a:off x="5762600" y="8340391"/>
            <a:ext cx="1877117" cy="3270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defTabSz="825500">
              <a:defRPr sz="50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r>
              <a:rPr sz="1875"/>
              <a:t>Hospital da Luz</a:t>
            </a:r>
          </a:p>
        </p:txBody>
      </p:sp>
      <p:sp>
        <p:nvSpPr>
          <p:cNvPr id="256" name="Legal &amp; Ethical protocols"/>
          <p:cNvSpPr txBox="1"/>
          <p:nvPr/>
        </p:nvSpPr>
        <p:spPr>
          <a:xfrm>
            <a:off x="3239603" y="7545262"/>
            <a:ext cx="2681824" cy="3270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defTabSz="825500">
              <a:defRPr sz="500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rPr sz="1875"/>
              <a:t>Legal &amp; Ethical protocols</a:t>
            </a:r>
          </a:p>
        </p:txBody>
      </p:sp>
      <p:sp>
        <p:nvSpPr>
          <p:cNvPr id="257" name="Google Shape;47;p9"/>
          <p:cNvSpPr txBox="1"/>
          <p:nvPr/>
        </p:nvSpPr>
        <p:spPr>
          <a:xfrm>
            <a:off x="3701" y="3935002"/>
            <a:ext cx="9136598" cy="1061799"/>
          </a:xfrm>
          <a:prstGeom prst="rect">
            <a:avLst/>
          </a:prstGeom>
          <a:ln w="12700">
            <a:miter lim="400000"/>
          </a:ln>
          <a:effectLst>
            <a:outerShdw blurRad="508000" dist="25400" dir="5400000" rotWithShape="0">
              <a:srgbClr val="000000"/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5" tIns="91425" rIns="91425" bIns="91425">
            <a:spAutoFit/>
          </a:bodyPr>
          <a:lstStyle>
            <a:lvl1pPr defTabSz="2438400">
              <a:defRPr sz="76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r>
              <a:rPr sz="2850"/>
              <a:t>Creating the legal, ethical and technological foundations for the Portugal Health Data Space</a:t>
            </a:r>
          </a:p>
        </p:txBody>
      </p:sp>
      <p:pic>
        <p:nvPicPr>
          <p:cNvPr id="258" name="Google Shape;113;p16" descr="Google Shape;113;p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553" y="160550"/>
            <a:ext cx="2690599" cy="349524"/>
          </a:xfrm>
          <a:prstGeom prst="rect">
            <a:avLst/>
          </a:prstGeom>
          <a:ln w="12700">
            <a:miter lim="400000"/>
          </a:ln>
          <a:effectLst>
            <a:outerShdw blurRad="508000" dist="25400" dir="5400000" rotWithShape="0">
              <a:srgbClr val="000000"/>
            </a:outerShdw>
          </a:effectLst>
        </p:spPr>
      </p:pic>
      <p:sp>
        <p:nvSpPr>
          <p:cNvPr id="259" name="Portugal Health Data Space"/>
          <p:cNvSpPr/>
          <p:nvPr/>
        </p:nvSpPr>
        <p:spPr>
          <a:xfrm>
            <a:off x="3308212" y="1224613"/>
            <a:ext cx="2470448" cy="2470448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blurRad="673100" dist="50800" dir="5400000" rotWithShape="0">
              <a:srgbClr val="B149FF">
                <a:alpha val="45523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>
              <a:defRPr sz="6400">
                <a:solidFill>
                  <a:srgbClr val="00000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sz="2400"/>
              <a:t>Portugal</a:t>
            </a:r>
            <a:br>
              <a:rPr sz="2400"/>
            </a:br>
            <a:r>
              <a:rPr sz="2400"/>
              <a:t>Health</a:t>
            </a:r>
            <a:br>
              <a:rPr sz="2400"/>
            </a:br>
            <a:r>
              <a:rPr sz="2400"/>
              <a:t>Data Space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Image" descr="Image"/>
          <p:cNvPicPr>
            <a:picLocks noChangeAspect="1"/>
          </p:cNvPicPr>
          <p:nvPr/>
        </p:nvPicPr>
        <p:blipFill>
          <a:blip r:embed="rId2"/>
          <a:srcRect l="4419" t="53588" r="52424"/>
          <a:stretch>
            <a:fillRect/>
          </a:stretch>
        </p:blipFill>
        <p:spPr>
          <a:xfrm>
            <a:off x="2955033" y="1336049"/>
            <a:ext cx="3233935" cy="23035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Image" descr="Image"/>
          <p:cNvPicPr>
            <a:picLocks noChangeAspect="1"/>
          </p:cNvPicPr>
          <p:nvPr/>
        </p:nvPicPr>
        <p:blipFill>
          <a:blip r:embed="rId3"/>
          <a:srcRect b="18032"/>
          <a:stretch>
            <a:fillRect/>
          </a:stretch>
        </p:blipFill>
        <p:spPr>
          <a:xfrm>
            <a:off x="3071788" y="-105482"/>
            <a:ext cx="3000446" cy="1844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Image" descr="Image"/>
          <p:cNvPicPr>
            <a:picLocks noChangeAspect="1"/>
          </p:cNvPicPr>
          <p:nvPr/>
        </p:nvPicPr>
        <p:blipFill>
          <a:blip r:embed="rId4"/>
          <a:srcRect t="9061"/>
          <a:stretch>
            <a:fillRect/>
          </a:stretch>
        </p:blipFill>
        <p:spPr>
          <a:xfrm>
            <a:off x="3040245" y="3533299"/>
            <a:ext cx="3797621" cy="2303064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Critical mass of AI data will support advances in clinical research"/>
          <p:cNvSpPr txBox="1"/>
          <p:nvPr/>
        </p:nvSpPr>
        <p:spPr>
          <a:xfrm>
            <a:off x="6126663" y="1975434"/>
            <a:ext cx="1935264" cy="1192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" tIns="19050" rIns="19050" bIns="19050" anchor="ctr">
            <a:spAutoFit/>
          </a:bodyPr>
          <a:lstStyle>
            <a:lvl1pPr defTabSz="825500">
              <a:defRPr sz="500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rPr sz="1875"/>
              <a:t>Critical mass of AI data will support advances in clinical research</a:t>
            </a:r>
          </a:p>
        </p:txBody>
      </p:sp>
      <p:sp>
        <p:nvSpPr>
          <p:cNvPr id="267" name="BIAL"/>
          <p:cNvSpPr txBox="1"/>
          <p:nvPr/>
        </p:nvSpPr>
        <p:spPr>
          <a:xfrm>
            <a:off x="6126663" y="3676666"/>
            <a:ext cx="1935264" cy="3270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" tIns="19050" rIns="19050" bIns="19050" anchor="ctr">
            <a:spAutoFit/>
          </a:bodyPr>
          <a:lstStyle>
            <a:lvl1pPr defTabSz="825500">
              <a:defRPr sz="500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rPr sz="1875"/>
              <a:t>BIAL</a:t>
            </a:r>
          </a:p>
        </p:txBody>
      </p:sp>
      <p:pic>
        <p:nvPicPr>
          <p:cNvPr id="268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89944" y="-13306"/>
            <a:ext cx="9191310" cy="51701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Image" descr="Image"/>
          <p:cNvPicPr>
            <a:picLocks noChangeAspect="1"/>
          </p:cNvPicPr>
          <p:nvPr/>
        </p:nvPicPr>
        <p:blipFill>
          <a:blip r:embed="rId6"/>
          <a:srcRect r="56295"/>
          <a:stretch>
            <a:fillRect/>
          </a:stretch>
        </p:blipFill>
        <p:spPr>
          <a:xfrm>
            <a:off x="-301793" y="-21168"/>
            <a:ext cx="3400902" cy="51858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Image" descr="Image"/>
          <p:cNvPicPr>
            <a:picLocks noChangeAspect="1"/>
          </p:cNvPicPr>
          <p:nvPr/>
        </p:nvPicPr>
        <p:blipFill>
          <a:blip r:embed="rId7"/>
          <a:srcRect l="30124"/>
          <a:stretch>
            <a:fillRect/>
          </a:stretch>
        </p:blipFill>
        <p:spPr>
          <a:xfrm>
            <a:off x="5997345" y="-218907"/>
            <a:ext cx="6304485" cy="5413506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Google Shape;47;p9"/>
          <p:cNvSpPr txBox="1"/>
          <p:nvPr/>
        </p:nvSpPr>
        <p:spPr>
          <a:xfrm>
            <a:off x="-50853" y="3006273"/>
            <a:ext cx="3144765" cy="1985129"/>
          </a:xfrm>
          <a:prstGeom prst="rect">
            <a:avLst/>
          </a:prstGeom>
          <a:ln w="12700">
            <a:miter lim="400000"/>
          </a:ln>
          <a:effectLst>
            <a:outerShdw blurRad="508000" dist="25400" dir="5400000" rotWithShape="0">
              <a:srgbClr val="000000"/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5" tIns="91425" rIns="91425" bIns="91425">
            <a:spAutoFit/>
          </a:bodyPr>
          <a:lstStyle>
            <a:lvl1pPr defTabSz="2438400">
              <a:defRPr sz="78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r>
              <a:rPr sz="2925"/>
              <a:t>Faster diagnosis in the emergency room</a:t>
            </a:r>
          </a:p>
        </p:txBody>
      </p:sp>
      <p:sp>
        <p:nvSpPr>
          <p:cNvPr id="272" name="Google Shape;47;p9"/>
          <p:cNvSpPr txBox="1"/>
          <p:nvPr/>
        </p:nvSpPr>
        <p:spPr>
          <a:xfrm>
            <a:off x="3091344" y="3006272"/>
            <a:ext cx="2924175" cy="1985129"/>
          </a:xfrm>
          <a:prstGeom prst="rect">
            <a:avLst/>
          </a:prstGeom>
          <a:ln w="12700">
            <a:miter lim="400000"/>
          </a:ln>
          <a:effectLst>
            <a:outerShdw blurRad="508000" dist="25400" dir="5400000" rotWithShape="0">
              <a:srgbClr val="000000"/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5" tIns="91425" rIns="91425" bIns="91425">
            <a:spAutoFit/>
          </a:bodyPr>
          <a:lstStyle>
            <a:lvl1pPr defTabSz="2438400">
              <a:defRPr sz="78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r>
              <a:rPr sz="2925"/>
              <a:t>Taking our health data with us anywhere</a:t>
            </a:r>
          </a:p>
        </p:txBody>
      </p:sp>
      <p:sp>
        <p:nvSpPr>
          <p:cNvPr id="273" name="Google Shape;47;p9"/>
          <p:cNvSpPr txBox="1"/>
          <p:nvPr/>
        </p:nvSpPr>
        <p:spPr>
          <a:xfrm>
            <a:off x="6126663" y="3006272"/>
            <a:ext cx="2924175" cy="1985129"/>
          </a:xfrm>
          <a:prstGeom prst="rect">
            <a:avLst/>
          </a:prstGeom>
          <a:ln w="12700">
            <a:miter lim="400000"/>
          </a:ln>
          <a:effectLst>
            <a:outerShdw blurRad="508000" dist="25400" dir="5400000" rotWithShape="0">
              <a:srgbClr val="000000"/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5" tIns="91425" rIns="91425" bIns="91425">
            <a:spAutoFit/>
          </a:bodyPr>
          <a:lstStyle>
            <a:lvl1pPr defTabSz="2438400">
              <a:defRPr sz="78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r>
              <a:rPr sz="2925"/>
              <a:t>Accelerate advances in clinical research</a:t>
            </a:r>
          </a:p>
        </p:txBody>
      </p:sp>
      <p:pic>
        <p:nvPicPr>
          <p:cNvPr id="274" name="Google Shape;113;p16" descr="Google Shape;113;p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3553" y="160550"/>
            <a:ext cx="2690599" cy="349524"/>
          </a:xfrm>
          <a:prstGeom prst="rect">
            <a:avLst/>
          </a:prstGeom>
          <a:ln w="12700">
            <a:miter lim="400000"/>
          </a:ln>
          <a:effectLst>
            <a:outerShdw blurRad="508000" dist="25400" dir="5400000" rotWithShape="0">
              <a:srgbClr val="000000"/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" grpId="0" animBg="1" advAuto="0"/>
      <p:bldP spid="272" grpId="0" animBg="1" advAuto="0"/>
      <p:bldP spid="273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7"/>
          <p:cNvSpPr txBox="1">
            <a:spLocks noGrp="1"/>
          </p:cNvSpPr>
          <p:nvPr>
            <p:ph type="subTitle" idx="1"/>
          </p:nvPr>
        </p:nvSpPr>
        <p:spPr>
          <a:xfrm>
            <a:off x="359375" y="275400"/>
            <a:ext cx="1250100" cy="118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87" name="Google Shape;187;p27"/>
          <p:cNvSpPr txBox="1">
            <a:spLocks noGrp="1"/>
          </p:cNvSpPr>
          <p:nvPr>
            <p:ph type="title"/>
          </p:nvPr>
        </p:nvSpPr>
        <p:spPr>
          <a:xfrm>
            <a:off x="4886833" y="515303"/>
            <a:ext cx="4123800" cy="277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dirty="0"/>
              <a:t>Generative AI</a:t>
            </a:r>
            <a:endParaRPr sz="2300" dirty="0"/>
          </a:p>
        </p:txBody>
      </p:sp>
      <p:sp>
        <p:nvSpPr>
          <p:cNvPr id="188" name="Google Shape;188;p27"/>
          <p:cNvSpPr txBox="1">
            <a:spLocks noGrp="1"/>
          </p:cNvSpPr>
          <p:nvPr>
            <p:ph type="body" idx="3"/>
          </p:nvPr>
        </p:nvSpPr>
        <p:spPr>
          <a:xfrm>
            <a:off x="4246033" y="1612800"/>
            <a:ext cx="4307400" cy="1609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Machine learning algorithms that can create content autonomously.</a:t>
            </a:r>
            <a:endParaRPr sz="19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Generative AI - A kind of magic</a:t>
            </a:r>
            <a:endParaRPr sz="18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9" name="Google Shape;189;p27"/>
          <p:cNvSpPr/>
          <p:nvPr/>
        </p:nvSpPr>
        <p:spPr>
          <a:xfrm>
            <a:off x="0" y="0"/>
            <a:ext cx="2468400" cy="4834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5" name="Picture 4" descr="A close-up of a network&#10;&#10;Description automatically generated">
            <a:extLst>
              <a:ext uri="{FF2B5EF4-FFF2-40B4-BE49-F238E27FC236}">
                <a16:creationId xmlns:a16="http://schemas.microsoft.com/office/drawing/2014/main" id="{163ED234-2C5B-2115-7AED-949913F7D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" y="0"/>
            <a:ext cx="3676502" cy="4834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8"/>
          <p:cNvSpPr txBox="1">
            <a:spLocks noGrp="1"/>
          </p:cNvSpPr>
          <p:nvPr>
            <p:ph type="subTitle" idx="1"/>
          </p:nvPr>
        </p:nvSpPr>
        <p:spPr>
          <a:xfrm>
            <a:off x="359375" y="275400"/>
            <a:ext cx="1250100" cy="118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96" name="Google Shape;196;p28"/>
          <p:cNvSpPr txBox="1">
            <a:spLocks noGrp="1"/>
          </p:cNvSpPr>
          <p:nvPr>
            <p:ph type="title"/>
          </p:nvPr>
        </p:nvSpPr>
        <p:spPr>
          <a:xfrm>
            <a:off x="2041451" y="547200"/>
            <a:ext cx="5374299" cy="277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dirty="0">
                <a:solidFill>
                  <a:schemeClr val="tx1"/>
                </a:solidFill>
              </a:rPr>
              <a:t>Generative AI – IP Constraints</a:t>
            </a:r>
            <a:endParaRPr sz="2300" dirty="0">
              <a:solidFill>
                <a:schemeClr val="tx1"/>
              </a:solidFill>
            </a:endParaRPr>
          </a:p>
        </p:txBody>
      </p:sp>
      <p:sp>
        <p:nvSpPr>
          <p:cNvPr id="197" name="Google Shape;197;p28"/>
          <p:cNvSpPr txBox="1">
            <a:spLocks noGrp="1"/>
          </p:cNvSpPr>
          <p:nvPr>
            <p:ph type="body" idx="3"/>
          </p:nvPr>
        </p:nvSpPr>
        <p:spPr>
          <a:xfrm>
            <a:off x="511125" y="1271650"/>
            <a:ext cx="7023600" cy="3452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285750" indent="-285750">
              <a:lnSpc>
                <a:spcPct val="100000"/>
              </a:lnSpc>
            </a:pPr>
            <a:r>
              <a:rPr lang="en" sz="1400" dirty="0">
                <a:solidFill>
                  <a:schemeClr val="bg2"/>
                </a:solidFill>
                <a:latin typeface="Montserrat" pitchFamily="2" charset="77"/>
                <a:ea typeface="Georgia"/>
                <a:cs typeface="Georgia"/>
                <a:sym typeface="Georgia"/>
              </a:rPr>
              <a:t>Generative AI platforms are trained on data lakes and question snippets — billions of parameters that are constructed by software processing huge archives of images and text. </a:t>
            </a:r>
            <a:endParaRPr sz="1400" dirty="0">
              <a:solidFill>
                <a:schemeClr val="bg2"/>
              </a:solidFill>
              <a:latin typeface="Montserrat" pitchFamily="2" charset="77"/>
              <a:ea typeface="Georgia"/>
              <a:cs typeface="Georgia"/>
              <a:sym typeface="Georgia"/>
            </a:endParaRPr>
          </a:p>
          <a:p>
            <a:pPr marL="285750" indent="-285750">
              <a:lnSpc>
                <a:spcPct val="100000"/>
              </a:lnSpc>
              <a:spcBef>
                <a:spcPts val="1200"/>
              </a:spcBef>
            </a:pPr>
            <a:r>
              <a:rPr lang="en" sz="1400" dirty="0">
                <a:solidFill>
                  <a:schemeClr val="bg2"/>
                </a:solidFill>
                <a:latin typeface="Montserrat" pitchFamily="2" charset="77"/>
                <a:ea typeface="Georgia"/>
                <a:cs typeface="Georgia"/>
                <a:sym typeface="Georgia"/>
              </a:rPr>
              <a:t>AI platforms recover patterns and relationships, which they then use to create rules, and then make judgments and predictions, when responding to a prompt.</a:t>
            </a:r>
            <a:endParaRPr sz="1400" dirty="0">
              <a:solidFill>
                <a:schemeClr val="bg2"/>
              </a:solidFill>
              <a:latin typeface="Montserrat" pitchFamily="2" charset="77"/>
              <a:ea typeface="Georgia"/>
              <a:cs typeface="Georgia"/>
              <a:sym typeface="Georgia"/>
            </a:endParaRPr>
          </a:p>
          <a:p>
            <a:pPr marL="285750" indent="-285750">
              <a:lnSpc>
                <a:spcPct val="100000"/>
              </a:lnSpc>
              <a:spcBef>
                <a:spcPts val="1200"/>
              </a:spcBef>
            </a:pPr>
            <a:r>
              <a:rPr lang="en" sz="1400" dirty="0">
                <a:solidFill>
                  <a:schemeClr val="bg2"/>
                </a:solidFill>
                <a:latin typeface="Montserrat" pitchFamily="2" charset="77"/>
                <a:ea typeface="Georgia"/>
                <a:cs typeface="Georgia"/>
                <a:sym typeface="Georgia"/>
              </a:rPr>
              <a:t>This process comes with legal risks, including intellectual property infringement. </a:t>
            </a:r>
            <a:endParaRPr sz="1400" dirty="0">
              <a:solidFill>
                <a:schemeClr val="bg2"/>
              </a:solidFill>
              <a:latin typeface="Montserrat" pitchFamily="2" charset="77"/>
              <a:ea typeface="Georgia"/>
              <a:cs typeface="Georgia"/>
              <a:sym typeface="Georgia"/>
            </a:endParaRPr>
          </a:p>
          <a:p>
            <a:pPr marL="285750" indent="-285750">
              <a:lnSpc>
                <a:spcPct val="100000"/>
              </a:lnSpc>
              <a:spcBef>
                <a:spcPts val="1200"/>
              </a:spcBef>
            </a:pPr>
            <a:r>
              <a:rPr lang="en" sz="1400" dirty="0">
                <a:solidFill>
                  <a:schemeClr val="bg2"/>
                </a:solidFill>
                <a:latin typeface="Montserrat" pitchFamily="2" charset="77"/>
                <a:ea typeface="Georgia"/>
                <a:cs typeface="Georgia"/>
                <a:sym typeface="Georgia"/>
              </a:rPr>
              <a:t>Does copyright, patent, trademark infringement apply to AI creations? </a:t>
            </a:r>
            <a:endParaRPr sz="1400" dirty="0">
              <a:solidFill>
                <a:schemeClr val="bg2"/>
              </a:solidFill>
              <a:latin typeface="Montserrat" pitchFamily="2" charset="77"/>
              <a:ea typeface="Georgia"/>
              <a:cs typeface="Georgia"/>
              <a:sym typeface="Georgia"/>
            </a:endParaRP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" sz="1400" dirty="0">
                <a:solidFill>
                  <a:schemeClr val="bg2"/>
                </a:solidFill>
                <a:latin typeface="Montserrat" pitchFamily="2" charset="77"/>
                <a:ea typeface="Georgia"/>
                <a:cs typeface="Georgia"/>
                <a:sym typeface="Georgia"/>
              </a:rPr>
              <a:t>Is it clear who owns the content that generative AI platforms create for you, or your customers? </a:t>
            </a:r>
            <a:endParaRPr sz="1400" dirty="0">
              <a:solidFill>
                <a:schemeClr val="bg2"/>
              </a:solidFill>
              <a:latin typeface="Montserrat" pitchFamily="2" charset="77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9"/>
          <p:cNvSpPr txBox="1">
            <a:spLocks noGrp="1"/>
          </p:cNvSpPr>
          <p:nvPr>
            <p:ph type="title"/>
          </p:nvPr>
        </p:nvSpPr>
        <p:spPr>
          <a:xfrm>
            <a:off x="448199" y="471089"/>
            <a:ext cx="6739409" cy="277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/>
          <a:p>
            <a:pPr algn="ctr"/>
            <a:r>
              <a:rPr lang="en" dirty="0">
                <a:solidFill>
                  <a:schemeClr val="tx1"/>
                </a:solidFill>
                <a:highlight>
                  <a:srgbClr val="FFFFFF"/>
                </a:highlight>
                <a:latin typeface="Montserrat Medium" pitchFamily="2" charset="77"/>
                <a:ea typeface="Arial"/>
                <a:cs typeface="Arial"/>
                <a:sym typeface="Arial"/>
              </a:rPr>
              <a:t>Where Generative AI Fits into Today’s  Legal Landscape</a:t>
            </a:r>
            <a:endParaRPr sz="1700" dirty="0">
              <a:solidFill>
                <a:schemeClr val="tx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100" b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3" name="Google Shape;203;p29"/>
          <p:cNvSpPr txBox="1">
            <a:spLocks noGrp="1"/>
          </p:cNvSpPr>
          <p:nvPr>
            <p:ph type="body" idx="3"/>
          </p:nvPr>
        </p:nvSpPr>
        <p:spPr>
          <a:xfrm>
            <a:off x="448199" y="1065506"/>
            <a:ext cx="4867200" cy="23958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</a:pPr>
            <a:r>
              <a:rPr lang="en" sz="1400" dirty="0">
                <a:latin typeface="Montserrat" pitchFamily="2" charset="77"/>
                <a:ea typeface="Montserrat"/>
                <a:cs typeface="Montserrat"/>
                <a:sym typeface="Montserrat"/>
              </a:rPr>
              <a:t>courts are sorting out how the laws on the books should be applied - Andersen v. Stability AI et al.; Getty v. Stable Diffusion; Andy Warhol Foundation — brought by photographer Lynn </a:t>
            </a:r>
            <a:r>
              <a:rPr lang="en" sz="1400" dirty="0" err="1">
                <a:latin typeface="Montserrat" pitchFamily="2" charset="77"/>
                <a:ea typeface="Montserrat"/>
                <a:cs typeface="Montserrat"/>
                <a:sym typeface="Montserrat"/>
              </a:rPr>
              <a:t>Goldsmit</a:t>
            </a:r>
            <a:br>
              <a:rPr lang="en" sz="1400" dirty="0">
                <a:latin typeface="Montserrat" pitchFamily="2" charset="77"/>
                <a:ea typeface="Montserrat"/>
                <a:cs typeface="Montserrat"/>
                <a:sym typeface="Montserrat"/>
              </a:rPr>
            </a:br>
            <a:endParaRPr sz="1400" dirty="0">
              <a:latin typeface="Montserrat" pitchFamily="2" charset="77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</a:pPr>
            <a:r>
              <a:rPr lang="en" sz="1400" dirty="0">
                <a:latin typeface="Montserrat" pitchFamily="2" charset="77"/>
                <a:ea typeface="Montserrat"/>
                <a:cs typeface="Montserrat"/>
                <a:sym typeface="Montserrat"/>
              </a:rPr>
              <a:t>contracts silent on generative AI usage by their vendors and customers.</a:t>
            </a:r>
            <a:br>
              <a:rPr lang="en" sz="1400" dirty="0">
                <a:latin typeface="Montserrat" pitchFamily="2" charset="77"/>
                <a:ea typeface="Montserrat"/>
                <a:cs typeface="Montserrat"/>
                <a:sym typeface="Montserrat"/>
              </a:rPr>
            </a:br>
            <a:endParaRPr sz="1400" dirty="0">
              <a:latin typeface="Montserrat" pitchFamily="2" charset="77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</a:pPr>
            <a:r>
              <a:rPr lang="en" sz="1400" dirty="0">
                <a:latin typeface="Montserrat" pitchFamily="2" charset="77"/>
                <a:ea typeface="Montserrat"/>
                <a:cs typeface="Montserrat"/>
                <a:sym typeface="Montserrat"/>
              </a:rPr>
              <a:t>fair use and the difficulties of its application,</a:t>
            </a:r>
            <a:br>
              <a:rPr lang="en" sz="1400" dirty="0">
                <a:latin typeface="Montserrat" pitchFamily="2" charset="77"/>
                <a:ea typeface="Montserrat"/>
                <a:cs typeface="Montserrat"/>
                <a:sym typeface="Montserrat"/>
              </a:rPr>
            </a:br>
            <a:endParaRPr sz="1400" dirty="0">
              <a:latin typeface="Montserrat" pitchFamily="2" charset="77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</a:pPr>
            <a:r>
              <a:rPr lang="en" sz="1400" dirty="0">
                <a:latin typeface="Montserrat" pitchFamily="2" charset="77"/>
                <a:ea typeface="Montserrat"/>
                <a:cs typeface="Montserrat"/>
                <a:sym typeface="Montserrat"/>
              </a:rPr>
              <a:t>Uncertainty about ownership of AI-generated works and unlicensed content in training data are legal concerns.</a:t>
            </a: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</a:pPr>
            <a:endParaRPr lang="en" sz="1400" dirty="0">
              <a:latin typeface="Montserrat" pitchFamily="2" charset="77"/>
              <a:ea typeface="Montserrat"/>
              <a:cs typeface="Montserrat"/>
              <a:sym typeface="Montserrat"/>
            </a:endParaRPr>
          </a:p>
          <a:p>
            <a:pPr marL="152400" lvl="0" indent="0" algn="l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 sz="12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2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2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" name="Picture 5" descr="A gavel and a book on a table&#10;&#10;Description automatically generated">
            <a:extLst>
              <a:ext uri="{FF2B5EF4-FFF2-40B4-BE49-F238E27FC236}">
                <a16:creationId xmlns:a16="http://schemas.microsoft.com/office/drawing/2014/main" id="{A39CEA9E-CFCC-8331-BC58-FCCC0CC2F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5399" y="748288"/>
            <a:ext cx="3562787" cy="408952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0"/>
          <p:cNvSpPr txBox="1">
            <a:spLocks noGrp="1"/>
          </p:cNvSpPr>
          <p:nvPr>
            <p:ph type="title"/>
          </p:nvPr>
        </p:nvSpPr>
        <p:spPr>
          <a:xfrm>
            <a:off x="356624" y="500755"/>
            <a:ext cx="6076073" cy="277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Mitigating Risk and Building a Way Forward (1/2)</a:t>
            </a:r>
            <a:endParaRPr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0" name="Google Shape;210;p30"/>
          <p:cNvSpPr txBox="1">
            <a:spLocks noGrp="1"/>
          </p:cNvSpPr>
          <p:nvPr>
            <p:ph type="body" idx="3"/>
          </p:nvPr>
        </p:nvSpPr>
        <p:spPr>
          <a:xfrm>
            <a:off x="356625" y="1044753"/>
            <a:ext cx="4867200" cy="23958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</a:pPr>
            <a:r>
              <a:rPr lang="en" sz="1200" dirty="0">
                <a:latin typeface="Montserrat"/>
                <a:ea typeface="Montserrat"/>
                <a:cs typeface="Montserrat"/>
                <a:sym typeface="Montserrat"/>
              </a:rPr>
              <a:t>licensing and compensating those individuals who own the IP that developers seek to add to their training data (</a:t>
            </a:r>
            <a:r>
              <a:rPr lang="en" sz="1200" dirty="0" err="1">
                <a:latin typeface="Montserrat"/>
                <a:ea typeface="Montserrat"/>
                <a:cs typeface="Montserrat"/>
                <a:sym typeface="Montserrat"/>
              </a:rPr>
              <a:t>e.g</a:t>
            </a:r>
            <a:r>
              <a:rPr lang="en" sz="1200" dirty="0">
                <a:latin typeface="Montserrat"/>
                <a:ea typeface="Montserrat"/>
                <a:cs typeface="Montserrat"/>
                <a:sym typeface="Montserrat"/>
              </a:rPr>
              <a:t> licensing; revenue sharing)</a:t>
            </a:r>
            <a:endParaRPr sz="12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</a:pPr>
            <a:endParaRPr sz="12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</a:pPr>
            <a:r>
              <a:rPr lang="en" sz="1200" dirty="0">
                <a:latin typeface="Montserrat"/>
                <a:ea typeface="Montserrat"/>
                <a:cs typeface="Montserrat"/>
                <a:sym typeface="Montserrat"/>
              </a:rPr>
              <a:t>AI developers will need to take initiative about the ways they source their data (e.g. opt out of the next generation of the image generator)</a:t>
            </a:r>
            <a:endParaRPr sz="12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</a:pPr>
            <a:endParaRPr sz="12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</a:pPr>
            <a:r>
              <a:rPr lang="en" sz="1200" dirty="0">
                <a:latin typeface="Montserrat"/>
                <a:ea typeface="Montserrat"/>
                <a:cs typeface="Montserrat"/>
                <a:sym typeface="Montserrat"/>
              </a:rPr>
              <a:t>The ownership of AI-generated works must be determined, whether it's the developer, organization, or AI model.</a:t>
            </a: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</a:pPr>
            <a:endParaRPr lang="en" sz="1200" dirty="0">
              <a:latin typeface="Montserrat"/>
              <a:ea typeface="Montserrat"/>
              <a:cs typeface="Montserrat"/>
              <a:sym typeface="Montserrat"/>
            </a:endParaRPr>
          </a:p>
          <a:p>
            <a:pPr indent="-304800">
              <a:buSzPts val="1200"/>
              <a:buFont typeface="Montserrat"/>
              <a:buChar char="●"/>
            </a:pPr>
            <a:r>
              <a:rPr lang="en-US" sz="1200" kern="100" dirty="0"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PT" sz="1200" kern="100" dirty="0"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ransparency </a:t>
            </a:r>
            <a:r>
              <a:rPr lang="en-US" sz="1200" kern="100" dirty="0"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on</a:t>
            </a:r>
            <a:r>
              <a:rPr lang="en-PT" sz="1200" kern="100" dirty="0"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the works included in the training data </a:t>
            </a:r>
            <a:r>
              <a:rPr lang="en-US" sz="1200" kern="100" dirty="0"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(e.g.  </a:t>
            </a:r>
            <a:r>
              <a:rPr lang="en-PT" sz="1200" kern="100" dirty="0"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recording the platform that was used to develop the content, details on the settings that were employed, tracking of seed-data’s metadata, and tags to facilitate AI reporting</a:t>
            </a:r>
            <a:r>
              <a:rPr lang="en-US" sz="1200" kern="100" dirty="0"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PT" sz="1200" kern="100" dirty="0">
              <a:effectLst/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</a:pPr>
            <a:endParaRPr sz="12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2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2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2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2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" name="Picture 6" descr="Hands typing on a computer&#10;&#10;Description automatically generated">
            <a:extLst>
              <a:ext uri="{FF2B5EF4-FFF2-40B4-BE49-F238E27FC236}">
                <a16:creationId xmlns:a16="http://schemas.microsoft.com/office/drawing/2014/main" id="{EE867D70-B2C9-A1C9-EF85-76024B2ED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3825" y="777955"/>
            <a:ext cx="3718156" cy="409175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0"/>
          <p:cNvSpPr txBox="1">
            <a:spLocks noGrp="1"/>
          </p:cNvSpPr>
          <p:nvPr>
            <p:ph type="title"/>
          </p:nvPr>
        </p:nvSpPr>
        <p:spPr>
          <a:xfrm>
            <a:off x="356624" y="500755"/>
            <a:ext cx="6044175" cy="277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Mitigating Risk and Building a Way Forward (2/2)</a:t>
            </a:r>
            <a:endParaRPr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0" name="Google Shape;210;p30"/>
          <p:cNvSpPr txBox="1">
            <a:spLocks noGrp="1"/>
          </p:cNvSpPr>
          <p:nvPr>
            <p:ph type="body" idx="3"/>
          </p:nvPr>
        </p:nvSpPr>
        <p:spPr>
          <a:xfrm>
            <a:off x="356625" y="1044752"/>
            <a:ext cx="4867200" cy="3335861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457200" lvl="0" indent="-304800" algn="just" rtl="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</a:pPr>
            <a:r>
              <a:rPr lang="en-GB" sz="1200" b="0" i="0" dirty="0">
                <a:solidFill>
                  <a:srgbClr val="272727"/>
                </a:solidFill>
                <a:effectLst/>
                <a:latin typeface="Montserrat" pitchFamily="2" charset="77"/>
              </a:rPr>
              <a:t>operate in the open-source community, it’s pretty easy to take open-source software and make sure you keep the attribution, which is a requirement for being able to use the software,</a:t>
            </a:r>
          </a:p>
          <a:p>
            <a:pPr marL="457200" lvl="0" indent="-304800" algn="just" rtl="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</a:pPr>
            <a:endParaRPr sz="1200" dirty="0">
              <a:latin typeface="Montserrat" pitchFamily="2" charset="77"/>
              <a:ea typeface="Montserrat"/>
              <a:cs typeface="Montserrat"/>
              <a:sym typeface="Montserrat"/>
            </a:endParaRPr>
          </a:p>
          <a:p>
            <a:pPr algn="just"/>
            <a:r>
              <a:rPr lang="en-US" sz="1200" kern="100" dirty="0"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Companies should be active in their due diligence, taking actions such as monitoring AI systems and getting adequate assurances from service and data providers. </a:t>
            </a:r>
            <a:endParaRPr lang="en-PT" sz="1200" kern="100" dirty="0">
              <a:effectLst/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65100" indent="0" algn="just">
              <a:buNone/>
            </a:pPr>
            <a:r>
              <a:rPr lang="en-US" sz="1200" kern="100" dirty="0"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PT" sz="1200" kern="100" dirty="0">
              <a:effectLst/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1200" kern="100" dirty="0"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Contracts with service and data providers should include indemnification — a mechanism for ensuring that if a company uses a product or technology in accordance with an agreement, that company is protected from legal liability.</a:t>
            </a:r>
            <a:endParaRPr lang="en-PT" sz="1200" kern="100" dirty="0">
              <a:effectLst/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</a:pPr>
            <a:endParaRPr lang="en-GB" sz="12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152400" lvl="0" indent="0" algn="l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 sz="12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2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2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2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2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" name="Picture 7" descr="A close-up of a law book&#10;&#10;Description automatically generated">
            <a:extLst>
              <a:ext uri="{FF2B5EF4-FFF2-40B4-BE49-F238E27FC236}">
                <a16:creationId xmlns:a16="http://schemas.microsoft.com/office/drawing/2014/main" id="{6C943B86-B5CF-8E69-4B62-E4A7745A4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9578" y="914400"/>
            <a:ext cx="3646831" cy="372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0576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2"/>
          <p:cNvSpPr txBox="1">
            <a:spLocks noGrp="1"/>
          </p:cNvSpPr>
          <p:nvPr>
            <p:ph type="title"/>
          </p:nvPr>
        </p:nvSpPr>
        <p:spPr>
          <a:xfrm>
            <a:off x="356624" y="610025"/>
            <a:ext cx="5742299" cy="277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Information Disclosure/Privacy concerns 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23" name="Google Shape;223;p32"/>
          <p:cNvSpPr txBox="1">
            <a:spLocks noGrp="1"/>
          </p:cNvSpPr>
          <p:nvPr>
            <p:ph type="body" idx="3"/>
          </p:nvPr>
        </p:nvSpPr>
        <p:spPr>
          <a:xfrm>
            <a:off x="356675" y="1212800"/>
            <a:ext cx="5742300" cy="1967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457200" marR="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Char char="●"/>
            </a:pPr>
            <a:r>
              <a:rPr lang="en" sz="1100" dirty="0">
                <a:latin typeface="Montserrat"/>
                <a:ea typeface="Montserrat"/>
                <a:cs typeface="Montserrat"/>
                <a:sym typeface="Montserrat"/>
              </a:rPr>
              <a:t>Generative AI's growing capabilities and accessibility increase the risk of disclosing sensitive business information.</a:t>
            </a:r>
            <a:br>
              <a:rPr lang="en" sz="1100" dirty="0">
                <a:latin typeface="Montserrat"/>
                <a:ea typeface="Montserrat"/>
                <a:cs typeface="Montserrat"/>
                <a:sym typeface="Montserrat"/>
              </a:rPr>
            </a:br>
            <a:endParaRPr sz="11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Char char="●"/>
            </a:pPr>
            <a:r>
              <a:rPr lang="en" sz="1100" dirty="0">
                <a:latin typeface="Montserrat"/>
                <a:ea typeface="Montserrat"/>
                <a:cs typeface="Montserrat"/>
                <a:sym typeface="Montserrat"/>
              </a:rPr>
              <a:t>Clear guidelines, policies and effective communication are essential to prevent data breaches and legal consequences.</a:t>
            </a:r>
            <a:br>
              <a:rPr lang="en" sz="1100" dirty="0">
                <a:latin typeface="Montserrat"/>
                <a:ea typeface="Montserrat"/>
                <a:cs typeface="Montserrat"/>
                <a:sym typeface="Montserrat"/>
              </a:rPr>
            </a:br>
            <a:endParaRPr sz="11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Char char="●"/>
            </a:pPr>
            <a:r>
              <a:rPr lang="en" sz="1100" dirty="0">
                <a:latin typeface="Montserrat"/>
                <a:ea typeface="Montserrat"/>
                <a:cs typeface="Montserrat"/>
                <a:sym typeface="Montserrat"/>
              </a:rPr>
              <a:t>Data privacy and confidentiality should be prioritized to maintain legal compliance.</a:t>
            </a:r>
            <a:br>
              <a:rPr lang="en" sz="1100" dirty="0">
                <a:latin typeface="Montserrat"/>
                <a:ea typeface="Montserrat"/>
                <a:cs typeface="Montserrat"/>
                <a:sym typeface="Montserrat"/>
              </a:rPr>
            </a:br>
            <a:endParaRPr sz="11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Char char="●"/>
            </a:pPr>
            <a:r>
              <a:rPr lang="en" sz="1100" dirty="0">
                <a:latin typeface="Montserrat"/>
                <a:ea typeface="Montserrat"/>
                <a:cs typeface="Montserrat"/>
                <a:sym typeface="Montserrat"/>
              </a:rPr>
              <a:t>Effective governance can ensure the protection of sensitive data, intellectual property, and information.</a:t>
            </a:r>
            <a:br>
              <a:rPr lang="en" sz="1100" dirty="0">
                <a:latin typeface="Montserrat"/>
                <a:ea typeface="Montserrat"/>
                <a:cs typeface="Montserrat"/>
                <a:sym typeface="Montserrat"/>
              </a:rPr>
            </a:br>
            <a:endParaRPr sz="11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Char char="●"/>
            </a:pPr>
            <a:r>
              <a:rPr lang="en" sz="1100" dirty="0">
                <a:latin typeface="Montserrat"/>
                <a:ea typeface="Montserrat"/>
                <a:cs typeface="Montserrat"/>
                <a:sym typeface="Montserrat"/>
              </a:rPr>
              <a:t>Robust data anonymization and encryption techniques must be implemented.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Char char="●"/>
            </a:pPr>
            <a:endParaRPr lang="en" sz="11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Char char="●"/>
            </a:pPr>
            <a:r>
              <a:rPr lang="en" sz="1100" dirty="0">
                <a:latin typeface="Montserrat"/>
                <a:ea typeface="Montserrat"/>
                <a:cs typeface="Montserrat"/>
                <a:sym typeface="Montserrat"/>
              </a:rPr>
              <a:t>Full compliance with GDPR</a:t>
            </a:r>
            <a:br>
              <a:rPr lang="en" sz="1100" dirty="0">
                <a:latin typeface="Montserrat"/>
                <a:ea typeface="Montserrat"/>
                <a:cs typeface="Montserrat"/>
                <a:sym typeface="Montserrat"/>
              </a:rPr>
            </a:br>
            <a:endParaRPr sz="11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100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5"/>
          <p:cNvSpPr txBox="1">
            <a:spLocks noGrp="1"/>
          </p:cNvSpPr>
          <p:nvPr>
            <p:ph type="subTitle" idx="1"/>
          </p:nvPr>
        </p:nvSpPr>
        <p:spPr>
          <a:xfrm>
            <a:off x="359375" y="275400"/>
            <a:ext cx="1250100" cy="118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244" name="Google Shape;244;p35"/>
          <p:cNvSpPr txBox="1">
            <a:spLocks noGrp="1"/>
          </p:cNvSpPr>
          <p:nvPr>
            <p:ph type="subTitle" idx="2"/>
          </p:nvPr>
        </p:nvSpPr>
        <p:spPr>
          <a:xfrm>
            <a:off x="6099050" y="3697443"/>
            <a:ext cx="2688300" cy="107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/>
              <a:t>Schumer, Chuck - USA Senator</a:t>
            </a:r>
            <a:endParaRPr dirty="0"/>
          </a:p>
        </p:txBody>
      </p:sp>
      <p:sp>
        <p:nvSpPr>
          <p:cNvPr id="245" name="Google Shape;245;p35"/>
          <p:cNvSpPr txBox="1">
            <a:spLocks noGrp="1"/>
          </p:cNvSpPr>
          <p:nvPr>
            <p:ph type="title"/>
          </p:nvPr>
        </p:nvSpPr>
        <p:spPr>
          <a:xfrm>
            <a:off x="356625" y="862100"/>
            <a:ext cx="4123800" cy="277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Risks of Over Regulation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6" name="Google Shape;246;p35"/>
          <p:cNvSpPr txBox="1">
            <a:spLocks noGrp="1"/>
          </p:cNvSpPr>
          <p:nvPr>
            <p:ph type="body" idx="3"/>
          </p:nvPr>
        </p:nvSpPr>
        <p:spPr>
          <a:xfrm>
            <a:off x="356625" y="1330024"/>
            <a:ext cx="4123800" cy="3315127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Char char="●"/>
            </a:pPr>
            <a:r>
              <a:rPr lang="en" sz="1100" dirty="0">
                <a:latin typeface="Montserrat"/>
                <a:ea typeface="Montserrat"/>
                <a:cs typeface="Montserrat"/>
                <a:sym typeface="Montserrat"/>
              </a:rPr>
              <a:t>While regulation is necessary, there's a concern that excessive regulations might stifle innovation.</a:t>
            </a:r>
            <a:br>
              <a:rPr lang="en" sz="1100" dirty="0">
                <a:latin typeface="Montserrat"/>
                <a:ea typeface="Montserrat"/>
                <a:cs typeface="Montserrat"/>
                <a:sym typeface="Montserrat"/>
              </a:rPr>
            </a:br>
            <a:endParaRPr sz="11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Char char="●"/>
            </a:pPr>
            <a:r>
              <a:rPr lang="en" sz="1100" dirty="0">
                <a:latin typeface="Montserrat"/>
                <a:ea typeface="Montserrat"/>
                <a:cs typeface="Montserrat"/>
                <a:sym typeface="Montserrat"/>
              </a:rPr>
              <a:t>The EU-AI ACT.</a:t>
            </a:r>
            <a:br>
              <a:rPr lang="en" sz="1100" dirty="0">
                <a:latin typeface="Montserrat"/>
                <a:ea typeface="Montserrat"/>
                <a:cs typeface="Montserrat"/>
                <a:sym typeface="Montserrat"/>
              </a:rPr>
            </a:br>
            <a:endParaRPr sz="11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Char char="●"/>
            </a:pPr>
            <a:r>
              <a:rPr lang="en" sz="1100" dirty="0">
                <a:latin typeface="Montserrat"/>
                <a:ea typeface="Montserrat"/>
                <a:cs typeface="Montserrat"/>
                <a:sym typeface="Montserrat"/>
              </a:rPr>
              <a:t>Repeating the same mistakes: As happened with autonomous vehicle,  companies may move testing operations outside Europe due to regulatory complexities.</a:t>
            </a:r>
          </a:p>
          <a:p>
            <a: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Char char="●"/>
            </a:pPr>
            <a:endParaRPr lang="en" sz="11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Char char="●"/>
            </a:pPr>
            <a:r>
              <a:rPr lang="en" sz="1100" dirty="0">
                <a:latin typeface="Montserrat"/>
                <a:ea typeface="Montserrat"/>
                <a:cs typeface="Montserrat"/>
                <a:sym typeface="Montserrat"/>
              </a:rPr>
              <a:t>Fairness, Transparency and </a:t>
            </a:r>
            <a:r>
              <a:rPr lang="en" sz="1100" dirty="0" err="1">
                <a:latin typeface="Montserrat"/>
                <a:ea typeface="Montserrat"/>
                <a:cs typeface="Montserrat"/>
                <a:sym typeface="Montserrat"/>
              </a:rPr>
              <a:t>Explainability</a:t>
            </a:r>
            <a:endParaRPr lang="en" sz="11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Char char="●"/>
            </a:pPr>
            <a:endParaRPr lang="en" sz="1100" dirty="0">
              <a:latin typeface="Montserrat"/>
              <a:ea typeface="Montserrat"/>
              <a:cs typeface="Montserrat"/>
              <a:sym typeface="Montserrat"/>
            </a:endParaRPr>
          </a:p>
          <a:p>
            <a:r>
              <a:rPr lang="en-PT" dirty="0">
                <a:solidFill>
                  <a:schemeClr val="bg2"/>
                </a:solidFill>
                <a:latin typeface="Montserrat" pitchFamily="2" charset="77"/>
              </a:rPr>
              <a:t>Patent law and copyright law were crafted by humans, for humans. Intellectual-property law, as the world understands it, explicitly doesn’t recognize nonhuman creators. </a:t>
            </a:r>
          </a:p>
          <a:p>
            <a:pPr marL="165100" indent="0">
              <a:buNone/>
            </a:pPr>
            <a:endParaRPr sz="1100" dirty="0">
              <a:solidFill>
                <a:schemeClr val="bg2"/>
              </a:solidFill>
              <a:latin typeface="Montserrat" pitchFamily="2" charset="77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247" name="Google Shape;24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0550" y="1035600"/>
            <a:ext cx="4358675" cy="25788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37"/>
          <p:cNvPicPr preferRelativeResize="0"/>
          <p:nvPr/>
        </p:nvPicPr>
        <p:blipFill rotWithShape="1">
          <a:blip r:embed="rId3">
            <a:alphaModFix/>
          </a:blip>
          <a:srcRect r="3975"/>
          <a:stretch/>
        </p:blipFill>
        <p:spPr>
          <a:xfrm flipH="1">
            <a:off x="0" y="356625"/>
            <a:ext cx="4423401" cy="450340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37"/>
          <p:cNvSpPr txBox="1"/>
          <p:nvPr/>
        </p:nvSpPr>
        <p:spPr>
          <a:xfrm>
            <a:off x="4572000" y="2392775"/>
            <a:ext cx="4550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Questions?</a:t>
            </a:r>
            <a:endParaRPr sz="1800">
              <a:solidFill>
                <a:srgbClr val="6AC7B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11" descr="UNBABEL_WEBSITE_header_background_texture (1).png"/>
          <p:cNvPicPr preferRelativeResize="0"/>
          <p:nvPr/>
        </p:nvPicPr>
        <p:blipFill rotWithShape="1">
          <a:blip r:embed="rId3">
            <a:alphaModFix/>
          </a:blip>
          <a:srcRect r="50441" b="52541"/>
          <a:stretch/>
        </p:blipFill>
        <p:spPr>
          <a:xfrm>
            <a:off x="4667025" y="1439225"/>
            <a:ext cx="4564049" cy="3822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11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90594" y="624706"/>
            <a:ext cx="785813" cy="552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11" descr="Image"/>
          <p:cNvPicPr preferRelativeResize="0"/>
          <p:nvPr/>
        </p:nvPicPr>
        <p:blipFill rotWithShape="1">
          <a:blip r:embed="rId5">
            <a:alphaModFix/>
          </a:blip>
          <a:srcRect l="-3242" t="-4179" r="-2734" b="63522"/>
          <a:stretch/>
        </p:blipFill>
        <p:spPr>
          <a:xfrm>
            <a:off x="3834150" y="4646050"/>
            <a:ext cx="1605000" cy="61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11" descr="Imag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88227" y="3792984"/>
            <a:ext cx="582301" cy="390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11"/>
          <p:cNvPicPr preferRelativeResize="0"/>
          <p:nvPr/>
        </p:nvPicPr>
        <p:blipFill rotWithShape="1">
          <a:blip r:embed="rId7">
            <a:alphaModFix/>
          </a:blip>
          <a:srcRect l="10542" t="22345" r="10549" b="22345"/>
          <a:stretch/>
        </p:blipFill>
        <p:spPr>
          <a:xfrm>
            <a:off x="359106" y="767533"/>
            <a:ext cx="1738701" cy="496771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11"/>
          <p:cNvSpPr txBox="1"/>
          <p:nvPr/>
        </p:nvSpPr>
        <p:spPr>
          <a:xfrm>
            <a:off x="1391326" y="1932421"/>
            <a:ext cx="6171300" cy="11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Montserrat SemiBold"/>
              <a:buNone/>
            </a:pPr>
            <a:r>
              <a:rPr lang="en-GB" sz="2400" b="1" i="0" dirty="0">
                <a:solidFill>
                  <a:schemeClr val="bg1"/>
                </a:solidFill>
                <a:effectLst/>
                <a:latin typeface="Avenir Next World" panose="020B0503020202020204" pitchFamily="34" charset="0"/>
              </a:rPr>
              <a:t>Language Operations Platform fuelled by an always-on AI that empowers you to bring in human review when needed </a:t>
            </a:r>
            <a:endParaRPr sz="2400" b="1" dirty="0">
              <a:solidFill>
                <a:schemeClr val="bg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9" name="Google Shape;49;p11"/>
          <p:cNvSpPr txBox="1"/>
          <p:nvPr/>
        </p:nvSpPr>
        <p:spPr>
          <a:xfrm>
            <a:off x="368825" y="3685000"/>
            <a:ext cx="4616400" cy="5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 SemiBold"/>
              <a:buNone/>
            </a:pPr>
            <a:endParaRPr sz="500" dirty="0"/>
          </a:p>
        </p:txBody>
      </p:sp>
      <p:sp>
        <p:nvSpPr>
          <p:cNvPr id="50" name="Google Shape;50;p1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CenterResponsibleAI_Section_Bx.jpg" descr="CenterResponsibleAI_Section_B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Google Shape;177;p25" descr="Google Shape;177;p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1366" y="238250"/>
            <a:ext cx="2216226" cy="2879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8" name="Group"/>
          <p:cNvGrpSpPr/>
          <p:nvPr/>
        </p:nvGrpSpPr>
        <p:grpSpPr>
          <a:xfrm>
            <a:off x="3027611" y="1407154"/>
            <a:ext cx="2973969" cy="2833428"/>
            <a:chOff x="0" y="0"/>
            <a:chExt cx="7930583" cy="7555806"/>
          </a:xfrm>
        </p:grpSpPr>
        <p:sp>
          <p:nvSpPr>
            <p:cNvPr id="162" name="Circle"/>
            <p:cNvSpPr/>
            <p:nvPr/>
          </p:nvSpPr>
          <p:spPr>
            <a:xfrm>
              <a:off x="3085673" y="2710896"/>
              <a:ext cx="4844911" cy="4844911"/>
            </a:xfrm>
            <a:prstGeom prst="ellipse">
              <a:avLst/>
            </a:prstGeom>
            <a:solidFill>
              <a:srgbClr val="00FF00">
                <a:alpha val="7488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defTabSz="309563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163" name="Circle"/>
            <p:cNvSpPr/>
            <p:nvPr/>
          </p:nvSpPr>
          <p:spPr>
            <a:xfrm>
              <a:off x="1443355" y="0"/>
              <a:ext cx="4844911" cy="4844911"/>
            </a:xfrm>
            <a:prstGeom prst="ellipse">
              <a:avLst/>
            </a:prstGeom>
            <a:solidFill>
              <a:srgbClr val="FF00FF">
                <a:alpha val="4489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defTabSz="309563">
                <a:defRPr sz="2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750"/>
            </a:p>
          </p:txBody>
        </p:sp>
        <p:sp>
          <p:nvSpPr>
            <p:cNvPr id="164" name="Circle"/>
            <p:cNvSpPr/>
            <p:nvPr/>
          </p:nvSpPr>
          <p:spPr>
            <a:xfrm>
              <a:off x="0" y="2710896"/>
              <a:ext cx="4844911" cy="4844911"/>
            </a:xfrm>
            <a:prstGeom prst="ellipse">
              <a:avLst/>
            </a:prstGeom>
            <a:solidFill>
              <a:srgbClr val="FE7C00">
                <a:alpha val="7488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defTabSz="309563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165" name="FAIRNESS"/>
            <p:cNvSpPr txBox="1"/>
            <p:nvPr/>
          </p:nvSpPr>
          <p:spPr>
            <a:xfrm>
              <a:off x="2434508" y="1394998"/>
              <a:ext cx="2775950" cy="12501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9050" tIns="19050" rIns="19050" bIns="19050" numCol="1" anchor="ctr">
              <a:noAutofit/>
            </a:bodyPr>
            <a:lstStyle>
              <a:lvl1pPr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1350"/>
                <a:t>FAIRNESS</a:t>
              </a:r>
            </a:p>
          </p:txBody>
        </p:sp>
        <p:sp>
          <p:nvSpPr>
            <p:cNvPr id="166" name="EXPLAINABILITY"/>
            <p:cNvSpPr txBox="1"/>
            <p:nvPr/>
          </p:nvSpPr>
          <p:spPr>
            <a:xfrm>
              <a:off x="198450" y="4754167"/>
              <a:ext cx="4023777" cy="12501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9050" tIns="19050" rIns="19050" bIns="19050" numCol="1" anchor="ctr">
              <a:noAutofit/>
            </a:bodyPr>
            <a:lstStyle>
              <a:lvl1pPr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1350"/>
                <a:t>EXPLAINABILITY</a:t>
              </a:r>
            </a:p>
          </p:txBody>
        </p:sp>
        <p:sp>
          <p:nvSpPr>
            <p:cNvPr id="167" name="SUSTAINABILITY"/>
            <p:cNvSpPr txBox="1"/>
            <p:nvPr/>
          </p:nvSpPr>
          <p:spPr>
            <a:xfrm>
              <a:off x="3709025" y="4754167"/>
              <a:ext cx="4023776" cy="12501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9050" tIns="19050" rIns="19050" bIns="19050" numCol="1" anchor="ctr">
              <a:noAutofit/>
            </a:bodyPr>
            <a:lstStyle>
              <a:lvl1pPr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1350"/>
                <a:t>SUSTAINABILITY</a:t>
              </a:r>
            </a:p>
          </p:txBody>
        </p:sp>
      </p:grpSp>
      <p:sp>
        <p:nvSpPr>
          <p:cNvPr id="169" name="Google Shape;178;p25"/>
          <p:cNvSpPr txBox="1"/>
          <p:nvPr/>
        </p:nvSpPr>
        <p:spPr>
          <a:xfrm>
            <a:off x="231500" y="151350"/>
            <a:ext cx="4611300" cy="530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5" tIns="91425" rIns="91425" bIns="91425">
            <a:spAutoFit/>
          </a:bodyPr>
          <a:lstStyle>
            <a:lvl1pPr algn="l" defTabSz="2438400">
              <a:defRPr sz="6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2250"/>
              <a:t>Center for Responsible AI Pillars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CenterResponsibleAI_Section_Bx.jpg" descr="CenterResponsibleAI_Section_B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Google Shape;177;p25" descr="Google Shape;177;p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1366" y="238250"/>
            <a:ext cx="2216226" cy="287900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Google Shape;178;p25"/>
          <p:cNvSpPr txBox="1"/>
          <p:nvPr/>
        </p:nvSpPr>
        <p:spPr>
          <a:xfrm>
            <a:off x="231500" y="151350"/>
            <a:ext cx="4611300" cy="530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5" tIns="91425" rIns="91425" bIns="91425">
            <a:spAutoFit/>
          </a:bodyPr>
          <a:lstStyle>
            <a:lvl1pPr algn="l" defTabSz="2438400">
              <a:defRPr sz="6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2250"/>
              <a:t>The Consortium</a:t>
            </a:r>
          </a:p>
        </p:txBody>
      </p:sp>
      <p:graphicFrame>
        <p:nvGraphicFramePr>
          <p:cNvPr id="174" name="2D Doughnut Chart"/>
          <p:cNvGraphicFramePr/>
          <p:nvPr/>
        </p:nvGraphicFramePr>
        <p:xfrm>
          <a:off x="2458983" y="900921"/>
          <a:ext cx="4111608" cy="4111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5" name="2D Doughnut Chart"/>
          <p:cNvGraphicFramePr/>
          <p:nvPr/>
        </p:nvGraphicFramePr>
        <p:xfrm>
          <a:off x="3075644" y="1517582"/>
          <a:ext cx="2878409" cy="28784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6" name="Explainability"/>
          <p:cNvSpPr txBox="1"/>
          <p:nvPr/>
        </p:nvSpPr>
        <p:spPr>
          <a:xfrm rot="4138158">
            <a:off x="2393267" y="3518999"/>
            <a:ext cx="725868" cy="1192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" tIns="19050" rIns="19050" bIns="19050" anchor="ctr">
            <a:spAutoFit/>
          </a:bodyPr>
          <a:lstStyle>
            <a:lvl1pPr>
              <a:defRPr>
                <a:solidFill>
                  <a:srgbClr val="424242"/>
                </a:solidFill>
              </a:defRPr>
            </a:lvl1pPr>
          </a:lstStyle>
          <a:p>
            <a:r>
              <a:rPr sz="525"/>
              <a:t>Explainability</a:t>
            </a:r>
          </a:p>
        </p:txBody>
      </p:sp>
      <p:sp>
        <p:nvSpPr>
          <p:cNvPr id="177" name="Life Sciences"/>
          <p:cNvSpPr txBox="1"/>
          <p:nvPr/>
        </p:nvSpPr>
        <p:spPr>
          <a:xfrm rot="20189218">
            <a:off x="3366877" y="1169743"/>
            <a:ext cx="882122" cy="1192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" tIns="19050" rIns="19050" bIns="19050" anchor="ctr">
            <a:spAutoFit/>
          </a:bodyPr>
          <a:lstStyle>
            <a:lvl1pPr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525"/>
              <a:t>Life Sciences</a:t>
            </a:r>
          </a:p>
        </p:txBody>
      </p:sp>
      <p:sp>
        <p:nvSpPr>
          <p:cNvPr id="178" name="Fintech"/>
          <p:cNvSpPr txBox="1"/>
          <p:nvPr/>
        </p:nvSpPr>
        <p:spPr>
          <a:xfrm rot="17599986">
            <a:off x="2411861" y="2099312"/>
            <a:ext cx="812505" cy="1192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" tIns="19050" rIns="19050" bIns="19050" anchor="ctr">
            <a:spAutoFit/>
          </a:bodyPr>
          <a:lstStyle>
            <a:lvl1pPr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525"/>
              <a:t>Fintech</a:t>
            </a:r>
          </a:p>
        </p:txBody>
      </p:sp>
      <p:sp>
        <p:nvSpPr>
          <p:cNvPr id="179" name="Fairness"/>
          <p:cNvSpPr txBox="1"/>
          <p:nvPr/>
        </p:nvSpPr>
        <p:spPr>
          <a:xfrm rot="19430786">
            <a:off x="5409016" y="4344447"/>
            <a:ext cx="566483" cy="1192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" tIns="19050" rIns="19050" bIns="19050" anchor="ctr">
            <a:spAutoFit/>
          </a:bodyPr>
          <a:lstStyle>
            <a:lvl1pPr>
              <a:defRPr>
                <a:solidFill>
                  <a:srgbClr val="424242"/>
                </a:solidFill>
              </a:defRPr>
            </a:lvl1pPr>
          </a:lstStyle>
          <a:p>
            <a:r>
              <a:rPr sz="525"/>
              <a:t>Fairness</a:t>
            </a:r>
          </a:p>
        </p:txBody>
      </p:sp>
      <p:sp>
        <p:nvSpPr>
          <p:cNvPr id="180" name="Energy Efficiency"/>
          <p:cNvSpPr txBox="1"/>
          <p:nvPr/>
        </p:nvSpPr>
        <p:spPr>
          <a:xfrm>
            <a:off x="4073841" y="4764955"/>
            <a:ext cx="948567" cy="1192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" tIns="19050" rIns="19050" bIns="19050" anchor="ctr">
            <a:spAutoFit/>
          </a:bodyPr>
          <a:lstStyle>
            <a:lvl1pPr>
              <a:defRPr>
                <a:solidFill>
                  <a:srgbClr val="424242"/>
                </a:solidFill>
              </a:defRPr>
            </a:lvl1pPr>
          </a:lstStyle>
          <a:p>
            <a:r>
              <a:rPr sz="525"/>
              <a:t>Energy Efficiency</a:t>
            </a:r>
          </a:p>
        </p:txBody>
      </p:sp>
      <p:sp>
        <p:nvSpPr>
          <p:cNvPr id="181" name="Observability"/>
          <p:cNvSpPr txBox="1"/>
          <p:nvPr/>
        </p:nvSpPr>
        <p:spPr>
          <a:xfrm rot="2261071">
            <a:off x="3105601" y="4337889"/>
            <a:ext cx="424796" cy="1192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>
              <a:defRPr>
                <a:solidFill>
                  <a:srgbClr val="424242"/>
                </a:solidFill>
              </a:defRPr>
            </a:lvl1pPr>
          </a:lstStyle>
          <a:p>
            <a:r>
              <a:rPr sz="525"/>
              <a:t>Observability</a:t>
            </a:r>
          </a:p>
        </p:txBody>
      </p:sp>
      <p:sp>
        <p:nvSpPr>
          <p:cNvPr id="182" name="Privacy"/>
          <p:cNvSpPr txBox="1"/>
          <p:nvPr/>
        </p:nvSpPr>
        <p:spPr>
          <a:xfrm rot="17249185">
            <a:off x="6165621" y="3466534"/>
            <a:ext cx="258084" cy="1192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>
              <a:defRPr>
                <a:solidFill>
                  <a:srgbClr val="424242"/>
                </a:solidFill>
              </a:defRPr>
            </a:lvl1pPr>
          </a:lstStyle>
          <a:p>
            <a:r>
              <a:rPr sz="525"/>
              <a:t>Privacy</a:t>
            </a:r>
          </a:p>
        </p:txBody>
      </p:sp>
      <p:sp>
        <p:nvSpPr>
          <p:cNvPr id="183" name="Customer Service"/>
          <p:cNvSpPr txBox="1"/>
          <p:nvPr/>
        </p:nvSpPr>
        <p:spPr>
          <a:xfrm rot="4010447">
            <a:off x="5960371" y="2167331"/>
            <a:ext cx="516167" cy="1192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525"/>
              <a:t>Customer Service</a:t>
            </a:r>
          </a:p>
        </p:txBody>
      </p:sp>
      <p:grpSp>
        <p:nvGrpSpPr>
          <p:cNvPr id="190" name="Group"/>
          <p:cNvGrpSpPr/>
          <p:nvPr/>
        </p:nvGrpSpPr>
        <p:grpSpPr>
          <a:xfrm>
            <a:off x="3799865" y="2204527"/>
            <a:ext cx="1445718" cy="1377397"/>
            <a:chOff x="0" y="0"/>
            <a:chExt cx="3855246" cy="3673058"/>
          </a:xfrm>
        </p:grpSpPr>
        <p:sp>
          <p:nvSpPr>
            <p:cNvPr id="184" name="Circle"/>
            <p:cNvSpPr/>
            <p:nvPr/>
          </p:nvSpPr>
          <p:spPr>
            <a:xfrm>
              <a:off x="1500019" y="1317831"/>
              <a:ext cx="2355228" cy="2355228"/>
            </a:xfrm>
            <a:prstGeom prst="ellipse">
              <a:avLst/>
            </a:prstGeom>
            <a:solidFill>
              <a:srgbClr val="00FF00">
                <a:alpha val="7488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defTabSz="309563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185" name="Circle"/>
            <p:cNvSpPr/>
            <p:nvPr/>
          </p:nvSpPr>
          <p:spPr>
            <a:xfrm>
              <a:off x="701649" y="0"/>
              <a:ext cx="2355227" cy="2355227"/>
            </a:xfrm>
            <a:prstGeom prst="ellipse">
              <a:avLst/>
            </a:prstGeom>
            <a:solidFill>
              <a:srgbClr val="FF00FF">
                <a:alpha val="4489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defTabSz="309563">
                <a:defRPr sz="2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750"/>
            </a:p>
          </p:txBody>
        </p:sp>
        <p:sp>
          <p:nvSpPr>
            <p:cNvPr id="186" name="Circle"/>
            <p:cNvSpPr/>
            <p:nvPr/>
          </p:nvSpPr>
          <p:spPr>
            <a:xfrm>
              <a:off x="0" y="1317831"/>
              <a:ext cx="2355227" cy="2355228"/>
            </a:xfrm>
            <a:prstGeom prst="ellipse">
              <a:avLst/>
            </a:prstGeom>
            <a:solidFill>
              <a:srgbClr val="FE7C00">
                <a:alpha val="7488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defTabSz="309563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187" name="FAIRNESS"/>
            <p:cNvSpPr txBox="1"/>
            <p:nvPr/>
          </p:nvSpPr>
          <p:spPr>
            <a:xfrm>
              <a:off x="1183472" y="678141"/>
              <a:ext cx="1349456" cy="6077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9050" tIns="19050" rIns="19050" bIns="19050" numCol="1" anchor="ctr">
              <a:noAutofit/>
            </a:bodyPr>
            <a:lstStyle>
              <a:lvl1pPr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675"/>
                <a:t>FAIRNESS</a:t>
              </a:r>
            </a:p>
          </p:txBody>
        </p:sp>
        <p:sp>
          <p:nvSpPr>
            <p:cNvPr id="188" name="EXPLAINABILITY"/>
            <p:cNvSpPr txBox="1"/>
            <p:nvPr/>
          </p:nvSpPr>
          <p:spPr>
            <a:xfrm>
              <a:off x="96471" y="2311114"/>
              <a:ext cx="1956054" cy="6077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9050" tIns="19050" rIns="19050" bIns="19050" numCol="1" anchor="ctr">
              <a:noAutofit/>
            </a:bodyPr>
            <a:lstStyle>
              <a:lvl1pPr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675"/>
                <a:t>EXPLAINABILITY</a:t>
              </a:r>
            </a:p>
          </p:txBody>
        </p:sp>
        <p:sp>
          <p:nvSpPr>
            <p:cNvPr id="189" name="SUSTAINABILITY"/>
            <p:cNvSpPr txBox="1"/>
            <p:nvPr/>
          </p:nvSpPr>
          <p:spPr>
            <a:xfrm>
              <a:off x="1803045" y="2311114"/>
              <a:ext cx="1956055" cy="6077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9050" tIns="19050" rIns="19050" bIns="19050" numCol="1" anchor="ctr">
              <a:noAutofit/>
            </a:bodyPr>
            <a:lstStyle>
              <a:lvl1pPr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675"/>
                <a:t>SUSTAINABILITY</a:t>
              </a:r>
            </a:p>
          </p:txBody>
        </p:sp>
      </p:grpSp>
      <p:sp>
        <p:nvSpPr>
          <p:cNvPr id="191" name="Automaise…"/>
          <p:cNvSpPr txBox="1"/>
          <p:nvPr/>
        </p:nvSpPr>
        <p:spPr>
          <a:xfrm>
            <a:off x="626243" y="1911204"/>
            <a:ext cx="439223" cy="1077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algn="l">
              <a:lnSpc>
                <a:spcPct val="130000"/>
              </a:lnSpc>
              <a:defRPr>
                <a:solidFill>
                  <a:srgbClr val="FFFFFF"/>
                </a:solidFill>
              </a:defRPr>
            </a:pPr>
            <a:r>
              <a:rPr sz="525"/>
              <a:t>Automaise</a:t>
            </a:r>
          </a:p>
          <a:p>
            <a:pPr algn="l">
              <a:lnSpc>
                <a:spcPct val="130000"/>
              </a:lnSpc>
              <a:defRPr>
                <a:solidFill>
                  <a:srgbClr val="FFFFFF"/>
                </a:solidFill>
              </a:defRPr>
            </a:pPr>
            <a:r>
              <a:rPr sz="525"/>
              <a:t>Emotai</a:t>
            </a:r>
          </a:p>
          <a:p>
            <a:pPr algn="l">
              <a:lnSpc>
                <a:spcPct val="130000"/>
              </a:lnSpc>
              <a:defRPr>
                <a:solidFill>
                  <a:srgbClr val="FFFFFF"/>
                </a:solidFill>
              </a:defRPr>
            </a:pPr>
            <a:r>
              <a:rPr sz="525"/>
              <a:t>NeuralShift</a:t>
            </a:r>
          </a:p>
          <a:p>
            <a:pPr algn="l">
              <a:lnSpc>
                <a:spcPct val="130000"/>
              </a:lnSpc>
              <a:defRPr>
                <a:solidFill>
                  <a:srgbClr val="FFFFFF"/>
                </a:solidFill>
              </a:defRPr>
            </a:pPr>
            <a:r>
              <a:rPr sz="525"/>
              <a:t>Priberam</a:t>
            </a:r>
          </a:p>
          <a:p>
            <a:pPr algn="l">
              <a:lnSpc>
                <a:spcPct val="130000"/>
              </a:lnSpc>
              <a:defRPr>
                <a:solidFill>
                  <a:srgbClr val="FFFFFF"/>
                </a:solidFill>
              </a:defRPr>
            </a:pPr>
            <a:r>
              <a:rPr sz="525"/>
              <a:t>Sword Health</a:t>
            </a:r>
          </a:p>
          <a:p>
            <a:pPr algn="l">
              <a:lnSpc>
                <a:spcPct val="130000"/>
              </a:lnSpc>
              <a:defRPr>
                <a:solidFill>
                  <a:srgbClr val="FFFFFF"/>
                </a:solidFill>
              </a:defRPr>
            </a:pPr>
            <a:r>
              <a:rPr sz="525"/>
              <a:t>Unbabel</a:t>
            </a:r>
          </a:p>
          <a:p>
            <a:pPr algn="l">
              <a:lnSpc>
                <a:spcPct val="130000"/>
              </a:lnSpc>
              <a:defRPr>
                <a:solidFill>
                  <a:srgbClr val="FFFFFF"/>
                </a:solidFill>
              </a:defRPr>
            </a:pPr>
            <a:r>
              <a:rPr sz="525"/>
              <a:t>VdA</a:t>
            </a:r>
          </a:p>
          <a:p>
            <a:pPr algn="l">
              <a:lnSpc>
                <a:spcPct val="130000"/>
              </a:lnSpc>
              <a:defRPr>
                <a:solidFill>
                  <a:srgbClr val="FFFFFF"/>
                </a:solidFill>
              </a:defRPr>
            </a:pPr>
            <a:r>
              <a:rPr sz="525"/>
              <a:t>Visor.ai</a:t>
            </a:r>
          </a:p>
          <a:p>
            <a:pPr algn="l">
              <a:lnSpc>
                <a:spcPct val="130000"/>
              </a:lnSpc>
              <a:defRPr>
                <a:solidFill>
                  <a:srgbClr val="FFFFFF"/>
                </a:solidFill>
              </a:defRPr>
            </a:pPr>
            <a:r>
              <a:rPr sz="525"/>
              <a:t>YData</a:t>
            </a:r>
          </a:p>
          <a:p>
            <a:pPr algn="l">
              <a:lnSpc>
                <a:spcPct val="130000"/>
              </a:lnSpc>
              <a:defRPr>
                <a:solidFill>
                  <a:srgbClr val="FFFFFF"/>
                </a:solidFill>
              </a:defRPr>
            </a:pPr>
            <a:r>
              <a:rPr sz="525"/>
              <a:t>Yoonik</a:t>
            </a:r>
          </a:p>
        </p:txBody>
      </p:sp>
      <p:sp>
        <p:nvSpPr>
          <p:cNvPr id="192" name="Circle"/>
          <p:cNvSpPr/>
          <p:nvPr/>
        </p:nvSpPr>
        <p:spPr>
          <a:xfrm>
            <a:off x="435582" y="1589583"/>
            <a:ext cx="148590" cy="148590"/>
          </a:xfrm>
          <a:prstGeom prst="ellipse">
            <a:avLst/>
          </a:prstGeom>
          <a:solidFill>
            <a:srgbClr val="E11A25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309563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93" name="Circle"/>
          <p:cNvSpPr/>
          <p:nvPr/>
        </p:nvSpPr>
        <p:spPr>
          <a:xfrm>
            <a:off x="435582" y="1768256"/>
            <a:ext cx="148590" cy="148590"/>
          </a:xfrm>
          <a:prstGeom prst="ellipse">
            <a:avLst/>
          </a:prstGeom>
          <a:solidFill>
            <a:srgbClr val="F4841E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309563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94" name="Circle"/>
          <p:cNvSpPr/>
          <p:nvPr/>
        </p:nvSpPr>
        <p:spPr>
          <a:xfrm>
            <a:off x="435582" y="1946929"/>
            <a:ext cx="148590" cy="148590"/>
          </a:xfrm>
          <a:prstGeom prst="ellipse">
            <a:avLst/>
          </a:prstGeom>
          <a:solidFill>
            <a:srgbClr val="FCB142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309563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95" name="Circle"/>
          <p:cNvSpPr/>
          <p:nvPr/>
        </p:nvSpPr>
        <p:spPr>
          <a:xfrm>
            <a:off x="435582" y="2125601"/>
            <a:ext cx="148590" cy="148590"/>
          </a:xfrm>
          <a:prstGeom prst="ellipse">
            <a:avLst/>
          </a:prstGeom>
          <a:solidFill>
            <a:srgbClr val="F8EE30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309563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96" name="Circle"/>
          <p:cNvSpPr/>
          <p:nvPr/>
        </p:nvSpPr>
        <p:spPr>
          <a:xfrm>
            <a:off x="435582" y="2304274"/>
            <a:ext cx="148590" cy="148590"/>
          </a:xfrm>
          <a:prstGeom prst="ellipse">
            <a:avLst/>
          </a:prstGeom>
          <a:solidFill>
            <a:srgbClr val="8EC840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309563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97" name="Circle"/>
          <p:cNvSpPr/>
          <p:nvPr/>
        </p:nvSpPr>
        <p:spPr>
          <a:xfrm>
            <a:off x="435582" y="2482947"/>
            <a:ext cx="148590" cy="148590"/>
          </a:xfrm>
          <a:prstGeom prst="ellipse">
            <a:avLst/>
          </a:prstGeom>
          <a:solidFill>
            <a:srgbClr val="3AB449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309563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98" name="Circle"/>
          <p:cNvSpPr/>
          <p:nvPr/>
        </p:nvSpPr>
        <p:spPr>
          <a:xfrm>
            <a:off x="435582" y="2661620"/>
            <a:ext cx="148590" cy="148590"/>
          </a:xfrm>
          <a:prstGeom prst="ellipse">
            <a:avLst/>
          </a:prstGeom>
          <a:solidFill>
            <a:srgbClr val="1576BB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309563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99" name="Circle"/>
          <p:cNvSpPr/>
          <p:nvPr/>
        </p:nvSpPr>
        <p:spPr>
          <a:xfrm>
            <a:off x="435582" y="2840292"/>
            <a:ext cx="148590" cy="148590"/>
          </a:xfrm>
          <a:prstGeom prst="ellipse">
            <a:avLst/>
          </a:prstGeom>
          <a:solidFill>
            <a:srgbClr val="2A3890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309563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00" name="Circle"/>
          <p:cNvSpPr/>
          <p:nvPr/>
        </p:nvSpPr>
        <p:spPr>
          <a:xfrm>
            <a:off x="435582" y="3018965"/>
            <a:ext cx="148590" cy="148590"/>
          </a:xfrm>
          <a:prstGeom prst="ellipse">
            <a:avLst/>
          </a:prstGeom>
          <a:solidFill>
            <a:srgbClr val="662D90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309563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01" name="Circle"/>
          <p:cNvSpPr/>
          <p:nvPr/>
        </p:nvSpPr>
        <p:spPr>
          <a:xfrm>
            <a:off x="435582" y="3197638"/>
            <a:ext cx="148590" cy="148590"/>
          </a:xfrm>
          <a:prstGeom prst="ellipse">
            <a:avLst/>
          </a:prstGeom>
          <a:solidFill>
            <a:srgbClr val="952D90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309563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02" name="Feedzai…"/>
          <p:cNvSpPr txBox="1"/>
          <p:nvPr/>
        </p:nvSpPr>
        <p:spPr>
          <a:xfrm>
            <a:off x="626243" y="935064"/>
            <a:ext cx="1356140" cy="447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algn="l">
              <a:lnSpc>
                <a:spcPct val="130000"/>
              </a:lnSpc>
              <a:defRPr>
                <a:solidFill>
                  <a:srgbClr val="FFFFFF"/>
                </a:solidFill>
              </a:defRPr>
            </a:pPr>
            <a:r>
              <a:rPr sz="525"/>
              <a:t>Feedzai</a:t>
            </a:r>
          </a:p>
          <a:p>
            <a:pPr algn="l">
              <a:lnSpc>
                <a:spcPct val="130000"/>
              </a:lnSpc>
              <a:defRPr>
                <a:solidFill>
                  <a:srgbClr val="FFFFFF"/>
                </a:solidFill>
              </a:defRPr>
            </a:pPr>
            <a:r>
              <a:rPr sz="525"/>
              <a:t>BIAL, Hospital de São João, Hospital da Luz</a:t>
            </a:r>
          </a:p>
          <a:p>
            <a:pPr algn="l">
              <a:lnSpc>
                <a:spcPct val="130000"/>
              </a:lnSpc>
              <a:defRPr>
                <a:solidFill>
                  <a:srgbClr val="FFFFFF"/>
                </a:solidFill>
              </a:defRPr>
            </a:pPr>
            <a:r>
              <a:rPr sz="525"/>
              <a:t>Pestana Group</a:t>
            </a:r>
          </a:p>
          <a:p>
            <a:pPr algn="l">
              <a:lnSpc>
                <a:spcPct val="130000"/>
              </a:lnSpc>
              <a:defRPr>
                <a:solidFill>
                  <a:srgbClr val="FFFFFF"/>
                </a:solidFill>
              </a:defRPr>
            </a:pPr>
            <a:r>
              <a:rPr sz="525"/>
              <a:t>SONAE</a:t>
            </a:r>
          </a:p>
        </p:txBody>
      </p:sp>
      <p:sp>
        <p:nvSpPr>
          <p:cNvPr id="203" name="Circle"/>
          <p:cNvSpPr/>
          <p:nvPr/>
        </p:nvSpPr>
        <p:spPr>
          <a:xfrm>
            <a:off x="435582" y="828684"/>
            <a:ext cx="148590" cy="148590"/>
          </a:xfrm>
          <a:prstGeom prst="ellipse">
            <a:avLst/>
          </a:prstGeom>
          <a:solidFill>
            <a:srgbClr val="A0D9EF"/>
          </a:solidFill>
          <a:ln w="12700">
            <a:miter lim="400000"/>
          </a:ln>
        </p:spPr>
        <p:txBody>
          <a:bodyPr lIns="0" tIns="0" rIns="0" bIns="0"/>
          <a:lstStyle/>
          <a:p>
            <a:pPr defTabSz="309563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04" name="Circle"/>
          <p:cNvSpPr/>
          <p:nvPr/>
        </p:nvSpPr>
        <p:spPr>
          <a:xfrm>
            <a:off x="435582" y="1007357"/>
            <a:ext cx="148590" cy="148590"/>
          </a:xfrm>
          <a:prstGeom prst="ellipse">
            <a:avLst/>
          </a:prstGeom>
          <a:solidFill>
            <a:srgbClr val="62C1E5"/>
          </a:solidFill>
          <a:ln w="12700">
            <a:miter lim="400000"/>
          </a:ln>
        </p:spPr>
        <p:txBody>
          <a:bodyPr lIns="0" tIns="0" rIns="0" bIns="0"/>
          <a:lstStyle/>
          <a:p>
            <a:pPr defTabSz="309563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05" name="Circle"/>
          <p:cNvSpPr/>
          <p:nvPr/>
        </p:nvSpPr>
        <p:spPr>
          <a:xfrm>
            <a:off x="435582" y="1186030"/>
            <a:ext cx="148590" cy="148590"/>
          </a:xfrm>
          <a:prstGeom prst="ellipse">
            <a:avLst/>
          </a:prstGeom>
          <a:solidFill>
            <a:srgbClr val="21A7DB"/>
          </a:solidFill>
          <a:ln w="12700">
            <a:miter lim="400000"/>
          </a:ln>
        </p:spPr>
        <p:txBody>
          <a:bodyPr lIns="0" tIns="0" rIns="0" bIns="0"/>
          <a:lstStyle/>
          <a:p>
            <a:pPr defTabSz="309563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06" name="Circle"/>
          <p:cNvSpPr/>
          <p:nvPr/>
        </p:nvSpPr>
        <p:spPr>
          <a:xfrm>
            <a:off x="435582" y="1364703"/>
            <a:ext cx="148590" cy="148590"/>
          </a:xfrm>
          <a:prstGeom prst="ellipse">
            <a:avLst/>
          </a:prstGeom>
          <a:solidFill>
            <a:srgbClr val="1C96C5"/>
          </a:solidFill>
          <a:ln w="12700">
            <a:miter lim="400000"/>
          </a:ln>
        </p:spPr>
        <p:txBody>
          <a:bodyPr lIns="0" tIns="0" rIns="0" bIns="0"/>
          <a:lstStyle/>
          <a:p>
            <a:pPr defTabSz="309563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07" name="Circle"/>
          <p:cNvSpPr/>
          <p:nvPr/>
        </p:nvSpPr>
        <p:spPr>
          <a:xfrm>
            <a:off x="435582" y="3433517"/>
            <a:ext cx="148590" cy="148590"/>
          </a:xfrm>
          <a:prstGeom prst="ellipse">
            <a:avLst/>
          </a:prstGeom>
          <a:solidFill>
            <a:srgbClr val="CDF1FF"/>
          </a:solidFill>
          <a:ln w="12700">
            <a:miter lim="400000"/>
          </a:ln>
        </p:spPr>
        <p:txBody>
          <a:bodyPr lIns="0" tIns="0" rIns="0" bIns="0"/>
          <a:lstStyle/>
          <a:p>
            <a:pPr defTabSz="309563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08" name="Circle"/>
          <p:cNvSpPr/>
          <p:nvPr/>
        </p:nvSpPr>
        <p:spPr>
          <a:xfrm>
            <a:off x="435582" y="3612190"/>
            <a:ext cx="148590" cy="148590"/>
          </a:xfrm>
          <a:prstGeom prst="ellipse">
            <a:avLst/>
          </a:prstGeom>
          <a:solidFill>
            <a:srgbClr val="BCE4F3"/>
          </a:solidFill>
          <a:ln w="12700">
            <a:miter lim="400000"/>
          </a:ln>
        </p:spPr>
        <p:txBody>
          <a:bodyPr lIns="0" tIns="0" rIns="0" bIns="0"/>
          <a:lstStyle/>
          <a:p>
            <a:pPr defTabSz="309563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09" name="Circle"/>
          <p:cNvSpPr/>
          <p:nvPr/>
        </p:nvSpPr>
        <p:spPr>
          <a:xfrm>
            <a:off x="435582" y="3790863"/>
            <a:ext cx="148590" cy="148590"/>
          </a:xfrm>
          <a:prstGeom prst="ellipse">
            <a:avLst/>
          </a:prstGeom>
          <a:solidFill>
            <a:srgbClr val="8DDBF2"/>
          </a:solidFill>
          <a:ln w="12700">
            <a:miter lim="400000"/>
          </a:ln>
        </p:spPr>
        <p:txBody>
          <a:bodyPr lIns="0" tIns="0" rIns="0" bIns="0"/>
          <a:lstStyle/>
          <a:p>
            <a:pPr defTabSz="309563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10" name="Circle"/>
          <p:cNvSpPr/>
          <p:nvPr/>
        </p:nvSpPr>
        <p:spPr>
          <a:xfrm>
            <a:off x="435582" y="3969536"/>
            <a:ext cx="148590" cy="148590"/>
          </a:xfrm>
          <a:prstGeom prst="ellipse">
            <a:avLst/>
          </a:prstGeom>
          <a:solidFill>
            <a:srgbClr val="30C4E9"/>
          </a:solidFill>
          <a:ln w="12700">
            <a:miter lim="400000"/>
          </a:ln>
        </p:spPr>
        <p:txBody>
          <a:bodyPr lIns="0" tIns="0" rIns="0" bIns="0"/>
          <a:lstStyle/>
          <a:p>
            <a:pPr defTabSz="309563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11" name="Circle"/>
          <p:cNvSpPr/>
          <p:nvPr/>
        </p:nvSpPr>
        <p:spPr>
          <a:xfrm>
            <a:off x="435582" y="4148208"/>
            <a:ext cx="148590" cy="148590"/>
          </a:xfrm>
          <a:prstGeom prst="ellipse">
            <a:avLst/>
          </a:prstGeom>
          <a:solidFill>
            <a:srgbClr val="00AAE0"/>
          </a:solidFill>
          <a:ln w="12700">
            <a:miter lim="400000"/>
          </a:ln>
        </p:spPr>
        <p:txBody>
          <a:bodyPr lIns="0" tIns="0" rIns="0" bIns="0"/>
          <a:lstStyle/>
          <a:p>
            <a:pPr defTabSz="309563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12" name="Circle"/>
          <p:cNvSpPr/>
          <p:nvPr/>
        </p:nvSpPr>
        <p:spPr>
          <a:xfrm>
            <a:off x="435582" y="4326881"/>
            <a:ext cx="148590" cy="148590"/>
          </a:xfrm>
          <a:prstGeom prst="ellipse">
            <a:avLst/>
          </a:prstGeom>
          <a:solidFill>
            <a:srgbClr val="0099CA"/>
          </a:solidFill>
          <a:ln w="12700">
            <a:miter lim="400000"/>
          </a:ln>
        </p:spPr>
        <p:txBody>
          <a:bodyPr lIns="0" tIns="0" rIns="0" bIns="0"/>
          <a:lstStyle/>
          <a:p>
            <a:pPr defTabSz="309563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13" name="Circle"/>
          <p:cNvSpPr/>
          <p:nvPr/>
        </p:nvSpPr>
        <p:spPr>
          <a:xfrm>
            <a:off x="435582" y="4505554"/>
            <a:ext cx="148590" cy="148590"/>
          </a:xfrm>
          <a:prstGeom prst="ellipse">
            <a:avLst/>
          </a:prstGeom>
          <a:solidFill>
            <a:srgbClr val="0084AE"/>
          </a:solidFill>
          <a:ln w="12700">
            <a:miter lim="400000"/>
          </a:ln>
        </p:spPr>
        <p:txBody>
          <a:bodyPr lIns="0" tIns="0" rIns="0" bIns="0"/>
          <a:lstStyle/>
          <a:p>
            <a:pPr defTabSz="309563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14" name="Champalimaud Foundation…"/>
          <p:cNvSpPr txBox="1"/>
          <p:nvPr/>
        </p:nvSpPr>
        <p:spPr>
          <a:xfrm>
            <a:off x="626243" y="3657682"/>
            <a:ext cx="862416" cy="762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algn="l">
              <a:lnSpc>
                <a:spcPct val="130000"/>
              </a:lnSpc>
              <a:defRPr>
                <a:solidFill>
                  <a:srgbClr val="FFFFFF"/>
                </a:solidFill>
              </a:defRPr>
            </a:pPr>
            <a:r>
              <a:rPr sz="525"/>
              <a:t>Champalimaud Foundation</a:t>
            </a:r>
          </a:p>
          <a:p>
            <a:pPr algn="l">
              <a:lnSpc>
                <a:spcPct val="130000"/>
              </a:lnSpc>
              <a:defRPr>
                <a:solidFill>
                  <a:srgbClr val="FFFFFF"/>
                </a:solidFill>
              </a:defRPr>
            </a:pPr>
            <a:r>
              <a:rPr sz="525"/>
              <a:t>CISUC</a:t>
            </a:r>
          </a:p>
          <a:p>
            <a:pPr algn="l">
              <a:lnSpc>
                <a:spcPct val="130000"/>
              </a:lnSpc>
              <a:defRPr>
                <a:solidFill>
                  <a:srgbClr val="FFFFFF"/>
                </a:solidFill>
              </a:defRPr>
            </a:pPr>
            <a:r>
              <a:rPr sz="525"/>
              <a:t>FEUP</a:t>
            </a:r>
          </a:p>
          <a:p>
            <a:pPr algn="l">
              <a:lnSpc>
                <a:spcPct val="130000"/>
              </a:lnSpc>
              <a:defRPr>
                <a:solidFill>
                  <a:srgbClr val="FFFFFF"/>
                </a:solidFill>
              </a:defRPr>
            </a:pPr>
            <a:r>
              <a:rPr sz="525"/>
              <a:t>Fraunhofer Portugal AICOS</a:t>
            </a:r>
          </a:p>
          <a:p>
            <a:pPr algn="l">
              <a:lnSpc>
                <a:spcPct val="130000"/>
              </a:lnSpc>
              <a:defRPr>
                <a:solidFill>
                  <a:srgbClr val="FFFFFF"/>
                </a:solidFill>
              </a:defRPr>
            </a:pPr>
            <a:r>
              <a:rPr sz="525"/>
              <a:t>INESC-ID</a:t>
            </a:r>
          </a:p>
          <a:p>
            <a:pPr algn="l">
              <a:lnSpc>
                <a:spcPct val="130000"/>
              </a:lnSpc>
              <a:defRPr>
                <a:solidFill>
                  <a:srgbClr val="FFFFFF"/>
                </a:solidFill>
              </a:defRPr>
            </a:pPr>
            <a:r>
              <a:rPr sz="525"/>
              <a:t>ISR</a:t>
            </a:r>
          </a:p>
          <a:p>
            <a:pPr algn="l">
              <a:lnSpc>
                <a:spcPct val="130000"/>
              </a:lnSpc>
              <a:defRPr>
                <a:solidFill>
                  <a:srgbClr val="FFFFFF"/>
                </a:solidFill>
              </a:defRPr>
            </a:pPr>
            <a:r>
              <a:rPr sz="525"/>
              <a:t>IT</a:t>
            </a:r>
          </a:p>
        </p:txBody>
      </p:sp>
      <p:sp>
        <p:nvSpPr>
          <p:cNvPr id="215" name="Tourism"/>
          <p:cNvSpPr txBox="1"/>
          <p:nvPr/>
        </p:nvSpPr>
        <p:spPr>
          <a:xfrm rot="1743625">
            <a:off x="4858047" y="1209117"/>
            <a:ext cx="882122" cy="1192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" tIns="19050" rIns="19050" bIns="19050" anchor="ctr">
            <a:spAutoFit/>
          </a:bodyPr>
          <a:lstStyle>
            <a:lvl1pPr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525"/>
              <a:t>Tourism</a:t>
            </a:r>
          </a:p>
        </p:txBody>
      </p:sp>
      <p:sp>
        <p:nvSpPr>
          <p:cNvPr id="216" name="Line"/>
          <p:cNvSpPr/>
          <p:nvPr/>
        </p:nvSpPr>
        <p:spPr>
          <a:xfrm flipV="1">
            <a:off x="8309958" y="682234"/>
            <a:ext cx="0" cy="4232084"/>
          </a:xfrm>
          <a:prstGeom prst="line">
            <a:avLst/>
          </a:prstGeom>
          <a:ln w="101600" cap="rnd">
            <a:solidFill>
              <a:srgbClr val="FFFFFF"/>
            </a:solidFill>
            <a:custDash>
              <a:ds d="100000" sp="200000"/>
            </a:custDash>
            <a:tailEnd type="stealth"/>
          </a:ln>
        </p:spPr>
        <p:txBody>
          <a:bodyPr lIns="19050" tIns="19050" rIns="19050" bIns="19050" anchor="ctr"/>
          <a:lstStyle/>
          <a:p>
            <a:endParaRPr sz="525"/>
          </a:p>
        </p:txBody>
      </p:sp>
      <p:sp>
        <p:nvSpPr>
          <p:cNvPr id="217" name="AI Research"/>
          <p:cNvSpPr txBox="1"/>
          <p:nvPr/>
        </p:nvSpPr>
        <p:spPr>
          <a:xfrm rot="5400000">
            <a:off x="8169703" y="4307143"/>
            <a:ext cx="1200650" cy="29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algn="r">
              <a:defRPr sz="4400">
                <a:solidFill>
                  <a:srgbClr val="FFFFFF"/>
                </a:solidFill>
              </a:defRPr>
            </a:lvl1pPr>
          </a:lstStyle>
          <a:p>
            <a:r>
              <a:rPr sz="1650" dirty="0"/>
              <a:t>AI Research</a:t>
            </a:r>
          </a:p>
        </p:txBody>
      </p:sp>
      <p:sp>
        <p:nvSpPr>
          <p:cNvPr id="218" name="Market"/>
          <p:cNvSpPr txBox="1"/>
          <p:nvPr/>
        </p:nvSpPr>
        <p:spPr>
          <a:xfrm rot="5400000">
            <a:off x="8427787" y="1103337"/>
            <a:ext cx="684483" cy="29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sz="1650"/>
              <a:t>Market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112;p16" descr="Google Shape;112;p16"/>
          <p:cNvPicPr>
            <a:picLocks noChangeAspect="1"/>
          </p:cNvPicPr>
          <p:nvPr/>
        </p:nvPicPr>
        <p:blipFill>
          <a:blip r:embed="rId3"/>
          <a:srcRect l="28170" r="38829"/>
          <a:stretch>
            <a:fillRect/>
          </a:stretch>
        </p:blipFill>
        <p:spPr>
          <a:xfrm>
            <a:off x="-437433" y="-754850"/>
            <a:ext cx="3042662" cy="61453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Google Shape;141;p20" descr="Google Shape;141;p20"/>
          <p:cNvPicPr>
            <a:picLocks noChangeAspect="1"/>
          </p:cNvPicPr>
          <p:nvPr/>
        </p:nvPicPr>
        <p:blipFill>
          <a:blip r:embed="rId4"/>
          <a:srcRect l="6589" r="70308"/>
          <a:stretch>
            <a:fillRect/>
          </a:stretch>
        </p:blipFill>
        <p:spPr>
          <a:xfrm>
            <a:off x="4823882" y="-1406984"/>
            <a:ext cx="2571903" cy="74494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Google Shape;147;p21" descr="Google Shape;147;p21"/>
          <p:cNvPicPr>
            <a:picLocks noChangeAspect="1"/>
          </p:cNvPicPr>
          <p:nvPr/>
        </p:nvPicPr>
        <p:blipFill>
          <a:blip r:embed="rId5"/>
          <a:srcRect l="42998" r="20260"/>
          <a:stretch>
            <a:fillRect/>
          </a:stretch>
        </p:blipFill>
        <p:spPr>
          <a:xfrm>
            <a:off x="7140527" y="-392225"/>
            <a:ext cx="3899202" cy="70734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Google Shape;126;p18" descr="Google Shape;126;p18"/>
          <p:cNvPicPr>
            <a:picLocks noChangeAspect="1"/>
          </p:cNvPicPr>
          <p:nvPr/>
        </p:nvPicPr>
        <p:blipFill>
          <a:blip r:embed="rId6"/>
          <a:srcRect l="15078" r="60611"/>
          <a:stretch>
            <a:fillRect/>
          </a:stretch>
        </p:blipFill>
        <p:spPr>
          <a:xfrm>
            <a:off x="2599537" y="-500925"/>
            <a:ext cx="2241472" cy="6145326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Google Shape;47;p9"/>
          <p:cNvSpPr txBox="1"/>
          <p:nvPr/>
        </p:nvSpPr>
        <p:spPr>
          <a:xfrm>
            <a:off x="168292" y="4119468"/>
            <a:ext cx="8760041" cy="646300"/>
          </a:xfrm>
          <a:prstGeom prst="rect">
            <a:avLst/>
          </a:prstGeom>
          <a:ln w="12700">
            <a:miter lim="400000"/>
          </a:ln>
          <a:effectLst>
            <a:outerShdw blurRad="508000" dist="25400" dir="5400000" rotWithShape="0">
              <a:srgbClr val="000000"/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5" tIns="91425" rIns="91425" bIns="91425">
            <a:spAutoFit/>
          </a:bodyPr>
          <a:lstStyle>
            <a:lvl1pPr defTabSz="2438400">
              <a:defRPr sz="8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r>
              <a:rPr sz="3000"/>
              <a:t>21  products using Responsible AI</a:t>
            </a:r>
          </a:p>
        </p:txBody>
      </p:sp>
      <p:pic>
        <p:nvPicPr>
          <p:cNvPr id="225" name="logotipo-CRAI_2.png" descr="logotipo-CRAI_2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0293" y="160550"/>
            <a:ext cx="2690604" cy="349524"/>
          </a:xfrm>
          <a:prstGeom prst="rect">
            <a:avLst/>
          </a:prstGeom>
          <a:ln w="12700">
            <a:miter lim="400000"/>
          </a:ln>
          <a:effectLst>
            <a:outerShdw blurRad="508000" dist="101600" dir="5400000" rotWithShape="0">
              <a:srgbClr val="000000">
                <a:alpha val="66697"/>
              </a:srgbClr>
            </a:outerShdw>
          </a:effectLst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112;p16" descr="Google Shape;112;p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57" y="-754850"/>
            <a:ext cx="9220256" cy="6145326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Google Shape;47;p9"/>
          <p:cNvSpPr txBox="1"/>
          <p:nvPr/>
        </p:nvSpPr>
        <p:spPr>
          <a:xfrm>
            <a:off x="447158" y="3789422"/>
            <a:ext cx="8249685" cy="1107965"/>
          </a:xfrm>
          <a:prstGeom prst="rect">
            <a:avLst/>
          </a:prstGeom>
          <a:ln w="12700">
            <a:miter lim="400000"/>
          </a:ln>
          <a:effectLst>
            <a:outerShdw blurRad="508000" dist="25400" dir="5400000" rotWithShape="0">
              <a:srgbClr val="000000"/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5" tIns="91425" rIns="91425" bIns="91425">
            <a:spAutoFit/>
          </a:bodyPr>
          <a:lstStyle/>
          <a:p>
            <a:pPr>
              <a:defRPr sz="8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sz="3000"/>
              <a:t>Launch a new vaccine or medicine in a</a:t>
            </a:r>
            <a:br>
              <a:rPr sz="3000"/>
            </a:br>
            <a:r>
              <a:rPr sz="3000"/>
              <a:t>safer and faster way.</a:t>
            </a:r>
          </a:p>
        </p:txBody>
      </p:sp>
      <p:pic>
        <p:nvPicPr>
          <p:cNvPr id="231" name="logotipo-CRAI_2.png" descr="logotipo-CRAI_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0293" y="160550"/>
            <a:ext cx="2690604" cy="349524"/>
          </a:xfrm>
          <a:prstGeom prst="rect">
            <a:avLst/>
          </a:prstGeom>
          <a:ln w="12700">
            <a:miter lim="400000"/>
          </a:ln>
          <a:effectLst>
            <a:outerShdw blurRad="508000" dist="101600" dir="5400000" rotWithShape="0">
              <a:srgbClr val="000000">
                <a:alpha val="66697"/>
              </a:srgbClr>
            </a:outerShdw>
          </a:effectLst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126;p18" descr="Google Shape;126;p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57" y="-500925"/>
            <a:ext cx="9220256" cy="61453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logotipo-CRAI_2.png" descr="logotipo-CRAI_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0293" y="160550"/>
            <a:ext cx="2690604" cy="349524"/>
          </a:xfrm>
          <a:prstGeom prst="rect">
            <a:avLst/>
          </a:prstGeom>
          <a:ln w="12700">
            <a:miter lim="400000"/>
          </a:ln>
          <a:effectLst>
            <a:outerShdw blurRad="508000" dist="101600" dir="5400000" rotWithShape="0">
              <a:srgbClr val="000000">
                <a:alpha val="66697"/>
              </a:srgbClr>
            </a:outerShdw>
          </a:effectLst>
        </p:spPr>
      </p:pic>
      <p:sp>
        <p:nvSpPr>
          <p:cNvPr id="237" name="Google Shape;47;p9"/>
          <p:cNvSpPr txBox="1"/>
          <p:nvPr/>
        </p:nvSpPr>
        <p:spPr>
          <a:xfrm>
            <a:off x="447158" y="3789422"/>
            <a:ext cx="8249685" cy="1107965"/>
          </a:xfrm>
          <a:prstGeom prst="rect">
            <a:avLst/>
          </a:prstGeom>
          <a:ln w="12700">
            <a:miter lim="400000"/>
          </a:ln>
          <a:effectLst>
            <a:outerShdw blurRad="508000" dist="25400" dir="5400000" rotWithShape="0">
              <a:srgbClr val="000000"/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5" tIns="91425" rIns="91425" bIns="91425">
            <a:spAutoFit/>
          </a:bodyPr>
          <a:lstStyle>
            <a:lvl1pPr defTabSz="2438400">
              <a:defRPr sz="8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r>
              <a:rPr sz="3000"/>
              <a:t>Physical therapy without barriers for everyone.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139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1" cy="572700"/>
          </a:xfrm>
          <a:prstGeom prst="rect">
            <a:avLst/>
          </a:prstGeom>
        </p:spPr>
        <p:txBody>
          <a:bodyPr/>
          <a:lstStyle/>
          <a:p>
            <a:pPr>
              <a:defRPr sz="6600"/>
            </a:pPr>
            <a:endParaRPr/>
          </a:p>
        </p:txBody>
      </p:sp>
      <p:sp>
        <p:nvSpPr>
          <p:cNvPr id="240" name="Google Shape;140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1" cy="341640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1200"/>
              </a:spcBef>
              <a:buSzTx/>
              <a:buNone/>
            </a:pPr>
            <a:endParaRPr/>
          </a:p>
        </p:txBody>
      </p:sp>
      <p:pic>
        <p:nvPicPr>
          <p:cNvPr id="241" name="Google Shape;141;p20" descr="Google Shape;141;p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1" y="-127189"/>
            <a:ext cx="9220202" cy="6169664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Google Shape;47;p9"/>
          <p:cNvSpPr txBox="1"/>
          <p:nvPr/>
        </p:nvSpPr>
        <p:spPr>
          <a:xfrm>
            <a:off x="599013" y="3935002"/>
            <a:ext cx="7945975" cy="1107965"/>
          </a:xfrm>
          <a:prstGeom prst="rect">
            <a:avLst/>
          </a:prstGeom>
          <a:ln w="12700">
            <a:miter lim="400000"/>
          </a:ln>
          <a:effectLst>
            <a:outerShdw blurRad="508000" dist="25400" dir="5400000" rotWithShape="0">
              <a:srgbClr val="000000"/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5" tIns="91425" rIns="91425" bIns="91425">
            <a:spAutoFit/>
          </a:bodyPr>
          <a:lstStyle/>
          <a:p>
            <a:pPr>
              <a:defRPr sz="8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sz="3000"/>
              <a:t>Increase efficiency and trust on</a:t>
            </a:r>
            <a:br>
              <a:rPr sz="3000"/>
            </a:br>
            <a:r>
              <a:rPr sz="3000"/>
              <a:t>hospital discharges.</a:t>
            </a:r>
          </a:p>
        </p:txBody>
      </p:sp>
      <p:pic>
        <p:nvPicPr>
          <p:cNvPr id="243" name="logotipo-CRAI_2.png" descr="logotipo-CRAI_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0293" y="160550"/>
            <a:ext cx="2690604" cy="349524"/>
          </a:xfrm>
          <a:prstGeom prst="rect">
            <a:avLst/>
          </a:prstGeom>
          <a:ln w="12700">
            <a:miter lim="400000"/>
          </a:ln>
          <a:effectLst>
            <a:outerShdw blurRad="508000" dist="101600" dir="5400000" rotWithShape="0">
              <a:srgbClr val="000000">
                <a:alpha val="66697"/>
              </a:srgbClr>
            </a:outerShdw>
          </a:effectLst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147;p21" descr="Google Shape;147;p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92225"/>
            <a:ext cx="9144004" cy="6094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Google Shape;113;p16" descr="Google Shape;113;p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53" y="160550"/>
            <a:ext cx="2690599" cy="349524"/>
          </a:xfrm>
          <a:prstGeom prst="rect">
            <a:avLst/>
          </a:prstGeom>
          <a:ln w="12700">
            <a:miter lim="400000"/>
          </a:ln>
          <a:effectLst>
            <a:outerShdw blurRad="508000" dist="25400" dir="5400000" rotWithShape="0">
              <a:srgbClr val="000000"/>
            </a:outerShdw>
          </a:effectLst>
        </p:spPr>
      </p:pic>
      <p:sp>
        <p:nvSpPr>
          <p:cNvPr id="247" name="Google Shape;47;p9"/>
          <p:cNvSpPr txBox="1"/>
          <p:nvPr/>
        </p:nvSpPr>
        <p:spPr>
          <a:xfrm>
            <a:off x="3701" y="3935002"/>
            <a:ext cx="9136598" cy="1107965"/>
          </a:xfrm>
          <a:prstGeom prst="rect">
            <a:avLst/>
          </a:prstGeom>
          <a:ln w="12700">
            <a:miter lim="400000"/>
          </a:ln>
          <a:effectLst>
            <a:outerShdw blurRad="508000" dist="25400" dir="5400000" rotWithShape="0">
              <a:srgbClr val="000000"/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5" tIns="91425" rIns="91425" bIns="91425">
            <a:spAutoFit/>
          </a:bodyPr>
          <a:lstStyle/>
          <a:p>
            <a:pPr>
              <a:defRPr sz="8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sz="3000"/>
              <a:t>Cultural-aware interactions in the</a:t>
            </a:r>
            <a:br>
              <a:rPr sz="3000"/>
            </a:br>
            <a:r>
              <a:rPr sz="3000"/>
              <a:t>customer's native language.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Unbabel">
  <a:themeElements>
    <a:clrScheme name="Simple Light">
      <a:dk1>
        <a:srgbClr val="3842D1"/>
      </a:dk1>
      <a:lt1>
        <a:srgbClr val="FFFFFF"/>
      </a:lt1>
      <a:dk2>
        <a:srgbClr val="595959"/>
      </a:dk2>
      <a:lt2>
        <a:srgbClr val="F7F7F7"/>
      </a:lt2>
      <a:accent1>
        <a:srgbClr val="3842D1"/>
      </a:accent1>
      <a:accent2>
        <a:srgbClr val="050338"/>
      </a:accent2>
      <a:accent3>
        <a:srgbClr val="6AC7B7"/>
      </a:accent3>
      <a:accent4>
        <a:srgbClr val="FFADBD"/>
      </a:accent4>
      <a:accent5>
        <a:srgbClr val="1A544F"/>
      </a:accent5>
      <a:accent6>
        <a:srgbClr val="FFC24D"/>
      </a:accent6>
      <a:hlink>
        <a:srgbClr val="3842D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991</Words>
  <Application>Microsoft Office PowerPoint</Application>
  <PresentationFormat>On-screen Show (16:9)</PresentationFormat>
  <Paragraphs>135</Paragraphs>
  <Slides>19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Open Sans Bold</vt:lpstr>
      <vt:lpstr>Montserrat SemiBold</vt:lpstr>
      <vt:lpstr>Arial</vt:lpstr>
      <vt:lpstr>Avenir</vt:lpstr>
      <vt:lpstr>Open Sans Light</vt:lpstr>
      <vt:lpstr>Helvetica Neue Medium</vt:lpstr>
      <vt:lpstr>Open Sans</vt:lpstr>
      <vt:lpstr>Calibri</vt:lpstr>
      <vt:lpstr>Montserrat Light</vt:lpstr>
      <vt:lpstr>Montserrat Medium</vt:lpstr>
      <vt:lpstr>Avenir Next World</vt:lpstr>
      <vt:lpstr>Montserrat</vt:lpstr>
      <vt:lpstr>Montserrat Regular</vt:lpstr>
      <vt:lpstr>Unbabel</vt:lpstr>
      <vt:lpstr>IP Strategies for Innovators and Creators in the Age of Generative AI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Generative AI</vt:lpstr>
      <vt:lpstr>Generative AI – IP Constraints</vt:lpstr>
      <vt:lpstr>Where Generative AI Fits into Today’s  Legal Landscape  </vt:lpstr>
      <vt:lpstr>Mitigating Risk and Building a Way Forward (1/2) </vt:lpstr>
      <vt:lpstr>Mitigating Risk and Building a Way Forward (2/2) </vt:lpstr>
      <vt:lpstr>Information Disclosure/Privacy concerns </vt:lpstr>
      <vt:lpstr> Risks of Over Regulation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IP Strategies for Innovators and Creators in the Age of Generative AI</dc:title>
  <cp:lastModifiedBy>DALY Alica</cp:lastModifiedBy>
  <cp:revision>3</cp:revision>
  <dcterms:modified xsi:type="dcterms:W3CDTF">2023-09-20T12:13:11Z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0773ee6-353b-4fb9-a59d-0b94c8c67bea_Enabled">
    <vt:lpwstr>true</vt:lpwstr>
  </property>
  <property fmtid="{D5CDD505-2E9C-101B-9397-08002B2CF9AE}" pid="3" name="MSIP_Label_20773ee6-353b-4fb9-a59d-0b94c8c67bea_SetDate">
    <vt:lpwstr>2023-09-20T12:09:57Z</vt:lpwstr>
  </property>
  <property fmtid="{D5CDD505-2E9C-101B-9397-08002B2CF9AE}" pid="4" name="MSIP_Label_20773ee6-353b-4fb9-a59d-0b94c8c67bea_Method">
    <vt:lpwstr>Privileged</vt:lpwstr>
  </property>
  <property fmtid="{D5CDD505-2E9C-101B-9397-08002B2CF9AE}" pid="5" name="MSIP_Label_20773ee6-353b-4fb9-a59d-0b94c8c67bea_Name">
    <vt:lpwstr>No markings</vt:lpwstr>
  </property>
  <property fmtid="{D5CDD505-2E9C-101B-9397-08002B2CF9AE}" pid="6" name="MSIP_Label_20773ee6-353b-4fb9-a59d-0b94c8c67bea_SiteId">
    <vt:lpwstr>faa31b06-8ccc-48c9-867f-f7510dd11c02</vt:lpwstr>
  </property>
  <property fmtid="{D5CDD505-2E9C-101B-9397-08002B2CF9AE}" pid="7" name="MSIP_Label_20773ee6-353b-4fb9-a59d-0b94c8c67bea_ActionId">
    <vt:lpwstr>c8c9dd84-2f43-4957-b48a-a2446b3a42dc</vt:lpwstr>
  </property>
  <property fmtid="{D5CDD505-2E9C-101B-9397-08002B2CF9AE}" pid="8" name="MSIP_Label_20773ee6-353b-4fb9-a59d-0b94c8c67bea_ContentBits">
    <vt:lpwstr>0</vt:lpwstr>
  </property>
</Properties>
</file>