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5.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 id="2147483691" r:id="rId4"/>
    <p:sldMasterId id="2147483687" r:id="rId5"/>
    <p:sldMasterId id="2147483705" r:id="rId6"/>
    <p:sldMasterId id="2147483717" r:id="rId7"/>
    <p:sldMasterId id="2147483736" r:id="rId8"/>
  </p:sldMasterIdLst>
  <p:notesMasterIdLst>
    <p:notesMasterId r:id="rId25"/>
  </p:notesMasterIdLst>
  <p:handoutMasterIdLst>
    <p:handoutMasterId r:id="rId26"/>
  </p:handoutMasterIdLst>
  <p:sldIdLst>
    <p:sldId id="256" r:id="rId9"/>
    <p:sldId id="416" r:id="rId10"/>
    <p:sldId id="398" r:id="rId11"/>
    <p:sldId id="397" r:id="rId12"/>
    <p:sldId id="418" r:id="rId13"/>
    <p:sldId id="422" r:id="rId14"/>
    <p:sldId id="384" r:id="rId15"/>
    <p:sldId id="420" r:id="rId16"/>
    <p:sldId id="421" r:id="rId17"/>
    <p:sldId id="423" r:id="rId18"/>
    <p:sldId id="427" r:id="rId19"/>
    <p:sldId id="424" r:id="rId20"/>
    <p:sldId id="425" r:id="rId21"/>
    <p:sldId id="426" r:id="rId22"/>
    <p:sldId id="354" r:id="rId23"/>
    <p:sldId id="324" r:id="rId24"/>
  </p:sldIdLst>
  <p:sldSz cx="9144000" cy="5143500" type="screen16x9"/>
  <p:notesSz cx="6805613" cy="9939338"/>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2">
          <p15:clr>
            <a:srgbClr val="A4A3A4"/>
          </p15:clr>
        </p15:guide>
        <p15:guide id="2" pos="295">
          <p15:clr>
            <a:srgbClr val="A4A3A4"/>
          </p15:clr>
        </p15:guide>
        <p15:guide id="3" pos="5465">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FEAA7"/>
    <a:srgbClr val="FFFF99"/>
    <a:srgbClr val="AFDD7D"/>
    <a:srgbClr val="9CD45E"/>
    <a:srgbClr val="996633"/>
    <a:srgbClr val="006600"/>
    <a:srgbClr val="CCFFFF"/>
    <a:srgbClr val="CCCCFF"/>
    <a:srgbClr val="D8EF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D9A831-985F-40F3-B686-293670FED694}" v="445" dt="2023-09-18T09:27:59.6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84841" autoAdjust="0"/>
  </p:normalViewPr>
  <p:slideViewPr>
    <p:cSldViewPr>
      <p:cViewPr varScale="1">
        <p:scale>
          <a:sx n="118" d="100"/>
          <a:sy n="118" d="100"/>
        </p:scale>
        <p:origin x="108" y="204"/>
      </p:cViewPr>
      <p:guideLst>
        <p:guide orient="horz" pos="622"/>
        <p:guide pos="295"/>
        <p:guide pos="5465"/>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9" d="100"/>
          <a:sy n="69" d="100"/>
        </p:scale>
        <p:origin x="-2520" y="-11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handoutMaster" Target="handoutMasters/handoutMaster1.xml"/><Relationship Id="rId3" Type="http://schemas.openxmlformats.org/officeDocument/2006/relationships/slideMaster" Target="slideMasters/slideMaster2.xml"/><Relationship Id="rId21" Type="http://schemas.openxmlformats.org/officeDocument/2006/relationships/slide" Target="slides/slide13.xml"/><Relationship Id="rId7" Type="http://schemas.openxmlformats.org/officeDocument/2006/relationships/slideMaster" Target="slideMasters/slideMaster6.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5/10/relationships/revisionInfo" Target="revisionInfo.xml"/><Relationship Id="rId5" Type="http://schemas.openxmlformats.org/officeDocument/2006/relationships/slideMaster" Target="slideMasters/slideMaster4.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ableStyles" Target="tableStyles.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CBDADCB-2C96-49FB-B250-C78C4A8C003F}" type="datetimeFigureOut">
              <a:rPr lang="en-GB" smtClean="0"/>
              <a:t>19/09/2023</a:t>
            </a:fld>
            <a:endParaRPr lang="en-GB"/>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6755668-A313-44D2-90D9-3283096499DA}" type="slidenum">
              <a:rPr lang="en-GB" smtClean="0"/>
              <a:t>‹#›</a:t>
            </a:fld>
            <a:endParaRPr lang="en-GB"/>
          </a:p>
        </p:txBody>
      </p:sp>
    </p:spTree>
    <p:extLst>
      <p:ext uri="{BB962C8B-B14F-4D97-AF65-F5344CB8AC3E}">
        <p14:creationId xmlns:p14="http://schemas.microsoft.com/office/powerpoint/2010/main" val="2911855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0483E0BC-BB02-414C-B9B9-679CF7D9AB6D}" type="datetimeFigureOut">
              <a:rPr lang="en-GB" smtClean="0"/>
              <a:t>19/09/2023</a:t>
            </a:fld>
            <a:endParaRPr lang="en-GB"/>
          </a:p>
        </p:txBody>
      </p:sp>
      <p:sp>
        <p:nvSpPr>
          <p:cNvPr id="4" name="Slide Image Placeholder 3"/>
          <p:cNvSpPr>
            <a:spLocks noGrp="1" noRot="1" noChangeAspect="1"/>
          </p:cNvSpPr>
          <p:nvPr>
            <p:ph type="sldImg" idx="2"/>
          </p:nvPr>
        </p:nvSpPr>
        <p:spPr>
          <a:xfrm>
            <a:off x="92075" y="746125"/>
            <a:ext cx="6621463" cy="37258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1FCABC60-7450-4D35-B2BD-311AA96C4C1A}" type="slidenum">
              <a:rPr lang="en-GB" smtClean="0"/>
              <a:t>‹#›</a:t>
            </a:fld>
            <a:endParaRPr lang="en-GB"/>
          </a:p>
        </p:txBody>
      </p:sp>
    </p:spTree>
    <p:extLst>
      <p:ext uri="{BB962C8B-B14F-4D97-AF65-F5344CB8AC3E}">
        <p14:creationId xmlns:p14="http://schemas.microsoft.com/office/powerpoint/2010/main" val="4173938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a:p>
        </p:txBody>
      </p:sp>
      <p:sp>
        <p:nvSpPr>
          <p:cNvPr id="4" name="Slide Number Placeholder 3"/>
          <p:cNvSpPr>
            <a:spLocks noGrp="1"/>
          </p:cNvSpPr>
          <p:nvPr>
            <p:ph type="sldNum" sz="quarter" idx="5"/>
          </p:nvPr>
        </p:nvSpPr>
        <p:spPr/>
        <p:txBody>
          <a:bodyPr/>
          <a:lstStyle/>
          <a:p>
            <a:fld id="{1FCABC60-7450-4D35-B2BD-311AA96C4C1A}" type="slidenum">
              <a:rPr lang="en-GB" smtClean="0"/>
              <a:t>1</a:t>
            </a:fld>
            <a:endParaRPr lang="en-GB"/>
          </a:p>
        </p:txBody>
      </p:sp>
    </p:spTree>
    <p:extLst>
      <p:ext uri="{BB962C8B-B14F-4D97-AF65-F5344CB8AC3E}">
        <p14:creationId xmlns:p14="http://schemas.microsoft.com/office/powerpoint/2010/main" val="894458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a:p>
        </p:txBody>
      </p:sp>
      <p:sp>
        <p:nvSpPr>
          <p:cNvPr id="4" name="Slide Number Placeholder 3"/>
          <p:cNvSpPr>
            <a:spLocks noGrp="1"/>
          </p:cNvSpPr>
          <p:nvPr>
            <p:ph type="sldNum" sz="quarter" idx="5"/>
          </p:nvPr>
        </p:nvSpPr>
        <p:spPr/>
        <p:txBody>
          <a:bodyPr/>
          <a:lstStyle/>
          <a:p>
            <a:fld id="{1FCABC60-7450-4D35-B2BD-311AA96C4C1A}" type="slidenum">
              <a:rPr lang="en-GB" smtClean="0"/>
              <a:t>16</a:t>
            </a:fld>
            <a:endParaRPr lang="en-GB"/>
          </a:p>
        </p:txBody>
      </p:sp>
    </p:spTree>
    <p:extLst>
      <p:ext uri="{BB962C8B-B14F-4D97-AF65-F5344CB8AC3E}">
        <p14:creationId xmlns:p14="http://schemas.microsoft.com/office/powerpoint/2010/main" val="3604569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Bird&amp;Bird">
    <p:spTree>
      <p:nvGrpSpPr>
        <p:cNvPr id="1" name=""/>
        <p:cNvGrpSpPr/>
        <p:nvPr/>
      </p:nvGrpSpPr>
      <p:grpSpPr>
        <a:xfrm>
          <a:off x="0" y="0"/>
          <a:ext cx="0" cy="0"/>
          <a:chOff x="0" y="0"/>
          <a:chExt cx="0" cy="0"/>
        </a:xfrm>
      </p:grpSpPr>
      <p:sp>
        <p:nvSpPr>
          <p:cNvPr id="2" name="Title 1"/>
          <p:cNvSpPr>
            <a:spLocks noGrp="1"/>
          </p:cNvSpPr>
          <p:nvPr>
            <p:ph type="ctrTitle"/>
          </p:nvPr>
        </p:nvSpPr>
        <p:spPr>
          <a:xfrm>
            <a:off x="467999" y="1566000"/>
            <a:ext cx="8208000" cy="1102519"/>
          </a:xfrm>
        </p:spPr>
        <p:txBody>
          <a:bodyPr lIns="0" tIns="0" rIns="0" bIns="0" anchor="t" anchorCtr="0">
            <a:noAutofit/>
          </a:bodyPr>
          <a:lstStyle>
            <a:lvl1pPr marL="0" indent="0" algn="l">
              <a:lnSpc>
                <a:spcPts val="3400"/>
              </a:lnSpc>
              <a:defRPr sz="360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lIns="0" tIns="0" rIns="0" bIns="0">
            <a:noAutofit/>
          </a:bodyPr>
          <a:lstStyle>
            <a:lvl1pPr marL="0" indent="0" algn="l">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28" name="Group 6"/>
          <p:cNvGrpSpPr>
            <a:grpSpLocks/>
          </p:cNvGrpSpPr>
          <p:nvPr userDrawn="1"/>
        </p:nvGrpSpPr>
        <p:grpSpPr bwMode="auto">
          <a:xfrm>
            <a:off x="467544" y="949474"/>
            <a:ext cx="1997075" cy="352425"/>
            <a:chOff x="6808788" y="3375025"/>
            <a:chExt cx="1997075" cy="352425"/>
          </a:xfrm>
        </p:grpSpPr>
        <p:sp>
          <p:nvSpPr>
            <p:cNvPr id="29" name="Freeform 10"/>
            <p:cNvSpPr>
              <a:spLocks/>
            </p:cNvSpPr>
            <p:nvPr userDrawn="1"/>
          </p:nvSpPr>
          <p:spPr bwMode="invGray">
            <a:xfrm>
              <a:off x="7091363" y="3402013"/>
              <a:ext cx="63500" cy="60325"/>
            </a:xfrm>
            <a:custGeom>
              <a:avLst/>
              <a:gdLst>
                <a:gd name="T0" fmla="*/ 2147483647 w 128"/>
                <a:gd name="T1" fmla="*/ 0 h 123"/>
                <a:gd name="T2" fmla="*/ 2147483647 w 128"/>
                <a:gd name="T3" fmla="*/ 2147483647 h 123"/>
                <a:gd name="T4" fmla="*/ 2147483647 w 128"/>
                <a:gd name="T5" fmla="*/ 2147483647 h 123"/>
                <a:gd name="T6" fmla="*/ 2147483647 w 128"/>
                <a:gd name="T7" fmla="*/ 2147483647 h 123"/>
                <a:gd name="T8" fmla="*/ 2147483647 w 128"/>
                <a:gd name="T9" fmla="*/ 2147483647 h 123"/>
                <a:gd name="T10" fmla="*/ 2147483647 w 128"/>
                <a:gd name="T11" fmla="*/ 2147483647 h 123"/>
                <a:gd name="T12" fmla="*/ 2147483647 w 128"/>
                <a:gd name="T13" fmla="*/ 2147483647 h 123"/>
                <a:gd name="T14" fmla="*/ 2147483647 w 128"/>
                <a:gd name="T15" fmla="*/ 2147483647 h 123"/>
                <a:gd name="T16" fmla="*/ 2147483647 w 128"/>
                <a:gd name="T17" fmla="*/ 2147483647 h 123"/>
                <a:gd name="T18" fmla="*/ 2147483647 w 128"/>
                <a:gd name="T19" fmla="*/ 2147483647 h 123"/>
                <a:gd name="T20" fmla="*/ 2147483647 w 128"/>
                <a:gd name="T21" fmla="*/ 2147483647 h 123"/>
                <a:gd name="T22" fmla="*/ 2147483647 w 128"/>
                <a:gd name="T23" fmla="*/ 2147483647 h 123"/>
                <a:gd name="T24" fmla="*/ 2147483647 w 128"/>
                <a:gd name="T25" fmla="*/ 2147483647 h 123"/>
                <a:gd name="T26" fmla="*/ 2147483647 w 128"/>
                <a:gd name="T27" fmla="*/ 2147483647 h 123"/>
                <a:gd name="T28" fmla="*/ 2147483647 w 128"/>
                <a:gd name="T29" fmla="*/ 2147483647 h 123"/>
                <a:gd name="T30" fmla="*/ 0 w 128"/>
                <a:gd name="T31" fmla="*/ 2147483647 h 123"/>
                <a:gd name="T32" fmla="*/ 2147483647 w 128"/>
                <a:gd name="T33" fmla="*/ 2147483647 h 123"/>
                <a:gd name="T34" fmla="*/ 2147483647 w 128"/>
                <a:gd name="T35" fmla="*/ 2147483647 h 123"/>
                <a:gd name="T36" fmla="*/ 2147483647 w 128"/>
                <a:gd name="T37" fmla="*/ 2147483647 h 123"/>
                <a:gd name="T38" fmla="*/ 2147483647 w 128"/>
                <a:gd name="T39" fmla="*/ 2147483647 h 123"/>
                <a:gd name="T40" fmla="*/ 2147483647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5" y="0"/>
                  </a:moveTo>
                  <a:lnTo>
                    <a:pt x="85" y="3"/>
                  </a:lnTo>
                  <a:lnTo>
                    <a:pt x="103" y="12"/>
                  </a:lnTo>
                  <a:lnTo>
                    <a:pt x="116" y="25"/>
                  </a:lnTo>
                  <a:lnTo>
                    <a:pt x="125" y="43"/>
                  </a:lnTo>
                  <a:lnTo>
                    <a:pt x="128" y="62"/>
                  </a:lnTo>
                  <a:lnTo>
                    <a:pt x="125" y="81"/>
                  </a:lnTo>
                  <a:lnTo>
                    <a:pt x="116" y="98"/>
                  </a:lnTo>
                  <a:lnTo>
                    <a:pt x="101" y="111"/>
                  </a:lnTo>
                  <a:lnTo>
                    <a:pt x="84" y="120"/>
                  </a:lnTo>
                  <a:lnTo>
                    <a:pt x="65" y="123"/>
                  </a:lnTo>
                  <a:lnTo>
                    <a:pt x="45" y="120"/>
                  </a:lnTo>
                  <a:lnTo>
                    <a:pt x="27" y="111"/>
                  </a:lnTo>
                  <a:lnTo>
                    <a:pt x="13" y="98"/>
                  </a:lnTo>
                  <a:lnTo>
                    <a:pt x="3" y="81"/>
                  </a:lnTo>
                  <a:lnTo>
                    <a:pt x="0" y="62"/>
                  </a:lnTo>
                  <a:lnTo>
                    <a:pt x="3" y="43"/>
                  </a:lnTo>
                  <a:lnTo>
                    <a:pt x="12" y="25"/>
                  </a:lnTo>
                  <a:lnTo>
                    <a:pt x="27" y="12"/>
                  </a:lnTo>
                  <a:lnTo>
                    <a:pt x="44" y="3"/>
                  </a:lnTo>
                  <a:lnTo>
                    <a:pt x="65"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0" name="Freeform 11"/>
            <p:cNvSpPr>
              <a:spLocks/>
            </p:cNvSpPr>
            <p:nvPr userDrawn="1"/>
          </p:nvSpPr>
          <p:spPr bwMode="invGray">
            <a:xfrm>
              <a:off x="8296276" y="3402013"/>
              <a:ext cx="63500" cy="60325"/>
            </a:xfrm>
            <a:custGeom>
              <a:avLst/>
              <a:gdLst>
                <a:gd name="T0" fmla="*/ 2147483647 w 128"/>
                <a:gd name="T1" fmla="*/ 0 h 123"/>
                <a:gd name="T2" fmla="*/ 2147483647 w 128"/>
                <a:gd name="T3" fmla="*/ 2147483647 h 123"/>
                <a:gd name="T4" fmla="*/ 2147483647 w 128"/>
                <a:gd name="T5" fmla="*/ 2147483647 h 123"/>
                <a:gd name="T6" fmla="*/ 2147483647 w 128"/>
                <a:gd name="T7" fmla="*/ 2147483647 h 123"/>
                <a:gd name="T8" fmla="*/ 2147483647 w 128"/>
                <a:gd name="T9" fmla="*/ 2147483647 h 123"/>
                <a:gd name="T10" fmla="*/ 2147483647 w 128"/>
                <a:gd name="T11" fmla="*/ 2147483647 h 123"/>
                <a:gd name="T12" fmla="*/ 2147483647 w 128"/>
                <a:gd name="T13" fmla="*/ 2147483647 h 123"/>
                <a:gd name="T14" fmla="*/ 2147483647 w 128"/>
                <a:gd name="T15" fmla="*/ 2147483647 h 123"/>
                <a:gd name="T16" fmla="*/ 2147483647 w 128"/>
                <a:gd name="T17" fmla="*/ 2147483647 h 123"/>
                <a:gd name="T18" fmla="*/ 2147483647 w 128"/>
                <a:gd name="T19" fmla="*/ 2147483647 h 123"/>
                <a:gd name="T20" fmla="*/ 2147483647 w 128"/>
                <a:gd name="T21" fmla="*/ 2147483647 h 123"/>
                <a:gd name="T22" fmla="*/ 2147483647 w 128"/>
                <a:gd name="T23" fmla="*/ 2147483647 h 123"/>
                <a:gd name="T24" fmla="*/ 2147483647 w 128"/>
                <a:gd name="T25" fmla="*/ 2147483647 h 123"/>
                <a:gd name="T26" fmla="*/ 2147483647 w 128"/>
                <a:gd name="T27" fmla="*/ 2147483647 h 123"/>
                <a:gd name="T28" fmla="*/ 2147483647 w 128"/>
                <a:gd name="T29" fmla="*/ 2147483647 h 123"/>
                <a:gd name="T30" fmla="*/ 0 w 128"/>
                <a:gd name="T31" fmla="*/ 2147483647 h 123"/>
                <a:gd name="T32" fmla="*/ 2147483647 w 128"/>
                <a:gd name="T33" fmla="*/ 2147483647 h 123"/>
                <a:gd name="T34" fmla="*/ 2147483647 w 128"/>
                <a:gd name="T35" fmla="*/ 2147483647 h 123"/>
                <a:gd name="T36" fmla="*/ 2147483647 w 128"/>
                <a:gd name="T37" fmla="*/ 2147483647 h 123"/>
                <a:gd name="T38" fmla="*/ 2147483647 w 128"/>
                <a:gd name="T39" fmla="*/ 2147483647 h 123"/>
                <a:gd name="T40" fmla="*/ 2147483647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4" y="0"/>
                  </a:moveTo>
                  <a:lnTo>
                    <a:pt x="85" y="3"/>
                  </a:lnTo>
                  <a:lnTo>
                    <a:pt x="102" y="12"/>
                  </a:lnTo>
                  <a:lnTo>
                    <a:pt x="116" y="25"/>
                  </a:lnTo>
                  <a:lnTo>
                    <a:pt x="124" y="43"/>
                  </a:lnTo>
                  <a:lnTo>
                    <a:pt x="128" y="62"/>
                  </a:lnTo>
                  <a:lnTo>
                    <a:pt x="124" y="81"/>
                  </a:lnTo>
                  <a:lnTo>
                    <a:pt x="116" y="98"/>
                  </a:lnTo>
                  <a:lnTo>
                    <a:pt x="101" y="111"/>
                  </a:lnTo>
                  <a:lnTo>
                    <a:pt x="84" y="120"/>
                  </a:lnTo>
                  <a:lnTo>
                    <a:pt x="64" y="123"/>
                  </a:lnTo>
                  <a:lnTo>
                    <a:pt x="45" y="120"/>
                  </a:lnTo>
                  <a:lnTo>
                    <a:pt x="26" y="111"/>
                  </a:lnTo>
                  <a:lnTo>
                    <a:pt x="13" y="98"/>
                  </a:lnTo>
                  <a:lnTo>
                    <a:pt x="3" y="81"/>
                  </a:lnTo>
                  <a:lnTo>
                    <a:pt x="0" y="62"/>
                  </a:lnTo>
                  <a:lnTo>
                    <a:pt x="3" y="43"/>
                  </a:lnTo>
                  <a:lnTo>
                    <a:pt x="12" y="25"/>
                  </a:lnTo>
                  <a:lnTo>
                    <a:pt x="26" y="12"/>
                  </a:lnTo>
                  <a:lnTo>
                    <a:pt x="44" y="3"/>
                  </a:lnTo>
                  <a:lnTo>
                    <a:pt x="6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1" name="Freeform 12"/>
            <p:cNvSpPr>
              <a:spLocks noEditPoints="1"/>
            </p:cNvSpPr>
            <p:nvPr userDrawn="1"/>
          </p:nvSpPr>
          <p:spPr bwMode="invGray">
            <a:xfrm>
              <a:off x="6808788" y="3413125"/>
              <a:ext cx="250825" cy="309563"/>
            </a:xfrm>
            <a:custGeom>
              <a:avLst/>
              <a:gdLst>
                <a:gd name="T0" fmla="*/ 2147483647 w 508"/>
                <a:gd name="T1" fmla="*/ 2147483647 h 624"/>
                <a:gd name="T2" fmla="*/ 2147483647 w 508"/>
                <a:gd name="T3" fmla="*/ 2147483647 h 624"/>
                <a:gd name="T4" fmla="*/ 2147483647 w 508"/>
                <a:gd name="T5" fmla="*/ 2147483647 h 624"/>
                <a:gd name="T6" fmla="*/ 2147483647 w 508"/>
                <a:gd name="T7" fmla="*/ 2147483647 h 624"/>
                <a:gd name="T8" fmla="*/ 2147483647 w 508"/>
                <a:gd name="T9" fmla="*/ 2147483647 h 624"/>
                <a:gd name="T10" fmla="*/ 2147483647 w 508"/>
                <a:gd name="T11" fmla="*/ 2147483647 h 624"/>
                <a:gd name="T12" fmla="*/ 2147483647 w 508"/>
                <a:gd name="T13" fmla="*/ 2147483647 h 624"/>
                <a:gd name="T14" fmla="*/ 2147483647 w 508"/>
                <a:gd name="T15" fmla="*/ 2147483647 h 624"/>
                <a:gd name="T16" fmla="*/ 2147483647 w 508"/>
                <a:gd name="T17" fmla="*/ 2147483647 h 624"/>
                <a:gd name="T18" fmla="*/ 2147483647 w 508"/>
                <a:gd name="T19" fmla="*/ 2147483647 h 624"/>
                <a:gd name="T20" fmla="*/ 2147483647 w 508"/>
                <a:gd name="T21" fmla="*/ 2147483647 h 624"/>
                <a:gd name="T22" fmla="*/ 2147483647 w 508"/>
                <a:gd name="T23" fmla="*/ 2147483647 h 624"/>
                <a:gd name="T24" fmla="*/ 2147483647 w 508"/>
                <a:gd name="T25" fmla="*/ 2147483647 h 624"/>
                <a:gd name="T26" fmla="*/ 2147483647 w 508"/>
                <a:gd name="T27" fmla="*/ 2147483647 h 624"/>
                <a:gd name="T28" fmla="*/ 2147483647 w 508"/>
                <a:gd name="T29" fmla="*/ 2147483647 h 624"/>
                <a:gd name="T30" fmla="*/ 2147483647 w 508"/>
                <a:gd name="T31" fmla="*/ 2147483647 h 624"/>
                <a:gd name="T32" fmla="*/ 2147483647 w 508"/>
                <a:gd name="T33" fmla="*/ 2147483647 h 624"/>
                <a:gd name="T34" fmla="*/ 2147483647 w 508"/>
                <a:gd name="T35" fmla="*/ 2147483647 h 624"/>
                <a:gd name="T36" fmla="*/ 2147483647 w 508"/>
                <a:gd name="T37" fmla="*/ 2147483647 h 624"/>
                <a:gd name="T38" fmla="*/ 2147483647 w 508"/>
                <a:gd name="T39" fmla="*/ 2147483647 h 624"/>
                <a:gd name="T40" fmla="*/ 2147483647 w 508"/>
                <a:gd name="T41" fmla="*/ 2147483647 h 624"/>
                <a:gd name="T42" fmla="*/ 2147483647 w 508"/>
                <a:gd name="T43" fmla="*/ 2147483647 h 624"/>
                <a:gd name="T44" fmla="*/ 2147483647 w 508"/>
                <a:gd name="T45" fmla="*/ 2147483647 h 624"/>
                <a:gd name="T46" fmla="*/ 0 w 508"/>
                <a:gd name="T47" fmla="*/ 0 h 624"/>
                <a:gd name="T48" fmla="*/ 2147483647 w 508"/>
                <a:gd name="T49" fmla="*/ 2147483647 h 624"/>
                <a:gd name="T50" fmla="*/ 2147483647 w 508"/>
                <a:gd name="T51" fmla="*/ 2147483647 h 624"/>
                <a:gd name="T52" fmla="*/ 2147483647 w 508"/>
                <a:gd name="T53" fmla="*/ 2147483647 h 624"/>
                <a:gd name="T54" fmla="*/ 2147483647 w 508"/>
                <a:gd name="T55" fmla="*/ 2147483647 h 624"/>
                <a:gd name="T56" fmla="*/ 2147483647 w 508"/>
                <a:gd name="T57" fmla="*/ 2147483647 h 624"/>
                <a:gd name="T58" fmla="*/ 2147483647 w 508"/>
                <a:gd name="T59" fmla="*/ 2147483647 h 624"/>
                <a:gd name="T60" fmla="*/ 2147483647 w 508"/>
                <a:gd name="T61" fmla="*/ 2147483647 h 624"/>
                <a:gd name="T62" fmla="*/ 2147483647 w 508"/>
                <a:gd name="T63" fmla="*/ 2147483647 h 624"/>
                <a:gd name="T64" fmla="*/ 2147483647 w 508"/>
                <a:gd name="T65" fmla="*/ 2147483647 h 624"/>
                <a:gd name="T66" fmla="*/ 2147483647 w 508"/>
                <a:gd name="T67" fmla="*/ 2147483647 h 624"/>
                <a:gd name="T68" fmla="*/ 2147483647 w 508"/>
                <a:gd name="T69" fmla="*/ 2147483647 h 624"/>
                <a:gd name="T70" fmla="*/ 2147483647 w 508"/>
                <a:gd name="T71" fmla="*/ 2147483647 h 624"/>
                <a:gd name="T72" fmla="*/ 2147483647 w 508"/>
                <a:gd name="T73" fmla="*/ 2147483647 h 624"/>
                <a:gd name="T74" fmla="*/ 2147483647 w 508"/>
                <a:gd name="T75" fmla="*/ 2147483647 h 624"/>
                <a:gd name="T76" fmla="*/ 2147483647 w 508"/>
                <a:gd name="T77" fmla="*/ 2147483647 h 624"/>
                <a:gd name="T78" fmla="*/ 2147483647 w 508"/>
                <a:gd name="T79" fmla="*/ 2147483647 h 624"/>
                <a:gd name="T80" fmla="*/ 2147483647 w 508"/>
                <a:gd name="T81" fmla="*/ 2147483647 h 624"/>
                <a:gd name="T82" fmla="*/ 0 w 508"/>
                <a:gd name="T83" fmla="*/ 2147483647 h 624"/>
                <a:gd name="T84" fmla="*/ 2147483647 w 508"/>
                <a:gd name="T85" fmla="*/ 2147483647 h 624"/>
                <a:gd name="T86" fmla="*/ 2147483647 w 508"/>
                <a:gd name="T87" fmla="*/ 2147483647 h 624"/>
                <a:gd name="T88" fmla="*/ 2147483647 w 508"/>
                <a:gd name="T89" fmla="*/ 2147483647 h 624"/>
                <a:gd name="T90" fmla="*/ 2147483647 w 508"/>
                <a:gd name="T91" fmla="*/ 2147483647 h 624"/>
                <a:gd name="T92" fmla="*/ 2147483647 w 508"/>
                <a:gd name="T93" fmla="*/ 2147483647 h 624"/>
                <a:gd name="T94" fmla="*/ 0 w 508"/>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8" h="624">
                  <a:moveTo>
                    <a:pt x="178" y="325"/>
                  </a:moveTo>
                  <a:lnTo>
                    <a:pt x="178" y="511"/>
                  </a:lnTo>
                  <a:lnTo>
                    <a:pt x="179" y="533"/>
                  </a:lnTo>
                  <a:lnTo>
                    <a:pt x="181" y="550"/>
                  </a:lnTo>
                  <a:lnTo>
                    <a:pt x="187" y="563"/>
                  </a:lnTo>
                  <a:lnTo>
                    <a:pt x="197" y="570"/>
                  </a:lnTo>
                  <a:lnTo>
                    <a:pt x="213" y="575"/>
                  </a:lnTo>
                  <a:lnTo>
                    <a:pt x="235" y="577"/>
                  </a:lnTo>
                  <a:lnTo>
                    <a:pt x="266" y="577"/>
                  </a:lnTo>
                  <a:lnTo>
                    <a:pt x="296" y="576"/>
                  </a:lnTo>
                  <a:lnTo>
                    <a:pt x="323" y="570"/>
                  </a:lnTo>
                  <a:lnTo>
                    <a:pt x="345" y="561"/>
                  </a:lnTo>
                  <a:lnTo>
                    <a:pt x="364" y="548"/>
                  </a:lnTo>
                  <a:lnTo>
                    <a:pt x="378" y="532"/>
                  </a:lnTo>
                  <a:lnTo>
                    <a:pt x="388" y="511"/>
                  </a:lnTo>
                  <a:lnTo>
                    <a:pt x="394" y="488"/>
                  </a:lnTo>
                  <a:lnTo>
                    <a:pt x="397" y="460"/>
                  </a:lnTo>
                  <a:lnTo>
                    <a:pt x="394" y="427"/>
                  </a:lnTo>
                  <a:lnTo>
                    <a:pt x="389" y="398"/>
                  </a:lnTo>
                  <a:lnTo>
                    <a:pt x="380" y="375"/>
                  </a:lnTo>
                  <a:lnTo>
                    <a:pt x="365" y="357"/>
                  </a:lnTo>
                  <a:lnTo>
                    <a:pt x="346" y="342"/>
                  </a:lnTo>
                  <a:lnTo>
                    <a:pt x="323" y="332"/>
                  </a:lnTo>
                  <a:lnTo>
                    <a:pt x="295" y="327"/>
                  </a:lnTo>
                  <a:lnTo>
                    <a:pt x="262" y="325"/>
                  </a:lnTo>
                  <a:lnTo>
                    <a:pt x="178" y="325"/>
                  </a:lnTo>
                  <a:close/>
                  <a:moveTo>
                    <a:pt x="218" y="48"/>
                  </a:moveTo>
                  <a:lnTo>
                    <a:pt x="195" y="49"/>
                  </a:lnTo>
                  <a:lnTo>
                    <a:pt x="178" y="52"/>
                  </a:lnTo>
                  <a:lnTo>
                    <a:pt x="178" y="277"/>
                  </a:lnTo>
                  <a:lnTo>
                    <a:pt x="250" y="277"/>
                  </a:lnTo>
                  <a:lnTo>
                    <a:pt x="280" y="275"/>
                  </a:lnTo>
                  <a:lnTo>
                    <a:pt x="306" y="267"/>
                  </a:lnTo>
                  <a:lnTo>
                    <a:pt x="328" y="256"/>
                  </a:lnTo>
                  <a:lnTo>
                    <a:pt x="345" y="239"/>
                  </a:lnTo>
                  <a:lnTo>
                    <a:pt x="359" y="220"/>
                  </a:lnTo>
                  <a:lnTo>
                    <a:pt x="366" y="195"/>
                  </a:lnTo>
                  <a:lnTo>
                    <a:pt x="368" y="167"/>
                  </a:lnTo>
                  <a:lnTo>
                    <a:pt x="367" y="136"/>
                  </a:lnTo>
                  <a:lnTo>
                    <a:pt x="362" y="110"/>
                  </a:lnTo>
                  <a:lnTo>
                    <a:pt x="354" y="90"/>
                  </a:lnTo>
                  <a:lnTo>
                    <a:pt x="342" y="74"/>
                  </a:lnTo>
                  <a:lnTo>
                    <a:pt x="324" y="61"/>
                  </a:lnTo>
                  <a:lnTo>
                    <a:pt x="304" y="54"/>
                  </a:lnTo>
                  <a:lnTo>
                    <a:pt x="277" y="49"/>
                  </a:lnTo>
                  <a:lnTo>
                    <a:pt x="245" y="48"/>
                  </a:lnTo>
                  <a:lnTo>
                    <a:pt x="218" y="48"/>
                  </a:lnTo>
                  <a:close/>
                  <a:moveTo>
                    <a:pt x="0" y="0"/>
                  </a:moveTo>
                  <a:lnTo>
                    <a:pt x="252" y="0"/>
                  </a:lnTo>
                  <a:lnTo>
                    <a:pt x="299" y="3"/>
                  </a:lnTo>
                  <a:lnTo>
                    <a:pt x="340" y="8"/>
                  </a:lnTo>
                  <a:lnTo>
                    <a:pt x="376" y="17"/>
                  </a:lnTo>
                  <a:lnTo>
                    <a:pt x="406" y="30"/>
                  </a:lnTo>
                  <a:lnTo>
                    <a:pt x="431" y="47"/>
                  </a:lnTo>
                  <a:lnTo>
                    <a:pt x="451" y="66"/>
                  </a:lnTo>
                  <a:lnTo>
                    <a:pt x="464" y="91"/>
                  </a:lnTo>
                  <a:lnTo>
                    <a:pt x="473" y="118"/>
                  </a:lnTo>
                  <a:lnTo>
                    <a:pt x="475" y="150"/>
                  </a:lnTo>
                  <a:lnTo>
                    <a:pt x="473" y="182"/>
                  </a:lnTo>
                  <a:lnTo>
                    <a:pt x="464" y="209"/>
                  </a:lnTo>
                  <a:lnTo>
                    <a:pt x="449" y="233"/>
                  </a:lnTo>
                  <a:lnTo>
                    <a:pt x="430" y="254"/>
                  </a:lnTo>
                  <a:lnTo>
                    <a:pt x="404" y="271"/>
                  </a:lnTo>
                  <a:lnTo>
                    <a:pt x="373" y="285"/>
                  </a:lnTo>
                  <a:lnTo>
                    <a:pt x="335" y="294"/>
                  </a:lnTo>
                  <a:lnTo>
                    <a:pt x="376" y="302"/>
                  </a:lnTo>
                  <a:lnTo>
                    <a:pt x="410" y="311"/>
                  </a:lnTo>
                  <a:lnTo>
                    <a:pt x="440" y="325"/>
                  </a:lnTo>
                  <a:lnTo>
                    <a:pt x="464" y="342"/>
                  </a:lnTo>
                  <a:lnTo>
                    <a:pt x="484" y="363"/>
                  </a:lnTo>
                  <a:lnTo>
                    <a:pt x="497" y="387"/>
                  </a:lnTo>
                  <a:lnTo>
                    <a:pt x="506" y="416"/>
                  </a:lnTo>
                  <a:lnTo>
                    <a:pt x="508" y="448"/>
                  </a:lnTo>
                  <a:lnTo>
                    <a:pt x="506" y="479"/>
                  </a:lnTo>
                  <a:lnTo>
                    <a:pt x="498" y="509"/>
                  </a:lnTo>
                  <a:lnTo>
                    <a:pt x="485" y="535"/>
                  </a:lnTo>
                  <a:lnTo>
                    <a:pt x="468" y="558"/>
                  </a:lnTo>
                  <a:lnTo>
                    <a:pt x="446" y="577"/>
                  </a:lnTo>
                  <a:lnTo>
                    <a:pt x="420" y="593"/>
                  </a:lnTo>
                  <a:lnTo>
                    <a:pt x="389" y="607"/>
                  </a:lnTo>
                  <a:lnTo>
                    <a:pt x="355" y="617"/>
                  </a:lnTo>
                  <a:lnTo>
                    <a:pt x="316" y="622"/>
                  </a:lnTo>
                  <a:lnTo>
                    <a:pt x="274" y="624"/>
                  </a:lnTo>
                  <a:lnTo>
                    <a:pt x="0" y="624"/>
                  </a:lnTo>
                  <a:lnTo>
                    <a:pt x="0" y="577"/>
                  </a:lnTo>
                  <a:lnTo>
                    <a:pt x="48" y="577"/>
                  </a:lnTo>
                  <a:lnTo>
                    <a:pt x="59" y="576"/>
                  </a:lnTo>
                  <a:lnTo>
                    <a:pt x="66" y="570"/>
                  </a:lnTo>
                  <a:lnTo>
                    <a:pt x="71" y="559"/>
                  </a:lnTo>
                  <a:lnTo>
                    <a:pt x="72" y="548"/>
                  </a:lnTo>
                  <a:lnTo>
                    <a:pt x="72" y="69"/>
                  </a:lnTo>
                  <a:lnTo>
                    <a:pt x="69" y="57"/>
                  </a:lnTo>
                  <a:lnTo>
                    <a:pt x="60" y="50"/>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2" name="Freeform 13"/>
            <p:cNvSpPr>
              <a:spLocks/>
            </p:cNvSpPr>
            <p:nvPr userDrawn="1"/>
          </p:nvSpPr>
          <p:spPr bwMode="invGray">
            <a:xfrm>
              <a:off x="7189788" y="3487738"/>
              <a:ext cx="171450" cy="234950"/>
            </a:xfrm>
            <a:custGeom>
              <a:avLst/>
              <a:gdLst>
                <a:gd name="T0" fmla="*/ 2147483647 w 347"/>
                <a:gd name="T1" fmla="*/ 2147483647 h 474"/>
                <a:gd name="T2" fmla="*/ 2147483647 w 347"/>
                <a:gd name="T3" fmla="*/ 2147483647 h 474"/>
                <a:gd name="T4" fmla="*/ 2147483647 w 347"/>
                <a:gd name="T5" fmla="*/ 2147483647 h 474"/>
                <a:gd name="T6" fmla="*/ 2147483647 w 347"/>
                <a:gd name="T7" fmla="*/ 2147483647 h 474"/>
                <a:gd name="T8" fmla="*/ 2147483647 w 347"/>
                <a:gd name="T9" fmla="*/ 2147483647 h 474"/>
                <a:gd name="T10" fmla="*/ 2147483647 w 347"/>
                <a:gd name="T11" fmla="*/ 2147483647 h 474"/>
                <a:gd name="T12" fmla="*/ 2147483647 w 347"/>
                <a:gd name="T13" fmla="*/ 2147483647 h 474"/>
                <a:gd name="T14" fmla="*/ 2147483647 w 347"/>
                <a:gd name="T15" fmla="*/ 2147483647 h 474"/>
                <a:gd name="T16" fmla="*/ 2147483647 w 347"/>
                <a:gd name="T17" fmla="*/ 2147483647 h 474"/>
                <a:gd name="T18" fmla="*/ 2147483647 w 347"/>
                <a:gd name="T19" fmla="*/ 2147483647 h 474"/>
                <a:gd name="T20" fmla="*/ 2147483647 w 347"/>
                <a:gd name="T21" fmla="*/ 2147483647 h 474"/>
                <a:gd name="T22" fmla="*/ 2147483647 w 347"/>
                <a:gd name="T23" fmla="*/ 2147483647 h 474"/>
                <a:gd name="T24" fmla="*/ 2147483647 w 347"/>
                <a:gd name="T25" fmla="*/ 2147483647 h 474"/>
                <a:gd name="T26" fmla="*/ 2147483647 w 347"/>
                <a:gd name="T27" fmla="*/ 2147483647 h 474"/>
                <a:gd name="T28" fmla="*/ 2147483647 w 347"/>
                <a:gd name="T29" fmla="*/ 2147483647 h 474"/>
                <a:gd name="T30" fmla="*/ 2147483647 w 347"/>
                <a:gd name="T31" fmla="*/ 2147483647 h 474"/>
                <a:gd name="T32" fmla="*/ 2147483647 w 347"/>
                <a:gd name="T33" fmla="*/ 2147483647 h 474"/>
                <a:gd name="T34" fmla="*/ 2147483647 w 347"/>
                <a:gd name="T35" fmla="*/ 2147483647 h 474"/>
                <a:gd name="T36" fmla="*/ 2147483647 w 347"/>
                <a:gd name="T37" fmla="*/ 2147483647 h 474"/>
                <a:gd name="T38" fmla="*/ 2147483647 w 347"/>
                <a:gd name="T39" fmla="*/ 2147483647 h 474"/>
                <a:gd name="T40" fmla="*/ 2147483647 w 347"/>
                <a:gd name="T41" fmla="*/ 2147483647 h 474"/>
                <a:gd name="T42" fmla="*/ 2147483647 w 347"/>
                <a:gd name="T43" fmla="*/ 2147483647 h 474"/>
                <a:gd name="T44" fmla="*/ 2147483647 w 347"/>
                <a:gd name="T45" fmla="*/ 2147483647 h 474"/>
                <a:gd name="T46" fmla="*/ 2147483647 w 347"/>
                <a:gd name="T47" fmla="*/ 2147483647 h 474"/>
                <a:gd name="T48" fmla="*/ 0 w 347"/>
                <a:gd name="T49" fmla="*/ 2147483647 h 474"/>
                <a:gd name="T50" fmla="*/ 2147483647 w 347"/>
                <a:gd name="T51" fmla="*/ 2147483647 h 474"/>
                <a:gd name="T52" fmla="*/ 2147483647 w 347"/>
                <a:gd name="T53" fmla="*/ 2147483647 h 474"/>
                <a:gd name="T54" fmla="*/ 2147483647 w 347"/>
                <a:gd name="T55" fmla="*/ 2147483647 h 474"/>
                <a:gd name="T56" fmla="*/ 2147483647 w 347"/>
                <a:gd name="T57" fmla="*/ 2147483647 h 474"/>
                <a:gd name="T58" fmla="*/ 2147483647 w 347"/>
                <a:gd name="T59" fmla="*/ 2147483647 h 474"/>
                <a:gd name="T60" fmla="*/ 2147483647 w 347"/>
                <a:gd name="T61" fmla="*/ 2147483647 h 474"/>
                <a:gd name="T62" fmla="*/ 2147483647 w 347"/>
                <a:gd name="T63" fmla="*/ 0 h 47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7" h="474">
                  <a:moveTo>
                    <a:pt x="284" y="0"/>
                  </a:moveTo>
                  <a:lnTo>
                    <a:pt x="306" y="2"/>
                  </a:lnTo>
                  <a:lnTo>
                    <a:pt x="323" y="10"/>
                  </a:lnTo>
                  <a:lnTo>
                    <a:pt x="335" y="22"/>
                  </a:lnTo>
                  <a:lnTo>
                    <a:pt x="344" y="38"/>
                  </a:lnTo>
                  <a:lnTo>
                    <a:pt x="347" y="57"/>
                  </a:lnTo>
                  <a:lnTo>
                    <a:pt x="344" y="74"/>
                  </a:lnTo>
                  <a:lnTo>
                    <a:pt x="339" y="88"/>
                  </a:lnTo>
                  <a:lnTo>
                    <a:pt x="331" y="98"/>
                  </a:lnTo>
                  <a:lnTo>
                    <a:pt x="320" y="105"/>
                  </a:lnTo>
                  <a:lnTo>
                    <a:pt x="307" y="110"/>
                  </a:lnTo>
                  <a:lnTo>
                    <a:pt x="295" y="111"/>
                  </a:lnTo>
                  <a:lnTo>
                    <a:pt x="277" y="110"/>
                  </a:lnTo>
                  <a:lnTo>
                    <a:pt x="263" y="106"/>
                  </a:lnTo>
                  <a:lnTo>
                    <a:pt x="253" y="99"/>
                  </a:lnTo>
                  <a:lnTo>
                    <a:pt x="246" y="90"/>
                  </a:lnTo>
                  <a:lnTo>
                    <a:pt x="240" y="79"/>
                  </a:lnTo>
                  <a:lnTo>
                    <a:pt x="238" y="74"/>
                  </a:lnTo>
                  <a:lnTo>
                    <a:pt x="235" y="71"/>
                  </a:lnTo>
                  <a:lnTo>
                    <a:pt x="231" y="68"/>
                  </a:lnTo>
                  <a:lnTo>
                    <a:pt x="228" y="67"/>
                  </a:lnTo>
                  <a:lnTo>
                    <a:pt x="224" y="67"/>
                  </a:lnTo>
                  <a:lnTo>
                    <a:pt x="213" y="70"/>
                  </a:lnTo>
                  <a:lnTo>
                    <a:pt x="198" y="76"/>
                  </a:lnTo>
                  <a:lnTo>
                    <a:pt x="185" y="83"/>
                  </a:lnTo>
                  <a:lnTo>
                    <a:pt x="170" y="94"/>
                  </a:lnTo>
                  <a:lnTo>
                    <a:pt x="159" y="104"/>
                  </a:lnTo>
                  <a:lnTo>
                    <a:pt x="159" y="405"/>
                  </a:lnTo>
                  <a:lnTo>
                    <a:pt x="160" y="418"/>
                  </a:lnTo>
                  <a:lnTo>
                    <a:pt x="164" y="426"/>
                  </a:lnTo>
                  <a:lnTo>
                    <a:pt x="169" y="431"/>
                  </a:lnTo>
                  <a:lnTo>
                    <a:pt x="175" y="434"/>
                  </a:lnTo>
                  <a:lnTo>
                    <a:pt x="227" y="434"/>
                  </a:lnTo>
                  <a:lnTo>
                    <a:pt x="227" y="474"/>
                  </a:lnTo>
                  <a:lnTo>
                    <a:pt x="1" y="474"/>
                  </a:lnTo>
                  <a:lnTo>
                    <a:pt x="1" y="434"/>
                  </a:lnTo>
                  <a:lnTo>
                    <a:pt x="45" y="434"/>
                  </a:lnTo>
                  <a:lnTo>
                    <a:pt x="51" y="431"/>
                  </a:lnTo>
                  <a:lnTo>
                    <a:pt x="56" y="426"/>
                  </a:lnTo>
                  <a:lnTo>
                    <a:pt x="60" y="418"/>
                  </a:lnTo>
                  <a:lnTo>
                    <a:pt x="61" y="404"/>
                  </a:lnTo>
                  <a:lnTo>
                    <a:pt x="61" y="402"/>
                  </a:lnTo>
                  <a:lnTo>
                    <a:pt x="62" y="397"/>
                  </a:lnTo>
                  <a:lnTo>
                    <a:pt x="62" y="112"/>
                  </a:lnTo>
                  <a:lnTo>
                    <a:pt x="61" y="100"/>
                  </a:lnTo>
                  <a:lnTo>
                    <a:pt x="61" y="90"/>
                  </a:lnTo>
                  <a:lnTo>
                    <a:pt x="56" y="79"/>
                  </a:lnTo>
                  <a:lnTo>
                    <a:pt x="49" y="73"/>
                  </a:lnTo>
                  <a:lnTo>
                    <a:pt x="38" y="72"/>
                  </a:lnTo>
                  <a:lnTo>
                    <a:pt x="0" y="72"/>
                  </a:lnTo>
                  <a:lnTo>
                    <a:pt x="0" y="25"/>
                  </a:lnTo>
                  <a:lnTo>
                    <a:pt x="153" y="25"/>
                  </a:lnTo>
                  <a:lnTo>
                    <a:pt x="156"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3" name="Freeform 14"/>
            <p:cNvSpPr>
              <a:spLocks/>
            </p:cNvSpPr>
            <p:nvPr userDrawn="1"/>
          </p:nvSpPr>
          <p:spPr bwMode="invGray">
            <a:xfrm>
              <a:off x="7069138" y="3500438"/>
              <a:ext cx="111125" cy="222250"/>
            </a:xfrm>
            <a:custGeom>
              <a:avLst/>
              <a:gdLst>
                <a:gd name="T0" fmla="*/ 0 w 226"/>
                <a:gd name="T1" fmla="*/ 0 h 449"/>
                <a:gd name="T2" fmla="*/ 2147483647 w 226"/>
                <a:gd name="T3" fmla="*/ 0 h 449"/>
                <a:gd name="T4" fmla="*/ 2147483647 w 226"/>
                <a:gd name="T5" fmla="*/ 2147483647 h 449"/>
                <a:gd name="T6" fmla="*/ 2147483647 w 226"/>
                <a:gd name="T7" fmla="*/ 2147483647 h 449"/>
                <a:gd name="T8" fmla="*/ 2147483647 w 226"/>
                <a:gd name="T9" fmla="*/ 2147483647 h 449"/>
                <a:gd name="T10" fmla="*/ 2147483647 w 226"/>
                <a:gd name="T11" fmla="*/ 2147483647 h 449"/>
                <a:gd name="T12" fmla="*/ 2147483647 w 226"/>
                <a:gd name="T13" fmla="*/ 2147483647 h 449"/>
                <a:gd name="T14" fmla="*/ 2147483647 w 226"/>
                <a:gd name="T15" fmla="*/ 2147483647 h 449"/>
                <a:gd name="T16" fmla="*/ 2147483647 w 226"/>
                <a:gd name="T17" fmla="*/ 2147483647 h 449"/>
                <a:gd name="T18" fmla="*/ 2147483647 w 226"/>
                <a:gd name="T19" fmla="*/ 2147483647 h 449"/>
                <a:gd name="T20" fmla="*/ 2147483647 w 226"/>
                <a:gd name="T21" fmla="*/ 2147483647 h 449"/>
                <a:gd name="T22" fmla="*/ 2147483647 w 226"/>
                <a:gd name="T23" fmla="*/ 2147483647 h 449"/>
                <a:gd name="T24" fmla="*/ 2147483647 w 226"/>
                <a:gd name="T25" fmla="*/ 2147483647 h 449"/>
                <a:gd name="T26" fmla="*/ 2147483647 w 226"/>
                <a:gd name="T27" fmla="*/ 2147483647 h 449"/>
                <a:gd name="T28" fmla="*/ 2147483647 w 226"/>
                <a:gd name="T29" fmla="*/ 2147483647 h 449"/>
                <a:gd name="T30" fmla="*/ 2147483647 w 226"/>
                <a:gd name="T31" fmla="*/ 2147483647 h 449"/>
                <a:gd name="T32" fmla="*/ 2147483647 w 226"/>
                <a:gd name="T33" fmla="*/ 2147483647 h 449"/>
                <a:gd name="T34" fmla="*/ 2147483647 w 226"/>
                <a:gd name="T35" fmla="*/ 2147483647 h 449"/>
                <a:gd name="T36" fmla="*/ 2147483647 w 226"/>
                <a:gd name="T37" fmla="*/ 2147483647 h 449"/>
                <a:gd name="T38" fmla="*/ 2147483647 w 226"/>
                <a:gd name="T39" fmla="*/ 2147483647 h 449"/>
                <a:gd name="T40" fmla="*/ 2147483647 w 226"/>
                <a:gd name="T41" fmla="*/ 2147483647 h 449"/>
                <a:gd name="T42" fmla="*/ 2147483647 w 226"/>
                <a:gd name="T43" fmla="*/ 2147483647 h 449"/>
                <a:gd name="T44" fmla="*/ 2147483647 w 226"/>
                <a:gd name="T45" fmla="*/ 2147483647 h 449"/>
                <a:gd name="T46" fmla="*/ 2147483647 w 226"/>
                <a:gd name="T47" fmla="*/ 2147483647 h 449"/>
                <a:gd name="T48" fmla="*/ 2147483647 w 226"/>
                <a:gd name="T49" fmla="*/ 2147483647 h 449"/>
                <a:gd name="T50" fmla="*/ 2147483647 w 226"/>
                <a:gd name="T51" fmla="*/ 2147483647 h 449"/>
                <a:gd name="T52" fmla="*/ 2147483647 w 226"/>
                <a:gd name="T53" fmla="*/ 2147483647 h 449"/>
                <a:gd name="T54" fmla="*/ 2147483647 w 226"/>
                <a:gd name="T55" fmla="*/ 2147483647 h 449"/>
                <a:gd name="T56" fmla="*/ 2147483647 w 226"/>
                <a:gd name="T57" fmla="*/ 2147483647 h 449"/>
                <a:gd name="T58" fmla="*/ 2147483647 w 226"/>
                <a:gd name="T59" fmla="*/ 2147483647 h 449"/>
                <a:gd name="T60" fmla="*/ 0 w 226"/>
                <a:gd name="T61" fmla="*/ 2147483647 h 449"/>
                <a:gd name="T62" fmla="*/ 0 w 226"/>
                <a:gd name="T63" fmla="*/ 0 h 4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26" h="449">
                  <a:moveTo>
                    <a:pt x="0" y="0"/>
                  </a:moveTo>
                  <a:lnTo>
                    <a:pt x="163" y="0"/>
                  </a:lnTo>
                  <a:lnTo>
                    <a:pt x="166" y="2"/>
                  </a:lnTo>
                  <a:lnTo>
                    <a:pt x="167" y="3"/>
                  </a:lnTo>
                  <a:lnTo>
                    <a:pt x="168" y="5"/>
                  </a:lnTo>
                  <a:lnTo>
                    <a:pt x="168" y="15"/>
                  </a:lnTo>
                  <a:lnTo>
                    <a:pt x="167" y="24"/>
                  </a:lnTo>
                  <a:lnTo>
                    <a:pt x="167" y="40"/>
                  </a:lnTo>
                  <a:lnTo>
                    <a:pt x="166" y="62"/>
                  </a:lnTo>
                  <a:lnTo>
                    <a:pt x="166" y="380"/>
                  </a:lnTo>
                  <a:lnTo>
                    <a:pt x="167" y="393"/>
                  </a:lnTo>
                  <a:lnTo>
                    <a:pt x="171" y="401"/>
                  </a:lnTo>
                  <a:lnTo>
                    <a:pt x="175" y="406"/>
                  </a:lnTo>
                  <a:lnTo>
                    <a:pt x="183" y="409"/>
                  </a:lnTo>
                  <a:lnTo>
                    <a:pt x="226" y="409"/>
                  </a:lnTo>
                  <a:lnTo>
                    <a:pt x="226" y="449"/>
                  </a:lnTo>
                  <a:lnTo>
                    <a:pt x="9" y="449"/>
                  </a:lnTo>
                  <a:lnTo>
                    <a:pt x="9" y="409"/>
                  </a:lnTo>
                  <a:lnTo>
                    <a:pt x="46" y="409"/>
                  </a:lnTo>
                  <a:lnTo>
                    <a:pt x="57" y="406"/>
                  </a:lnTo>
                  <a:lnTo>
                    <a:pt x="64" y="400"/>
                  </a:lnTo>
                  <a:lnTo>
                    <a:pt x="68" y="389"/>
                  </a:lnTo>
                  <a:lnTo>
                    <a:pt x="68" y="388"/>
                  </a:lnTo>
                  <a:lnTo>
                    <a:pt x="69" y="385"/>
                  </a:lnTo>
                  <a:lnTo>
                    <a:pt x="69" y="72"/>
                  </a:lnTo>
                  <a:lnTo>
                    <a:pt x="68" y="59"/>
                  </a:lnTo>
                  <a:lnTo>
                    <a:pt x="68" y="54"/>
                  </a:lnTo>
                  <a:lnTo>
                    <a:pt x="63" y="47"/>
                  </a:lnTo>
                  <a:lnTo>
                    <a:pt x="56"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6" name="Freeform 15"/>
            <p:cNvSpPr>
              <a:spLocks noEditPoints="1"/>
            </p:cNvSpPr>
            <p:nvPr userDrawn="1"/>
          </p:nvSpPr>
          <p:spPr bwMode="invGray">
            <a:xfrm>
              <a:off x="8013701" y="3413125"/>
              <a:ext cx="250825" cy="309563"/>
            </a:xfrm>
            <a:custGeom>
              <a:avLst/>
              <a:gdLst>
                <a:gd name="T0" fmla="*/ 2147483647 w 507"/>
                <a:gd name="T1" fmla="*/ 2147483647 h 624"/>
                <a:gd name="T2" fmla="*/ 2147483647 w 507"/>
                <a:gd name="T3" fmla="*/ 2147483647 h 624"/>
                <a:gd name="T4" fmla="*/ 2147483647 w 507"/>
                <a:gd name="T5" fmla="*/ 2147483647 h 624"/>
                <a:gd name="T6" fmla="*/ 2147483647 w 507"/>
                <a:gd name="T7" fmla="*/ 2147483647 h 624"/>
                <a:gd name="T8" fmla="*/ 2147483647 w 507"/>
                <a:gd name="T9" fmla="*/ 2147483647 h 624"/>
                <a:gd name="T10" fmla="*/ 2147483647 w 507"/>
                <a:gd name="T11" fmla="*/ 2147483647 h 624"/>
                <a:gd name="T12" fmla="*/ 2147483647 w 507"/>
                <a:gd name="T13" fmla="*/ 2147483647 h 624"/>
                <a:gd name="T14" fmla="*/ 2147483647 w 507"/>
                <a:gd name="T15" fmla="*/ 2147483647 h 624"/>
                <a:gd name="T16" fmla="*/ 2147483647 w 507"/>
                <a:gd name="T17" fmla="*/ 2147483647 h 624"/>
                <a:gd name="T18" fmla="*/ 2147483647 w 507"/>
                <a:gd name="T19" fmla="*/ 2147483647 h 624"/>
                <a:gd name="T20" fmla="*/ 2147483647 w 507"/>
                <a:gd name="T21" fmla="*/ 2147483647 h 624"/>
                <a:gd name="T22" fmla="*/ 2147483647 w 507"/>
                <a:gd name="T23" fmla="*/ 2147483647 h 624"/>
                <a:gd name="T24" fmla="*/ 2147483647 w 507"/>
                <a:gd name="T25" fmla="*/ 2147483647 h 624"/>
                <a:gd name="T26" fmla="*/ 2147483647 w 507"/>
                <a:gd name="T27" fmla="*/ 2147483647 h 624"/>
                <a:gd name="T28" fmla="*/ 2147483647 w 507"/>
                <a:gd name="T29" fmla="*/ 2147483647 h 624"/>
                <a:gd name="T30" fmla="*/ 2147483647 w 507"/>
                <a:gd name="T31" fmla="*/ 2147483647 h 624"/>
                <a:gd name="T32" fmla="*/ 2147483647 w 507"/>
                <a:gd name="T33" fmla="*/ 2147483647 h 624"/>
                <a:gd name="T34" fmla="*/ 2147483647 w 507"/>
                <a:gd name="T35" fmla="*/ 2147483647 h 624"/>
                <a:gd name="T36" fmla="*/ 2147483647 w 507"/>
                <a:gd name="T37" fmla="*/ 2147483647 h 624"/>
                <a:gd name="T38" fmla="*/ 2147483647 w 507"/>
                <a:gd name="T39" fmla="*/ 2147483647 h 624"/>
                <a:gd name="T40" fmla="*/ 2147483647 w 507"/>
                <a:gd name="T41" fmla="*/ 2147483647 h 624"/>
                <a:gd name="T42" fmla="*/ 2147483647 w 507"/>
                <a:gd name="T43" fmla="*/ 2147483647 h 624"/>
                <a:gd name="T44" fmla="*/ 2147483647 w 507"/>
                <a:gd name="T45" fmla="*/ 2147483647 h 624"/>
                <a:gd name="T46" fmla="*/ 0 w 507"/>
                <a:gd name="T47" fmla="*/ 0 h 624"/>
                <a:gd name="T48" fmla="*/ 2147483647 w 507"/>
                <a:gd name="T49" fmla="*/ 2147483647 h 624"/>
                <a:gd name="T50" fmla="*/ 2147483647 w 507"/>
                <a:gd name="T51" fmla="*/ 2147483647 h 624"/>
                <a:gd name="T52" fmla="*/ 2147483647 w 507"/>
                <a:gd name="T53" fmla="*/ 2147483647 h 624"/>
                <a:gd name="T54" fmla="*/ 2147483647 w 507"/>
                <a:gd name="T55" fmla="*/ 2147483647 h 624"/>
                <a:gd name="T56" fmla="*/ 2147483647 w 507"/>
                <a:gd name="T57" fmla="*/ 2147483647 h 624"/>
                <a:gd name="T58" fmla="*/ 2147483647 w 507"/>
                <a:gd name="T59" fmla="*/ 2147483647 h 624"/>
                <a:gd name="T60" fmla="*/ 2147483647 w 507"/>
                <a:gd name="T61" fmla="*/ 2147483647 h 624"/>
                <a:gd name="T62" fmla="*/ 2147483647 w 507"/>
                <a:gd name="T63" fmla="*/ 2147483647 h 624"/>
                <a:gd name="T64" fmla="*/ 2147483647 w 507"/>
                <a:gd name="T65" fmla="*/ 2147483647 h 624"/>
                <a:gd name="T66" fmla="*/ 2147483647 w 507"/>
                <a:gd name="T67" fmla="*/ 2147483647 h 624"/>
                <a:gd name="T68" fmla="*/ 2147483647 w 507"/>
                <a:gd name="T69" fmla="*/ 2147483647 h 624"/>
                <a:gd name="T70" fmla="*/ 2147483647 w 507"/>
                <a:gd name="T71" fmla="*/ 2147483647 h 624"/>
                <a:gd name="T72" fmla="*/ 2147483647 w 507"/>
                <a:gd name="T73" fmla="*/ 2147483647 h 624"/>
                <a:gd name="T74" fmla="*/ 2147483647 w 507"/>
                <a:gd name="T75" fmla="*/ 2147483647 h 624"/>
                <a:gd name="T76" fmla="*/ 2147483647 w 507"/>
                <a:gd name="T77" fmla="*/ 2147483647 h 624"/>
                <a:gd name="T78" fmla="*/ 2147483647 w 507"/>
                <a:gd name="T79" fmla="*/ 2147483647 h 624"/>
                <a:gd name="T80" fmla="*/ 2147483647 w 507"/>
                <a:gd name="T81" fmla="*/ 2147483647 h 624"/>
                <a:gd name="T82" fmla="*/ 0 w 507"/>
                <a:gd name="T83" fmla="*/ 2147483647 h 624"/>
                <a:gd name="T84" fmla="*/ 2147483647 w 507"/>
                <a:gd name="T85" fmla="*/ 2147483647 h 624"/>
                <a:gd name="T86" fmla="*/ 2147483647 w 507"/>
                <a:gd name="T87" fmla="*/ 2147483647 h 624"/>
                <a:gd name="T88" fmla="*/ 2147483647 w 507"/>
                <a:gd name="T89" fmla="*/ 2147483647 h 624"/>
                <a:gd name="T90" fmla="*/ 2147483647 w 507"/>
                <a:gd name="T91" fmla="*/ 2147483647 h 624"/>
                <a:gd name="T92" fmla="*/ 2147483647 w 507"/>
                <a:gd name="T93" fmla="*/ 2147483647 h 624"/>
                <a:gd name="T94" fmla="*/ 0 w 507"/>
                <a:gd name="T95" fmla="*/ 2147483647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7" h="624">
                  <a:moveTo>
                    <a:pt x="177" y="325"/>
                  </a:moveTo>
                  <a:lnTo>
                    <a:pt x="177" y="511"/>
                  </a:lnTo>
                  <a:lnTo>
                    <a:pt x="179" y="533"/>
                  </a:lnTo>
                  <a:lnTo>
                    <a:pt x="181" y="550"/>
                  </a:lnTo>
                  <a:lnTo>
                    <a:pt x="187" y="563"/>
                  </a:lnTo>
                  <a:lnTo>
                    <a:pt x="197" y="570"/>
                  </a:lnTo>
                  <a:lnTo>
                    <a:pt x="213" y="575"/>
                  </a:lnTo>
                  <a:lnTo>
                    <a:pt x="235" y="577"/>
                  </a:lnTo>
                  <a:lnTo>
                    <a:pt x="265" y="577"/>
                  </a:lnTo>
                  <a:lnTo>
                    <a:pt x="296" y="576"/>
                  </a:lnTo>
                  <a:lnTo>
                    <a:pt x="323" y="570"/>
                  </a:lnTo>
                  <a:lnTo>
                    <a:pt x="345" y="561"/>
                  </a:lnTo>
                  <a:lnTo>
                    <a:pt x="365" y="548"/>
                  </a:lnTo>
                  <a:lnTo>
                    <a:pt x="378" y="532"/>
                  </a:lnTo>
                  <a:lnTo>
                    <a:pt x="388" y="511"/>
                  </a:lnTo>
                  <a:lnTo>
                    <a:pt x="394" y="488"/>
                  </a:lnTo>
                  <a:lnTo>
                    <a:pt x="396" y="460"/>
                  </a:lnTo>
                  <a:lnTo>
                    <a:pt x="394" y="427"/>
                  </a:lnTo>
                  <a:lnTo>
                    <a:pt x="389" y="398"/>
                  </a:lnTo>
                  <a:lnTo>
                    <a:pt x="379" y="375"/>
                  </a:lnTo>
                  <a:lnTo>
                    <a:pt x="365" y="357"/>
                  </a:lnTo>
                  <a:lnTo>
                    <a:pt x="346" y="342"/>
                  </a:lnTo>
                  <a:lnTo>
                    <a:pt x="323" y="332"/>
                  </a:lnTo>
                  <a:lnTo>
                    <a:pt x="295" y="327"/>
                  </a:lnTo>
                  <a:lnTo>
                    <a:pt x="262" y="325"/>
                  </a:lnTo>
                  <a:lnTo>
                    <a:pt x="177" y="325"/>
                  </a:lnTo>
                  <a:close/>
                  <a:moveTo>
                    <a:pt x="218" y="48"/>
                  </a:moveTo>
                  <a:lnTo>
                    <a:pt x="194" y="49"/>
                  </a:lnTo>
                  <a:lnTo>
                    <a:pt x="177" y="52"/>
                  </a:lnTo>
                  <a:lnTo>
                    <a:pt x="177" y="277"/>
                  </a:lnTo>
                  <a:lnTo>
                    <a:pt x="250" y="277"/>
                  </a:lnTo>
                  <a:lnTo>
                    <a:pt x="280" y="275"/>
                  </a:lnTo>
                  <a:lnTo>
                    <a:pt x="306" y="267"/>
                  </a:lnTo>
                  <a:lnTo>
                    <a:pt x="328" y="256"/>
                  </a:lnTo>
                  <a:lnTo>
                    <a:pt x="345" y="239"/>
                  </a:lnTo>
                  <a:lnTo>
                    <a:pt x="358" y="220"/>
                  </a:lnTo>
                  <a:lnTo>
                    <a:pt x="366" y="195"/>
                  </a:lnTo>
                  <a:lnTo>
                    <a:pt x="368" y="167"/>
                  </a:lnTo>
                  <a:lnTo>
                    <a:pt x="367" y="136"/>
                  </a:lnTo>
                  <a:lnTo>
                    <a:pt x="362" y="110"/>
                  </a:lnTo>
                  <a:lnTo>
                    <a:pt x="354" y="90"/>
                  </a:lnTo>
                  <a:lnTo>
                    <a:pt x="341" y="74"/>
                  </a:lnTo>
                  <a:lnTo>
                    <a:pt x="324" y="61"/>
                  </a:lnTo>
                  <a:lnTo>
                    <a:pt x="303" y="54"/>
                  </a:lnTo>
                  <a:lnTo>
                    <a:pt x="276" y="49"/>
                  </a:lnTo>
                  <a:lnTo>
                    <a:pt x="245" y="48"/>
                  </a:lnTo>
                  <a:lnTo>
                    <a:pt x="218" y="48"/>
                  </a:lnTo>
                  <a:close/>
                  <a:moveTo>
                    <a:pt x="0" y="0"/>
                  </a:moveTo>
                  <a:lnTo>
                    <a:pt x="252" y="0"/>
                  </a:lnTo>
                  <a:lnTo>
                    <a:pt x="299" y="3"/>
                  </a:lnTo>
                  <a:lnTo>
                    <a:pt x="340" y="8"/>
                  </a:lnTo>
                  <a:lnTo>
                    <a:pt x="376" y="17"/>
                  </a:lnTo>
                  <a:lnTo>
                    <a:pt x="406" y="30"/>
                  </a:lnTo>
                  <a:lnTo>
                    <a:pt x="431" y="47"/>
                  </a:lnTo>
                  <a:lnTo>
                    <a:pt x="450" y="66"/>
                  </a:lnTo>
                  <a:lnTo>
                    <a:pt x="464" y="91"/>
                  </a:lnTo>
                  <a:lnTo>
                    <a:pt x="472" y="118"/>
                  </a:lnTo>
                  <a:lnTo>
                    <a:pt x="475" y="150"/>
                  </a:lnTo>
                  <a:lnTo>
                    <a:pt x="472" y="182"/>
                  </a:lnTo>
                  <a:lnTo>
                    <a:pt x="464" y="209"/>
                  </a:lnTo>
                  <a:lnTo>
                    <a:pt x="449" y="233"/>
                  </a:lnTo>
                  <a:lnTo>
                    <a:pt x="430" y="254"/>
                  </a:lnTo>
                  <a:lnTo>
                    <a:pt x="404" y="271"/>
                  </a:lnTo>
                  <a:lnTo>
                    <a:pt x="372" y="285"/>
                  </a:lnTo>
                  <a:lnTo>
                    <a:pt x="335" y="294"/>
                  </a:lnTo>
                  <a:lnTo>
                    <a:pt x="376" y="302"/>
                  </a:lnTo>
                  <a:lnTo>
                    <a:pt x="410" y="311"/>
                  </a:lnTo>
                  <a:lnTo>
                    <a:pt x="439" y="325"/>
                  </a:lnTo>
                  <a:lnTo>
                    <a:pt x="464" y="342"/>
                  </a:lnTo>
                  <a:lnTo>
                    <a:pt x="482" y="363"/>
                  </a:lnTo>
                  <a:lnTo>
                    <a:pt x="496" y="387"/>
                  </a:lnTo>
                  <a:lnTo>
                    <a:pt x="504" y="416"/>
                  </a:lnTo>
                  <a:lnTo>
                    <a:pt x="507" y="448"/>
                  </a:lnTo>
                  <a:lnTo>
                    <a:pt x="503" y="483"/>
                  </a:lnTo>
                  <a:lnTo>
                    <a:pt x="494" y="514"/>
                  </a:lnTo>
                  <a:lnTo>
                    <a:pt x="478" y="542"/>
                  </a:lnTo>
                  <a:lnTo>
                    <a:pt x="458" y="566"/>
                  </a:lnTo>
                  <a:lnTo>
                    <a:pt x="431" y="587"/>
                  </a:lnTo>
                  <a:lnTo>
                    <a:pt x="399" y="603"/>
                  </a:lnTo>
                  <a:lnTo>
                    <a:pt x="362" y="614"/>
                  </a:lnTo>
                  <a:lnTo>
                    <a:pt x="321" y="622"/>
                  </a:lnTo>
                  <a:lnTo>
                    <a:pt x="274" y="624"/>
                  </a:lnTo>
                  <a:lnTo>
                    <a:pt x="0" y="624"/>
                  </a:lnTo>
                  <a:lnTo>
                    <a:pt x="0" y="577"/>
                  </a:lnTo>
                  <a:lnTo>
                    <a:pt x="48" y="577"/>
                  </a:lnTo>
                  <a:lnTo>
                    <a:pt x="59" y="576"/>
                  </a:lnTo>
                  <a:lnTo>
                    <a:pt x="66" y="570"/>
                  </a:lnTo>
                  <a:lnTo>
                    <a:pt x="71" y="559"/>
                  </a:lnTo>
                  <a:lnTo>
                    <a:pt x="72" y="548"/>
                  </a:lnTo>
                  <a:lnTo>
                    <a:pt x="72" y="79"/>
                  </a:lnTo>
                  <a:lnTo>
                    <a:pt x="71" y="69"/>
                  </a:lnTo>
                  <a:lnTo>
                    <a:pt x="68" y="59"/>
                  </a:lnTo>
                  <a:lnTo>
                    <a:pt x="63" y="53"/>
                  </a:lnTo>
                  <a:lnTo>
                    <a:pt x="57" y="49"/>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7" name="Freeform 16"/>
            <p:cNvSpPr>
              <a:spLocks/>
            </p:cNvSpPr>
            <p:nvPr userDrawn="1"/>
          </p:nvSpPr>
          <p:spPr bwMode="invGray">
            <a:xfrm>
              <a:off x="8394701" y="3487738"/>
              <a:ext cx="171450" cy="234950"/>
            </a:xfrm>
            <a:custGeom>
              <a:avLst/>
              <a:gdLst>
                <a:gd name="T0" fmla="*/ 2147483647 w 346"/>
                <a:gd name="T1" fmla="*/ 0 h 474"/>
                <a:gd name="T2" fmla="*/ 2147483647 w 346"/>
                <a:gd name="T3" fmla="*/ 2147483647 h 474"/>
                <a:gd name="T4" fmla="*/ 2147483647 w 346"/>
                <a:gd name="T5" fmla="*/ 2147483647 h 474"/>
                <a:gd name="T6" fmla="*/ 2147483647 w 346"/>
                <a:gd name="T7" fmla="*/ 2147483647 h 474"/>
                <a:gd name="T8" fmla="*/ 2147483647 w 346"/>
                <a:gd name="T9" fmla="*/ 2147483647 h 474"/>
                <a:gd name="T10" fmla="*/ 2147483647 w 346"/>
                <a:gd name="T11" fmla="*/ 2147483647 h 474"/>
                <a:gd name="T12" fmla="*/ 2147483647 w 346"/>
                <a:gd name="T13" fmla="*/ 2147483647 h 474"/>
                <a:gd name="T14" fmla="*/ 2147483647 w 346"/>
                <a:gd name="T15" fmla="*/ 2147483647 h 474"/>
                <a:gd name="T16" fmla="*/ 2147483647 w 346"/>
                <a:gd name="T17" fmla="*/ 2147483647 h 474"/>
                <a:gd name="T18" fmla="*/ 2147483647 w 346"/>
                <a:gd name="T19" fmla="*/ 2147483647 h 474"/>
                <a:gd name="T20" fmla="*/ 2147483647 w 346"/>
                <a:gd name="T21" fmla="*/ 2147483647 h 474"/>
                <a:gd name="T22" fmla="*/ 2147483647 w 346"/>
                <a:gd name="T23" fmla="*/ 2147483647 h 474"/>
                <a:gd name="T24" fmla="*/ 2147483647 w 346"/>
                <a:gd name="T25" fmla="*/ 2147483647 h 474"/>
                <a:gd name="T26" fmla="*/ 2147483647 w 346"/>
                <a:gd name="T27" fmla="*/ 2147483647 h 474"/>
                <a:gd name="T28" fmla="*/ 2147483647 w 346"/>
                <a:gd name="T29" fmla="*/ 2147483647 h 474"/>
                <a:gd name="T30" fmla="*/ 2147483647 w 346"/>
                <a:gd name="T31" fmla="*/ 2147483647 h 474"/>
                <a:gd name="T32" fmla="*/ 2147483647 w 346"/>
                <a:gd name="T33" fmla="*/ 2147483647 h 474"/>
                <a:gd name="T34" fmla="*/ 2147483647 w 346"/>
                <a:gd name="T35" fmla="*/ 2147483647 h 474"/>
                <a:gd name="T36" fmla="*/ 2147483647 w 346"/>
                <a:gd name="T37" fmla="*/ 2147483647 h 474"/>
                <a:gd name="T38" fmla="*/ 2147483647 w 346"/>
                <a:gd name="T39" fmla="*/ 2147483647 h 474"/>
                <a:gd name="T40" fmla="*/ 2147483647 w 346"/>
                <a:gd name="T41" fmla="*/ 2147483647 h 474"/>
                <a:gd name="T42" fmla="*/ 2147483647 w 346"/>
                <a:gd name="T43" fmla="*/ 2147483647 h 474"/>
                <a:gd name="T44" fmla="*/ 2147483647 w 346"/>
                <a:gd name="T45" fmla="*/ 2147483647 h 474"/>
                <a:gd name="T46" fmla="*/ 2147483647 w 346"/>
                <a:gd name="T47" fmla="*/ 2147483647 h 474"/>
                <a:gd name="T48" fmla="*/ 2147483647 w 346"/>
                <a:gd name="T49" fmla="*/ 2147483647 h 474"/>
                <a:gd name="T50" fmla="*/ 2147483647 w 346"/>
                <a:gd name="T51" fmla="*/ 2147483647 h 474"/>
                <a:gd name="T52" fmla="*/ 2147483647 w 346"/>
                <a:gd name="T53" fmla="*/ 2147483647 h 474"/>
                <a:gd name="T54" fmla="*/ 2147483647 w 346"/>
                <a:gd name="T55" fmla="*/ 2147483647 h 474"/>
                <a:gd name="T56" fmla="*/ 2147483647 w 346"/>
                <a:gd name="T57" fmla="*/ 2147483647 h 474"/>
                <a:gd name="T58" fmla="*/ 2147483647 w 346"/>
                <a:gd name="T59" fmla="*/ 2147483647 h 474"/>
                <a:gd name="T60" fmla="*/ 2147483647 w 346"/>
                <a:gd name="T61" fmla="*/ 2147483647 h 474"/>
                <a:gd name="T62" fmla="*/ 2147483647 w 346"/>
                <a:gd name="T63" fmla="*/ 2147483647 h 474"/>
                <a:gd name="T64" fmla="*/ 2147483647 w 346"/>
                <a:gd name="T65" fmla="*/ 2147483647 h 474"/>
                <a:gd name="T66" fmla="*/ 2147483647 w 346"/>
                <a:gd name="T67" fmla="*/ 2147483647 h 474"/>
                <a:gd name="T68" fmla="*/ 2147483647 w 346"/>
                <a:gd name="T69" fmla="*/ 2147483647 h 474"/>
                <a:gd name="T70" fmla="*/ 2147483647 w 346"/>
                <a:gd name="T71" fmla="*/ 2147483647 h 474"/>
                <a:gd name="T72" fmla="*/ 2147483647 w 346"/>
                <a:gd name="T73" fmla="*/ 2147483647 h 474"/>
                <a:gd name="T74" fmla="*/ 2147483647 w 346"/>
                <a:gd name="T75" fmla="*/ 2147483647 h 474"/>
                <a:gd name="T76" fmla="*/ 2147483647 w 346"/>
                <a:gd name="T77" fmla="*/ 2147483647 h 474"/>
                <a:gd name="T78" fmla="*/ 2147483647 w 346"/>
                <a:gd name="T79" fmla="*/ 2147483647 h 474"/>
                <a:gd name="T80" fmla="*/ 2147483647 w 346"/>
                <a:gd name="T81" fmla="*/ 2147483647 h 474"/>
                <a:gd name="T82" fmla="*/ 2147483647 w 346"/>
                <a:gd name="T83" fmla="*/ 2147483647 h 474"/>
                <a:gd name="T84" fmla="*/ 2147483647 w 346"/>
                <a:gd name="T85" fmla="*/ 2147483647 h 474"/>
                <a:gd name="T86" fmla="*/ 2147483647 w 346"/>
                <a:gd name="T87" fmla="*/ 2147483647 h 474"/>
                <a:gd name="T88" fmla="*/ 2147483647 w 346"/>
                <a:gd name="T89" fmla="*/ 2147483647 h 474"/>
                <a:gd name="T90" fmla="*/ 2147483647 w 346"/>
                <a:gd name="T91" fmla="*/ 2147483647 h 474"/>
                <a:gd name="T92" fmla="*/ 2147483647 w 346"/>
                <a:gd name="T93" fmla="*/ 2147483647 h 474"/>
                <a:gd name="T94" fmla="*/ 0 w 346"/>
                <a:gd name="T95" fmla="*/ 2147483647 h 474"/>
                <a:gd name="T96" fmla="*/ 0 w 346"/>
                <a:gd name="T97" fmla="*/ 2147483647 h 474"/>
                <a:gd name="T98" fmla="*/ 2147483647 w 346"/>
                <a:gd name="T99" fmla="*/ 2147483647 h 474"/>
                <a:gd name="T100" fmla="*/ 2147483647 w 346"/>
                <a:gd name="T101" fmla="*/ 2147483647 h 474"/>
                <a:gd name="T102" fmla="*/ 2147483647 w 346"/>
                <a:gd name="T103" fmla="*/ 2147483647 h 474"/>
                <a:gd name="T104" fmla="*/ 2147483647 w 346"/>
                <a:gd name="T105" fmla="*/ 2147483647 h 474"/>
                <a:gd name="T106" fmla="*/ 2147483647 w 346"/>
                <a:gd name="T107" fmla="*/ 2147483647 h 474"/>
                <a:gd name="T108" fmla="*/ 2147483647 w 346"/>
                <a:gd name="T109" fmla="*/ 2147483647 h 474"/>
                <a:gd name="T110" fmla="*/ 2147483647 w 346"/>
                <a:gd name="T111" fmla="*/ 2147483647 h 474"/>
                <a:gd name="T112" fmla="*/ 2147483647 w 346"/>
                <a:gd name="T113" fmla="*/ 2147483647 h 474"/>
                <a:gd name="T114" fmla="*/ 2147483647 w 346"/>
                <a:gd name="T115" fmla="*/ 2147483647 h 474"/>
                <a:gd name="T116" fmla="*/ 2147483647 w 346"/>
                <a:gd name="T117" fmla="*/ 2147483647 h 474"/>
                <a:gd name="T118" fmla="*/ 2147483647 w 346"/>
                <a:gd name="T119" fmla="*/ 2147483647 h 474"/>
                <a:gd name="T120" fmla="*/ 2147483647 w 346"/>
                <a:gd name="T121" fmla="*/ 2147483647 h 474"/>
                <a:gd name="T122" fmla="*/ 2147483647 w 346"/>
                <a:gd name="T123" fmla="*/ 0 h 4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46" h="474">
                  <a:moveTo>
                    <a:pt x="284" y="0"/>
                  </a:moveTo>
                  <a:lnTo>
                    <a:pt x="306" y="2"/>
                  </a:lnTo>
                  <a:lnTo>
                    <a:pt x="323" y="10"/>
                  </a:lnTo>
                  <a:lnTo>
                    <a:pt x="335" y="22"/>
                  </a:lnTo>
                  <a:lnTo>
                    <a:pt x="344" y="38"/>
                  </a:lnTo>
                  <a:lnTo>
                    <a:pt x="346" y="57"/>
                  </a:lnTo>
                  <a:lnTo>
                    <a:pt x="344" y="74"/>
                  </a:lnTo>
                  <a:lnTo>
                    <a:pt x="339" y="88"/>
                  </a:lnTo>
                  <a:lnTo>
                    <a:pt x="330" y="98"/>
                  </a:lnTo>
                  <a:lnTo>
                    <a:pt x="319" y="105"/>
                  </a:lnTo>
                  <a:lnTo>
                    <a:pt x="307" y="110"/>
                  </a:lnTo>
                  <a:lnTo>
                    <a:pt x="295" y="111"/>
                  </a:lnTo>
                  <a:lnTo>
                    <a:pt x="277" y="110"/>
                  </a:lnTo>
                  <a:lnTo>
                    <a:pt x="263" y="106"/>
                  </a:lnTo>
                  <a:lnTo>
                    <a:pt x="253" y="99"/>
                  </a:lnTo>
                  <a:lnTo>
                    <a:pt x="246" y="90"/>
                  </a:lnTo>
                  <a:lnTo>
                    <a:pt x="240" y="79"/>
                  </a:lnTo>
                  <a:lnTo>
                    <a:pt x="237" y="74"/>
                  </a:lnTo>
                  <a:lnTo>
                    <a:pt x="235" y="71"/>
                  </a:lnTo>
                  <a:lnTo>
                    <a:pt x="231" y="68"/>
                  </a:lnTo>
                  <a:lnTo>
                    <a:pt x="228" y="67"/>
                  </a:lnTo>
                  <a:lnTo>
                    <a:pt x="224" y="67"/>
                  </a:lnTo>
                  <a:lnTo>
                    <a:pt x="213" y="70"/>
                  </a:lnTo>
                  <a:lnTo>
                    <a:pt x="198" y="76"/>
                  </a:lnTo>
                  <a:lnTo>
                    <a:pt x="183" y="83"/>
                  </a:lnTo>
                  <a:lnTo>
                    <a:pt x="170" y="94"/>
                  </a:lnTo>
                  <a:lnTo>
                    <a:pt x="158" y="104"/>
                  </a:lnTo>
                  <a:lnTo>
                    <a:pt x="158" y="400"/>
                  </a:lnTo>
                  <a:lnTo>
                    <a:pt x="159" y="405"/>
                  </a:lnTo>
                  <a:lnTo>
                    <a:pt x="160" y="418"/>
                  </a:lnTo>
                  <a:lnTo>
                    <a:pt x="164" y="426"/>
                  </a:lnTo>
                  <a:lnTo>
                    <a:pt x="169" y="431"/>
                  </a:lnTo>
                  <a:lnTo>
                    <a:pt x="175" y="434"/>
                  </a:lnTo>
                  <a:lnTo>
                    <a:pt x="226" y="434"/>
                  </a:lnTo>
                  <a:lnTo>
                    <a:pt x="226" y="474"/>
                  </a:lnTo>
                  <a:lnTo>
                    <a:pt x="1" y="474"/>
                  </a:lnTo>
                  <a:lnTo>
                    <a:pt x="1" y="434"/>
                  </a:lnTo>
                  <a:lnTo>
                    <a:pt x="45" y="434"/>
                  </a:lnTo>
                  <a:lnTo>
                    <a:pt x="51" y="431"/>
                  </a:lnTo>
                  <a:lnTo>
                    <a:pt x="56" y="426"/>
                  </a:lnTo>
                  <a:lnTo>
                    <a:pt x="60" y="418"/>
                  </a:lnTo>
                  <a:lnTo>
                    <a:pt x="61" y="404"/>
                  </a:lnTo>
                  <a:lnTo>
                    <a:pt x="61" y="92"/>
                  </a:lnTo>
                  <a:lnTo>
                    <a:pt x="60" y="90"/>
                  </a:lnTo>
                  <a:lnTo>
                    <a:pt x="56" y="79"/>
                  </a:lnTo>
                  <a:lnTo>
                    <a:pt x="49" y="73"/>
                  </a:lnTo>
                  <a:lnTo>
                    <a:pt x="38" y="72"/>
                  </a:lnTo>
                  <a:lnTo>
                    <a:pt x="0" y="72"/>
                  </a:lnTo>
                  <a:lnTo>
                    <a:pt x="0" y="25"/>
                  </a:lnTo>
                  <a:lnTo>
                    <a:pt x="153" y="25"/>
                  </a:lnTo>
                  <a:lnTo>
                    <a:pt x="155"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8" name="Freeform 17"/>
            <p:cNvSpPr>
              <a:spLocks/>
            </p:cNvSpPr>
            <p:nvPr userDrawn="1"/>
          </p:nvSpPr>
          <p:spPr bwMode="invGray">
            <a:xfrm>
              <a:off x="8274051" y="3500438"/>
              <a:ext cx="111125" cy="222250"/>
            </a:xfrm>
            <a:custGeom>
              <a:avLst/>
              <a:gdLst>
                <a:gd name="T0" fmla="*/ 0 w 225"/>
                <a:gd name="T1" fmla="*/ 0 h 449"/>
                <a:gd name="T2" fmla="*/ 2147483647 w 225"/>
                <a:gd name="T3" fmla="*/ 0 h 449"/>
                <a:gd name="T4" fmla="*/ 2147483647 w 225"/>
                <a:gd name="T5" fmla="*/ 2147483647 h 449"/>
                <a:gd name="T6" fmla="*/ 2147483647 w 225"/>
                <a:gd name="T7" fmla="*/ 2147483647 h 449"/>
                <a:gd name="T8" fmla="*/ 2147483647 w 225"/>
                <a:gd name="T9" fmla="*/ 2147483647 h 449"/>
                <a:gd name="T10" fmla="*/ 2147483647 w 225"/>
                <a:gd name="T11" fmla="*/ 2147483647 h 449"/>
                <a:gd name="T12" fmla="*/ 2147483647 w 225"/>
                <a:gd name="T13" fmla="*/ 2147483647 h 449"/>
                <a:gd name="T14" fmla="*/ 2147483647 w 225"/>
                <a:gd name="T15" fmla="*/ 2147483647 h 449"/>
                <a:gd name="T16" fmla="*/ 2147483647 w 225"/>
                <a:gd name="T17" fmla="*/ 2147483647 h 449"/>
                <a:gd name="T18" fmla="*/ 2147483647 w 225"/>
                <a:gd name="T19" fmla="*/ 2147483647 h 449"/>
                <a:gd name="T20" fmla="*/ 2147483647 w 225"/>
                <a:gd name="T21" fmla="*/ 2147483647 h 449"/>
                <a:gd name="T22" fmla="*/ 2147483647 w 225"/>
                <a:gd name="T23" fmla="*/ 2147483647 h 449"/>
                <a:gd name="T24" fmla="*/ 2147483647 w 225"/>
                <a:gd name="T25" fmla="*/ 2147483647 h 449"/>
                <a:gd name="T26" fmla="*/ 2147483647 w 225"/>
                <a:gd name="T27" fmla="*/ 2147483647 h 449"/>
                <a:gd name="T28" fmla="*/ 2147483647 w 225"/>
                <a:gd name="T29" fmla="*/ 2147483647 h 449"/>
                <a:gd name="T30" fmla="*/ 2147483647 w 225"/>
                <a:gd name="T31" fmla="*/ 2147483647 h 449"/>
                <a:gd name="T32" fmla="*/ 2147483647 w 225"/>
                <a:gd name="T33" fmla="*/ 2147483647 h 449"/>
                <a:gd name="T34" fmla="*/ 2147483647 w 225"/>
                <a:gd name="T35" fmla="*/ 2147483647 h 449"/>
                <a:gd name="T36" fmla="*/ 2147483647 w 225"/>
                <a:gd name="T37" fmla="*/ 2147483647 h 449"/>
                <a:gd name="T38" fmla="*/ 2147483647 w 225"/>
                <a:gd name="T39" fmla="*/ 2147483647 h 449"/>
                <a:gd name="T40" fmla="*/ 2147483647 w 225"/>
                <a:gd name="T41" fmla="*/ 2147483647 h 449"/>
                <a:gd name="T42" fmla="*/ 2147483647 w 225"/>
                <a:gd name="T43" fmla="*/ 2147483647 h 449"/>
                <a:gd name="T44" fmla="*/ 2147483647 w 225"/>
                <a:gd name="T45" fmla="*/ 2147483647 h 449"/>
                <a:gd name="T46" fmla="*/ 2147483647 w 225"/>
                <a:gd name="T47" fmla="*/ 2147483647 h 449"/>
                <a:gd name="T48" fmla="*/ 2147483647 w 225"/>
                <a:gd name="T49" fmla="*/ 2147483647 h 449"/>
                <a:gd name="T50" fmla="*/ 2147483647 w 225"/>
                <a:gd name="T51" fmla="*/ 2147483647 h 449"/>
                <a:gd name="T52" fmla="*/ 2147483647 w 225"/>
                <a:gd name="T53" fmla="*/ 2147483647 h 449"/>
                <a:gd name="T54" fmla="*/ 2147483647 w 225"/>
                <a:gd name="T55" fmla="*/ 2147483647 h 449"/>
                <a:gd name="T56" fmla="*/ 2147483647 w 225"/>
                <a:gd name="T57" fmla="*/ 2147483647 h 449"/>
                <a:gd name="T58" fmla="*/ 2147483647 w 225"/>
                <a:gd name="T59" fmla="*/ 2147483647 h 449"/>
                <a:gd name="T60" fmla="*/ 2147483647 w 225"/>
                <a:gd name="T61" fmla="*/ 2147483647 h 449"/>
                <a:gd name="T62" fmla="*/ 2147483647 w 225"/>
                <a:gd name="T63" fmla="*/ 2147483647 h 449"/>
                <a:gd name="T64" fmla="*/ 0 w 225"/>
                <a:gd name="T65" fmla="*/ 2147483647 h 449"/>
                <a:gd name="T66" fmla="*/ 0 w 225"/>
                <a:gd name="T67" fmla="*/ 0 h 4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5" h="449">
                  <a:moveTo>
                    <a:pt x="0" y="0"/>
                  </a:moveTo>
                  <a:lnTo>
                    <a:pt x="162" y="0"/>
                  </a:lnTo>
                  <a:lnTo>
                    <a:pt x="164" y="2"/>
                  </a:lnTo>
                  <a:lnTo>
                    <a:pt x="165" y="2"/>
                  </a:lnTo>
                  <a:lnTo>
                    <a:pt x="167" y="3"/>
                  </a:lnTo>
                  <a:lnTo>
                    <a:pt x="168" y="5"/>
                  </a:lnTo>
                  <a:lnTo>
                    <a:pt x="168" y="15"/>
                  </a:lnTo>
                  <a:lnTo>
                    <a:pt x="167" y="24"/>
                  </a:lnTo>
                  <a:lnTo>
                    <a:pt x="167" y="40"/>
                  </a:lnTo>
                  <a:lnTo>
                    <a:pt x="165" y="62"/>
                  </a:lnTo>
                  <a:lnTo>
                    <a:pt x="165" y="380"/>
                  </a:lnTo>
                  <a:lnTo>
                    <a:pt x="167" y="393"/>
                  </a:lnTo>
                  <a:lnTo>
                    <a:pt x="170" y="401"/>
                  </a:lnTo>
                  <a:lnTo>
                    <a:pt x="175" y="406"/>
                  </a:lnTo>
                  <a:lnTo>
                    <a:pt x="183" y="409"/>
                  </a:lnTo>
                  <a:lnTo>
                    <a:pt x="225" y="409"/>
                  </a:lnTo>
                  <a:lnTo>
                    <a:pt x="225" y="449"/>
                  </a:lnTo>
                  <a:lnTo>
                    <a:pt x="9" y="449"/>
                  </a:lnTo>
                  <a:lnTo>
                    <a:pt x="9" y="409"/>
                  </a:lnTo>
                  <a:lnTo>
                    <a:pt x="46" y="409"/>
                  </a:lnTo>
                  <a:lnTo>
                    <a:pt x="57" y="406"/>
                  </a:lnTo>
                  <a:lnTo>
                    <a:pt x="64" y="400"/>
                  </a:lnTo>
                  <a:lnTo>
                    <a:pt x="68" y="389"/>
                  </a:lnTo>
                  <a:lnTo>
                    <a:pt x="68" y="385"/>
                  </a:lnTo>
                  <a:lnTo>
                    <a:pt x="69" y="384"/>
                  </a:lnTo>
                  <a:lnTo>
                    <a:pt x="69" y="70"/>
                  </a:lnTo>
                  <a:lnTo>
                    <a:pt x="68" y="59"/>
                  </a:lnTo>
                  <a:lnTo>
                    <a:pt x="68" y="56"/>
                  </a:lnTo>
                  <a:lnTo>
                    <a:pt x="66" y="54"/>
                  </a:lnTo>
                  <a:lnTo>
                    <a:pt x="63" y="47"/>
                  </a:lnTo>
                  <a:lnTo>
                    <a:pt x="55"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9" name="Freeform 18"/>
            <p:cNvSpPr>
              <a:spLocks noEditPoints="1"/>
            </p:cNvSpPr>
            <p:nvPr userDrawn="1"/>
          </p:nvSpPr>
          <p:spPr bwMode="invGray">
            <a:xfrm>
              <a:off x="7359651" y="3381375"/>
              <a:ext cx="242888" cy="346075"/>
            </a:xfrm>
            <a:custGeom>
              <a:avLst/>
              <a:gdLst>
                <a:gd name="T0" fmla="*/ 2147483647 w 489"/>
                <a:gd name="T1" fmla="*/ 2147483647 h 699"/>
                <a:gd name="T2" fmla="*/ 2147483647 w 489"/>
                <a:gd name="T3" fmla="*/ 2147483647 h 699"/>
                <a:gd name="T4" fmla="*/ 2147483647 w 489"/>
                <a:gd name="T5" fmla="*/ 2147483647 h 699"/>
                <a:gd name="T6" fmla="*/ 2147483647 w 489"/>
                <a:gd name="T7" fmla="*/ 2147483647 h 699"/>
                <a:gd name="T8" fmla="*/ 2147483647 w 489"/>
                <a:gd name="T9" fmla="*/ 2147483647 h 699"/>
                <a:gd name="T10" fmla="*/ 2147483647 w 489"/>
                <a:gd name="T11" fmla="*/ 2147483647 h 699"/>
                <a:gd name="T12" fmla="*/ 2147483647 w 489"/>
                <a:gd name="T13" fmla="*/ 2147483647 h 699"/>
                <a:gd name="T14" fmla="*/ 2147483647 w 489"/>
                <a:gd name="T15" fmla="*/ 2147483647 h 699"/>
                <a:gd name="T16" fmla="*/ 2147483647 w 489"/>
                <a:gd name="T17" fmla="*/ 2147483647 h 699"/>
                <a:gd name="T18" fmla="*/ 2147483647 w 489"/>
                <a:gd name="T19" fmla="*/ 2147483647 h 699"/>
                <a:gd name="T20" fmla="*/ 2147483647 w 489"/>
                <a:gd name="T21" fmla="*/ 2147483647 h 699"/>
                <a:gd name="T22" fmla="*/ 2147483647 w 489"/>
                <a:gd name="T23" fmla="*/ 2147483647 h 699"/>
                <a:gd name="T24" fmla="*/ 2147483647 w 489"/>
                <a:gd name="T25" fmla="*/ 2147483647 h 699"/>
                <a:gd name="T26" fmla="*/ 2147483647 w 489"/>
                <a:gd name="T27" fmla="*/ 2147483647 h 699"/>
                <a:gd name="T28" fmla="*/ 2147483647 w 489"/>
                <a:gd name="T29" fmla="*/ 2147483647 h 699"/>
                <a:gd name="T30" fmla="*/ 2147483647 w 489"/>
                <a:gd name="T31" fmla="*/ 0 h 699"/>
                <a:gd name="T32" fmla="*/ 2147483647 w 489"/>
                <a:gd name="T33" fmla="*/ 2147483647 h 699"/>
                <a:gd name="T34" fmla="*/ 2147483647 w 489"/>
                <a:gd name="T35" fmla="*/ 2147483647 h 699"/>
                <a:gd name="T36" fmla="*/ 2147483647 w 489"/>
                <a:gd name="T37" fmla="*/ 2147483647 h 699"/>
                <a:gd name="T38" fmla="*/ 2147483647 w 489"/>
                <a:gd name="T39" fmla="*/ 2147483647 h 699"/>
                <a:gd name="T40" fmla="*/ 2147483647 w 489"/>
                <a:gd name="T41" fmla="*/ 2147483647 h 699"/>
                <a:gd name="T42" fmla="*/ 2147483647 w 489"/>
                <a:gd name="T43" fmla="*/ 2147483647 h 699"/>
                <a:gd name="T44" fmla="*/ 2147483647 w 489"/>
                <a:gd name="T45" fmla="*/ 2147483647 h 699"/>
                <a:gd name="T46" fmla="*/ 2147483647 w 489"/>
                <a:gd name="T47" fmla="*/ 2147483647 h 699"/>
                <a:gd name="T48" fmla="*/ 2147483647 w 489"/>
                <a:gd name="T49" fmla="*/ 2147483647 h 699"/>
                <a:gd name="T50" fmla="*/ 2147483647 w 489"/>
                <a:gd name="T51" fmla="*/ 2147483647 h 699"/>
                <a:gd name="T52" fmla="*/ 2147483647 w 489"/>
                <a:gd name="T53" fmla="*/ 2147483647 h 699"/>
                <a:gd name="T54" fmla="*/ 2147483647 w 489"/>
                <a:gd name="T55" fmla="*/ 2147483647 h 699"/>
                <a:gd name="T56" fmla="*/ 2147483647 w 489"/>
                <a:gd name="T57" fmla="*/ 2147483647 h 699"/>
                <a:gd name="T58" fmla="*/ 2147483647 w 489"/>
                <a:gd name="T59" fmla="*/ 2147483647 h 699"/>
                <a:gd name="T60" fmla="*/ 2147483647 w 489"/>
                <a:gd name="T61" fmla="*/ 2147483647 h 699"/>
                <a:gd name="T62" fmla="*/ 2147483647 w 489"/>
                <a:gd name="T63" fmla="*/ 2147483647 h 699"/>
                <a:gd name="T64" fmla="*/ 2147483647 w 489"/>
                <a:gd name="T65" fmla="*/ 2147483647 h 699"/>
                <a:gd name="T66" fmla="*/ 2147483647 w 489"/>
                <a:gd name="T67" fmla="*/ 2147483647 h 699"/>
                <a:gd name="T68" fmla="*/ 0 w 489"/>
                <a:gd name="T69" fmla="*/ 2147483647 h 699"/>
                <a:gd name="T70" fmla="*/ 2147483647 w 489"/>
                <a:gd name="T71" fmla="*/ 2147483647 h 699"/>
                <a:gd name="T72" fmla="*/ 2147483647 w 489"/>
                <a:gd name="T73" fmla="*/ 2147483647 h 699"/>
                <a:gd name="T74" fmla="*/ 2147483647 w 489"/>
                <a:gd name="T75" fmla="*/ 2147483647 h 699"/>
                <a:gd name="T76" fmla="*/ 2147483647 w 489"/>
                <a:gd name="T77" fmla="*/ 2147483647 h 699"/>
                <a:gd name="T78" fmla="*/ 2147483647 w 489"/>
                <a:gd name="T79" fmla="*/ 2147483647 h 699"/>
                <a:gd name="T80" fmla="*/ 2147483647 w 489"/>
                <a:gd name="T81" fmla="*/ 2147483647 h 699"/>
                <a:gd name="T82" fmla="*/ 2147483647 w 489"/>
                <a:gd name="T83" fmla="*/ 2147483647 h 699"/>
                <a:gd name="T84" fmla="*/ 2147483647 w 489"/>
                <a:gd name="T85" fmla="*/ 2147483647 h 699"/>
                <a:gd name="T86" fmla="*/ 2147483647 w 489"/>
                <a:gd name="T87" fmla="*/ 2147483647 h 699"/>
                <a:gd name="T88" fmla="*/ 2147483647 w 489"/>
                <a:gd name="T89" fmla="*/ 2147483647 h 699"/>
                <a:gd name="T90" fmla="*/ 2147483647 w 489"/>
                <a:gd name="T91" fmla="*/ 2147483647 h 699"/>
                <a:gd name="T92" fmla="*/ 2147483647 w 489"/>
                <a:gd name="T93" fmla="*/ 0 h 6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89" h="699">
                  <a:moveTo>
                    <a:pt x="249" y="265"/>
                  </a:moveTo>
                  <a:lnTo>
                    <a:pt x="217" y="268"/>
                  </a:lnTo>
                  <a:lnTo>
                    <a:pt x="190" y="274"/>
                  </a:lnTo>
                  <a:lnTo>
                    <a:pt x="165" y="286"/>
                  </a:lnTo>
                  <a:lnTo>
                    <a:pt x="146" y="302"/>
                  </a:lnTo>
                  <a:lnTo>
                    <a:pt x="130" y="323"/>
                  </a:lnTo>
                  <a:lnTo>
                    <a:pt x="118" y="350"/>
                  </a:lnTo>
                  <a:lnTo>
                    <a:pt x="109" y="380"/>
                  </a:lnTo>
                  <a:lnTo>
                    <a:pt x="103" y="416"/>
                  </a:lnTo>
                  <a:lnTo>
                    <a:pt x="102" y="458"/>
                  </a:lnTo>
                  <a:lnTo>
                    <a:pt x="104" y="499"/>
                  </a:lnTo>
                  <a:lnTo>
                    <a:pt x="109" y="535"/>
                  </a:lnTo>
                  <a:lnTo>
                    <a:pt x="120" y="564"/>
                  </a:lnTo>
                  <a:lnTo>
                    <a:pt x="134" y="589"/>
                  </a:lnTo>
                  <a:lnTo>
                    <a:pt x="152" y="607"/>
                  </a:lnTo>
                  <a:lnTo>
                    <a:pt x="174" y="619"/>
                  </a:lnTo>
                  <a:lnTo>
                    <a:pt x="201" y="628"/>
                  </a:lnTo>
                  <a:lnTo>
                    <a:pt x="231" y="630"/>
                  </a:lnTo>
                  <a:lnTo>
                    <a:pt x="257" y="629"/>
                  </a:lnTo>
                  <a:lnTo>
                    <a:pt x="279" y="624"/>
                  </a:lnTo>
                  <a:lnTo>
                    <a:pt x="296" y="618"/>
                  </a:lnTo>
                  <a:lnTo>
                    <a:pt x="312" y="612"/>
                  </a:lnTo>
                  <a:lnTo>
                    <a:pt x="326" y="606"/>
                  </a:lnTo>
                  <a:lnTo>
                    <a:pt x="329" y="605"/>
                  </a:lnTo>
                  <a:lnTo>
                    <a:pt x="332" y="602"/>
                  </a:lnTo>
                  <a:lnTo>
                    <a:pt x="332" y="297"/>
                  </a:lnTo>
                  <a:lnTo>
                    <a:pt x="315" y="282"/>
                  </a:lnTo>
                  <a:lnTo>
                    <a:pt x="294" y="273"/>
                  </a:lnTo>
                  <a:lnTo>
                    <a:pt x="272" y="268"/>
                  </a:lnTo>
                  <a:lnTo>
                    <a:pt x="249" y="265"/>
                  </a:lnTo>
                  <a:close/>
                  <a:moveTo>
                    <a:pt x="261" y="0"/>
                  </a:moveTo>
                  <a:lnTo>
                    <a:pt x="425" y="0"/>
                  </a:lnTo>
                  <a:lnTo>
                    <a:pt x="427" y="2"/>
                  </a:lnTo>
                  <a:lnTo>
                    <a:pt x="432" y="7"/>
                  </a:lnTo>
                  <a:lnTo>
                    <a:pt x="432" y="13"/>
                  </a:lnTo>
                  <a:lnTo>
                    <a:pt x="431" y="14"/>
                  </a:lnTo>
                  <a:lnTo>
                    <a:pt x="431" y="18"/>
                  </a:lnTo>
                  <a:lnTo>
                    <a:pt x="430" y="30"/>
                  </a:lnTo>
                  <a:lnTo>
                    <a:pt x="430" y="51"/>
                  </a:lnTo>
                  <a:lnTo>
                    <a:pt x="429" y="79"/>
                  </a:lnTo>
                  <a:lnTo>
                    <a:pt x="429" y="589"/>
                  </a:lnTo>
                  <a:lnTo>
                    <a:pt x="430" y="608"/>
                  </a:lnTo>
                  <a:lnTo>
                    <a:pt x="431" y="623"/>
                  </a:lnTo>
                  <a:lnTo>
                    <a:pt x="435" y="632"/>
                  </a:lnTo>
                  <a:lnTo>
                    <a:pt x="440" y="637"/>
                  </a:lnTo>
                  <a:lnTo>
                    <a:pt x="446" y="639"/>
                  </a:lnTo>
                  <a:lnTo>
                    <a:pt x="464" y="639"/>
                  </a:lnTo>
                  <a:lnTo>
                    <a:pt x="474" y="640"/>
                  </a:lnTo>
                  <a:lnTo>
                    <a:pt x="489" y="640"/>
                  </a:lnTo>
                  <a:lnTo>
                    <a:pt x="489" y="687"/>
                  </a:lnTo>
                  <a:lnTo>
                    <a:pt x="340" y="687"/>
                  </a:lnTo>
                  <a:lnTo>
                    <a:pt x="337" y="678"/>
                  </a:lnTo>
                  <a:lnTo>
                    <a:pt x="337" y="648"/>
                  </a:lnTo>
                  <a:lnTo>
                    <a:pt x="313" y="662"/>
                  </a:lnTo>
                  <a:lnTo>
                    <a:pt x="285" y="677"/>
                  </a:lnTo>
                  <a:lnTo>
                    <a:pt x="253" y="688"/>
                  </a:lnTo>
                  <a:lnTo>
                    <a:pt x="219" y="697"/>
                  </a:lnTo>
                  <a:lnTo>
                    <a:pt x="182" y="699"/>
                  </a:lnTo>
                  <a:lnTo>
                    <a:pt x="162" y="698"/>
                  </a:lnTo>
                  <a:lnTo>
                    <a:pt x="140" y="694"/>
                  </a:lnTo>
                  <a:lnTo>
                    <a:pt x="119" y="687"/>
                  </a:lnTo>
                  <a:lnTo>
                    <a:pt x="98" y="676"/>
                  </a:lnTo>
                  <a:lnTo>
                    <a:pt x="78" y="662"/>
                  </a:lnTo>
                  <a:lnTo>
                    <a:pt x="60" y="646"/>
                  </a:lnTo>
                  <a:lnTo>
                    <a:pt x="43" y="625"/>
                  </a:lnTo>
                  <a:lnTo>
                    <a:pt x="28" y="601"/>
                  </a:lnTo>
                  <a:lnTo>
                    <a:pt x="17" y="573"/>
                  </a:lnTo>
                  <a:lnTo>
                    <a:pt x="7" y="540"/>
                  </a:lnTo>
                  <a:lnTo>
                    <a:pt x="3" y="503"/>
                  </a:lnTo>
                  <a:lnTo>
                    <a:pt x="0" y="461"/>
                  </a:lnTo>
                  <a:lnTo>
                    <a:pt x="3" y="422"/>
                  </a:lnTo>
                  <a:lnTo>
                    <a:pt x="9" y="385"/>
                  </a:lnTo>
                  <a:lnTo>
                    <a:pt x="20" y="353"/>
                  </a:lnTo>
                  <a:lnTo>
                    <a:pt x="33" y="325"/>
                  </a:lnTo>
                  <a:lnTo>
                    <a:pt x="50" y="301"/>
                  </a:lnTo>
                  <a:lnTo>
                    <a:pt x="70" y="280"/>
                  </a:lnTo>
                  <a:lnTo>
                    <a:pt x="92" y="262"/>
                  </a:lnTo>
                  <a:lnTo>
                    <a:pt x="116" y="247"/>
                  </a:lnTo>
                  <a:lnTo>
                    <a:pt x="142" y="235"/>
                  </a:lnTo>
                  <a:lnTo>
                    <a:pt x="170" y="226"/>
                  </a:lnTo>
                  <a:lnTo>
                    <a:pt x="197" y="220"/>
                  </a:lnTo>
                  <a:lnTo>
                    <a:pt x="227" y="216"/>
                  </a:lnTo>
                  <a:lnTo>
                    <a:pt x="255" y="215"/>
                  </a:lnTo>
                  <a:lnTo>
                    <a:pt x="282" y="216"/>
                  </a:lnTo>
                  <a:lnTo>
                    <a:pt x="304" y="217"/>
                  </a:lnTo>
                  <a:lnTo>
                    <a:pt x="334" y="224"/>
                  </a:lnTo>
                  <a:lnTo>
                    <a:pt x="334" y="80"/>
                  </a:lnTo>
                  <a:lnTo>
                    <a:pt x="332" y="67"/>
                  </a:lnTo>
                  <a:lnTo>
                    <a:pt x="329" y="57"/>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50" name="Freeform 19"/>
            <p:cNvSpPr>
              <a:spLocks noEditPoints="1"/>
            </p:cNvSpPr>
            <p:nvPr userDrawn="1"/>
          </p:nvSpPr>
          <p:spPr bwMode="invGray">
            <a:xfrm>
              <a:off x="8564563" y="3381375"/>
              <a:ext cx="241300" cy="346075"/>
            </a:xfrm>
            <a:custGeom>
              <a:avLst/>
              <a:gdLst>
                <a:gd name="T0" fmla="*/ 2147483647 w 488"/>
                <a:gd name="T1" fmla="*/ 2147483647 h 699"/>
                <a:gd name="T2" fmla="*/ 2147483647 w 488"/>
                <a:gd name="T3" fmla="*/ 2147483647 h 699"/>
                <a:gd name="T4" fmla="*/ 2147483647 w 488"/>
                <a:gd name="T5" fmla="*/ 2147483647 h 699"/>
                <a:gd name="T6" fmla="*/ 2147483647 w 488"/>
                <a:gd name="T7" fmla="*/ 2147483647 h 699"/>
                <a:gd name="T8" fmla="*/ 2147483647 w 488"/>
                <a:gd name="T9" fmla="*/ 2147483647 h 699"/>
                <a:gd name="T10" fmla="*/ 2147483647 w 488"/>
                <a:gd name="T11" fmla="*/ 2147483647 h 699"/>
                <a:gd name="T12" fmla="*/ 2147483647 w 488"/>
                <a:gd name="T13" fmla="*/ 2147483647 h 699"/>
                <a:gd name="T14" fmla="*/ 2147483647 w 488"/>
                <a:gd name="T15" fmla="*/ 2147483647 h 699"/>
                <a:gd name="T16" fmla="*/ 2147483647 w 488"/>
                <a:gd name="T17" fmla="*/ 2147483647 h 699"/>
                <a:gd name="T18" fmla="*/ 2147483647 w 488"/>
                <a:gd name="T19" fmla="*/ 2147483647 h 699"/>
                <a:gd name="T20" fmla="*/ 2147483647 w 488"/>
                <a:gd name="T21" fmla="*/ 2147483647 h 699"/>
                <a:gd name="T22" fmla="*/ 2147483647 w 488"/>
                <a:gd name="T23" fmla="*/ 2147483647 h 699"/>
                <a:gd name="T24" fmla="*/ 2147483647 w 488"/>
                <a:gd name="T25" fmla="*/ 2147483647 h 699"/>
                <a:gd name="T26" fmla="*/ 2147483647 w 488"/>
                <a:gd name="T27" fmla="*/ 2147483647 h 699"/>
                <a:gd name="T28" fmla="*/ 2147483647 w 488"/>
                <a:gd name="T29" fmla="*/ 2147483647 h 699"/>
                <a:gd name="T30" fmla="*/ 2147483647 w 488"/>
                <a:gd name="T31" fmla="*/ 0 h 699"/>
                <a:gd name="T32" fmla="*/ 2147483647 w 488"/>
                <a:gd name="T33" fmla="*/ 2147483647 h 699"/>
                <a:gd name="T34" fmla="*/ 2147483647 w 488"/>
                <a:gd name="T35" fmla="*/ 2147483647 h 699"/>
                <a:gd name="T36" fmla="*/ 2147483647 w 488"/>
                <a:gd name="T37" fmla="*/ 2147483647 h 699"/>
                <a:gd name="T38" fmla="*/ 2147483647 w 488"/>
                <a:gd name="T39" fmla="*/ 2147483647 h 699"/>
                <a:gd name="T40" fmla="*/ 2147483647 w 488"/>
                <a:gd name="T41" fmla="*/ 2147483647 h 699"/>
                <a:gd name="T42" fmla="*/ 2147483647 w 488"/>
                <a:gd name="T43" fmla="*/ 2147483647 h 699"/>
                <a:gd name="T44" fmla="*/ 2147483647 w 488"/>
                <a:gd name="T45" fmla="*/ 2147483647 h 699"/>
                <a:gd name="T46" fmla="*/ 2147483647 w 488"/>
                <a:gd name="T47" fmla="*/ 2147483647 h 699"/>
                <a:gd name="T48" fmla="*/ 2147483647 w 488"/>
                <a:gd name="T49" fmla="*/ 2147483647 h 699"/>
                <a:gd name="T50" fmla="*/ 2147483647 w 488"/>
                <a:gd name="T51" fmla="*/ 2147483647 h 699"/>
                <a:gd name="T52" fmla="*/ 2147483647 w 488"/>
                <a:gd name="T53" fmla="*/ 2147483647 h 699"/>
                <a:gd name="T54" fmla="*/ 2147483647 w 488"/>
                <a:gd name="T55" fmla="*/ 2147483647 h 699"/>
                <a:gd name="T56" fmla="*/ 2147483647 w 488"/>
                <a:gd name="T57" fmla="*/ 2147483647 h 699"/>
                <a:gd name="T58" fmla="*/ 2147483647 w 488"/>
                <a:gd name="T59" fmla="*/ 2147483647 h 699"/>
                <a:gd name="T60" fmla="*/ 2147483647 w 488"/>
                <a:gd name="T61" fmla="*/ 2147483647 h 699"/>
                <a:gd name="T62" fmla="*/ 2147483647 w 488"/>
                <a:gd name="T63" fmla="*/ 2147483647 h 699"/>
                <a:gd name="T64" fmla="*/ 2147483647 w 488"/>
                <a:gd name="T65" fmla="*/ 2147483647 h 699"/>
                <a:gd name="T66" fmla="*/ 2147483647 w 488"/>
                <a:gd name="T67" fmla="*/ 2147483647 h 699"/>
                <a:gd name="T68" fmla="*/ 2147483647 w 488"/>
                <a:gd name="T69" fmla="*/ 2147483647 h 699"/>
                <a:gd name="T70" fmla="*/ 0 w 488"/>
                <a:gd name="T71" fmla="*/ 2147483647 h 699"/>
                <a:gd name="T72" fmla="*/ 2147483647 w 488"/>
                <a:gd name="T73" fmla="*/ 2147483647 h 699"/>
                <a:gd name="T74" fmla="*/ 2147483647 w 488"/>
                <a:gd name="T75" fmla="*/ 2147483647 h 699"/>
                <a:gd name="T76" fmla="*/ 2147483647 w 488"/>
                <a:gd name="T77" fmla="*/ 2147483647 h 699"/>
                <a:gd name="T78" fmla="*/ 2147483647 w 488"/>
                <a:gd name="T79" fmla="*/ 2147483647 h 699"/>
                <a:gd name="T80" fmla="*/ 2147483647 w 488"/>
                <a:gd name="T81" fmla="*/ 2147483647 h 699"/>
                <a:gd name="T82" fmla="*/ 2147483647 w 488"/>
                <a:gd name="T83" fmla="*/ 2147483647 h 699"/>
                <a:gd name="T84" fmla="*/ 2147483647 w 488"/>
                <a:gd name="T85" fmla="*/ 2147483647 h 699"/>
                <a:gd name="T86" fmla="*/ 2147483647 w 488"/>
                <a:gd name="T87" fmla="*/ 2147483647 h 699"/>
                <a:gd name="T88" fmla="*/ 2147483647 w 488"/>
                <a:gd name="T89" fmla="*/ 2147483647 h 699"/>
                <a:gd name="T90" fmla="*/ 2147483647 w 488"/>
                <a:gd name="T91" fmla="*/ 2147483647 h 699"/>
                <a:gd name="T92" fmla="*/ 2147483647 w 488"/>
                <a:gd name="T93" fmla="*/ 2147483647 h 699"/>
                <a:gd name="T94" fmla="*/ 2147483647 w 488"/>
                <a:gd name="T95" fmla="*/ 2147483647 h 69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488" h="699">
                  <a:moveTo>
                    <a:pt x="248" y="265"/>
                  </a:moveTo>
                  <a:lnTo>
                    <a:pt x="217" y="268"/>
                  </a:lnTo>
                  <a:lnTo>
                    <a:pt x="190" y="274"/>
                  </a:lnTo>
                  <a:lnTo>
                    <a:pt x="165" y="286"/>
                  </a:lnTo>
                  <a:lnTo>
                    <a:pt x="146" y="302"/>
                  </a:lnTo>
                  <a:lnTo>
                    <a:pt x="130" y="323"/>
                  </a:lnTo>
                  <a:lnTo>
                    <a:pt x="117" y="350"/>
                  </a:lnTo>
                  <a:lnTo>
                    <a:pt x="109" y="380"/>
                  </a:lnTo>
                  <a:lnTo>
                    <a:pt x="103" y="416"/>
                  </a:lnTo>
                  <a:lnTo>
                    <a:pt x="101" y="458"/>
                  </a:lnTo>
                  <a:lnTo>
                    <a:pt x="104" y="499"/>
                  </a:lnTo>
                  <a:lnTo>
                    <a:pt x="109" y="535"/>
                  </a:lnTo>
                  <a:lnTo>
                    <a:pt x="119" y="564"/>
                  </a:lnTo>
                  <a:lnTo>
                    <a:pt x="133" y="589"/>
                  </a:lnTo>
                  <a:lnTo>
                    <a:pt x="150" y="607"/>
                  </a:lnTo>
                  <a:lnTo>
                    <a:pt x="174" y="619"/>
                  </a:lnTo>
                  <a:lnTo>
                    <a:pt x="199" y="628"/>
                  </a:lnTo>
                  <a:lnTo>
                    <a:pt x="231" y="630"/>
                  </a:lnTo>
                  <a:lnTo>
                    <a:pt x="257" y="629"/>
                  </a:lnTo>
                  <a:lnTo>
                    <a:pt x="279" y="624"/>
                  </a:lnTo>
                  <a:lnTo>
                    <a:pt x="296" y="618"/>
                  </a:lnTo>
                  <a:lnTo>
                    <a:pt x="312" y="612"/>
                  </a:lnTo>
                  <a:lnTo>
                    <a:pt x="326" y="606"/>
                  </a:lnTo>
                  <a:lnTo>
                    <a:pt x="329" y="605"/>
                  </a:lnTo>
                  <a:lnTo>
                    <a:pt x="332" y="602"/>
                  </a:lnTo>
                  <a:lnTo>
                    <a:pt x="332" y="297"/>
                  </a:lnTo>
                  <a:lnTo>
                    <a:pt x="313" y="282"/>
                  </a:lnTo>
                  <a:lnTo>
                    <a:pt x="294" y="273"/>
                  </a:lnTo>
                  <a:lnTo>
                    <a:pt x="272" y="268"/>
                  </a:lnTo>
                  <a:lnTo>
                    <a:pt x="248" y="265"/>
                  </a:lnTo>
                  <a:close/>
                  <a:moveTo>
                    <a:pt x="261" y="0"/>
                  </a:moveTo>
                  <a:lnTo>
                    <a:pt x="425" y="0"/>
                  </a:lnTo>
                  <a:lnTo>
                    <a:pt x="427" y="2"/>
                  </a:lnTo>
                  <a:lnTo>
                    <a:pt x="430" y="4"/>
                  </a:lnTo>
                  <a:lnTo>
                    <a:pt x="431" y="7"/>
                  </a:lnTo>
                  <a:lnTo>
                    <a:pt x="432" y="10"/>
                  </a:lnTo>
                  <a:lnTo>
                    <a:pt x="432" y="13"/>
                  </a:lnTo>
                  <a:lnTo>
                    <a:pt x="431" y="14"/>
                  </a:lnTo>
                  <a:lnTo>
                    <a:pt x="431" y="18"/>
                  </a:lnTo>
                  <a:lnTo>
                    <a:pt x="430" y="30"/>
                  </a:lnTo>
                  <a:lnTo>
                    <a:pt x="430" y="51"/>
                  </a:lnTo>
                  <a:lnTo>
                    <a:pt x="428" y="79"/>
                  </a:lnTo>
                  <a:lnTo>
                    <a:pt x="428" y="589"/>
                  </a:lnTo>
                  <a:lnTo>
                    <a:pt x="430" y="608"/>
                  </a:lnTo>
                  <a:lnTo>
                    <a:pt x="431" y="623"/>
                  </a:lnTo>
                  <a:lnTo>
                    <a:pt x="434" y="632"/>
                  </a:lnTo>
                  <a:lnTo>
                    <a:pt x="439" y="637"/>
                  </a:lnTo>
                  <a:lnTo>
                    <a:pt x="445" y="639"/>
                  </a:lnTo>
                  <a:lnTo>
                    <a:pt x="464" y="639"/>
                  </a:lnTo>
                  <a:lnTo>
                    <a:pt x="474" y="640"/>
                  </a:lnTo>
                  <a:lnTo>
                    <a:pt x="488" y="640"/>
                  </a:lnTo>
                  <a:lnTo>
                    <a:pt x="488" y="687"/>
                  </a:lnTo>
                  <a:lnTo>
                    <a:pt x="340" y="687"/>
                  </a:lnTo>
                  <a:lnTo>
                    <a:pt x="337" y="678"/>
                  </a:lnTo>
                  <a:lnTo>
                    <a:pt x="337" y="648"/>
                  </a:lnTo>
                  <a:lnTo>
                    <a:pt x="313" y="662"/>
                  </a:lnTo>
                  <a:lnTo>
                    <a:pt x="285" y="677"/>
                  </a:lnTo>
                  <a:lnTo>
                    <a:pt x="253" y="688"/>
                  </a:lnTo>
                  <a:lnTo>
                    <a:pt x="219" y="697"/>
                  </a:lnTo>
                  <a:lnTo>
                    <a:pt x="182" y="699"/>
                  </a:lnTo>
                  <a:lnTo>
                    <a:pt x="161" y="698"/>
                  </a:lnTo>
                  <a:lnTo>
                    <a:pt x="139" y="694"/>
                  </a:lnTo>
                  <a:lnTo>
                    <a:pt x="119" y="687"/>
                  </a:lnTo>
                  <a:lnTo>
                    <a:pt x="98" y="676"/>
                  </a:lnTo>
                  <a:lnTo>
                    <a:pt x="78" y="662"/>
                  </a:lnTo>
                  <a:lnTo>
                    <a:pt x="60" y="646"/>
                  </a:lnTo>
                  <a:lnTo>
                    <a:pt x="43" y="625"/>
                  </a:lnTo>
                  <a:lnTo>
                    <a:pt x="28" y="601"/>
                  </a:lnTo>
                  <a:lnTo>
                    <a:pt x="17" y="573"/>
                  </a:lnTo>
                  <a:lnTo>
                    <a:pt x="7" y="540"/>
                  </a:lnTo>
                  <a:lnTo>
                    <a:pt x="2" y="503"/>
                  </a:lnTo>
                  <a:lnTo>
                    <a:pt x="0" y="461"/>
                  </a:lnTo>
                  <a:lnTo>
                    <a:pt x="2" y="422"/>
                  </a:lnTo>
                  <a:lnTo>
                    <a:pt x="8" y="385"/>
                  </a:lnTo>
                  <a:lnTo>
                    <a:pt x="19" y="353"/>
                  </a:lnTo>
                  <a:lnTo>
                    <a:pt x="33" y="325"/>
                  </a:lnTo>
                  <a:lnTo>
                    <a:pt x="50" y="301"/>
                  </a:lnTo>
                  <a:lnTo>
                    <a:pt x="70" y="280"/>
                  </a:lnTo>
                  <a:lnTo>
                    <a:pt x="92" y="262"/>
                  </a:lnTo>
                  <a:lnTo>
                    <a:pt x="116" y="247"/>
                  </a:lnTo>
                  <a:lnTo>
                    <a:pt x="142" y="235"/>
                  </a:lnTo>
                  <a:lnTo>
                    <a:pt x="170" y="226"/>
                  </a:lnTo>
                  <a:lnTo>
                    <a:pt x="197" y="220"/>
                  </a:lnTo>
                  <a:lnTo>
                    <a:pt x="226" y="216"/>
                  </a:lnTo>
                  <a:lnTo>
                    <a:pt x="254" y="215"/>
                  </a:lnTo>
                  <a:lnTo>
                    <a:pt x="281" y="216"/>
                  </a:lnTo>
                  <a:lnTo>
                    <a:pt x="303" y="217"/>
                  </a:lnTo>
                  <a:lnTo>
                    <a:pt x="334" y="224"/>
                  </a:lnTo>
                  <a:lnTo>
                    <a:pt x="334" y="80"/>
                  </a:lnTo>
                  <a:lnTo>
                    <a:pt x="332" y="67"/>
                  </a:lnTo>
                  <a:lnTo>
                    <a:pt x="328" y="57"/>
                  </a:lnTo>
                  <a:lnTo>
                    <a:pt x="328" y="56"/>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51" name="Freeform 20"/>
            <p:cNvSpPr>
              <a:spLocks noEditPoints="1"/>
            </p:cNvSpPr>
            <p:nvPr userDrawn="1"/>
          </p:nvSpPr>
          <p:spPr bwMode="invGray">
            <a:xfrm>
              <a:off x="7659688" y="3375025"/>
              <a:ext cx="282575" cy="350837"/>
            </a:xfrm>
            <a:custGeom>
              <a:avLst/>
              <a:gdLst>
                <a:gd name="T0" fmla="*/ 2147483647 w 570"/>
                <a:gd name="T1" fmla="*/ 2147483647 h 710"/>
                <a:gd name="T2" fmla="*/ 2147483647 w 570"/>
                <a:gd name="T3" fmla="*/ 2147483647 h 710"/>
                <a:gd name="T4" fmla="*/ 2147483647 w 570"/>
                <a:gd name="T5" fmla="*/ 2147483647 h 710"/>
                <a:gd name="T6" fmla="*/ 2147483647 w 570"/>
                <a:gd name="T7" fmla="*/ 2147483647 h 710"/>
                <a:gd name="T8" fmla="*/ 2147483647 w 570"/>
                <a:gd name="T9" fmla="*/ 2147483647 h 710"/>
                <a:gd name="T10" fmla="*/ 2147483647 w 570"/>
                <a:gd name="T11" fmla="*/ 2147483647 h 710"/>
                <a:gd name="T12" fmla="*/ 2147483647 w 570"/>
                <a:gd name="T13" fmla="*/ 2147483647 h 710"/>
                <a:gd name="T14" fmla="*/ 2147483647 w 570"/>
                <a:gd name="T15" fmla="*/ 2147483647 h 710"/>
                <a:gd name="T16" fmla="*/ 2147483647 w 570"/>
                <a:gd name="T17" fmla="*/ 2147483647 h 710"/>
                <a:gd name="T18" fmla="*/ 2147483647 w 570"/>
                <a:gd name="T19" fmla="*/ 2147483647 h 710"/>
                <a:gd name="T20" fmla="*/ 2147483647 w 570"/>
                <a:gd name="T21" fmla="*/ 2147483647 h 710"/>
                <a:gd name="T22" fmla="*/ 2147483647 w 570"/>
                <a:gd name="T23" fmla="*/ 2147483647 h 710"/>
                <a:gd name="T24" fmla="*/ 2147483647 w 570"/>
                <a:gd name="T25" fmla="*/ 2147483647 h 710"/>
                <a:gd name="T26" fmla="*/ 2147483647 w 570"/>
                <a:gd name="T27" fmla="*/ 2147483647 h 710"/>
                <a:gd name="T28" fmla="*/ 2147483647 w 570"/>
                <a:gd name="T29" fmla="*/ 2147483647 h 710"/>
                <a:gd name="T30" fmla="*/ 2147483647 w 570"/>
                <a:gd name="T31" fmla="*/ 2147483647 h 710"/>
                <a:gd name="T32" fmla="*/ 2147483647 w 570"/>
                <a:gd name="T33" fmla="*/ 2147483647 h 710"/>
                <a:gd name="T34" fmla="*/ 2147483647 w 570"/>
                <a:gd name="T35" fmla="*/ 2147483647 h 710"/>
                <a:gd name="T36" fmla="*/ 2147483647 w 570"/>
                <a:gd name="T37" fmla="*/ 2147483647 h 710"/>
                <a:gd name="T38" fmla="*/ 2147483647 w 570"/>
                <a:gd name="T39" fmla="*/ 2147483647 h 710"/>
                <a:gd name="T40" fmla="*/ 2147483647 w 570"/>
                <a:gd name="T41" fmla="*/ 2147483647 h 710"/>
                <a:gd name="T42" fmla="*/ 2147483647 w 570"/>
                <a:gd name="T43" fmla="*/ 0 h 710"/>
                <a:gd name="T44" fmla="*/ 2147483647 w 570"/>
                <a:gd name="T45" fmla="*/ 2147483647 h 710"/>
                <a:gd name="T46" fmla="*/ 2147483647 w 570"/>
                <a:gd name="T47" fmla="*/ 2147483647 h 710"/>
                <a:gd name="T48" fmla="*/ 2147483647 w 570"/>
                <a:gd name="T49" fmla="*/ 2147483647 h 710"/>
                <a:gd name="T50" fmla="*/ 2147483647 w 570"/>
                <a:gd name="T51" fmla="*/ 2147483647 h 710"/>
                <a:gd name="T52" fmla="*/ 2147483647 w 570"/>
                <a:gd name="T53" fmla="*/ 2147483647 h 710"/>
                <a:gd name="T54" fmla="*/ 2147483647 w 570"/>
                <a:gd name="T55" fmla="*/ 2147483647 h 710"/>
                <a:gd name="T56" fmla="*/ 2147483647 w 570"/>
                <a:gd name="T57" fmla="*/ 2147483647 h 710"/>
                <a:gd name="T58" fmla="*/ 2147483647 w 570"/>
                <a:gd name="T59" fmla="*/ 2147483647 h 710"/>
                <a:gd name="T60" fmla="*/ 2147483647 w 570"/>
                <a:gd name="T61" fmla="*/ 2147483647 h 710"/>
                <a:gd name="T62" fmla="*/ 2147483647 w 570"/>
                <a:gd name="T63" fmla="*/ 2147483647 h 710"/>
                <a:gd name="T64" fmla="*/ 2147483647 w 570"/>
                <a:gd name="T65" fmla="*/ 2147483647 h 710"/>
                <a:gd name="T66" fmla="*/ 2147483647 w 570"/>
                <a:gd name="T67" fmla="*/ 2147483647 h 710"/>
                <a:gd name="T68" fmla="*/ 2147483647 w 570"/>
                <a:gd name="T69" fmla="*/ 2147483647 h 710"/>
                <a:gd name="T70" fmla="*/ 2147483647 w 570"/>
                <a:gd name="T71" fmla="*/ 2147483647 h 710"/>
                <a:gd name="T72" fmla="*/ 2147483647 w 570"/>
                <a:gd name="T73" fmla="*/ 2147483647 h 710"/>
                <a:gd name="T74" fmla="*/ 2147483647 w 570"/>
                <a:gd name="T75" fmla="*/ 2147483647 h 710"/>
                <a:gd name="T76" fmla="*/ 2147483647 w 570"/>
                <a:gd name="T77" fmla="*/ 2147483647 h 710"/>
                <a:gd name="T78" fmla="*/ 2147483647 w 570"/>
                <a:gd name="T79" fmla="*/ 2147483647 h 710"/>
                <a:gd name="T80" fmla="*/ 2147483647 w 570"/>
                <a:gd name="T81" fmla="*/ 2147483647 h 710"/>
                <a:gd name="T82" fmla="*/ 2147483647 w 570"/>
                <a:gd name="T83" fmla="*/ 2147483647 h 710"/>
                <a:gd name="T84" fmla="*/ 2147483647 w 570"/>
                <a:gd name="T85" fmla="*/ 2147483647 h 710"/>
                <a:gd name="T86" fmla="*/ 2147483647 w 570"/>
                <a:gd name="T87" fmla="*/ 2147483647 h 710"/>
                <a:gd name="T88" fmla="*/ 2147483647 w 570"/>
                <a:gd name="T89" fmla="*/ 2147483647 h 710"/>
                <a:gd name="T90" fmla="*/ 2147483647 w 570"/>
                <a:gd name="T91" fmla="*/ 2147483647 h 710"/>
                <a:gd name="T92" fmla="*/ 2147483647 w 570"/>
                <a:gd name="T93" fmla="*/ 2147483647 h 710"/>
                <a:gd name="T94" fmla="*/ 2147483647 w 570"/>
                <a:gd name="T95" fmla="*/ 2147483647 h 710"/>
                <a:gd name="T96" fmla="*/ 2147483647 w 570"/>
                <a:gd name="T97" fmla="*/ 2147483647 h 710"/>
                <a:gd name="T98" fmla="*/ 2147483647 w 570"/>
                <a:gd name="T99" fmla="*/ 2147483647 h 710"/>
                <a:gd name="T100" fmla="*/ 2147483647 w 570"/>
                <a:gd name="T101" fmla="*/ 2147483647 h 710"/>
                <a:gd name="T102" fmla="*/ 2147483647 w 570"/>
                <a:gd name="T103" fmla="*/ 2147483647 h 710"/>
                <a:gd name="T104" fmla="*/ 2147483647 w 570"/>
                <a:gd name="T105" fmla="*/ 2147483647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grpSp>
    </p:spTree>
    <p:extLst>
      <p:ext uri="{BB962C8B-B14F-4D97-AF65-F5344CB8AC3E}">
        <p14:creationId xmlns:p14="http://schemas.microsoft.com/office/powerpoint/2010/main" val="342999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hankyou Bird&amp;BirdATM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82965" y="682227"/>
            <a:ext cx="2087777" cy="717718"/>
          </a:xfrm>
        </p:spPr>
        <p:txBody>
          <a:bodyPr lIns="0" tIns="0" rIns="0" bIns="0" anchor="t" anchorCtr="0">
            <a:noAutofit/>
          </a:bodyPr>
          <a:lstStyle>
            <a:lvl1pPr marL="0" indent="0" algn="l">
              <a:lnSpc>
                <a:spcPts val="3400"/>
              </a:lnSpc>
              <a:defRPr sz="3400">
                <a:solidFill>
                  <a:srgbClr val="999EA0"/>
                </a:solidFill>
                <a:latin typeface="Georgia" panose="02040502050405020303" pitchFamily="18" charset="0"/>
              </a:defRPr>
            </a:lvl1pPr>
          </a:lstStyle>
          <a:p>
            <a:r>
              <a:rPr lang="en-US" dirty="0"/>
              <a:t>Thank you</a:t>
            </a:r>
            <a:endParaRPr lang="en-GB" dirty="0"/>
          </a:p>
        </p:txBody>
      </p:sp>
      <p:sp>
        <p:nvSpPr>
          <p:cNvPr id="3" name="Subtitle 2"/>
          <p:cNvSpPr>
            <a:spLocks noGrp="1"/>
          </p:cNvSpPr>
          <p:nvPr>
            <p:ph type="subTitle" idx="1"/>
          </p:nvPr>
        </p:nvSpPr>
        <p:spPr>
          <a:xfrm>
            <a:off x="2628000" y="1660295"/>
            <a:ext cx="6048216" cy="737220"/>
          </a:xfrm>
        </p:spPr>
        <p:txBody>
          <a:bodyPr lIns="0" tIns="0" rIns="0" bIns="0">
            <a:noAutofit/>
          </a:bodyPr>
          <a:lstStyle>
            <a:lvl1pPr marL="0" indent="0" algn="l">
              <a:spcBef>
                <a:spcPts val="0"/>
              </a:spcBef>
              <a:spcAft>
                <a:spcPts val="400"/>
              </a:spcAft>
              <a:buNone/>
              <a:defRPr sz="1600" b="1" baseline="0">
                <a:solidFill>
                  <a:srgbClr val="999EA0"/>
                </a:solidFill>
                <a:latin typeface="Georgia" panose="02040502050405020303" pitchFamily="18" charset="0"/>
              </a:defRPr>
            </a:lvl1pPr>
            <a:lvl2pPr marL="0" indent="0" algn="l">
              <a:spcBef>
                <a:spcPts val="0"/>
              </a:spcBef>
              <a:spcAft>
                <a:spcPts val="400"/>
              </a:spcAft>
              <a:buNone/>
              <a:defRPr sz="1600">
                <a:solidFill>
                  <a:schemeClr val="accent1"/>
                </a:solidFill>
                <a:latin typeface="Georgia" panose="02040502050405020303" pitchFamily="18" charset="0"/>
              </a:defRPr>
            </a:lvl2pPr>
            <a:lvl3pPr marL="0" indent="0" algn="l">
              <a:spcBef>
                <a:spcPts val="0"/>
              </a:spcBef>
              <a:spcAft>
                <a:spcPts val="400"/>
              </a:spcAft>
              <a:buNone/>
              <a:defRPr sz="1600">
                <a:solidFill>
                  <a:schemeClr val="tx1">
                    <a:tint val="75000"/>
                  </a:schemeClr>
                </a:solidFill>
                <a:latin typeface="Georgia" panose="02040502050405020303" pitchFamily="18" charset="0"/>
              </a:defRPr>
            </a:lvl3pPr>
            <a:lvl4pPr marL="177800" indent="-177800" algn="l">
              <a:spcBef>
                <a:spcPts val="0"/>
              </a:spcBef>
              <a:spcAft>
                <a:spcPts val="400"/>
              </a:spcAft>
              <a:buClr>
                <a:schemeClr val="accent1"/>
              </a:buClr>
              <a:buFont typeface="Arial" panose="020B0604020202020204" pitchFamily="34" charset="0"/>
              <a:buChar char="•"/>
              <a:defRPr sz="1600">
                <a:solidFill>
                  <a:schemeClr val="tx1">
                    <a:tint val="75000"/>
                  </a:schemeClr>
                </a:solidFill>
                <a:latin typeface="Georgia" panose="02040502050405020303" pitchFamily="18" charset="0"/>
              </a:defRPr>
            </a:lvl4pPr>
            <a:lvl5pPr marL="177800" indent="0" algn="l">
              <a:spcBef>
                <a:spcPts val="0"/>
              </a:spcBef>
              <a:spcAft>
                <a:spcPts val="400"/>
              </a:spcAft>
              <a:buNone/>
              <a:defRPr sz="1600">
                <a:solidFill>
                  <a:schemeClr val="tx1">
                    <a:tint val="75000"/>
                  </a:schemeClr>
                </a:solidFill>
                <a:latin typeface="Georgia" panose="02040502050405020303" pitchFamily="18" charset="0"/>
              </a:defRPr>
            </a:lvl5pPr>
            <a:lvl6pPr marL="349250" indent="-171450" algn="l">
              <a:spcBef>
                <a:spcPts val="0"/>
              </a:spcBef>
              <a:spcAft>
                <a:spcPts val="400"/>
              </a:spcAft>
              <a:buClr>
                <a:schemeClr val="accent1"/>
              </a:buClr>
              <a:buFont typeface="Georgia" panose="02040502050405020303" pitchFamily="18" charset="0"/>
              <a:buChar char="-"/>
              <a:defRPr sz="1600">
                <a:solidFill>
                  <a:schemeClr val="tx1">
                    <a:tint val="75000"/>
                  </a:schemeClr>
                </a:solidFill>
                <a:latin typeface="Georgia" panose="02040502050405020303" pitchFamily="18" charset="0"/>
              </a:defRPr>
            </a:lvl6pPr>
            <a:lvl7pPr marL="355600" indent="0" algn="l">
              <a:spcBef>
                <a:spcPts val="0"/>
              </a:spcBef>
              <a:spcAft>
                <a:spcPts val="400"/>
              </a:spcAft>
              <a:buNone/>
              <a:defRPr sz="1600">
                <a:solidFill>
                  <a:schemeClr val="tx1">
                    <a:tint val="75000"/>
                  </a:schemeClr>
                </a:solidFill>
                <a:latin typeface="Georgia" panose="02040502050405020303" pitchFamily="18" charset="0"/>
              </a:defRPr>
            </a:lvl7pPr>
            <a:lvl8pPr marL="177800" indent="-177800" algn="l">
              <a:spcBef>
                <a:spcPts val="0"/>
              </a:spcBef>
              <a:spcAft>
                <a:spcPts val="400"/>
              </a:spcAft>
              <a:buClr>
                <a:schemeClr val="accent1"/>
              </a:buClr>
              <a:buFont typeface="+mj-lt"/>
              <a:buAutoNum type="arabicPeriod"/>
              <a:defRPr sz="1600">
                <a:solidFill>
                  <a:schemeClr val="tx1">
                    <a:tint val="75000"/>
                  </a:schemeClr>
                </a:solidFill>
                <a:latin typeface="Georgia" panose="02040502050405020303" pitchFamily="18" charset="0"/>
              </a:defRPr>
            </a:lvl8pPr>
            <a:lvl9pPr marL="342900" indent="-165100" algn="l">
              <a:spcBef>
                <a:spcPts val="0"/>
              </a:spcBef>
              <a:spcAft>
                <a:spcPts val="400"/>
              </a:spcAft>
              <a:buClr>
                <a:schemeClr val="accent1"/>
              </a:buClr>
              <a:buFont typeface="+mj-lt"/>
              <a:buAutoNum type="alphaLcPeriod"/>
              <a:defRPr sz="1600">
                <a:solidFill>
                  <a:schemeClr val="tx1">
                    <a:tint val="75000"/>
                  </a:schemeClr>
                </a:solidFill>
                <a:latin typeface="Georgia" panose="02040502050405020303" pitchFamily="18" charset="0"/>
              </a:defRPr>
            </a:lvl9pPr>
          </a:lstStyle>
          <a:p>
            <a:r>
              <a:rPr lang="en-US" dirty="0"/>
              <a:t>Click to edit Master subtitle style</a:t>
            </a:r>
          </a:p>
        </p:txBody>
      </p:sp>
      <p:sp>
        <p:nvSpPr>
          <p:cNvPr id="16" name="DisclaimerText"/>
          <p:cNvSpPr txBox="1"/>
          <p:nvPr userDrawn="1"/>
        </p:nvSpPr>
        <p:spPr>
          <a:xfrm>
            <a:off x="468313" y="2796759"/>
            <a:ext cx="8280151" cy="2016000"/>
          </a:xfrm>
          <a:prstGeom prst="rect">
            <a:avLst/>
          </a:prstGeom>
          <a:noFill/>
        </p:spPr>
        <p:txBody>
          <a:bodyPr wrap="square" lIns="0" tIns="0" rIns="0" bIns="0" rtlCol="0" anchor="b" anchorCtr="0">
            <a:noAutofit/>
          </a:bodyPr>
          <a:lstStyle/>
          <a:p>
            <a:pPr>
              <a:spcAft>
                <a:spcPts val="600"/>
              </a:spcAft>
            </a:pPr>
            <a:r>
              <a:rPr lang="en-GB" sz="2200" kern="1200" dirty="0">
                <a:solidFill>
                  <a:schemeClr val="bg1"/>
                </a:solidFill>
                <a:effectLst/>
                <a:latin typeface="+mn-lt"/>
                <a:ea typeface="+mn-ea"/>
                <a:cs typeface="+mn-cs"/>
              </a:rPr>
              <a:t>twobirds.com</a:t>
            </a:r>
          </a:p>
          <a:p>
            <a:pPr>
              <a:spcAft>
                <a:spcPts val="600"/>
              </a:spcAft>
            </a:pPr>
            <a:r>
              <a:rPr lang="en-GB" sz="1100" kern="1200" dirty="0">
                <a:solidFill>
                  <a:schemeClr val="bg1"/>
                </a:solidFill>
                <a:effectLst/>
                <a:latin typeface="+mn-lt"/>
                <a:ea typeface="+mn-ea"/>
                <a:cs typeface="+mn-cs"/>
              </a:rPr>
              <a:t>Abu Dhabi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Amsterdam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Beijing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Bratislava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Brussels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Budapest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Copenhagen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Dubai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Dusseldorf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Frankfurt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The Hague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Hamburg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Helsinki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Hong Kong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London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Luxembourg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Lyon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Madrid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Milan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Munich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Paris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Prague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Rome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San Francisco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Shanghai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Singapore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Stockholm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Sydney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Warsaw </a:t>
            </a:r>
            <a:r>
              <a:rPr lang="en-GB" sz="1100" kern="1200" dirty="0">
                <a:solidFill>
                  <a:schemeClr val="accent1"/>
                </a:solidFill>
                <a:effectLst/>
                <a:latin typeface="TwoBirdsAnd"/>
                <a:ea typeface="+mn-ea"/>
                <a:cs typeface="+mn-cs"/>
              </a:rPr>
              <a:t>&amp; </a:t>
            </a:r>
            <a:r>
              <a:rPr lang="en-GB" sz="1100" kern="1200" dirty="0">
                <a:solidFill>
                  <a:schemeClr val="bg1"/>
                </a:solidFill>
                <a:effectLst/>
                <a:latin typeface="+mn-lt"/>
                <a:ea typeface="+mn-ea"/>
                <a:cs typeface="+mn-cs"/>
              </a:rPr>
              <a:t>Satellite Office: Casablanca</a:t>
            </a:r>
          </a:p>
          <a:p>
            <a:pPr>
              <a:spcAft>
                <a:spcPts val="600"/>
              </a:spcAft>
            </a:pPr>
            <a:r>
              <a:rPr lang="en-GB" sz="700" kern="1200" dirty="0">
                <a:solidFill>
                  <a:schemeClr val="bg1"/>
                </a:solidFill>
                <a:effectLst/>
                <a:latin typeface="+mn-lt"/>
                <a:ea typeface="+mn-ea"/>
                <a:cs typeface="+mn-cs"/>
              </a:rPr>
              <a:t>The information given in this document concerning technical legal or professional subject matter is for guidance only and does not constitute legal or professional advice.  Always consult a suitably qualified lawyer on any specific legal problem or matter. Bird &amp; Bird assumes no responsibility for such information contained in this document and disclaims all liability in respect of such information.</a:t>
            </a:r>
          </a:p>
          <a:p>
            <a:pPr>
              <a:spcAft>
                <a:spcPts val="600"/>
              </a:spcAft>
            </a:pPr>
            <a:r>
              <a:rPr lang="en-GB" sz="700" kern="1200" dirty="0">
                <a:solidFill>
                  <a:schemeClr val="bg1"/>
                </a:solidFill>
                <a:effectLst/>
                <a:latin typeface="+mn-lt"/>
                <a:ea typeface="+mn-ea"/>
                <a:cs typeface="+mn-cs"/>
              </a:rPr>
              <a:t>This document is confidential.  Bird &amp; Bird is, unless otherwise stated, the owner of copyright of this document and its contents. No part of this document may be published, distributed, extracted, re-utilised, or reproduced in any material form.</a:t>
            </a:r>
          </a:p>
          <a:p>
            <a:pPr marL="0" marR="0" lvl="0" indent="0" algn="l" defTabSz="914400" rtl="0" eaLnBrk="1" fontAlgn="auto" latinLnBrk="0" hangingPunct="1">
              <a:lnSpc>
                <a:spcPct val="100000"/>
              </a:lnSpc>
              <a:spcBef>
                <a:spcPts val="0"/>
              </a:spcBef>
              <a:spcAft>
                <a:spcPts val="600"/>
              </a:spcAft>
              <a:buClrTx/>
              <a:buSzTx/>
              <a:buFontTx/>
              <a:buNone/>
              <a:tabLst/>
              <a:defRPr/>
            </a:pPr>
            <a:r>
              <a:rPr lang="en-GB" sz="700" kern="1200" dirty="0">
                <a:solidFill>
                  <a:schemeClr val="bg1"/>
                </a:solidFill>
                <a:effectLst/>
                <a:latin typeface="+mn-lt"/>
                <a:ea typeface="+mn-ea"/>
                <a:cs typeface="+mn-cs"/>
              </a:rPr>
              <a:t>Bird &amp; Bird is an international legal practice comprising Bird &amp; Bird LLP and its affiliated and associated businesses, </a:t>
            </a:r>
            <a:r>
              <a:rPr lang="en-GB" altLang="en-US" sz="700" dirty="0">
                <a:solidFill>
                  <a:srgbClr val="FFFFFF"/>
                </a:solidFill>
                <a:latin typeface="Georgia" pitchFamily="18" charset="0"/>
                <a:ea typeface="SimSun" pitchFamily="2" charset="-122"/>
              </a:rPr>
              <a:t>which include Bird &amp; Bird ATMD LLP as a Singapore law practice registered as a limited liability partnership in Singapore with registration number T08LL0001K.</a:t>
            </a:r>
            <a:endParaRPr lang="en-GB" sz="700" kern="1200" dirty="0">
              <a:solidFill>
                <a:schemeClr val="bg1"/>
              </a:solidFill>
              <a:effectLst/>
              <a:latin typeface="+mn-lt"/>
              <a:ea typeface="+mn-ea"/>
              <a:cs typeface="+mn-cs"/>
            </a:endParaRPr>
          </a:p>
          <a:p>
            <a:pPr>
              <a:spcAft>
                <a:spcPts val="600"/>
              </a:spcAft>
            </a:pPr>
            <a:r>
              <a:rPr lang="en-GB" sz="700" kern="1200" dirty="0">
                <a:solidFill>
                  <a:schemeClr val="bg1"/>
                </a:solidFill>
                <a:effectLst/>
                <a:latin typeface="+mn-lt"/>
                <a:ea typeface="+mn-ea"/>
                <a:cs typeface="+mn-cs"/>
              </a:rPr>
              <a:t>Bird &amp; Bird LLP is a limited liability partnership, registered in England and Wales with registered number OC340318 and is authorised and regulated by the Solicitors Regulation Authority. Its registered office and principal place of business is at 12 New Fetter Lane, London EC4A 1JP. A list of members of Bird &amp; Bird LLP and of any non-members who are designated as partners, and of their respective professional qualifications, is open to inspection at that address.</a:t>
            </a:r>
            <a:endParaRPr lang="en-GB" sz="700" dirty="0">
              <a:solidFill>
                <a:schemeClr val="bg1"/>
              </a:solidFill>
            </a:endParaRPr>
          </a:p>
        </p:txBody>
      </p:sp>
      <p:grpSp>
        <p:nvGrpSpPr>
          <p:cNvPr id="28" name="&amp;Bird&amp;BirdATMD"/>
          <p:cNvGrpSpPr>
            <a:grpSpLocks noChangeAspect="1"/>
          </p:cNvGrpSpPr>
          <p:nvPr userDrawn="1"/>
        </p:nvGrpSpPr>
        <p:grpSpPr>
          <a:xfrm>
            <a:off x="2585149" y="699542"/>
            <a:ext cx="3630335" cy="352800"/>
            <a:chOff x="0" y="0"/>
            <a:chExt cx="4031617" cy="392402"/>
          </a:xfrm>
        </p:grpSpPr>
        <p:grpSp>
          <p:nvGrpSpPr>
            <p:cNvPr id="29" name="Group 28"/>
            <p:cNvGrpSpPr/>
            <p:nvPr userDrawn="1"/>
          </p:nvGrpSpPr>
          <p:grpSpPr>
            <a:xfrm>
              <a:off x="2743200" y="20472"/>
              <a:ext cx="1288417" cy="359410"/>
              <a:chOff x="0" y="0"/>
              <a:chExt cx="1288365" cy="361122"/>
            </a:xfrm>
          </p:grpSpPr>
          <p:sp>
            <p:nvSpPr>
              <p:cNvPr id="50" name="Freeform 49"/>
              <p:cNvSpPr>
                <a:spLocks noEditPoints="1"/>
              </p:cNvSpPr>
              <p:nvPr userDrawn="1"/>
            </p:nvSpPr>
            <p:spPr bwMode="auto">
              <a:xfrm>
                <a:off x="0" y="0"/>
                <a:ext cx="323253" cy="361122"/>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1" name="Freeform 50"/>
              <p:cNvSpPr>
                <a:spLocks/>
              </p:cNvSpPr>
              <p:nvPr userDrawn="1"/>
            </p:nvSpPr>
            <p:spPr bwMode="auto">
              <a:xfrm>
                <a:off x="276045" y="0"/>
                <a:ext cx="283753" cy="361122"/>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2" name="Freeform 51"/>
              <p:cNvSpPr>
                <a:spLocks/>
              </p:cNvSpPr>
              <p:nvPr userDrawn="1"/>
            </p:nvSpPr>
            <p:spPr bwMode="auto">
              <a:xfrm>
                <a:off x="569343" y="0"/>
                <a:ext cx="390161" cy="361122"/>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3" name="Freeform 52"/>
              <p:cNvSpPr>
                <a:spLocks noEditPoints="1"/>
              </p:cNvSpPr>
              <p:nvPr userDrawn="1"/>
            </p:nvSpPr>
            <p:spPr bwMode="auto">
              <a:xfrm>
                <a:off x="974785" y="0"/>
                <a:ext cx="313580" cy="361122"/>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grpSp>
        <p:grpSp>
          <p:nvGrpSpPr>
            <p:cNvPr id="30" name="Group 29"/>
            <p:cNvGrpSpPr/>
            <p:nvPr userDrawn="1"/>
          </p:nvGrpSpPr>
          <p:grpSpPr>
            <a:xfrm>
              <a:off x="0" y="0"/>
              <a:ext cx="2631611" cy="392402"/>
              <a:chOff x="0" y="15107"/>
              <a:chExt cx="2631872" cy="396808"/>
            </a:xfrm>
          </p:grpSpPr>
          <p:sp>
            <p:nvSpPr>
              <p:cNvPr id="31" name="Freeform 30"/>
              <p:cNvSpPr>
                <a:spLocks/>
              </p:cNvSpPr>
              <p:nvPr userDrawn="1"/>
            </p:nvSpPr>
            <p:spPr bwMode="auto">
              <a:xfrm>
                <a:off x="708408" y="45272"/>
                <a:ext cx="70485" cy="67310"/>
              </a:xfrm>
              <a:custGeom>
                <a:avLst/>
                <a:gdLst>
                  <a:gd name="T0" fmla="*/ 160 w 320"/>
                  <a:gd name="T1" fmla="*/ 0 h 305"/>
                  <a:gd name="T2" fmla="*/ 160 w 320"/>
                  <a:gd name="T3" fmla="*/ 0 h 305"/>
                  <a:gd name="T4" fmla="*/ 130 w 320"/>
                  <a:gd name="T5" fmla="*/ 0 h 305"/>
                  <a:gd name="T6" fmla="*/ 100 w 320"/>
                  <a:gd name="T7" fmla="*/ 10 h 305"/>
                  <a:gd name="T8" fmla="*/ 70 w 320"/>
                  <a:gd name="T9" fmla="*/ 25 h 305"/>
                  <a:gd name="T10" fmla="*/ 45 w 320"/>
                  <a:gd name="T11" fmla="*/ 45 h 305"/>
                  <a:gd name="T12" fmla="*/ 25 w 320"/>
                  <a:gd name="T13" fmla="*/ 65 h 305"/>
                  <a:gd name="T14" fmla="*/ 10 w 320"/>
                  <a:gd name="T15" fmla="*/ 90 h 305"/>
                  <a:gd name="T16" fmla="*/ 5 w 320"/>
                  <a:gd name="T17" fmla="*/ 120 h 305"/>
                  <a:gd name="T18" fmla="*/ 0 w 320"/>
                  <a:gd name="T19" fmla="*/ 155 h 305"/>
                  <a:gd name="T20" fmla="*/ 0 w 320"/>
                  <a:gd name="T21" fmla="*/ 155 h 305"/>
                  <a:gd name="T22" fmla="*/ 5 w 320"/>
                  <a:gd name="T23" fmla="*/ 185 h 305"/>
                  <a:gd name="T24" fmla="*/ 15 w 320"/>
                  <a:gd name="T25" fmla="*/ 210 h 305"/>
                  <a:gd name="T26" fmla="*/ 30 w 320"/>
                  <a:gd name="T27" fmla="*/ 235 h 305"/>
                  <a:gd name="T28" fmla="*/ 50 w 320"/>
                  <a:gd name="T29" fmla="*/ 260 h 305"/>
                  <a:gd name="T30" fmla="*/ 70 w 320"/>
                  <a:gd name="T31" fmla="*/ 280 h 305"/>
                  <a:gd name="T32" fmla="*/ 100 w 320"/>
                  <a:gd name="T33" fmla="*/ 295 h 305"/>
                  <a:gd name="T34" fmla="*/ 130 w 320"/>
                  <a:gd name="T35" fmla="*/ 305 h 305"/>
                  <a:gd name="T36" fmla="*/ 160 w 320"/>
                  <a:gd name="T37" fmla="*/ 305 h 305"/>
                  <a:gd name="T38" fmla="*/ 160 w 320"/>
                  <a:gd name="T39" fmla="*/ 305 h 305"/>
                  <a:gd name="T40" fmla="*/ 190 w 320"/>
                  <a:gd name="T41" fmla="*/ 305 h 305"/>
                  <a:gd name="T42" fmla="*/ 220 w 320"/>
                  <a:gd name="T43" fmla="*/ 295 h 305"/>
                  <a:gd name="T44" fmla="*/ 250 w 320"/>
                  <a:gd name="T45" fmla="*/ 280 h 305"/>
                  <a:gd name="T46" fmla="*/ 270 w 320"/>
                  <a:gd name="T47" fmla="*/ 260 h 305"/>
                  <a:gd name="T48" fmla="*/ 290 w 320"/>
                  <a:gd name="T49" fmla="*/ 235 h 305"/>
                  <a:gd name="T50" fmla="*/ 305 w 320"/>
                  <a:gd name="T51" fmla="*/ 210 h 305"/>
                  <a:gd name="T52" fmla="*/ 315 w 320"/>
                  <a:gd name="T53" fmla="*/ 185 h 305"/>
                  <a:gd name="T54" fmla="*/ 320 w 320"/>
                  <a:gd name="T55" fmla="*/ 155 h 305"/>
                  <a:gd name="T56" fmla="*/ 320 w 320"/>
                  <a:gd name="T57" fmla="*/ 155 h 305"/>
                  <a:gd name="T58" fmla="*/ 315 w 320"/>
                  <a:gd name="T59" fmla="*/ 120 h 305"/>
                  <a:gd name="T60" fmla="*/ 305 w 320"/>
                  <a:gd name="T61" fmla="*/ 95 h 305"/>
                  <a:gd name="T62" fmla="*/ 290 w 320"/>
                  <a:gd name="T63" fmla="*/ 65 h 305"/>
                  <a:gd name="T64" fmla="*/ 275 w 320"/>
                  <a:gd name="T65" fmla="*/ 45 h 305"/>
                  <a:gd name="T66" fmla="*/ 250 w 320"/>
                  <a:gd name="T67" fmla="*/ 25 h 305"/>
                  <a:gd name="T68" fmla="*/ 225 w 320"/>
                  <a:gd name="T69" fmla="*/ 10 h 305"/>
                  <a:gd name="T70" fmla="*/ 195 w 320"/>
                  <a:gd name="T71" fmla="*/ 0 h 305"/>
                  <a:gd name="T72" fmla="*/ 160 w 320"/>
                  <a:gd name="T73" fmla="*/ 0 h 305"/>
                  <a:gd name="T74" fmla="*/ 160 w 320"/>
                  <a:gd name="T75"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0" h="305">
                    <a:moveTo>
                      <a:pt x="160" y="0"/>
                    </a:moveTo>
                    <a:lnTo>
                      <a:pt x="160" y="0"/>
                    </a:lnTo>
                    <a:lnTo>
                      <a:pt x="130" y="0"/>
                    </a:lnTo>
                    <a:lnTo>
                      <a:pt x="100" y="10"/>
                    </a:lnTo>
                    <a:lnTo>
                      <a:pt x="70" y="25"/>
                    </a:lnTo>
                    <a:lnTo>
                      <a:pt x="45" y="45"/>
                    </a:lnTo>
                    <a:lnTo>
                      <a:pt x="25" y="65"/>
                    </a:lnTo>
                    <a:lnTo>
                      <a:pt x="10" y="90"/>
                    </a:lnTo>
                    <a:lnTo>
                      <a:pt x="5" y="120"/>
                    </a:lnTo>
                    <a:lnTo>
                      <a:pt x="0" y="155"/>
                    </a:lnTo>
                    <a:lnTo>
                      <a:pt x="0" y="155"/>
                    </a:lnTo>
                    <a:lnTo>
                      <a:pt x="5" y="185"/>
                    </a:lnTo>
                    <a:lnTo>
                      <a:pt x="15" y="210"/>
                    </a:lnTo>
                    <a:lnTo>
                      <a:pt x="30" y="235"/>
                    </a:lnTo>
                    <a:lnTo>
                      <a:pt x="50" y="260"/>
                    </a:lnTo>
                    <a:lnTo>
                      <a:pt x="70" y="280"/>
                    </a:lnTo>
                    <a:lnTo>
                      <a:pt x="100" y="295"/>
                    </a:lnTo>
                    <a:lnTo>
                      <a:pt x="130" y="305"/>
                    </a:lnTo>
                    <a:lnTo>
                      <a:pt x="160" y="305"/>
                    </a:lnTo>
                    <a:lnTo>
                      <a:pt x="160" y="305"/>
                    </a:lnTo>
                    <a:lnTo>
                      <a:pt x="190" y="305"/>
                    </a:lnTo>
                    <a:lnTo>
                      <a:pt x="220" y="295"/>
                    </a:lnTo>
                    <a:lnTo>
                      <a:pt x="250" y="280"/>
                    </a:lnTo>
                    <a:lnTo>
                      <a:pt x="270" y="260"/>
                    </a:lnTo>
                    <a:lnTo>
                      <a:pt x="290" y="235"/>
                    </a:lnTo>
                    <a:lnTo>
                      <a:pt x="305" y="210"/>
                    </a:lnTo>
                    <a:lnTo>
                      <a:pt x="315" y="185"/>
                    </a:lnTo>
                    <a:lnTo>
                      <a:pt x="320" y="155"/>
                    </a:lnTo>
                    <a:lnTo>
                      <a:pt x="320" y="155"/>
                    </a:lnTo>
                    <a:lnTo>
                      <a:pt x="315" y="120"/>
                    </a:lnTo>
                    <a:lnTo>
                      <a:pt x="305" y="95"/>
                    </a:lnTo>
                    <a:lnTo>
                      <a:pt x="290" y="65"/>
                    </a:lnTo>
                    <a:lnTo>
                      <a:pt x="275" y="45"/>
                    </a:lnTo>
                    <a:lnTo>
                      <a:pt x="250" y="25"/>
                    </a:lnTo>
                    <a:lnTo>
                      <a:pt x="225" y="10"/>
                    </a:lnTo>
                    <a:lnTo>
                      <a:pt x="195" y="0"/>
                    </a:lnTo>
                    <a:lnTo>
                      <a:pt x="160" y="0"/>
                    </a:lnTo>
                    <a:lnTo>
                      <a:pt x="16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32" name="Freeform 31"/>
              <p:cNvSpPr>
                <a:spLocks/>
              </p:cNvSpPr>
              <p:nvPr userDrawn="1"/>
            </p:nvSpPr>
            <p:spPr bwMode="auto">
              <a:xfrm>
                <a:off x="2059912" y="45307"/>
                <a:ext cx="70485" cy="67310"/>
              </a:xfrm>
              <a:custGeom>
                <a:avLst/>
                <a:gdLst>
                  <a:gd name="T0" fmla="*/ 160 w 320"/>
                  <a:gd name="T1" fmla="*/ 0 h 305"/>
                  <a:gd name="T2" fmla="*/ 160 w 320"/>
                  <a:gd name="T3" fmla="*/ 0 h 305"/>
                  <a:gd name="T4" fmla="*/ 125 w 320"/>
                  <a:gd name="T5" fmla="*/ 0 h 305"/>
                  <a:gd name="T6" fmla="*/ 95 w 320"/>
                  <a:gd name="T7" fmla="*/ 10 h 305"/>
                  <a:gd name="T8" fmla="*/ 70 w 320"/>
                  <a:gd name="T9" fmla="*/ 25 h 305"/>
                  <a:gd name="T10" fmla="*/ 45 w 320"/>
                  <a:gd name="T11" fmla="*/ 45 h 305"/>
                  <a:gd name="T12" fmla="*/ 25 w 320"/>
                  <a:gd name="T13" fmla="*/ 65 h 305"/>
                  <a:gd name="T14" fmla="*/ 10 w 320"/>
                  <a:gd name="T15" fmla="*/ 90 h 305"/>
                  <a:gd name="T16" fmla="*/ 5 w 320"/>
                  <a:gd name="T17" fmla="*/ 120 h 305"/>
                  <a:gd name="T18" fmla="*/ 0 w 320"/>
                  <a:gd name="T19" fmla="*/ 155 h 305"/>
                  <a:gd name="T20" fmla="*/ 0 w 320"/>
                  <a:gd name="T21" fmla="*/ 155 h 305"/>
                  <a:gd name="T22" fmla="*/ 5 w 320"/>
                  <a:gd name="T23" fmla="*/ 185 h 305"/>
                  <a:gd name="T24" fmla="*/ 10 w 320"/>
                  <a:gd name="T25" fmla="*/ 210 h 305"/>
                  <a:gd name="T26" fmla="*/ 30 w 320"/>
                  <a:gd name="T27" fmla="*/ 235 h 305"/>
                  <a:gd name="T28" fmla="*/ 50 w 320"/>
                  <a:gd name="T29" fmla="*/ 260 h 305"/>
                  <a:gd name="T30" fmla="*/ 70 w 320"/>
                  <a:gd name="T31" fmla="*/ 280 h 305"/>
                  <a:gd name="T32" fmla="*/ 100 w 320"/>
                  <a:gd name="T33" fmla="*/ 295 h 305"/>
                  <a:gd name="T34" fmla="*/ 130 w 320"/>
                  <a:gd name="T35" fmla="*/ 305 h 305"/>
                  <a:gd name="T36" fmla="*/ 160 w 320"/>
                  <a:gd name="T37" fmla="*/ 305 h 305"/>
                  <a:gd name="T38" fmla="*/ 160 w 320"/>
                  <a:gd name="T39" fmla="*/ 305 h 305"/>
                  <a:gd name="T40" fmla="*/ 190 w 320"/>
                  <a:gd name="T41" fmla="*/ 305 h 305"/>
                  <a:gd name="T42" fmla="*/ 220 w 320"/>
                  <a:gd name="T43" fmla="*/ 295 h 305"/>
                  <a:gd name="T44" fmla="*/ 245 w 320"/>
                  <a:gd name="T45" fmla="*/ 280 h 305"/>
                  <a:gd name="T46" fmla="*/ 270 w 320"/>
                  <a:gd name="T47" fmla="*/ 260 h 305"/>
                  <a:gd name="T48" fmla="*/ 290 w 320"/>
                  <a:gd name="T49" fmla="*/ 235 h 305"/>
                  <a:gd name="T50" fmla="*/ 305 w 320"/>
                  <a:gd name="T51" fmla="*/ 210 h 305"/>
                  <a:gd name="T52" fmla="*/ 315 w 320"/>
                  <a:gd name="T53" fmla="*/ 185 h 305"/>
                  <a:gd name="T54" fmla="*/ 320 w 320"/>
                  <a:gd name="T55" fmla="*/ 155 h 305"/>
                  <a:gd name="T56" fmla="*/ 320 w 320"/>
                  <a:gd name="T57" fmla="*/ 155 h 305"/>
                  <a:gd name="T58" fmla="*/ 315 w 320"/>
                  <a:gd name="T59" fmla="*/ 120 h 305"/>
                  <a:gd name="T60" fmla="*/ 305 w 320"/>
                  <a:gd name="T61" fmla="*/ 95 h 305"/>
                  <a:gd name="T62" fmla="*/ 290 w 320"/>
                  <a:gd name="T63" fmla="*/ 65 h 305"/>
                  <a:gd name="T64" fmla="*/ 270 w 320"/>
                  <a:gd name="T65" fmla="*/ 45 h 305"/>
                  <a:gd name="T66" fmla="*/ 250 w 320"/>
                  <a:gd name="T67" fmla="*/ 25 h 305"/>
                  <a:gd name="T68" fmla="*/ 220 w 320"/>
                  <a:gd name="T69" fmla="*/ 10 h 305"/>
                  <a:gd name="T70" fmla="*/ 190 w 320"/>
                  <a:gd name="T71" fmla="*/ 0 h 305"/>
                  <a:gd name="T72" fmla="*/ 160 w 320"/>
                  <a:gd name="T73" fmla="*/ 0 h 305"/>
                  <a:gd name="T74" fmla="*/ 160 w 320"/>
                  <a:gd name="T75"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0" h="305">
                    <a:moveTo>
                      <a:pt x="160" y="0"/>
                    </a:moveTo>
                    <a:lnTo>
                      <a:pt x="160" y="0"/>
                    </a:lnTo>
                    <a:lnTo>
                      <a:pt x="125" y="0"/>
                    </a:lnTo>
                    <a:lnTo>
                      <a:pt x="95" y="10"/>
                    </a:lnTo>
                    <a:lnTo>
                      <a:pt x="70" y="25"/>
                    </a:lnTo>
                    <a:lnTo>
                      <a:pt x="45" y="45"/>
                    </a:lnTo>
                    <a:lnTo>
                      <a:pt x="25" y="65"/>
                    </a:lnTo>
                    <a:lnTo>
                      <a:pt x="10" y="90"/>
                    </a:lnTo>
                    <a:lnTo>
                      <a:pt x="5" y="120"/>
                    </a:lnTo>
                    <a:lnTo>
                      <a:pt x="0" y="155"/>
                    </a:lnTo>
                    <a:lnTo>
                      <a:pt x="0" y="155"/>
                    </a:lnTo>
                    <a:lnTo>
                      <a:pt x="5" y="185"/>
                    </a:lnTo>
                    <a:lnTo>
                      <a:pt x="10" y="210"/>
                    </a:lnTo>
                    <a:lnTo>
                      <a:pt x="30" y="235"/>
                    </a:lnTo>
                    <a:lnTo>
                      <a:pt x="50" y="260"/>
                    </a:lnTo>
                    <a:lnTo>
                      <a:pt x="70" y="280"/>
                    </a:lnTo>
                    <a:lnTo>
                      <a:pt x="100" y="295"/>
                    </a:lnTo>
                    <a:lnTo>
                      <a:pt x="130" y="305"/>
                    </a:lnTo>
                    <a:lnTo>
                      <a:pt x="160" y="305"/>
                    </a:lnTo>
                    <a:lnTo>
                      <a:pt x="160" y="305"/>
                    </a:lnTo>
                    <a:lnTo>
                      <a:pt x="190" y="305"/>
                    </a:lnTo>
                    <a:lnTo>
                      <a:pt x="220" y="295"/>
                    </a:lnTo>
                    <a:lnTo>
                      <a:pt x="245" y="280"/>
                    </a:lnTo>
                    <a:lnTo>
                      <a:pt x="270" y="260"/>
                    </a:lnTo>
                    <a:lnTo>
                      <a:pt x="290" y="235"/>
                    </a:lnTo>
                    <a:lnTo>
                      <a:pt x="305" y="210"/>
                    </a:lnTo>
                    <a:lnTo>
                      <a:pt x="315" y="185"/>
                    </a:lnTo>
                    <a:lnTo>
                      <a:pt x="320" y="155"/>
                    </a:lnTo>
                    <a:lnTo>
                      <a:pt x="320" y="155"/>
                    </a:lnTo>
                    <a:lnTo>
                      <a:pt x="315" y="120"/>
                    </a:lnTo>
                    <a:lnTo>
                      <a:pt x="305" y="95"/>
                    </a:lnTo>
                    <a:lnTo>
                      <a:pt x="290" y="65"/>
                    </a:lnTo>
                    <a:lnTo>
                      <a:pt x="270" y="45"/>
                    </a:lnTo>
                    <a:lnTo>
                      <a:pt x="250" y="25"/>
                    </a:lnTo>
                    <a:lnTo>
                      <a:pt x="220" y="10"/>
                    </a:lnTo>
                    <a:lnTo>
                      <a:pt x="190" y="0"/>
                    </a:lnTo>
                    <a:lnTo>
                      <a:pt x="160" y="0"/>
                    </a:lnTo>
                    <a:lnTo>
                      <a:pt x="16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33" name="Freeform 32"/>
              <p:cNvSpPr>
                <a:spLocks noEditPoints="1"/>
              </p:cNvSpPr>
              <p:nvPr userDrawn="1"/>
            </p:nvSpPr>
            <p:spPr bwMode="auto">
              <a:xfrm>
                <a:off x="391885" y="60344"/>
                <a:ext cx="281305" cy="344171"/>
              </a:xfrm>
              <a:custGeom>
                <a:avLst/>
                <a:gdLst>
                  <a:gd name="T0" fmla="*/ 920 w 1270"/>
                  <a:gd name="T1" fmla="*/ 710 h 1555"/>
                  <a:gd name="T2" fmla="*/ 1075 w 1270"/>
                  <a:gd name="T3" fmla="*/ 630 h 1555"/>
                  <a:gd name="T4" fmla="*/ 1135 w 1270"/>
                  <a:gd name="T5" fmla="*/ 560 h 1555"/>
                  <a:gd name="T6" fmla="*/ 1175 w 1270"/>
                  <a:gd name="T7" fmla="*/ 475 h 1555"/>
                  <a:gd name="T8" fmla="*/ 1185 w 1270"/>
                  <a:gd name="T9" fmla="*/ 370 h 1555"/>
                  <a:gd name="T10" fmla="*/ 1165 w 1270"/>
                  <a:gd name="T11" fmla="*/ 245 h 1555"/>
                  <a:gd name="T12" fmla="*/ 1105 w 1270"/>
                  <a:gd name="T13" fmla="*/ 145 h 1555"/>
                  <a:gd name="T14" fmla="*/ 1010 w 1270"/>
                  <a:gd name="T15" fmla="*/ 70 h 1555"/>
                  <a:gd name="T16" fmla="*/ 875 w 1270"/>
                  <a:gd name="T17" fmla="*/ 25 h 1555"/>
                  <a:gd name="T18" fmla="*/ 695 w 1270"/>
                  <a:gd name="T19" fmla="*/ 0 h 1555"/>
                  <a:gd name="T20" fmla="*/ 0 w 1270"/>
                  <a:gd name="T21" fmla="*/ 115 h 1555"/>
                  <a:gd name="T22" fmla="*/ 145 w 1270"/>
                  <a:gd name="T23" fmla="*/ 120 h 1555"/>
                  <a:gd name="T24" fmla="*/ 180 w 1270"/>
                  <a:gd name="T25" fmla="*/ 170 h 1555"/>
                  <a:gd name="T26" fmla="*/ 180 w 1270"/>
                  <a:gd name="T27" fmla="*/ 1325 h 1555"/>
                  <a:gd name="T28" fmla="*/ 175 w 1270"/>
                  <a:gd name="T29" fmla="*/ 1395 h 1555"/>
                  <a:gd name="T30" fmla="*/ 160 w 1270"/>
                  <a:gd name="T31" fmla="*/ 1430 h 1555"/>
                  <a:gd name="T32" fmla="*/ 0 w 1270"/>
                  <a:gd name="T33" fmla="*/ 1440 h 1555"/>
                  <a:gd name="T34" fmla="*/ 685 w 1270"/>
                  <a:gd name="T35" fmla="*/ 1555 h 1555"/>
                  <a:gd name="T36" fmla="*/ 875 w 1270"/>
                  <a:gd name="T37" fmla="*/ 1540 h 1555"/>
                  <a:gd name="T38" fmla="*/ 1030 w 1270"/>
                  <a:gd name="T39" fmla="*/ 1490 h 1555"/>
                  <a:gd name="T40" fmla="*/ 1150 w 1270"/>
                  <a:gd name="T41" fmla="*/ 1410 h 1555"/>
                  <a:gd name="T42" fmla="*/ 1230 w 1270"/>
                  <a:gd name="T43" fmla="*/ 1300 h 1555"/>
                  <a:gd name="T44" fmla="*/ 1265 w 1270"/>
                  <a:gd name="T45" fmla="*/ 1165 h 1555"/>
                  <a:gd name="T46" fmla="*/ 1265 w 1270"/>
                  <a:gd name="T47" fmla="*/ 1075 h 1555"/>
                  <a:gd name="T48" fmla="*/ 1240 w 1270"/>
                  <a:gd name="T49" fmla="*/ 965 h 1555"/>
                  <a:gd name="T50" fmla="*/ 1185 w 1270"/>
                  <a:gd name="T51" fmla="*/ 880 h 1555"/>
                  <a:gd name="T52" fmla="*/ 1100 w 1270"/>
                  <a:gd name="T53" fmla="*/ 810 h 1555"/>
                  <a:gd name="T54" fmla="*/ 985 w 1270"/>
                  <a:gd name="T55" fmla="*/ 760 h 1555"/>
                  <a:gd name="T56" fmla="*/ 840 w 1270"/>
                  <a:gd name="T57" fmla="*/ 735 h 1555"/>
                  <a:gd name="T58" fmla="*/ 985 w 1270"/>
                  <a:gd name="T59" fmla="*/ 1215 h 1555"/>
                  <a:gd name="T60" fmla="*/ 960 w 1270"/>
                  <a:gd name="T61" fmla="*/ 1300 h 1555"/>
                  <a:gd name="T62" fmla="*/ 910 w 1270"/>
                  <a:gd name="T63" fmla="*/ 1365 h 1555"/>
                  <a:gd name="T64" fmla="*/ 835 w 1270"/>
                  <a:gd name="T65" fmla="*/ 1410 h 1555"/>
                  <a:gd name="T66" fmla="*/ 665 w 1270"/>
                  <a:gd name="T67" fmla="*/ 1440 h 1555"/>
                  <a:gd name="T68" fmla="*/ 545 w 1270"/>
                  <a:gd name="T69" fmla="*/ 1435 h 1555"/>
                  <a:gd name="T70" fmla="*/ 460 w 1270"/>
                  <a:gd name="T71" fmla="*/ 1395 h 1555"/>
                  <a:gd name="T72" fmla="*/ 445 w 1270"/>
                  <a:gd name="T73" fmla="*/ 1275 h 1555"/>
                  <a:gd name="T74" fmla="*/ 655 w 1270"/>
                  <a:gd name="T75" fmla="*/ 810 h 1555"/>
                  <a:gd name="T76" fmla="*/ 810 w 1270"/>
                  <a:gd name="T77" fmla="*/ 830 h 1555"/>
                  <a:gd name="T78" fmla="*/ 890 w 1270"/>
                  <a:gd name="T79" fmla="*/ 870 h 1555"/>
                  <a:gd name="T80" fmla="*/ 945 w 1270"/>
                  <a:gd name="T81" fmla="*/ 935 h 1555"/>
                  <a:gd name="T82" fmla="*/ 980 w 1270"/>
                  <a:gd name="T83" fmla="*/ 1025 h 1555"/>
                  <a:gd name="T84" fmla="*/ 990 w 1270"/>
                  <a:gd name="T85" fmla="*/ 1145 h 1555"/>
                  <a:gd name="T86" fmla="*/ 445 w 1270"/>
                  <a:gd name="T87" fmla="*/ 130 h 1555"/>
                  <a:gd name="T88" fmla="*/ 610 w 1270"/>
                  <a:gd name="T89" fmla="*/ 120 h 1555"/>
                  <a:gd name="T90" fmla="*/ 785 w 1270"/>
                  <a:gd name="T91" fmla="*/ 140 h 1555"/>
                  <a:gd name="T92" fmla="*/ 855 w 1270"/>
                  <a:gd name="T93" fmla="*/ 185 h 1555"/>
                  <a:gd name="T94" fmla="*/ 895 w 1270"/>
                  <a:gd name="T95" fmla="*/ 250 h 1555"/>
                  <a:gd name="T96" fmla="*/ 920 w 1270"/>
                  <a:gd name="T97" fmla="*/ 415 h 1555"/>
                  <a:gd name="T98" fmla="*/ 900 w 1270"/>
                  <a:gd name="T99" fmla="*/ 530 h 1555"/>
                  <a:gd name="T100" fmla="*/ 845 w 1270"/>
                  <a:gd name="T101" fmla="*/ 620 h 1555"/>
                  <a:gd name="T102" fmla="*/ 690 w 1270"/>
                  <a:gd name="T103" fmla="*/ 685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70" h="1555">
                    <a:moveTo>
                      <a:pt x="840" y="735"/>
                    </a:moveTo>
                    <a:lnTo>
                      <a:pt x="840" y="735"/>
                    </a:lnTo>
                    <a:lnTo>
                      <a:pt x="920" y="710"/>
                    </a:lnTo>
                    <a:lnTo>
                      <a:pt x="990" y="685"/>
                    </a:lnTo>
                    <a:lnTo>
                      <a:pt x="1050" y="650"/>
                    </a:lnTo>
                    <a:lnTo>
                      <a:pt x="1075" y="630"/>
                    </a:lnTo>
                    <a:lnTo>
                      <a:pt x="1100" y="605"/>
                    </a:lnTo>
                    <a:lnTo>
                      <a:pt x="1120" y="585"/>
                    </a:lnTo>
                    <a:lnTo>
                      <a:pt x="1135" y="560"/>
                    </a:lnTo>
                    <a:lnTo>
                      <a:pt x="1150" y="530"/>
                    </a:lnTo>
                    <a:lnTo>
                      <a:pt x="1165" y="505"/>
                    </a:lnTo>
                    <a:lnTo>
                      <a:pt x="1175" y="475"/>
                    </a:lnTo>
                    <a:lnTo>
                      <a:pt x="1180" y="440"/>
                    </a:lnTo>
                    <a:lnTo>
                      <a:pt x="1185" y="370"/>
                    </a:lnTo>
                    <a:lnTo>
                      <a:pt x="1185" y="370"/>
                    </a:lnTo>
                    <a:lnTo>
                      <a:pt x="1185" y="325"/>
                    </a:lnTo>
                    <a:lnTo>
                      <a:pt x="1175" y="285"/>
                    </a:lnTo>
                    <a:lnTo>
                      <a:pt x="1165" y="245"/>
                    </a:lnTo>
                    <a:lnTo>
                      <a:pt x="1150" y="210"/>
                    </a:lnTo>
                    <a:lnTo>
                      <a:pt x="1130" y="175"/>
                    </a:lnTo>
                    <a:lnTo>
                      <a:pt x="1105" y="145"/>
                    </a:lnTo>
                    <a:lnTo>
                      <a:pt x="1080" y="120"/>
                    </a:lnTo>
                    <a:lnTo>
                      <a:pt x="1045" y="95"/>
                    </a:lnTo>
                    <a:lnTo>
                      <a:pt x="1010" y="70"/>
                    </a:lnTo>
                    <a:lnTo>
                      <a:pt x="970" y="55"/>
                    </a:lnTo>
                    <a:lnTo>
                      <a:pt x="920" y="35"/>
                    </a:lnTo>
                    <a:lnTo>
                      <a:pt x="875" y="25"/>
                    </a:lnTo>
                    <a:lnTo>
                      <a:pt x="820" y="15"/>
                    </a:lnTo>
                    <a:lnTo>
                      <a:pt x="760" y="5"/>
                    </a:lnTo>
                    <a:lnTo>
                      <a:pt x="695" y="0"/>
                    </a:lnTo>
                    <a:lnTo>
                      <a:pt x="630" y="0"/>
                    </a:lnTo>
                    <a:lnTo>
                      <a:pt x="0" y="0"/>
                    </a:lnTo>
                    <a:lnTo>
                      <a:pt x="0" y="115"/>
                    </a:lnTo>
                    <a:lnTo>
                      <a:pt x="120" y="120"/>
                    </a:lnTo>
                    <a:lnTo>
                      <a:pt x="120" y="120"/>
                    </a:lnTo>
                    <a:lnTo>
                      <a:pt x="145" y="120"/>
                    </a:lnTo>
                    <a:lnTo>
                      <a:pt x="160" y="130"/>
                    </a:lnTo>
                    <a:lnTo>
                      <a:pt x="170" y="145"/>
                    </a:lnTo>
                    <a:lnTo>
                      <a:pt x="180" y="170"/>
                    </a:lnTo>
                    <a:lnTo>
                      <a:pt x="180" y="170"/>
                    </a:lnTo>
                    <a:lnTo>
                      <a:pt x="180" y="230"/>
                    </a:lnTo>
                    <a:lnTo>
                      <a:pt x="180" y="1325"/>
                    </a:lnTo>
                    <a:lnTo>
                      <a:pt x="180" y="1325"/>
                    </a:lnTo>
                    <a:lnTo>
                      <a:pt x="180" y="1365"/>
                    </a:lnTo>
                    <a:lnTo>
                      <a:pt x="175" y="1395"/>
                    </a:lnTo>
                    <a:lnTo>
                      <a:pt x="175" y="1395"/>
                    </a:lnTo>
                    <a:lnTo>
                      <a:pt x="170" y="1415"/>
                    </a:lnTo>
                    <a:lnTo>
                      <a:pt x="160" y="1430"/>
                    </a:lnTo>
                    <a:lnTo>
                      <a:pt x="140" y="1435"/>
                    </a:lnTo>
                    <a:lnTo>
                      <a:pt x="120" y="1440"/>
                    </a:lnTo>
                    <a:lnTo>
                      <a:pt x="0" y="1440"/>
                    </a:lnTo>
                    <a:lnTo>
                      <a:pt x="0" y="1555"/>
                    </a:lnTo>
                    <a:lnTo>
                      <a:pt x="685" y="1555"/>
                    </a:lnTo>
                    <a:lnTo>
                      <a:pt x="685" y="1555"/>
                    </a:lnTo>
                    <a:lnTo>
                      <a:pt x="750" y="1555"/>
                    </a:lnTo>
                    <a:lnTo>
                      <a:pt x="815" y="1550"/>
                    </a:lnTo>
                    <a:lnTo>
                      <a:pt x="875" y="1540"/>
                    </a:lnTo>
                    <a:lnTo>
                      <a:pt x="930" y="1525"/>
                    </a:lnTo>
                    <a:lnTo>
                      <a:pt x="980" y="1510"/>
                    </a:lnTo>
                    <a:lnTo>
                      <a:pt x="1030" y="1490"/>
                    </a:lnTo>
                    <a:lnTo>
                      <a:pt x="1075" y="1465"/>
                    </a:lnTo>
                    <a:lnTo>
                      <a:pt x="1115" y="1440"/>
                    </a:lnTo>
                    <a:lnTo>
                      <a:pt x="1150" y="1410"/>
                    </a:lnTo>
                    <a:lnTo>
                      <a:pt x="1180" y="1375"/>
                    </a:lnTo>
                    <a:lnTo>
                      <a:pt x="1205" y="1340"/>
                    </a:lnTo>
                    <a:lnTo>
                      <a:pt x="1230" y="1300"/>
                    </a:lnTo>
                    <a:lnTo>
                      <a:pt x="1245" y="1260"/>
                    </a:lnTo>
                    <a:lnTo>
                      <a:pt x="1260" y="1215"/>
                    </a:lnTo>
                    <a:lnTo>
                      <a:pt x="1265" y="1165"/>
                    </a:lnTo>
                    <a:lnTo>
                      <a:pt x="1270" y="1115"/>
                    </a:lnTo>
                    <a:lnTo>
                      <a:pt x="1270" y="1115"/>
                    </a:lnTo>
                    <a:lnTo>
                      <a:pt x="1265" y="1075"/>
                    </a:lnTo>
                    <a:lnTo>
                      <a:pt x="1260" y="1035"/>
                    </a:lnTo>
                    <a:lnTo>
                      <a:pt x="1255" y="1000"/>
                    </a:lnTo>
                    <a:lnTo>
                      <a:pt x="1240" y="965"/>
                    </a:lnTo>
                    <a:lnTo>
                      <a:pt x="1225" y="935"/>
                    </a:lnTo>
                    <a:lnTo>
                      <a:pt x="1205" y="905"/>
                    </a:lnTo>
                    <a:lnTo>
                      <a:pt x="1185" y="880"/>
                    </a:lnTo>
                    <a:lnTo>
                      <a:pt x="1160" y="855"/>
                    </a:lnTo>
                    <a:lnTo>
                      <a:pt x="1130" y="830"/>
                    </a:lnTo>
                    <a:lnTo>
                      <a:pt x="1100" y="810"/>
                    </a:lnTo>
                    <a:lnTo>
                      <a:pt x="1065" y="790"/>
                    </a:lnTo>
                    <a:lnTo>
                      <a:pt x="1025" y="775"/>
                    </a:lnTo>
                    <a:lnTo>
                      <a:pt x="985" y="760"/>
                    </a:lnTo>
                    <a:lnTo>
                      <a:pt x="940" y="750"/>
                    </a:lnTo>
                    <a:lnTo>
                      <a:pt x="840" y="735"/>
                    </a:lnTo>
                    <a:lnTo>
                      <a:pt x="840" y="735"/>
                    </a:lnTo>
                    <a:close/>
                    <a:moveTo>
                      <a:pt x="990" y="1145"/>
                    </a:moveTo>
                    <a:lnTo>
                      <a:pt x="990" y="1145"/>
                    </a:lnTo>
                    <a:lnTo>
                      <a:pt x="985" y="1215"/>
                    </a:lnTo>
                    <a:lnTo>
                      <a:pt x="980" y="1245"/>
                    </a:lnTo>
                    <a:lnTo>
                      <a:pt x="970" y="1275"/>
                    </a:lnTo>
                    <a:lnTo>
                      <a:pt x="960" y="1300"/>
                    </a:lnTo>
                    <a:lnTo>
                      <a:pt x="945" y="1325"/>
                    </a:lnTo>
                    <a:lnTo>
                      <a:pt x="930" y="1350"/>
                    </a:lnTo>
                    <a:lnTo>
                      <a:pt x="910" y="1365"/>
                    </a:lnTo>
                    <a:lnTo>
                      <a:pt x="890" y="1385"/>
                    </a:lnTo>
                    <a:lnTo>
                      <a:pt x="865" y="1400"/>
                    </a:lnTo>
                    <a:lnTo>
                      <a:pt x="835" y="1410"/>
                    </a:lnTo>
                    <a:lnTo>
                      <a:pt x="805" y="1420"/>
                    </a:lnTo>
                    <a:lnTo>
                      <a:pt x="740" y="1435"/>
                    </a:lnTo>
                    <a:lnTo>
                      <a:pt x="665" y="1440"/>
                    </a:lnTo>
                    <a:lnTo>
                      <a:pt x="665" y="1440"/>
                    </a:lnTo>
                    <a:lnTo>
                      <a:pt x="595" y="1440"/>
                    </a:lnTo>
                    <a:lnTo>
                      <a:pt x="545" y="1435"/>
                    </a:lnTo>
                    <a:lnTo>
                      <a:pt x="505" y="1430"/>
                    </a:lnTo>
                    <a:lnTo>
                      <a:pt x="475" y="1415"/>
                    </a:lnTo>
                    <a:lnTo>
                      <a:pt x="460" y="1395"/>
                    </a:lnTo>
                    <a:lnTo>
                      <a:pt x="450" y="1365"/>
                    </a:lnTo>
                    <a:lnTo>
                      <a:pt x="445" y="1325"/>
                    </a:lnTo>
                    <a:lnTo>
                      <a:pt x="445" y="1275"/>
                    </a:lnTo>
                    <a:lnTo>
                      <a:pt x="445" y="810"/>
                    </a:lnTo>
                    <a:lnTo>
                      <a:pt x="655" y="810"/>
                    </a:lnTo>
                    <a:lnTo>
                      <a:pt x="655" y="810"/>
                    </a:lnTo>
                    <a:lnTo>
                      <a:pt x="740" y="815"/>
                    </a:lnTo>
                    <a:lnTo>
                      <a:pt x="775" y="820"/>
                    </a:lnTo>
                    <a:lnTo>
                      <a:pt x="810" y="830"/>
                    </a:lnTo>
                    <a:lnTo>
                      <a:pt x="840" y="840"/>
                    </a:lnTo>
                    <a:lnTo>
                      <a:pt x="865" y="855"/>
                    </a:lnTo>
                    <a:lnTo>
                      <a:pt x="890" y="870"/>
                    </a:lnTo>
                    <a:lnTo>
                      <a:pt x="910" y="890"/>
                    </a:lnTo>
                    <a:lnTo>
                      <a:pt x="930" y="910"/>
                    </a:lnTo>
                    <a:lnTo>
                      <a:pt x="945" y="935"/>
                    </a:lnTo>
                    <a:lnTo>
                      <a:pt x="960" y="960"/>
                    </a:lnTo>
                    <a:lnTo>
                      <a:pt x="970" y="995"/>
                    </a:lnTo>
                    <a:lnTo>
                      <a:pt x="980" y="1025"/>
                    </a:lnTo>
                    <a:lnTo>
                      <a:pt x="985" y="1065"/>
                    </a:lnTo>
                    <a:lnTo>
                      <a:pt x="990" y="1145"/>
                    </a:lnTo>
                    <a:lnTo>
                      <a:pt x="990" y="1145"/>
                    </a:lnTo>
                    <a:close/>
                    <a:moveTo>
                      <a:pt x="445" y="690"/>
                    </a:moveTo>
                    <a:lnTo>
                      <a:pt x="445" y="130"/>
                    </a:lnTo>
                    <a:lnTo>
                      <a:pt x="445" y="130"/>
                    </a:lnTo>
                    <a:lnTo>
                      <a:pt x="515" y="120"/>
                    </a:lnTo>
                    <a:lnTo>
                      <a:pt x="610" y="120"/>
                    </a:lnTo>
                    <a:lnTo>
                      <a:pt x="610" y="120"/>
                    </a:lnTo>
                    <a:lnTo>
                      <a:pt x="690" y="120"/>
                    </a:lnTo>
                    <a:lnTo>
                      <a:pt x="755" y="135"/>
                    </a:lnTo>
                    <a:lnTo>
                      <a:pt x="785" y="140"/>
                    </a:lnTo>
                    <a:lnTo>
                      <a:pt x="810" y="155"/>
                    </a:lnTo>
                    <a:lnTo>
                      <a:pt x="835" y="165"/>
                    </a:lnTo>
                    <a:lnTo>
                      <a:pt x="855" y="185"/>
                    </a:lnTo>
                    <a:lnTo>
                      <a:pt x="870" y="200"/>
                    </a:lnTo>
                    <a:lnTo>
                      <a:pt x="885" y="225"/>
                    </a:lnTo>
                    <a:lnTo>
                      <a:pt x="895" y="250"/>
                    </a:lnTo>
                    <a:lnTo>
                      <a:pt x="905" y="275"/>
                    </a:lnTo>
                    <a:lnTo>
                      <a:pt x="920" y="340"/>
                    </a:lnTo>
                    <a:lnTo>
                      <a:pt x="920" y="415"/>
                    </a:lnTo>
                    <a:lnTo>
                      <a:pt x="920" y="415"/>
                    </a:lnTo>
                    <a:lnTo>
                      <a:pt x="915" y="480"/>
                    </a:lnTo>
                    <a:lnTo>
                      <a:pt x="900" y="530"/>
                    </a:lnTo>
                    <a:lnTo>
                      <a:pt x="875" y="580"/>
                    </a:lnTo>
                    <a:lnTo>
                      <a:pt x="860" y="600"/>
                    </a:lnTo>
                    <a:lnTo>
                      <a:pt x="845" y="620"/>
                    </a:lnTo>
                    <a:lnTo>
                      <a:pt x="800" y="650"/>
                    </a:lnTo>
                    <a:lnTo>
                      <a:pt x="750" y="670"/>
                    </a:lnTo>
                    <a:lnTo>
                      <a:pt x="690" y="685"/>
                    </a:lnTo>
                    <a:lnTo>
                      <a:pt x="625" y="690"/>
                    </a:lnTo>
                    <a:lnTo>
                      <a:pt x="445" y="69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1" name="Freeform 40"/>
              <p:cNvSpPr>
                <a:spLocks/>
              </p:cNvSpPr>
              <p:nvPr userDrawn="1"/>
            </p:nvSpPr>
            <p:spPr bwMode="auto">
              <a:xfrm>
                <a:off x="818940" y="140729"/>
                <a:ext cx="191770" cy="260986"/>
              </a:xfrm>
              <a:custGeom>
                <a:avLst/>
                <a:gdLst>
                  <a:gd name="T0" fmla="*/ 710 w 865"/>
                  <a:gd name="T1" fmla="*/ 0 h 1180"/>
                  <a:gd name="T2" fmla="*/ 625 w 865"/>
                  <a:gd name="T3" fmla="*/ 10 h 1180"/>
                  <a:gd name="T4" fmla="*/ 540 w 865"/>
                  <a:gd name="T5" fmla="*/ 40 h 1180"/>
                  <a:gd name="T6" fmla="*/ 465 w 865"/>
                  <a:gd name="T7" fmla="*/ 80 h 1180"/>
                  <a:gd name="T8" fmla="*/ 395 w 865"/>
                  <a:gd name="T9" fmla="*/ 135 h 1180"/>
                  <a:gd name="T10" fmla="*/ 400 w 865"/>
                  <a:gd name="T11" fmla="*/ 95 h 1180"/>
                  <a:gd name="T12" fmla="*/ 400 w 865"/>
                  <a:gd name="T13" fmla="*/ 85 h 1180"/>
                  <a:gd name="T14" fmla="*/ 395 w 865"/>
                  <a:gd name="T15" fmla="*/ 70 h 1180"/>
                  <a:gd name="T16" fmla="*/ 375 w 865"/>
                  <a:gd name="T17" fmla="*/ 60 h 1180"/>
                  <a:gd name="T18" fmla="*/ 0 w 865"/>
                  <a:gd name="T19" fmla="*/ 180 h 1180"/>
                  <a:gd name="T20" fmla="*/ 95 w 865"/>
                  <a:gd name="T21" fmla="*/ 180 h 1180"/>
                  <a:gd name="T22" fmla="*/ 130 w 865"/>
                  <a:gd name="T23" fmla="*/ 190 h 1180"/>
                  <a:gd name="T24" fmla="*/ 150 w 865"/>
                  <a:gd name="T25" fmla="*/ 225 h 1180"/>
                  <a:gd name="T26" fmla="*/ 150 w 865"/>
                  <a:gd name="T27" fmla="*/ 230 h 1180"/>
                  <a:gd name="T28" fmla="*/ 155 w 865"/>
                  <a:gd name="T29" fmla="*/ 965 h 1180"/>
                  <a:gd name="T30" fmla="*/ 155 w 865"/>
                  <a:gd name="T31" fmla="*/ 1000 h 1180"/>
                  <a:gd name="T32" fmla="*/ 155 w 865"/>
                  <a:gd name="T33" fmla="*/ 1010 h 1180"/>
                  <a:gd name="T34" fmla="*/ 150 w 865"/>
                  <a:gd name="T35" fmla="*/ 1045 h 1180"/>
                  <a:gd name="T36" fmla="*/ 135 w 865"/>
                  <a:gd name="T37" fmla="*/ 1070 h 1180"/>
                  <a:gd name="T38" fmla="*/ 95 w 865"/>
                  <a:gd name="T39" fmla="*/ 1080 h 1180"/>
                  <a:gd name="T40" fmla="*/ 5 w 865"/>
                  <a:gd name="T41" fmla="*/ 1180 h 1180"/>
                  <a:gd name="T42" fmla="*/ 565 w 865"/>
                  <a:gd name="T43" fmla="*/ 1080 h 1180"/>
                  <a:gd name="T44" fmla="*/ 455 w 865"/>
                  <a:gd name="T45" fmla="*/ 1080 h 1180"/>
                  <a:gd name="T46" fmla="*/ 415 w 865"/>
                  <a:gd name="T47" fmla="*/ 1070 h 1180"/>
                  <a:gd name="T48" fmla="*/ 400 w 865"/>
                  <a:gd name="T49" fmla="*/ 1050 h 1180"/>
                  <a:gd name="T50" fmla="*/ 395 w 865"/>
                  <a:gd name="T51" fmla="*/ 1010 h 1180"/>
                  <a:gd name="T52" fmla="*/ 395 w 865"/>
                  <a:gd name="T53" fmla="*/ 965 h 1180"/>
                  <a:gd name="T54" fmla="*/ 395 w 865"/>
                  <a:gd name="T55" fmla="*/ 260 h 1180"/>
                  <a:gd name="T56" fmla="*/ 480 w 865"/>
                  <a:gd name="T57" fmla="*/ 195 h 1180"/>
                  <a:gd name="T58" fmla="*/ 545 w 865"/>
                  <a:gd name="T59" fmla="*/ 170 h 1180"/>
                  <a:gd name="T60" fmla="*/ 560 w 865"/>
                  <a:gd name="T61" fmla="*/ 165 h 1180"/>
                  <a:gd name="T62" fmla="*/ 580 w 865"/>
                  <a:gd name="T63" fmla="*/ 170 h 1180"/>
                  <a:gd name="T64" fmla="*/ 600 w 865"/>
                  <a:gd name="T65" fmla="*/ 200 h 1180"/>
                  <a:gd name="T66" fmla="*/ 620 w 865"/>
                  <a:gd name="T67" fmla="*/ 230 h 1180"/>
                  <a:gd name="T68" fmla="*/ 645 w 865"/>
                  <a:gd name="T69" fmla="*/ 255 h 1180"/>
                  <a:gd name="T70" fmla="*/ 680 w 865"/>
                  <a:gd name="T71" fmla="*/ 270 h 1180"/>
                  <a:gd name="T72" fmla="*/ 735 w 865"/>
                  <a:gd name="T73" fmla="*/ 275 h 1180"/>
                  <a:gd name="T74" fmla="*/ 785 w 865"/>
                  <a:gd name="T75" fmla="*/ 265 h 1180"/>
                  <a:gd name="T76" fmla="*/ 825 w 865"/>
                  <a:gd name="T77" fmla="*/ 245 h 1180"/>
                  <a:gd name="T78" fmla="*/ 855 w 865"/>
                  <a:gd name="T79" fmla="*/ 200 h 1180"/>
                  <a:gd name="T80" fmla="*/ 865 w 865"/>
                  <a:gd name="T81" fmla="*/ 140 h 1180"/>
                  <a:gd name="T82" fmla="*/ 865 w 865"/>
                  <a:gd name="T83" fmla="*/ 110 h 1180"/>
                  <a:gd name="T84" fmla="*/ 840 w 865"/>
                  <a:gd name="T85" fmla="*/ 55 h 1180"/>
                  <a:gd name="T86" fmla="*/ 800 w 865"/>
                  <a:gd name="T87" fmla="*/ 20 h 1180"/>
                  <a:gd name="T88" fmla="*/ 745 w 865"/>
                  <a:gd name="T89" fmla="*/ 0 h 1180"/>
                  <a:gd name="T90" fmla="*/ 710 w 865"/>
                  <a:gd name="T91"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65" h="1180">
                    <a:moveTo>
                      <a:pt x="710" y="0"/>
                    </a:moveTo>
                    <a:lnTo>
                      <a:pt x="710" y="0"/>
                    </a:lnTo>
                    <a:lnTo>
                      <a:pt x="670" y="0"/>
                    </a:lnTo>
                    <a:lnTo>
                      <a:pt x="625" y="10"/>
                    </a:lnTo>
                    <a:lnTo>
                      <a:pt x="585" y="20"/>
                    </a:lnTo>
                    <a:lnTo>
                      <a:pt x="540" y="40"/>
                    </a:lnTo>
                    <a:lnTo>
                      <a:pt x="500" y="60"/>
                    </a:lnTo>
                    <a:lnTo>
                      <a:pt x="465" y="80"/>
                    </a:lnTo>
                    <a:lnTo>
                      <a:pt x="430" y="105"/>
                    </a:lnTo>
                    <a:lnTo>
                      <a:pt x="395" y="135"/>
                    </a:lnTo>
                    <a:lnTo>
                      <a:pt x="395" y="135"/>
                    </a:lnTo>
                    <a:lnTo>
                      <a:pt x="400" y="95"/>
                    </a:lnTo>
                    <a:lnTo>
                      <a:pt x="400" y="95"/>
                    </a:lnTo>
                    <a:lnTo>
                      <a:pt x="400" y="85"/>
                    </a:lnTo>
                    <a:lnTo>
                      <a:pt x="395" y="70"/>
                    </a:lnTo>
                    <a:lnTo>
                      <a:pt x="395" y="70"/>
                    </a:lnTo>
                    <a:lnTo>
                      <a:pt x="385" y="65"/>
                    </a:lnTo>
                    <a:lnTo>
                      <a:pt x="375" y="60"/>
                    </a:lnTo>
                    <a:lnTo>
                      <a:pt x="0" y="60"/>
                    </a:lnTo>
                    <a:lnTo>
                      <a:pt x="0" y="180"/>
                    </a:lnTo>
                    <a:lnTo>
                      <a:pt x="95" y="180"/>
                    </a:lnTo>
                    <a:lnTo>
                      <a:pt x="95" y="180"/>
                    </a:lnTo>
                    <a:lnTo>
                      <a:pt x="115" y="180"/>
                    </a:lnTo>
                    <a:lnTo>
                      <a:pt x="130" y="190"/>
                    </a:lnTo>
                    <a:lnTo>
                      <a:pt x="145" y="205"/>
                    </a:lnTo>
                    <a:lnTo>
                      <a:pt x="150" y="225"/>
                    </a:lnTo>
                    <a:lnTo>
                      <a:pt x="150" y="230"/>
                    </a:lnTo>
                    <a:lnTo>
                      <a:pt x="150" y="230"/>
                    </a:lnTo>
                    <a:lnTo>
                      <a:pt x="155" y="280"/>
                    </a:lnTo>
                    <a:lnTo>
                      <a:pt x="155" y="965"/>
                    </a:lnTo>
                    <a:lnTo>
                      <a:pt x="155" y="965"/>
                    </a:lnTo>
                    <a:lnTo>
                      <a:pt x="155" y="1000"/>
                    </a:lnTo>
                    <a:lnTo>
                      <a:pt x="155" y="1010"/>
                    </a:lnTo>
                    <a:lnTo>
                      <a:pt x="155" y="1010"/>
                    </a:lnTo>
                    <a:lnTo>
                      <a:pt x="150" y="1030"/>
                    </a:lnTo>
                    <a:lnTo>
                      <a:pt x="150" y="1045"/>
                    </a:lnTo>
                    <a:lnTo>
                      <a:pt x="145" y="1060"/>
                    </a:lnTo>
                    <a:lnTo>
                      <a:pt x="135" y="1070"/>
                    </a:lnTo>
                    <a:lnTo>
                      <a:pt x="115" y="1080"/>
                    </a:lnTo>
                    <a:lnTo>
                      <a:pt x="95" y="1080"/>
                    </a:lnTo>
                    <a:lnTo>
                      <a:pt x="5" y="1080"/>
                    </a:lnTo>
                    <a:lnTo>
                      <a:pt x="5" y="1180"/>
                    </a:lnTo>
                    <a:lnTo>
                      <a:pt x="565" y="1180"/>
                    </a:lnTo>
                    <a:lnTo>
                      <a:pt x="565" y="1080"/>
                    </a:lnTo>
                    <a:lnTo>
                      <a:pt x="455" y="1080"/>
                    </a:lnTo>
                    <a:lnTo>
                      <a:pt x="455" y="1080"/>
                    </a:lnTo>
                    <a:lnTo>
                      <a:pt x="435" y="1080"/>
                    </a:lnTo>
                    <a:lnTo>
                      <a:pt x="415" y="1070"/>
                    </a:lnTo>
                    <a:lnTo>
                      <a:pt x="405" y="1060"/>
                    </a:lnTo>
                    <a:lnTo>
                      <a:pt x="400" y="1050"/>
                    </a:lnTo>
                    <a:lnTo>
                      <a:pt x="400" y="1030"/>
                    </a:lnTo>
                    <a:lnTo>
                      <a:pt x="395" y="1010"/>
                    </a:lnTo>
                    <a:lnTo>
                      <a:pt x="395" y="1010"/>
                    </a:lnTo>
                    <a:lnTo>
                      <a:pt x="395" y="965"/>
                    </a:lnTo>
                    <a:lnTo>
                      <a:pt x="395" y="260"/>
                    </a:lnTo>
                    <a:lnTo>
                      <a:pt x="395" y="260"/>
                    </a:lnTo>
                    <a:lnTo>
                      <a:pt x="435" y="225"/>
                    </a:lnTo>
                    <a:lnTo>
                      <a:pt x="480" y="195"/>
                    </a:lnTo>
                    <a:lnTo>
                      <a:pt x="525" y="175"/>
                    </a:lnTo>
                    <a:lnTo>
                      <a:pt x="545" y="170"/>
                    </a:lnTo>
                    <a:lnTo>
                      <a:pt x="560" y="165"/>
                    </a:lnTo>
                    <a:lnTo>
                      <a:pt x="560" y="165"/>
                    </a:lnTo>
                    <a:lnTo>
                      <a:pt x="570" y="165"/>
                    </a:lnTo>
                    <a:lnTo>
                      <a:pt x="580" y="170"/>
                    </a:lnTo>
                    <a:lnTo>
                      <a:pt x="590" y="180"/>
                    </a:lnTo>
                    <a:lnTo>
                      <a:pt x="600" y="200"/>
                    </a:lnTo>
                    <a:lnTo>
                      <a:pt x="600" y="200"/>
                    </a:lnTo>
                    <a:lnTo>
                      <a:pt x="620" y="230"/>
                    </a:lnTo>
                    <a:lnTo>
                      <a:pt x="630" y="245"/>
                    </a:lnTo>
                    <a:lnTo>
                      <a:pt x="645" y="255"/>
                    </a:lnTo>
                    <a:lnTo>
                      <a:pt x="660" y="265"/>
                    </a:lnTo>
                    <a:lnTo>
                      <a:pt x="680" y="270"/>
                    </a:lnTo>
                    <a:lnTo>
                      <a:pt x="735" y="275"/>
                    </a:lnTo>
                    <a:lnTo>
                      <a:pt x="735" y="275"/>
                    </a:lnTo>
                    <a:lnTo>
                      <a:pt x="760" y="275"/>
                    </a:lnTo>
                    <a:lnTo>
                      <a:pt x="785" y="265"/>
                    </a:lnTo>
                    <a:lnTo>
                      <a:pt x="805" y="255"/>
                    </a:lnTo>
                    <a:lnTo>
                      <a:pt x="825" y="245"/>
                    </a:lnTo>
                    <a:lnTo>
                      <a:pt x="840" y="225"/>
                    </a:lnTo>
                    <a:lnTo>
                      <a:pt x="855" y="200"/>
                    </a:lnTo>
                    <a:lnTo>
                      <a:pt x="865" y="175"/>
                    </a:lnTo>
                    <a:lnTo>
                      <a:pt x="865" y="140"/>
                    </a:lnTo>
                    <a:lnTo>
                      <a:pt x="865" y="140"/>
                    </a:lnTo>
                    <a:lnTo>
                      <a:pt x="865" y="110"/>
                    </a:lnTo>
                    <a:lnTo>
                      <a:pt x="855" y="80"/>
                    </a:lnTo>
                    <a:lnTo>
                      <a:pt x="840" y="55"/>
                    </a:lnTo>
                    <a:lnTo>
                      <a:pt x="825" y="35"/>
                    </a:lnTo>
                    <a:lnTo>
                      <a:pt x="800" y="20"/>
                    </a:lnTo>
                    <a:lnTo>
                      <a:pt x="775" y="5"/>
                    </a:lnTo>
                    <a:lnTo>
                      <a:pt x="745" y="0"/>
                    </a:lnTo>
                    <a:lnTo>
                      <a:pt x="710" y="0"/>
                    </a:lnTo>
                    <a:lnTo>
                      <a:pt x="71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2" name="Freeform 41"/>
              <p:cNvSpPr>
                <a:spLocks/>
              </p:cNvSpPr>
              <p:nvPr userDrawn="1"/>
            </p:nvSpPr>
            <p:spPr bwMode="auto">
              <a:xfrm>
                <a:off x="683287" y="155803"/>
                <a:ext cx="125095" cy="247651"/>
              </a:xfrm>
              <a:custGeom>
                <a:avLst/>
                <a:gdLst>
                  <a:gd name="T0" fmla="*/ 470 w 565"/>
                  <a:gd name="T1" fmla="*/ 1020 h 1120"/>
                  <a:gd name="T2" fmla="*/ 470 w 565"/>
                  <a:gd name="T3" fmla="*/ 1020 h 1120"/>
                  <a:gd name="T4" fmla="*/ 450 w 565"/>
                  <a:gd name="T5" fmla="*/ 1020 h 1120"/>
                  <a:gd name="T6" fmla="*/ 430 w 565"/>
                  <a:gd name="T7" fmla="*/ 1010 h 1120"/>
                  <a:gd name="T8" fmla="*/ 425 w 565"/>
                  <a:gd name="T9" fmla="*/ 1000 h 1120"/>
                  <a:gd name="T10" fmla="*/ 420 w 565"/>
                  <a:gd name="T11" fmla="*/ 990 h 1120"/>
                  <a:gd name="T12" fmla="*/ 415 w 565"/>
                  <a:gd name="T13" fmla="*/ 970 h 1120"/>
                  <a:gd name="T14" fmla="*/ 415 w 565"/>
                  <a:gd name="T15" fmla="*/ 950 h 1120"/>
                  <a:gd name="T16" fmla="*/ 415 w 565"/>
                  <a:gd name="T17" fmla="*/ 950 h 1120"/>
                  <a:gd name="T18" fmla="*/ 415 w 565"/>
                  <a:gd name="T19" fmla="*/ 905 h 1120"/>
                  <a:gd name="T20" fmla="*/ 415 w 565"/>
                  <a:gd name="T21" fmla="*/ 220 h 1120"/>
                  <a:gd name="T22" fmla="*/ 415 w 565"/>
                  <a:gd name="T23" fmla="*/ 220 h 1120"/>
                  <a:gd name="T24" fmla="*/ 415 w 565"/>
                  <a:gd name="T25" fmla="*/ 80 h 1120"/>
                  <a:gd name="T26" fmla="*/ 420 w 565"/>
                  <a:gd name="T27" fmla="*/ 30 h 1120"/>
                  <a:gd name="T28" fmla="*/ 420 w 565"/>
                  <a:gd name="T29" fmla="*/ 30 h 1120"/>
                  <a:gd name="T30" fmla="*/ 420 w 565"/>
                  <a:gd name="T31" fmla="*/ 20 h 1120"/>
                  <a:gd name="T32" fmla="*/ 415 w 565"/>
                  <a:gd name="T33" fmla="*/ 10 h 1120"/>
                  <a:gd name="T34" fmla="*/ 415 w 565"/>
                  <a:gd name="T35" fmla="*/ 10 h 1120"/>
                  <a:gd name="T36" fmla="*/ 410 w 565"/>
                  <a:gd name="T37" fmla="*/ 5 h 1120"/>
                  <a:gd name="T38" fmla="*/ 395 w 565"/>
                  <a:gd name="T39" fmla="*/ 0 h 1120"/>
                  <a:gd name="T40" fmla="*/ 0 w 565"/>
                  <a:gd name="T41" fmla="*/ 0 h 1120"/>
                  <a:gd name="T42" fmla="*/ 0 w 565"/>
                  <a:gd name="T43" fmla="*/ 100 h 1120"/>
                  <a:gd name="T44" fmla="*/ 115 w 565"/>
                  <a:gd name="T45" fmla="*/ 100 h 1120"/>
                  <a:gd name="T46" fmla="*/ 115 w 565"/>
                  <a:gd name="T47" fmla="*/ 100 h 1120"/>
                  <a:gd name="T48" fmla="*/ 135 w 565"/>
                  <a:gd name="T49" fmla="*/ 105 h 1120"/>
                  <a:gd name="T50" fmla="*/ 150 w 565"/>
                  <a:gd name="T51" fmla="*/ 110 h 1120"/>
                  <a:gd name="T52" fmla="*/ 160 w 565"/>
                  <a:gd name="T53" fmla="*/ 120 h 1120"/>
                  <a:gd name="T54" fmla="*/ 165 w 565"/>
                  <a:gd name="T55" fmla="*/ 140 h 1120"/>
                  <a:gd name="T56" fmla="*/ 170 w 565"/>
                  <a:gd name="T57" fmla="*/ 140 h 1120"/>
                  <a:gd name="T58" fmla="*/ 170 w 565"/>
                  <a:gd name="T59" fmla="*/ 140 h 1120"/>
                  <a:gd name="T60" fmla="*/ 170 w 565"/>
                  <a:gd name="T61" fmla="*/ 145 h 1120"/>
                  <a:gd name="T62" fmla="*/ 170 w 565"/>
                  <a:gd name="T63" fmla="*/ 150 h 1120"/>
                  <a:gd name="T64" fmla="*/ 170 w 565"/>
                  <a:gd name="T65" fmla="*/ 150 h 1120"/>
                  <a:gd name="T66" fmla="*/ 170 w 565"/>
                  <a:gd name="T67" fmla="*/ 180 h 1120"/>
                  <a:gd name="T68" fmla="*/ 170 w 565"/>
                  <a:gd name="T69" fmla="*/ 220 h 1120"/>
                  <a:gd name="T70" fmla="*/ 170 w 565"/>
                  <a:gd name="T71" fmla="*/ 905 h 1120"/>
                  <a:gd name="T72" fmla="*/ 170 w 565"/>
                  <a:gd name="T73" fmla="*/ 905 h 1120"/>
                  <a:gd name="T74" fmla="*/ 170 w 565"/>
                  <a:gd name="T75" fmla="*/ 940 h 1120"/>
                  <a:gd name="T76" fmla="*/ 170 w 565"/>
                  <a:gd name="T77" fmla="*/ 950 h 1120"/>
                  <a:gd name="T78" fmla="*/ 170 w 565"/>
                  <a:gd name="T79" fmla="*/ 950 h 1120"/>
                  <a:gd name="T80" fmla="*/ 170 w 565"/>
                  <a:gd name="T81" fmla="*/ 965 h 1120"/>
                  <a:gd name="T82" fmla="*/ 170 w 565"/>
                  <a:gd name="T83" fmla="*/ 965 h 1120"/>
                  <a:gd name="T84" fmla="*/ 170 w 565"/>
                  <a:gd name="T85" fmla="*/ 975 h 1120"/>
                  <a:gd name="T86" fmla="*/ 170 w 565"/>
                  <a:gd name="T87" fmla="*/ 975 h 1120"/>
                  <a:gd name="T88" fmla="*/ 165 w 565"/>
                  <a:gd name="T89" fmla="*/ 995 h 1120"/>
                  <a:gd name="T90" fmla="*/ 150 w 565"/>
                  <a:gd name="T91" fmla="*/ 1010 h 1120"/>
                  <a:gd name="T92" fmla="*/ 135 w 565"/>
                  <a:gd name="T93" fmla="*/ 1020 h 1120"/>
                  <a:gd name="T94" fmla="*/ 115 w 565"/>
                  <a:gd name="T95" fmla="*/ 1020 h 1120"/>
                  <a:gd name="T96" fmla="*/ 20 w 565"/>
                  <a:gd name="T97" fmla="*/ 1020 h 1120"/>
                  <a:gd name="T98" fmla="*/ 20 w 565"/>
                  <a:gd name="T99" fmla="*/ 1110 h 1120"/>
                  <a:gd name="T100" fmla="*/ 20 w 565"/>
                  <a:gd name="T101" fmla="*/ 1120 h 1120"/>
                  <a:gd name="T102" fmla="*/ 555 w 565"/>
                  <a:gd name="T103" fmla="*/ 1120 h 1120"/>
                  <a:gd name="T104" fmla="*/ 565 w 565"/>
                  <a:gd name="T105" fmla="*/ 1120 h 1120"/>
                  <a:gd name="T106" fmla="*/ 565 w 565"/>
                  <a:gd name="T107" fmla="*/ 1020 h 1120"/>
                  <a:gd name="T108" fmla="*/ 470 w 565"/>
                  <a:gd name="T109" fmla="*/ 1020 h 1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5" h="1120">
                    <a:moveTo>
                      <a:pt x="470" y="1020"/>
                    </a:moveTo>
                    <a:lnTo>
                      <a:pt x="470" y="1020"/>
                    </a:lnTo>
                    <a:lnTo>
                      <a:pt x="450" y="1020"/>
                    </a:lnTo>
                    <a:lnTo>
                      <a:pt x="430" y="1010"/>
                    </a:lnTo>
                    <a:lnTo>
                      <a:pt x="425" y="1000"/>
                    </a:lnTo>
                    <a:lnTo>
                      <a:pt x="420" y="990"/>
                    </a:lnTo>
                    <a:lnTo>
                      <a:pt x="415" y="970"/>
                    </a:lnTo>
                    <a:lnTo>
                      <a:pt x="415" y="950"/>
                    </a:lnTo>
                    <a:lnTo>
                      <a:pt x="415" y="950"/>
                    </a:lnTo>
                    <a:lnTo>
                      <a:pt x="415" y="905"/>
                    </a:lnTo>
                    <a:lnTo>
                      <a:pt x="415" y="220"/>
                    </a:lnTo>
                    <a:lnTo>
                      <a:pt x="415" y="220"/>
                    </a:lnTo>
                    <a:lnTo>
                      <a:pt x="415" y="80"/>
                    </a:lnTo>
                    <a:lnTo>
                      <a:pt x="420" y="30"/>
                    </a:lnTo>
                    <a:lnTo>
                      <a:pt x="420" y="30"/>
                    </a:lnTo>
                    <a:lnTo>
                      <a:pt x="420" y="20"/>
                    </a:lnTo>
                    <a:lnTo>
                      <a:pt x="415" y="10"/>
                    </a:lnTo>
                    <a:lnTo>
                      <a:pt x="415" y="10"/>
                    </a:lnTo>
                    <a:lnTo>
                      <a:pt x="410" y="5"/>
                    </a:lnTo>
                    <a:lnTo>
                      <a:pt x="395" y="0"/>
                    </a:lnTo>
                    <a:lnTo>
                      <a:pt x="0" y="0"/>
                    </a:lnTo>
                    <a:lnTo>
                      <a:pt x="0" y="100"/>
                    </a:lnTo>
                    <a:lnTo>
                      <a:pt x="115" y="100"/>
                    </a:lnTo>
                    <a:lnTo>
                      <a:pt x="115" y="100"/>
                    </a:lnTo>
                    <a:lnTo>
                      <a:pt x="135" y="105"/>
                    </a:lnTo>
                    <a:lnTo>
                      <a:pt x="150" y="110"/>
                    </a:lnTo>
                    <a:lnTo>
                      <a:pt x="160" y="120"/>
                    </a:lnTo>
                    <a:lnTo>
                      <a:pt x="165" y="140"/>
                    </a:lnTo>
                    <a:lnTo>
                      <a:pt x="170" y="140"/>
                    </a:lnTo>
                    <a:lnTo>
                      <a:pt x="170" y="140"/>
                    </a:lnTo>
                    <a:lnTo>
                      <a:pt x="170" y="145"/>
                    </a:lnTo>
                    <a:lnTo>
                      <a:pt x="170" y="150"/>
                    </a:lnTo>
                    <a:lnTo>
                      <a:pt x="170" y="150"/>
                    </a:lnTo>
                    <a:lnTo>
                      <a:pt x="170" y="180"/>
                    </a:lnTo>
                    <a:lnTo>
                      <a:pt x="170" y="220"/>
                    </a:lnTo>
                    <a:lnTo>
                      <a:pt x="170" y="905"/>
                    </a:lnTo>
                    <a:lnTo>
                      <a:pt x="170" y="905"/>
                    </a:lnTo>
                    <a:lnTo>
                      <a:pt x="170" y="940"/>
                    </a:lnTo>
                    <a:lnTo>
                      <a:pt x="170" y="950"/>
                    </a:lnTo>
                    <a:lnTo>
                      <a:pt x="170" y="950"/>
                    </a:lnTo>
                    <a:lnTo>
                      <a:pt x="170" y="965"/>
                    </a:lnTo>
                    <a:lnTo>
                      <a:pt x="170" y="965"/>
                    </a:lnTo>
                    <a:lnTo>
                      <a:pt x="170" y="975"/>
                    </a:lnTo>
                    <a:lnTo>
                      <a:pt x="170" y="975"/>
                    </a:lnTo>
                    <a:lnTo>
                      <a:pt x="165" y="995"/>
                    </a:lnTo>
                    <a:lnTo>
                      <a:pt x="150" y="1010"/>
                    </a:lnTo>
                    <a:lnTo>
                      <a:pt x="135" y="1020"/>
                    </a:lnTo>
                    <a:lnTo>
                      <a:pt x="115" y="1020"/>
                    </a:lnTo>
                    <a:lnTo>
                      <a:pt x="20" y="1020"/>
                    </a:lnTo>
                    <a:lnTo>
                      <a:pt x="20" y="1110"/>
                    </a:lnTo>
                    <a:lnTo>
                      <a:pt x="20" y="1120"/>
                    </a:lnTo>
                    <a:lnTo>
                      <a:pt x="555" y="1120"/>
                    </a:lnTo>
                    <a:lnTo>
                      <a:pt x="565" y="1120"/>
                    </a:lnTo>
                    <a:lnTo>
                      <a:pt x="565" y="1020"/>
                    </a:lnTo>
                    <a:lnTo>
                      <a:pt x="470" y="102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3" name="Freeform 42"/>
              <p:cNvSpPr>
                <a:spLocks noEditPoints="1"/>
              </p:cNvSpPr>
              <p:nvPr userDrawn="1"/>
            </p:nvSpPr>
            <p:spPr bwMode="auto">
              <a:xfrm>
                <a:off x="1743389" y="60362"/>
                <a:ext cx="280035" cy="344171"/>
              </a:xfrm>
              <a:custGeom>
                <a:avLst/>
                <a:gdLst>
                  <a:gd name="T0" fmla="*/ 920 w 1265"/>
                  <a:gd name="T1" fmla="*/ 710 h 1555"/>
                  <a:gd name="T2" fmla="*/ 1075 w 1265"/>
                  <a:gd name="T3" fmla="*/ 630 h 1555"/>
                  <a:gd name="T4" fmla="*/ 1135 w 1265"/>
                  <a:gd name="T5" fmla="*/ 560 h 1555"/>
                  <a:gd name="T6" fmla="*/ 1175 w 1265"/>
                  <a:gd name="T7" fmla="*/ 475 h 1555"/>
                  <a:gd name="T8" fmla="*/ 1185 w 1265"/>
                  <a:gd name="T9" fmla="*/ 370 h 1555"/>
                  <a:gd name="T10" fmla="*/ 1165 w 1265"/>
                  <a:gd name="T11" fmla="*/ 245 h 1555"/>
                  <a:gd name="T12" fmla="*/ 1105 w 1265"/>
                  <a:gd name="T13" fmla="*/ 145 h 1555"/>
                  <a:gd name="T14" fmla="*/ 1010 w 1265"/>
                  <a:gd name="T15" fmla="*/ 70 h 1555"/>
                  <a:gd name="T16" fmla="*/ 870 w 1265"/>
                  <a:gd name="T17" fmla="*/ 25 h 1555"/>
                  <a:gd name="T18" fmla="*/ 695 w 1265"/>
                  <a:gd name="T19" fmla="*/ 0 h 1555"/>
                  <a:gd name="T20" fmla="*/ 0 w 1265"/>
                  <a:gd name="T21" fmla="*/ 115 h 1555"/>
                  <a:gd name="T22" fmla="*/ 140 w 1265"/>
                  <a:gd name="T23" fmla="*/ 120 h 1555"/>
                  <a:gd name="T24" fmla="*/ 180 w 1265"/>
                  <a:gd name="T25" fmla="*/ 170 h 1555"/>
                  <a:gd name="T26" fmla="*/ 180 w 1265"/>
                  <a:gd name="T27" fmla="*/ 1325 h 1555"/>
                  <a:gd name="T28" fmla="*/ 175 w 1265"/>
                  <a:gd name="T29" fmla="*/ 1395 h 1555"/>
                  <a:gd name="T30" fmla="*/ 140 w 1265"/>
                  <a:gd name="T31" fmla="*/ 1435 h 1555"/>
                  <a:gd name="T32" fmla="*/ 0 w 1265"/>
                  <a:gd name="T33" fmla="*/ 1555 h 1555"/>
                  <a:gd name="T34" fmla="*/ 750 w 1265"/>
                  <a:gd name="T35" fmla="*/ 1555 h 1555"/>
                  <a:gd name="T36" fmla="*/ 930 w 1265"/>
                  <a:gd name="T37" fmla="*/ 1525 h 1555"/>
                  <a:gd name="T38" fmla="*/ 1075 w 1265"/>
                  <a:gd name="T39" fmla="*/ 1465 h 1555"/>
                  <a:gd name="T40" fmla="*/ 1180 w 1265"/>
                  <a:gd name="T41" fmla="*/ 1375 h 1555"/>
                  <a:gd name="T42" fmla="*/ 1245 w 1265"/>
                  <a:gd name="T43" fmla="*/ 1260 h 1555"/>
                  <a:gd name="T44" fmla="*/ 1265 w 1265"/>
                  <a:gd name="T45" fmla="*/ 1115 h 1555"/>
                  <a:gd name="T46" fmla="*/ 1260 w 1265"/>
                  <a:gd name="T47" fmla="*/ 1035 h 1555"/>
                  <a:gd name="T48" fmla="*/ 1225 w 1265"/>
                  <a:gd name="T49" fmla="*/ 935 h 1555"/>
                  <a:gd name="T50" fmla="*/ 1160 w 1265"/>
                  <a:gd name="T51" fmla="*/ 855 h 1555"/>
                  <a:gd name="T52" fmla="*/ 1065 w 1265"/>
                  <a:gd name="T53" fmla="*/ 790 h 1555"/>
                  <a:gd name="T54" fmla="*/ 940 w 1265"/>
                  <a:gd name="T55" fmla="*/ 750 h 1555"/>
                  <a:gd name="T56" fmla="*/ 990 w 1265"/>
                  <a:gd name="T57" fmla="*/ 1145 h 1555"/>
                  <a:gd name="T58" fmla="*/ 980 w 1265"/>
                  <a:gd name="T59" fmla="*/ 1245 h 1555"/>
                  <a:gd name="T60" fmla="*/ 945 w 1265"/>
                  <a:gd name="T61" fmla="*/ 1325 h 1555"/>
                  <a:gd name="T62" fmla="*/ 885 w 1265"/>
                  <a:gd name="T63" fmla="*/ 1385 h 1555"/>
                  <a:gd name="T64" fmla="*/ 805 w 1265"/>
                  <a:gd name="T65" fmla="*/ 1420 h 1555"/>
                  <a:gd name="T66" fmla="*/ 665 w 1265"/>
                  <a:gd name="T67" fmla="*/ 1440 h 1555"/>
                  <a:gd name="T68" fmla="*/ 505 w 1265"/>
                  <a:gd name="T69" fmla="*/ 1430 h 1555"/>
                  <a:gd name="T70" fmla="*/ 450 w 1265"/>
                  <a:gd name="T71" fmla="*/ 1365 h 1555"/>
                  <a:gd name="T72" fmla="*/ 440 w 1265"/>
                  <a:gd name="T73" fmla="*/ 810 h 1555"/>
                  <a:gd name="T74" fmla="*/ 735 w 1265"/>
                  <a:gd name="T75" fmla="*/ 815 h 1555"/>
                  <a:gd name="T76" fmla="*/ 840 w 1265"/>
                  <a:gd name="T77" fmla="*/ 840 h 1555"/>
                  <a:gd name="T78" fmla="*/ 910 w 1265"/>
                  <a:gd name="T79" fmla="*/ 890 h 1555"/>
                  <a:gd name="T80" fmla="*/ 960 w 1265"/>
                  <a:gd name="T81" fmla="*/ 960 h 1555"/>
                  <a:gd name="T82" fmla="*/ 985 w 1265"/>
                  <a:gd name="T83" fmla="*/ 1065 h 1555"/>
                  <a:gd name="T84" fmla="*/ 440 w 1265"/>
                  <a:gd name="T85" fmla="*/ 690 h 1555"/>
                  <a:gd name="T86" fmla="*/ 515 w 1265"/>
                  <a:gd name="T87" fmla="*/ 120 h 1555"/>
                  <a:gd name="T88" fmla="*/ 690 w 1265"/>
                  <a:gd name="T89" fmla="*/ 120 h 1555"/>
                  <a:gd name="T90" fmla="*/ 810 w 1265"/>
                  <a:gd name="T91" fmla="*/ 155 h 1555"/>
                  <a:gd name="T92" fmla="*/ 870 w 1265"/>
                  <a:gd name="T93" fmla="*/ 200 h 1555"/>
                  <a:gd name="T94" fmla="*/ 905 w 1265"/>
                  <a:gd name="T95" fmla="*/ 275 h 1555"/>
                  <a:gd name="T96" fmla="*/ 920 w 1265"/>
                  <a:gd name="T97" fmla="*/ 415 h 1555"/>
                  <a:gd name="T98" fmla="*/ 875 w 1265"/>
                  <a:gd name="T99" fmla="*/ 580 h 1555"/>
                  <a:gd name="T100" fmla="*/ 800 w 1265"/>
                  <a:gd name="T101" fmla="*/ 650 h 1555"/>
                  <a:gd name="T102" fmla="*/ 625 w 1265"/>
                  <a:gd name="T103" fmla="*/ 690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5" h="1555">
                    <a:moveTo>
                      <a:pt x="835" y="735"/>
                    </a:moveTo>
                    <a:lnTo>
                      <a:pt x="835" y="735"/>
                    </a:lnTo>
                    <a:lnTo>
                      <a:pt x="920" y="710"/>
                    </a:lnTo>
                    <a:lnTo>
                      <a:pt x="990" y="685"/>
                    </a:lnTo>
                    <a:lnTo>
                      <a:pt x="1050" y="650"/>
                    </a:lnTo>
                    <a:lnTo>
                      <a:pt x="1075" y="630"/>
                    </a:lnTo>
                    <a:lnTo>
                      <a:pt x="1100" y="605"/>
                    </a:lnTo>
                    <a:lnTo>
                      <a:pt x="1120" y="585"/>
                    </a:lnTo>
                    <a:lnTo>
                      <a:pt x="1135" y="560"/>
                    </a:lnTo>
                    <a:lnTo>
                      <a:pt x="1150" y="530"/>
                    </a:lnTo>
                    <a:lnTo>
                      <a:pt x="1165" y="505"/>
                    </a:lnTo>
                    <a:lnTo>
                      <a:pt x="1175" y="475"/>
                    </a:lnTo>
                    <a:lnTo>
                      <a:pt x="1180" y="440"/>
                    </a:lnTo>
                    <a:lnTo>
                      <a:pt x="1185" y="370"/>
                    </a:lnTo>
                    <a:lnTo>
                      <a:pt x="1185" y="370"/>
                    </a:lnTo>
                    <a:lnTo>
                      <a:pt x="1185" y="325"/>
                    </a:lnTo>
                    <a:lnTo>
                      <a:pt x="1175" y="285"/>
                    </a:lnTo>
                    <a:lnTo>
                      <a:pt x="1165" y="245"/>
                    </a:lnTo>
                    <a:lnTo>
                      <a:pt x="1150" y="210"/>
                    </a:lnTo>
                    <a:lnTo>
                      <a:pt x="1130" y="175"/>
                    </a:lnTo>
                    <a:lnTo>
                      <a:pt x="1105" y="145"/>
                    </a:lnTo>
                    <a:lnTo>
                      <a:pt x="1080" y="120"/>
                    </a:lnTo>
                    <a:lnTo>
                      <a:pt x="1045" y="95"/>
                    </a:lnTo>
                    <a:lnTo>
                      <a:pt x="1010" y="70"/>
                    </a:lnTo>
                    <a:lnTo>
                      <a:pt x="965" y="55"/>
                    </a:lnTo>
                    <a:lnTo>
                      <a:pt x="920" y="35"/>
                    </a:lnTo>
                    <a:lnTo>
                      <a:pt x="870" y="25"/>
                    </a:lnTo>
                    <a:lnTo>
                      <a:pt x="820" y="15"/>
                    </a:lnTo>
                    <a:lnTo>
                      <a:pt x="760" y="5"/>
                    </a:lnTo>
                    <a:lnTo>
                      <a:pt x="695" y="0"/>
                    </a:lnTo>
                    <a:lnTo>
                      <a:pt x="630" y="0"/>
                    </a:lnTo>
                    <a:lnTo>
                      <a:pt x="0" y="0"/>
                    </a:lnTo>
                    <a:lnTo>
                      <a:pt x="0" y="115"/>
                    </a:lnTo>
                    <a:lnTo>
                      <a:pt x="120" y="120"/>
                    </a:lnTo>
                    <a:lnTo>
                      <a:pt x="120" y="120"/>
                    </a:lnTo>
                    <a:lnTo>
                      <a:pt x="140" y="120"/>
                    </a:lnTo>
                    <a:lnTo>
                      <a:pt x="160" y="130"/>
                    </a:lnTo>
                    <a:lnTo>
                      <a:pt x="170" y="145"/>
                    </a:lnTo>
                    <a:lnTo>
                      <a:pt x="180" y="170"/>
                    </a:lnTo>
                    <a:lnTo>
                      <a:pt x="180" y="170"/>
                    </a:lnTo>
                    <a:lnTo>
                      <a:pt x="180" y="230"/>
                    </a:lnTo>
                    <a:lnTo>
                      <a:pt x="180" y="1325"/>
                    </a:lnTo>
                    <a:lnTo>
                      <a:pt x="180" y="1325"/>
                    </a:lnTo>
                    <a:lnTo>
                      <a:pt x="175" y="1395"/>
                    </a:lnTo>
                    <a:lnTo>
                      <a:pt x="175" y="1395"/>
                    </a:lnTo>
                    <a:lnTo>
                      <a:pt x="170" y="1415"/>
                    </a:lnTo>
                    <a:lnTo>
                      <a:pt x="155" y="1430"/>
                    </a:lnTo>
                    <a:lnTo>
                      <a:pt x="140" y="1435"/>
                    </a:lnTo>
                    <a:lnTo>
                      <a:pt x="120" y="1440"/>
                    </a:lnTo>
                    <a:lnTo>
                      <a:pt x="0" y="1440"/>
                    </a:lnTo>
                    <a:lnTo>
                      <a:pt x="0" y="1555"/>
                    </a:lnTo>
                    <a:lnTo>
                      <a:pt x="685" y="1555"/>
                    </a:lnTo>
                    <a:lnTo>
                      <a:pt x="685" y="1555"/>
                    </a:lnTo>
                    <a:lnTo>
                      <a:pt x="750" y="1555"/>
                    </a:lnTo>
                    <a:lnTo>
                      <a:pt x="815" y="1550"/>
                    </a:lnTo>
                    <a:lnTo>
                      <a:pt x="875" y="1540"/>
                    </a:lnTo>
                    <a:lnTo>
                      <a:pt x="930" y="1525"/>
                    </a:lnTo>
                    <a:lnTo>
                      <a:pt x="980" y="1510"/>
                    </a:lnTo>
                    <a:lnTo>
                      <a:pt x="1030" y="1490"/>
                    </a:lnTo>
                    <a:lnTo>
                      <a:pt x="1075" y="1465"/>
                    </a:lnTo>
                    <a:lnTo>
                      <a:pt x="1115" y="1440"/>
                    </a:lnTo>
                    <a:lnTo>
                      <a:pt x="1150" y="1410"/>
                    </a:lnTo>
                    <a:lnTo>
                      <a:pt x="1180" y="1375"/>
                    </a:lnTo>
                    <a:lnTo>
                      <a:pt x="1205" y="1340"/>
                    </a:lnTo>
                    <a:lnTo>
                      <a:pt x="1225" y="1300"/>
                    </a:lnTo>
                    <a:lnTo>
                      <a:pt x="1245" y="1260"/>
                    </a:lnTo>
                    <a:lnTo>
                      <a:pt x="1255" y="1215"/>
                    </a:lnTo>
                    <a:lnTo>
                      <a:pt x="1265" y="1165"/>
                    </a:lnTo>
                    <a:lnTo>
                      <a:pt x="1265" y="1115"/>
                    </a:lnTo>
                    <a:lnTo>
                      <a:pt x="1265" y="1115"/>
                    </a:lnTo>
                    <a:lnTo>
                      <a:pt x="1265" y="1075"/>
                    </a:lnTo>
                    <a:lnTo>
                      <a:pt x="1260" y="1035"/>
                    </a:lnTo>
                    <a:lnTo>
                      <a:pt x="1250" y="1000"/>
                    </a:lnTo>
                    <a:lnTo>
                      <a:pt x="1240" y="965"/>
                    </a:lnTo>
                    <a:lnTo>
                      <a:pt x="1225" y="935"/>
                    </a:lnTo>
                    <a:lnTo>
                      <a:pt x="1205" y="905"/>
                    </a:lnTo>
                    <a:lnTo>
                      <a:pt x="1185" y="880"/>
                    </a:lnTo>
                    <a:lnTo>
                      <a:pt x="1160" y="855"/>
                    </a:lnTo>
                    <a:lnTo>
                      <a:pt x="1130" y="830"/>
                    </a:lnTo>
                    <a:lnTo>
                      <a:pt x="1100" y="810"/>
                    </a:lnTo>
                    <a:lnTo>
                      <a:pt x="1065" y="790"/>
                    </a:lnTo>
                    <a:lnTo>
                      <a:pt x="1025" y="775"/>
                    </a:lnTo>
                    <a:lnTo>
                      <a:pt x="985" y="760"/>
                    </a:lnTo>
                    <a:lnTo>
                      <a:pt x="940" y="750"/>
                    </a:lnTo>
                    <a:lnTo>
                      <a:pt x="835" y="735"/>
                    </a:lnTo>
                    <a:lnTo>
                      <a:pt x="835" y="735"/>
                    </a:lnTo>
                    <a:close/>
                    <a:moveTo>
                      <a:pt x="990" y="1145"/>
                    </a:moveTo>
                    <a:lnTo>
                      <a:pt x="990" y="1145"/>
                    </a:lnTo>
                    <a:lnTo>
                      <a:pt x="985" y="1215"/>
                    </a:lnTo>
                    <a:lnTo>
                      <a:pt x="980" y="1245"/>
                    </a:lnTo>
                    <a:lnTo>
                      <a:pt x="970" y="1275"/>
                    </a:lnTo>
                    <a:lnTo>
                      <a:pt x="960" y="1300"/>
                    </a:lnTo>
                    <a:lnTo>
                      <a:pt x="945" y="1325"/>
                    </a:lnTo>
                    <a:lnTo>
                      <a:pt x="930" y="1350"/>
                    </a:lnTo>
                    <a:lnTo>
                      <a:pt x="910" y="1365"/>
                    </a:lnTo>
                    <a:lnTo>
                      <a:pt x="885" y="1385"/>
                    </a:lnTo>
                    <a:lnTo>
                      <a:pt x="865" y="1400"/>
                    </a:lnTo>
                    <a:lnTo>
                      <a:pt x="835" y="1410"/>
                    </a:lnTo>
                    <a:lnTo>
                      <a:pt x="805" y="1420"/>
                    </a:lnTo>
                    <a:lnTo>
                      <a:pt x="740" y="1435"/>
                    </a:lnTo>
                    <a:lnTo>
                      <a:pt x="665" y="1440"/>
                    </a:lnTo>
                    <a:lnTo>
                      <a:pt x="665" y="1440"/>
                    </a:lnTo>
                    <a:lnTo>
                      <a:pt x="595" y="1440"/>
                    </a:lnTo>
                    <a:lnTo>
                      <a:pt x="545" y="1435"/>
                    </a:lnTo>
                    <a:lnTo>
                      <a:pt x="505" y="1430"/>
                    </a:lnTo>
                    <a:lnTo>
                      <a:pt x="475" y="1415"/>
                    </a:lnTo>
                    <a:lnTo>
                      <a:pt x="460" y="1395"/>
                    </a:lnTo>
                    <a:lnTo>
                      <a:pt x="450" y="1365"/>
                    </a:lnTo>
                    <a:lnTo>
                      <a:pt x="445" y="1325"/>
                    </a:lnTo>
                    <a:lnTo>
                      <a:pt x="440" y="1275"/>
                    </a:lnTo>
                    <a:lnTo>
                      <a:pt x="440" y="810"/>
                    </a:lnTo>
                    <a:lnTo>
                      <a:pt x="655" y="810"/>
                    </a:lnTo>
                    <a:lnTo>
                      <a:pt x="655" y="810"/>
                    </a:lnTo>
                    <a:lnTo>
                      <a:pt x="735" y="815"/>
                    </a:lnTo>
                    <a:lnTo>
                      <a:pt x="775" y="820"/>
                    </a:lnTo>
                    <a:lnTo>
                      <a:pt x="805" y="830"/>
                    </a:lnTo>
                    <a:lnTo>
                      <a:pt x="840" y="840"/>
                    </a:lnTo>
                    <a:lnTo>
                      <a:pt x="865" y="855"/>
                    </a:lnTo>
                    <a:lnTo>
                      <a:pt x="890" y="870"/>
                    </a:lnTo>
                    <a:lnTo>
                      <a:pt x="910" y="890"/>
                    </a:lnTo>
                    <a:lnTo>
                      <a:pt x="930" y="910"/>
                    </a:lnTo>
                    <a:lnTo>
                      <a:pt x="945" y="935"/>
                    </a:lnTo>
                    <a:lnTo>
                      <a:pt x="960" y="960"/>
                    </a:lnTo>
                    <a:lnTo>
                      <a:pt x="970" y="995"/>
                    </a:lnTo>
                    <a:lnTo>
                      <a:pt x="980" y="1025"/>
                    </a:lnTo>
                    <a:lnTo>
                      <a:pt x="985" y="1065"/>
                    </a:lnTo>
                    <a:lnTo>
                      <a:pt x="990" y="1145"/>
                    </a:lnTo>
                    <a:lnTo>
                      <a:pt x="990" y="1145"/>
                    </a:lnTo>
                    <a:close/>
                    <a:moveTo>
                      <a:pt x="440" y="690"/>
                    </a:moveTo>
                    <a:lnTo>
                      <a:pt x="440" y="130"/>
                    </a:lnTo>
                    <a:lnTo>
                      <a:pt x="440" y="130"/>
                    </a:lnTo>
                    <a:lnTo>
                      <a:pt x="515" y="120"/>
                    </a:lnTo>
                    <a:lnTo>
                      <a:pt x="610" y="120"/>
                    </a:lnTo>
                    <a:lnTo>
                      <a:pt x="610" y="120"/>
                    </a:lnTo>
                    <a:lnTo>
                      <a:pt x="690" y="120"/>
                    </a:lnTo>
                    <a:lnTo>
                      <a:pt x="755" y="135"/>
                    </a:lnTo>
                    <a:lnTo>
                      <a:pt x="785" y="140"/>
                    </a:lnTo>
                    <a:lnTo>
                      <a:pt x="810" y="155"/>
                    </a:lnTo>
                    <a:lnTo>
                      <a:pt x="835" y="165"/>
                    </a:lnTo>
                    <a:lnTo>
                      <a:pt x="855" y="185"/>
                    </a:lnTo>
                    <a:lnTo>
                      <a:pt x="870" y="200"/>
                    </a:lnTo>
                    <a:lnTo>
                      <a:pt x="885" y="225"/>
                    </a:lnTo>
                    <a:lnTo>
                      <a:pt x="895" y="250"/>
                    </a:lnTo>
                    <a:lnTo>
                      <a:pt x="905" y="275"/>
                    </a:lnTo>
                    <a:lnTo>
                      <a:pt x="915" y="340"/>
                    </a:lnTo>
                    <a:lnTo>
                      <a:pt x="920" y="415"/>
                    </a:lnTo>
                    <a:lnTo>
                      <a:pt x="920" y="415"/>
                    </a:lnTo>
                    <a:lnTo>
                      <a:pt x="915" y="480"/>
                    </a:lnTo>
                    <a:lnTo>
                      <a:pt x="900" y="530"/>
                    </a:lnTo>
                    <a:lnTo>
                      <a:pt x="875" y="580"/>
                    </a:lnTo>
                    <a:lnTo>
                      <a:pt x="860" y="600"/>
                    </a:lnTo>
                    <a:lnTo>
                      <a:pt x="845" y="620"/>
                    </a:lnTo>
                    <a:lnTo>
                      <a:pt x="800" y="650"/>
                    </a:lnTo>
                    <a:lnTo>
                      <a:pt x="750" y="670"/>
                    </a:lnTo>
                    <a:lnTo>
                      <a:pt x="690" y="685"/>
                    </a:lnTo>
                    <a:lnTo>
                      <a:pt x="625" y="690"/>
                    </a:lnTo>
                    <a:lnTo>
                      <a:pt x="440" y="69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4" name="Freeform 43"/>
              <p:cNvSpPr>
                <a:spLocks/>
              </p:cNvSpPr>
              <p:nvPr userDrawn="1"/>
            </p:nvSpPr>
            <p:spPr bwMode="auto">
              <a:xfrm>
                <a:off x="2170443" y="140748"/>
                <a:ext cx="191770" cy="260986"/>
              </a:xfrm>
              <a:custGeom>
                <a:avLst/>
                <a:gdLst>
                  <a:gd name="T0" fmla="*/ 710 w 865"/>
                  <a:gd name="T1" fmla="*/ 0 h 1180"/>
                  <a:gd name="T2" fmla="*/ 625 w 865"/>
                  <a:gd name="T3" fmla="*/ 10 h 1180"/>
                  <a:gd name="T4" fmla="*/ 540 w 865"/>
                  <a:gd name="T5" fmla="*/ 40 h 1180"/>
                  <a:gd name="T6" fmla="*/ 465 w 865"/>
                  <a:gd name="T7" fmla="*/ 80 h 1180"/>
                  <a:gd name="T8" fmla="*/ 395 w 865"/>
                  <a:gd name="T9" fmla="*/ 135 h 1180"/>
                  <a:gd name="T10" fmla="*/ 400 w 865"/>
                  <a:gd name="T11" fmla="*/ 95 h 1180"/>
                  <a:gd name="T12" fmla="*/ 400 w 865"/>
                  <a:gd name="T13" fmla="*/ 85 h 1180"/>
                  <a:gd name="T14" fmla="*/ 395 w 865"/>
                  <a:gd name="T15" fmla="*/ 70 h 1180"/>
                  <a:gd name="T16" fmla="*/ 370 w 865"/>
                  <a:gd name="T17" fmla="*/ 60 h 1180"/>
                  <a:gd name="T18" fmla="*/ 0 w 865"/>
                  <a:gd name="T19" fmla="*/ 180 h 1180"/>
                  <a:gd name="T20" fmla="*/ 95 w 865"/>
                  <a:gd name="T21" fmla="*/ 180 h 1180"/>
                  <a:gd name="T22" fmla="*/ 130 w 865"/>
                  <a:gd name="T23" fmla="*/ 190 h 1180"/>
                  <a:gd name="T24" fmla="*/ 150 w 865"/>
                  <a:gd name="T25" fmla="*/ 225 h 1180"/>
                  <a:gd name="T26" fmla="*/ 150 w 865"/>
                  <a:gd name="T27" fmla="*/ 230 h 1180"/>
                  <a:gd name="T28" fmla="*/ 155 w 865"/>
                  <a:gd name="T29" fmla="*/ 965 h 1180"/>
                  <a:gd name="T30" fmla="*/ 155 w 865"/>
                  <a:gd name="T31" fmla="*/ 1000 h 1180"/>
                  <a:gd name="T32" fmla="*/ 155 w 865"/>
                  <a:gd name="T33" fmla="*/ 1010 h 1180"/>
                  <a:gd name="T34" fmla="*/ 150 w 865"/>
                  <a:gd name="T35" fmla="*/ 1045 h 1180"/>
                  <a:gd name="T36" fmla="*/ 135 w 865"/>
                  <a:gd name="T37" fmla="*/ 1070 h 1180"/>
                  <a:gd name="T38" fmla="*/ 95 w 865"/>
                  <a:gd name="T39" fmla="*/ 1080 h 1180"/>
                  <a:gd name="T40" fmla="*/ 5 w 865"/>
                  <a:gd name="T41" fmla="*/ 1180 h 1180"/>
                  <a:gd name="T42" fmla="*/ 565 w 865"/>
                  <a:gd name="T43" fmla="*/ 1080 h 1180"/>
                  <a:gd name="T44" fmla="*/ 455 w 865"/>
                  <a:gd name="T45" fmla="*/ 1080 h 1180"/>
                  <a:gd name="T46" fmla="*/ 415 w 865"/>
                  <a:gd name="T47" fmla="*/ 1070 h 1180"/>
                  <a:gd name="T48" fmla="*/ 400 w 865"/>
                  <a:gd name="T49" fmla="*/ 1050 h 1180"/>
                  <a:gd name="T50" fmla="*/ 395 w 865"/>
                  <a:gd name="T51" fmla="*/ 1010 h 1180"/>
                  <a:gd name="T52" fmla="*/ 395 w 865"/>
                  <a:gd name="T53" fmla="*/ 965 h 1180"/>
                  <a:gd name="T54" fmla="*/ 395 w 865"/>
                  <a:gd name="T55" fmla="*/ 260 h 1180"/>
                  <a:gd name="T56" fmla="*/ 480 w 865"/>
                  <a:gd name="T57" fmla="*/ 195 h 1180"/>
                  <a:gd name="T58" fmla="*/ 540 w 865"/>
                  <a:gd name="T59" fmla="*/ 170 h 1180"/>
                  <a:gd name="T60" fmla="*/ 560 w 865"/>
                  <a:gd name="T61" fmla="*/ 165 h 1180"/>
                  <a:gd name="T62" fmla="*/ 580 w 865"/>
                  <a:gd name="T63" fmla="*/ 170 h 1180"/>
                  <a:gd name="T64" fmla="*/ 600 w 865"/>
                  <a:gd name="T65" fmla="*/ 200 h 1180"/>
                  <a:gd name="T66" fmla="*/ 620 w 865"/>
                  <a:gd name="T67" fmla="*/ 230 h 1180"/>
                  <a:gd name="T68" fmla="*/ 645 w 865"/>
                  <a:gd name="T69" fmla="*/ 255 h 1180"/>
                  <a:gd name="T70" fmla="*/ 680 w 865"/>
                  <a:gd name="T71" fmla="*/ 270 h 1180"/>
                  <a:gd name="T72" fmla="*/ 735 w 865"/>
                  <a:gd name="T73" fmla="*/ 275 h 1180"/>
                  <a:gd name="T74" fmla="*/ 785 w 865"/>
                  <a:gd name="T75" fmla="*/ 265 h 1180"/>
                  <a:gd name="T76" fmla="*/ 825 w 865"/>
                  <a:gd name="T77" fmla="*/ 245 h 1180"/>
                  <a:gd name="T78" fmla="*/ 855 w 865"/>
                  <a:gd name="T79" fmla="*/ 200 h 1180"/>
                  <a:gd name="T80" fmla="*/ 865 w 865"/>
                  <a:gd name="T81" fmla="*/ 140 h 1180"/>
                  <a:gd name="T82" fmla="*/ 865 w 865"/>
                  <a:gd name="T83" fmla="*/ 110 h 1180"/>
                  <a:gd name="T84" fmla="*/ 840 w 865"/>
                  <a:gd name="T85" fmla="*/ 55 h 1180"/>
                  <a:gd name="T86" fmla="*/ 800 w 865"/>
                  <a:gd name="T87" fmla="*/ 20 h 1180"/>
                  <a:gd name="T88" fmla="*/ 745 w 865"/>
                  <a:gd name="T89" fmla="*/ 0 h 1180"/>
                  <a:gd name="T90" fmla="*/ 710 w 865"/>
                  <a:gd name="T91"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65" h="1180">
                    <a:moveTo>
                      <a:pt x="710" y="0"/>
                    </a:moveTo>
                    <a:lnTo>
                      <a:pt x="710" y="0"/>
                    </a:lnTo>
                    <a:lnTo>
                      <a:pt x="670" y="0"/>
                    </a:lnTo>
                    <a:lnTo>
                      <a:pt x="625" y="10"/>
                    </a:lnTo>
                    <a:lnTo>
                      <a:pt x="585" y="20"/>
                    </a:lnTo>
                    <a:lnTo>
                      <a:pt x="540" y="40"/>
                    </a:lnTo>
                    <a:lnTo>
                      <a:pt x="500" y="60"/>
                    </a:lnTo>
                    <a:lnTo>
                      <a:pt x="465" y="80"/>
                    </a:lnTo>
                    <a:lnTo>
                      <a:pt x="425" y="105"/>
                    </a:lnTo>
                    <a:lnTo>
                      <a:pt x="395" y="135"/>
                    </a:lnTo>
                    <a:lnTo>
                      <a:pt x="395" y="135"/>
                    </a:lnTo>
                    <a:lnTo>
                      <a:pt x="400" y="95"/>
                    </a:lnTo>
                    <a:lnTo>
                      <a:pt x="400" y="95"/>
                    </a:lnTo>
                    <a:lnTo>
                      <a:pt x="400" y="85"/>
                    </a:lnTo>
                    <a:lnTo>
                      <a:pt x="395" y="70"/>
                    </a:lnTo>
                    <a:lnTo>
                      <a:pt x="395" y="70"/>
                    </a:lnTo>
                    <a:lnTo>
                      <a:pt x="385" y="65"/>
                    </a:lnTo>
                    <a:lnTo>
                      <a:pt x="370" y="60"/>
                    </a:lnTo>
                    <a:lnTo>
                      <a:pt x="0" y="60"/>
                    </a:lnTo>
                    <a:lnTo>
                      <a:pt x="0" y="180"/>
                    </a:lnTo>
                    <a:lnTo>
                      <a:pt x="95" y="180"/>
                    </a:lnTo>
                    <a:lnTo>
                      <a:pt x="95" y="180"/>
                    </a:lnTo>
                    <a:lnTo>
                      <a:pt x="115" y="180"/>
                    </a:lnTo>
                    <a:lnTo>
                      <a:pt x="130" y="190"/>
                    </a:lnTo>
                    <a:lnTo>
                      <a:pt x="145" y="205"/>
                    </a:lnTo>
                    <a:lnTo>
                      <a:pt x="150" y="225"/>
                    </a:lnTo>
                    <a:lnTo>
                      <a:pt x="150" y="230"/>
                    </a:lnTo>
                    <a:lnTo>
                      <a:pt x="150" y="230"/>
                    </a:lnTo>
                    <a:lnTo>
                      <a:pt x="155" y="280"/>
                    </a:lnTo>
                    <a:lnTo>
                      <a:pt x="155" y="965"/>
                    </a:lnTo>
                    <a:lnTo>
                      <a:pt x="155" y="965"/>
                    </a:lnTo>
                    <a:lnTo>
                      <a:pt x="155" y="1000"/>
                    </a:lnTo>
                    <a:lnTo>
                      <a:pt x="155" y="1010"/>
                    </a:lnTo>
                    <a:lnTo>
                      <a:pt x="155" y="1010"/>
                    </a:lnTo>
                    <a:lnTo>
                      <a:pt x="150" y="1030"/>
                    </a:lnTo>
                    <a:lnTo>
                      <a:pt x="150" y="1045"/>
                    </a:lnTo>
                    <a:lnTo>
                      <a:pt x="140" y="1060"/>
                    </a:lnTo>
                    <a:lnTo>
                      <a:pt x="135" y="1070"/>
                    </a:lnTo>
                    <a:lnTo>
                      <a:pt x="115" y="1080"/>
                    </a:lnTo>
                    <a:lnTo>
                      <a:pt x="95" y="1080"/>
                    </a:lnTo>
                    <a:lnTo>
                      <a:pt x="5" y="1080"/>
                    </a:lnTo>
                    <a:lnTo>
                      <a:pt x="5" y="1180"/>
                    </a:lnTo>
                    <a:lnTo>
                      <a:pt x="565" y="1180"/>
                    </a:lnTo>
                    <a:lnTo>
                      <a:pt x="565" y="1080"/>
                    </a:lnTo>
                    <a:lnTo>
                      <a:pt x="455" y="1080"/>
                    </a:lnTo>
                    <a:lnTo>
                      <a:pt x="455" y="1080"/>
                    </a:lnTo>
                    <a:lnTo>
                      <a:pt x="430" y="1080"/>
                    </a:lnTo>
                    <a:lnTo>
                      <a:pt x="415" y="1070"/>
                    </a:lnTo>
                    <a:lnTo>
                      <a:pt x="405" y="1060"/>
                    </a:lnTo>
                    <a:lnTo>
                      <a:pt x="400" y="1050"/>
                    </a:lnTo>
                    <a:lnTo>
                      <a:pt x="395" y="1030"/>
                    </a:lnTo>
                    <a:lnTo>
                      <a:pt x="395" y="1010"/>
                    </a:lnTo>
                    <a:lnTo>
                      <a:pt x="395" y="1010"/>
                    </a:lnTo>
                    <a:lnTo>
                      <a:pt x="395" y="965"/>
                    </a:lnTo>
                    <a:lnTo>
                      <a:pt x="395" y="260"/>
                    </a:lnTo>
                    <a:lnTo>
                      <a:pt x="395" y="260"/>
                    </a:lnTo>
                    <a:lnTo>
                      <a:pt x="435" y="225"/>
                    </a:lnTo>
                    <a:lnTo>
                      <a:pt x="480" y="195"/>
                    </a:lnTo>
                    <a:lnTo>
                      <a:pt x="525" y="175"/>
                    </a:lnTo>
                    <a:lnTo>
                      <a:pt x="540" y="170"/>
                    </a:lnTo>
                    <a:lnTo>
                      <a:pt x="560" y="165"/>
                    </a:lnTo>
                    <a:lnTo>
                      <a:pt x="560" y="165"/>
                    </a:lnTo>
                    <a:lnTo>
                      <a:pt x="570" y="170"/>
                    </a:lnTo>
                    <a:lnTo>
                      <a:pt x="580" y="170"/>
                    </a:lnTo>
                    <a:lnTo>
                      <a:pt x="590" y="180"/>
                    </a:lnTo>
                    <a:lnTo>
                      <a:pt x="600" y="200"/>
                    </a:lnTo>
                    <a:lnTo>
                      <a:pt x="600" y="200"/>
                    </a:lnTo>
                    <a:lnTo>
                      <a:pt x="620" y="230"/>
                    </a:lnTo>
                    <a:lnTo>
                      <a:pt x="630" y="245"/>
                    </a:lnTo>
                    <a:lnTo>
                      <a:pt x="645" y="255"/>
                    </a:lnTo>
                    <a:lnTo>
                      <a:pt x="660" y="265"/>
                    </a:lnTo>
                    <a:lnTo>
                      <a:pt x="680" y="270"/>
                    </a:lnTo>
                    <a:lnTo>
                      <a:pt x="735" y="275"/>
                    </a:lnTo>
                    <a:lnTo>
                      <a:pt x="735" y="275"/>
                    </a:lnTo>
                    <a:lnTo>
                      <a:pt x="760" y="275"/>
                    </a:lnTo>
                    <a:lnTo>
                      <a:pt x="785" y="265"/>
                    </a:lnTo>
                    <a:lnTo>
                      <a:pt x="805" y="255"/>
                    </a:lnTo>
                    <a:lnTo>
                      <a:pt x="825" y="245"/>
                    </a:lnTo>
                    <a:lnTo>
                      <a:pt x="840" y="225"/>
                    </a:lnTo>
                    <a:lnTo>
                      <a:pt x="855" y="200"/>
                    </a:lnTo>
                    <a:lnTo>
                      <a:pt x="860" y="175"/>
                    </a:lnTo>
                    <a:lnTo>
                      <a:pt x="865" y="140"/>
                    </a:lnTo>
                    <a:lnTo>
                      <a:pt x="865" y="140"/>
                    </a:lnTo>
                    <a:lnTo>
                      <a:pt x="865" y="110"/>
                    </a:lnTo>
                    <a:lnTo>
                      <a:pt x="855" y="80"/>
                    </a:lnTo>
                    <a:lnTo>
                      <a:pt x="840" y="55"/>
                    </a:lnTo>
                    <a:lnTo>
                      <a:pt x="825" y="35"/>
                    </a:lnTo>
                    <a:lnTo>
                      <a:pt x="800" y="20"/>
                    </a:lnTo>
                    <a:lnTo>
                      <a:pt x="775" y="5"/>
                    </a:lnTo>
                    <a:lnTo>
                      <a:pt x="745" y="0"/>
                    </a:lnTo>
                    <a:lnTo>
                      <a:pt x="710" y="0"/>
                    </a:lnTo>
                    <a:lnTo>
                      <a:pt x="71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5" name="Freeform 44"/>
              <p:cNvSpPr>
                <a:spLocks/>
              </p:cNvSpPr>
              <p:nvPr userDrawn="1"/>
            </p:nvSpPr>
            <p:spPr bwMode="auto">
              <a:xfrm>
                <a:off x="2034791" y="155822"/>
                <a:ext cx="125095" cy="247651"/>
              </a:xfrm>
              <a:custGeom>
                <a:avLst/>
                <a:gdLst>
                  <a:gd name="T0" fmla="*/ 470 w 565"/>
                  <a:gd name="T1" fmla="*/ 1020 h 1120"/>
                  <a:gd name="T2" fmla="*/ 470 w 565"/>
                  <a:gd name="T3" fmla="*/ 1020 h 1120"/>
                  <a:gd name="T4" fmla="*/ 450 w 565"/>
                  <a:gd name="T5" fmla="*/ 1020 h 1120"/>
                  <a:gd name="T6" fmla="*/ 430 w 565"/>
                  <a:gd name="T7" fmla="*/ 1010 h 1120"/>
                  <a:gd name="T8" fmla="*/ 425 w 565"/>
                  <a:gd name="T9" fmla="*/ 1000 h 1120"/>
                  <a:gd name="T10" fmla="*/ 420 w 565"/>
                  <a:gd name="T11" fmla="*/ 990 h 1120"/>
                  <a:gd name="T12" fmla="*/ 415 w 565"/>
                  <a:gd name="T13" fmla="*/ 970 h 1120"/>
                  <a:gd name="T14" fmla="*/ 415 w 565"/>
                  <a:gd name="T15" fmla="*/ 950 h 1120"/>
                  <a:gd name="T16" fmla="*/ 415 w 565"/>
                  <a:gd name="T17" fmla="*/ 950 h 1120"/>
                  <a:gd name="T18" fmla="*/ 415 w 565"/>
                  <a:gd name="T19" fmla="*/ 905 h 1120"/>
                  <a:gd name="T20" fmla="*/ 415 w 565"/>
                  <a:gd name="T21" fmla="*/ 220 h 1120"/>
                  <a:gd name="T22" fmla="*/ 415 w 565"/>
                  <a:gd name="T23" fmla="*/ 220 h 1120"/>
                  <a:gd name="T24" fmla="*/ 415 w 565"/>
                  <a:gd name="T25" fmla="*/ 80 h 1120"/>
                  <a:gd name="T26" fmla="*/ 420 w 565"/>
                  <a:gd name="T27" fmla="*/ 30 h 1120"/>
                  <a:gd name="T28" fmla="*/ 420 w 565"/>
                  <a:gd name="T29" fmla="*/ 30 h 1120"/>
                  <a:gd name="T30" fmla="*/ 420 w 565"/>
                  <a:gd name="T31" fmla="*/ 20 h 1120"/>
                  <a:gd name="T32" fmla="*/ 415 w 565"/>
                  <a:gd name="T33" fmla="*/ 10 h 1120"/>
                  <a:gd name="T34" fmla="*/ 415 w 565"/>
                  <a:gd name="T35" fmla="*/ 10 h 1120"/>
                  <a:gd name="T36" fmla="*/ 410 w 565"/>
                  <a:gd name="T37" fmla="*/ 5 h 1120"/>
                  <a:gd name="T38" fmla="*/ 395 w 565"/>
                  <a:gd name="T39" fmla="*/ 0 h 1120"/>
                  <a:gd name="T40" fmla="*/ 0 w 565"/>
                  <a:gd name="T41" fmla="*/ 0 h 1120"/>
                  <a:gd name="T42" fmla="*/ 0 w 565"/>
                  <a:gd name="T43" fmla="*/ 100 h 1120"/>
                  <a:gd name="T44" fmla="*/ 115 w 565"/>
                  <a:gd name="T45" fmla="*/ 100 h 1120"/>
                  <a:gd name="T46" fmla="*/ 115 w 565"/>
                  <a:gd name="T47" fmla="*/ 100 h 1120"/>
                  <a:gd name="T48" fmla="*/ 130 w 565"/>
                  <a:gd name="T49" fmla="*/ 105 h 1120"/>
                  <a:gd name="T50" fmla="*/ 150 w 565"/>
                  <a:gd name="T51" fmla="*/ 110 h 1120"/>
                  <a:gd name="T52" fmla="*/ 160 w 565"/>
                  <a:gd name="T53" fmla="*/ 120 h 1120"/>
                  <a:gd name="T54" fmla="*/ 165 w 565"/>
                  <a:gd name="T55" fmla="*/ 140 h 1120"/>
                  <a:gd name="T56" fmla="*/ 165 w 565"/>
                  <a:gd name="T57" fmla="*/ 140 h 1120"/>
                  <a:gd name="T58" fmla="*/ 165 w 565"/>
                  <a:gd name="T59" fmla="*/ 140 h 1120"/>
                  <a:gd name="T60" fmla="*/ 165 w 565"/>
                  <a:gd name="T61" fmla="*/ 140 h 1120"/>
                  <a:gd name="T62" fmla="*/ 170 w 565"/>
                  <a:gd name="T63" fmla="*/ 145 h 1120"/>
                  <a:gd name="T64" fmla="*/ 170 w 565"/>
                  <a:gd name="T65" fmla="*/ 150 h 1120"/>
                  <a:gd name="T66" fmla="*/ 170 w 565"/>
                  <a:gd name="T67" fmla="*/ 150 h 1120"/>
                  <a:gd name="T68" fmla="*/ 170 w 565"/>
                  <a:gd name="T69" fmla="*/ 220 h 1120"/>
                  <a:gd name="T70" fmla="*/ 170 w 565"/>
                  <a:gd name="T71" fmla="*/ 905 h 1120"/>
                  <a:gd name="T72" fmla="*/ 170 w 565"/>
                  <a:gd name="T73" fmla="*/ 905 h 1120"/>
                  <a:gd name="T74" fmla="*/ 170 w 565"/>
                  <a:gd name="T75" fmla="*/ 940 h 1120"/>
                  <a:gd name="T76" fmla="*/ 170 w 565"/>
                  <a:gd name="T77" fmla="*/ 950 h 1120"/>
                  <a:gd name="T78" fmla="*/ 170 w 565"/>
                  <a:gd name="T79" fmla="*/ 950 h 1120"/>
                  <a:gd name="T80" fmla="*/ 170 w 565"/>
                  <a:gd name="T81" fmla="*/ 965 h 1120"/>
                  <a:gd name="T82" fmla="*/ 170 w 565"/>
                  <a:gd name="T83" fmla="*/ 965 h 1120"/>
                  <a:gd name="T84" fmla="*/ 170 w 565"/>
                  <a:gd name="T85" fmla="*/ 970 h 1120"/>
                  <a:gd name="T86" fmla="*/ 170 w 565"/>
                  <a:gd name="T87" fmla="*/ 975 h 1120"/>
                  <a:gd name="T88" fmla="*/ 170 w 565"/>
                  <a:gd name="T89" fmla="*/ 975 h 1120"/>
                  <a:gd name="T90" fmla="*/ 160 w 565"/>
                  <a:gd name="T91" fmla="*/ 995 h 1120"/>
                  <a:gd name="T92" fmla="*/ 150 w 565"/>
                  <a:gd name="T93" fmla="*/ 1010 h 1120"/>
                  <a:gd name="T94" fmla="*/ 135 w 565"/>
                  <a:gd name="T95" fmla="*/ 1020 h 1120"/>
                  <a:gd name="T96" fmla="*/ 115 w 565"/>
                  <a:gd name="T97" fmla="*/ 1020 h 1120"/>
                  <a:gd name="T98" fmla="*/ 20 w 565"/>
                  <a:gd name="T99" fmla="*/ 1020 h 1120"/>
                  <a:gd name="T100" fmla="*/ 20 w 565"/>
                  <a:gd name="T101" fmla="*/ 1110 h 1120"/>
                  <a:gd name="T102" fmla="*/ 20 w 565"/>
                  <a:gd name="T103" fmla="*/ 1120 h 1120"/>
                  <a:gd name="T104" fmla="*/ 550 w 565"/>
                  <a:gd name="T105" fmla="*/ 1120 h 1120"/>
                  <a:gd name="T106" fmla="*/ 560 w 565"/>
                  <a:gd name="T107" fmla="*/ 1120 h 1120"/>
                  <a:gd name="T108" fmla="*/ 565 w 565"/>
                  <a:gd name="T109" fmla="*/ 1020 h 1120"/>
                  <a:gd name="T110" fmla="*/ 470 w 565"/>
                  <a:gd name="T111" fmla="*/ 1020 h 1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65" h="1120">
                    <a:moveTo>
                      <a:pt x="470" y="1020"/>
                    </a:moveTo>
                    <a:lnTo>
                      <a:pt x="470" y="1020"/>
                    </a:lnTo>
                    <a:lnTo>
                      <a:pt x="450" y="1020"/>
                    </a:lnTo>
                    <a:lnTo>
                      <a:pt x="430" y="1010"/>
                    </a:lnTo>
                    <a:lnTo>
                      <a:pt x="425" y="1000"/>
                    </a:lnTo>
                    <a:lnTo>
                      <a:pt x="420" y="990"/>
                    </a:lnTo>
                    <a:lnTo>
                      <a:pt x="415" y="970"/>
                    </a:lnTo>
                    <a:lnTo>
                      <a:pt x="415" y="950"/>
                    </a:lnTo>
                    <a:lnTo>
                      <a:pt x="415" y="950"/>
                    </a:lnTo>
                    <a:lnTo>
                      <a:pt x="415" y="905"/>
                    </a:lnTo>
                    <a:lnTo>
                      <a:pt x="415" y="220"/>
                    </a:lnTo>
                    <a:lnTo>
                      <a:pt x="415" y="220"/>
                    </a:lnTo>
                    <a:lnTo>
                      <a:pt x="415" y="80"/>
                    </a:lnTo>
                    <a:lnTo>
                      <a:pt x="420" y="30"/>
                    </a:lnTo>
                    <a:lnTo>
                      <a:pt x="420" y="30"/>
                    </a:lnTo>
                    <a:lnTo>
                      <a:pt x="420" y="20"/>
                    </a:lnTo>
                    <a:lnTo>
                      <a:pt x="415" y="10"/>
                    </a:lnTo>
                    <a:lnTo>
                      <a:pt x="415" y="10"/>
                    </a:lnTo>
                    <a:lnTo>
                      <a:pt x="410" y="5"/>
                    </a:lnTo>
                    <a:lnTo>
                      <a:pt x="395" y="0"/>
                    </a:lnTo>
                    <a:lnTo>
                      <a:pt x="0" y="0"/>
                    </a:lnTo>
                    <a:lnTo>
                      <a:pt x="0" y="100"/>
                    </a:lnTo>
                    <a:lnTo>
                      <a:pt x="115" y="100"/>
                    </a:lnTo>
                    <a:lnTo>
                      <a:pt x="115" y="100"/>
                    </a:lnTo>
                    <a:lnTo>
                      <a:pt x="130" y="105"/>
                    </a:lnTo>
                    <a:lnTo>
                      <a:pt x="150" y="110"/>
                    </a:lnTo>
                    <a:lnTo>
                      <a:pt x="160" y="120"/>
                    </a:lnTo>
                    <a:lnTo>
                      <a:pt x="165" y="140"/>
                    </a:lnTo>
                    <a:lnTo>
                      <a:pt x="165" y="140"/>
                    </a:lnTo>
                    <a:lnTo>
                      <a:pt x="165" y="140"/>
                    </a:lnTo>
                    <a:lnTo>
                      <a:pt x="165" y="140"/>
                    </a:lnTo>
                    <a:lnTo>
                      <a:pt x="170" y="145"/>
                    </a:lnTo>
                    <a:lnTo>
                      <a:pt x="170" y="150"/>
                    </a:lnTo>
                    <a:lnTo>
                      <a:pt x="170" y="150"/>
                    </a:lnTo>
                    <a:lnTo>
                      <a:pt x="170" y="220"/>
                    </a:lnTo>
                    <a:lnTo>
                      <a:pt x="170" y="905"/>
                    </a:lnTo>
                    <a:lnTo>
                      <a:pt x="170" y="905"/>
                    </a:lnTo>
                    <a:lnTo>
                      <a:pt x="170" y="940"/>
                    </a:lnTo>
                    <a:lnTo>
                      <a:pt x="170" y="950"/>
                    </a:lnTo>
                    <a:lnTo>
                      <a:pt x="170" y="950"/>
                    </a:lnTo>
                    <a:lnTo>
                      <a:pt x="170" y="965"/>
                    </a:lnTo>
                    <a:lnTo>
                      <a:pt x="170" y="965"/>
                    </a:lnTo>
                    <a:lnTo>
                      <a:pt x="170" y="970"/>
                    </a:lnTo>
                    <a:lnTo>
                      <a:pt x="170" y="975"/>
                    </a:lnTo>
                    <a:lnTo>
                      <a:pt x="170" y="975"/>
                    </a:lnTo>
                    <a:lnTo>
                      <a:pt x="160" y="995"/>
                    </a:lnTo>
                    <a:lnTo>
                      <a:pt x="150" y="1010"/>
                    </a:lnTo>
                    <a:lnTo>
                      <a:pt x="135" y="1020"/>
                    </a:lnTo>
                    <a:lnTo>
                      <a:pt x="115" y="1020"/>
                    </a:lnTo>
                    <a:lnTo>
                      <a:pt x="20" y="1020"/>
                    </a:lnTo>
                    <a:lnTo>
                      <a:pt x="20" y="1110"/>
                    </a:lnTo>
                    <a:lnTo>
                      <a:pt x="20" y="1120"/>
                    </a:lnTo>
                    <a:lnTo>
                      <a:pt x="550" y="1120"/>
                    </a:lnTo>
                    <a:lnTo>
                      <a:pt x="560" y="1120"/>
                    </a:lnTo>
                    <a:lnTo>
                      <a:pt x="565" y="1020"/>
                    </a:lnTo>
                    <a:lnTo>
                      <a:pt x="470" y="102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6" name="Freeform 45"/>
              <p:cNvSpPr>
                <a:spLocks noEditPoints="1"/>
              </p:cNvSpPr>
              <p:nvPr userDrawn="1"/>
            </p:nvSpPr>
            <p:spPr bwMode="auto">
              <a:xfrm>
                <a:off x="1346479" y="15141"/>
                <a:ext cx="315595" cy="393066"/>
              </a:xfrm>
              <a:custGeom>
                <a:avLst/>
                <a:gdLst>
                  <a:gd name="T0" fmla="*/ 1280 w 1425"/>
                  <a:gd name="T1" fmla="*/ 1530 h 1775"/>
                  <a:gd name="T2" fmla="*/ 1230 w 1425"/>
                  <a:gd name="T3" fmla="*/ 1290 h 1775"/>
                  <a:gd name="T4" fmla="*/ 1275 w 1425"/>
                  <a:gd name="T5" fmla="*/ 1090 h 1775"/>
                  <a:gd name="T6" fmla="*/ 1210 w 1425"/>
                  <a:gd name="T7" fmla="*/ 875 h 1775"/>
                  <a:gd name="T8" fmla="*/ 1165 w 1425"/>
                  <a:gd name="T9" fmla="*/ 875 h 1775"/>
                  <a:gd name="T10" fmla="*/ 1145 w 1425"/>
                  <a:gd name="T11" fmla="*/ 905 h 1775"/>
                  <a:gd name="T12" fmla="*/ 1135 w 1425"/>
                  <a:gd name="T13" fmla="*/ 1140 h 1775"/>
                  <a:gd name="T14" fmla="*/ 1085 w 1425"/>
                  <a:gd name="T15" fmla="*/ 1295 h 1775"/>
                  <a:gd name="T16" fmla="*/ 715 w 1425"/>
                  <a:gd name="T17" fmla="*/ 715 h 1775"/>
                  <a:gd name="T18" fmla="*/ 940 w 1425"/>
                  <a:gd name="T19" fmla="*/ 530 h 1775"/>
                  <a:gd name="T20" fmla="*/ 1005 w 1425"/>
                  <a:gd name="T21" fmla="*/ 400 h 1775"/>
                  <a:gd name="T22" fmla="*/ 1005 w 1425"/>
                  <a:gd name="T23" fmla="*/ 260 h 1775"/>
                  <a:gd name="T24" fmla="*/ 880 w 1425"/>
                  <a:gd name="T25" fmla="*/ 60 h 1775"/>
                  <a:gd name="T26" fmla="*/ 700 w 1425"/>
                  <a:gd name="T27" fmla="*/ 0 h 1775"/>
                  <a:gd name="T28" fmla="*/ 530 w 1425"/>
                  <a:gd name="T29" fmla="*/ 25 h 1775"/>
                  <a:gd name="T30" fmla="*/ 390 w 1425"/>
                  <a:gd name="T31" fmla="*/ 115 h 1775"/>
                  <a:gd name="T32" fmla="*/ 320 w 1425"/>
                  <a:gd name="T33" fmla="*/ 215 h 1775"/>
                  <a:gd name="T34" fmla="*/ 275 w 1425"/>
                  <a:gd name="T35" fmla="*/ 370 h 1775"/>
                  <a:gd name="T36" fmla="*/ 295 w 1425"/>
                  <a:gd name="T37" fmla="*/ 485 h 1775"/>
                  <a:gd name="T38" fmla="*/ 415 w 1425"/>
                  <a:gd name="T39" fmla="*/ 680 h 1775"/>
                  <a:gd name="T40" fmla="*/ 375 w 1425"/>
                  <a:gd name="T41" fmla="*/ 720 h 1775"/>
                  <a:gd name="T42" fmla="*/ 185 w 1425"/>
                  <a:gd name="T43" fmla="*/ 845 h 1775"/>
                  <a:gd name="T44" fmla="*/ 55 w 1425"/>
                  <a:gd name="T45" fmla="*/ 1010 h 1775"/>
                  <a:gd name="T46" fmla="*/ 5 w 1425"/>
                  <a:gd name="T47" fmla="*/ 1215 h 1775"/>
                  <a:gd name="T48" fmla="*/ 15 w 1425"/>
                  <a:gd name="T49" fmla="*/ 1380 h 1775"/>
                  <a:gd name="T50" fmla="*/ 110 w 1425"/>
                  <a:gd name="T51" fmla="*/ 1570 h 1775"/>
                  <a:gd name="T52" fmla="*/ 225 w 1425"/>
                  <a:gd name="T53" fmla="*/ 1680 h 1775"/>
                  <a:gd name="T54" fmla="*/ 405 w 1425"/>
                  <a:gd name="T55" fmla="*/ 1760 h 1775"/>
                  <a:gd name="T56" fmla="*/ 530 w 1425"/>
                  <a:gd name="T57" fmla="*/ 1775 h 1775"/>
                  <a:gd name="T58" fmla="*/ 760 w 1425"/>
                  <a:gd name="T59" fmla="*/ 1740 h 1775"/>
                  <a:gd name="T60" fmla="*/ 1025 w 1425"/>
                  <a:gd name="T61" fmla="*/ 1580 h 1775"/>
                  <a:gd name="T62" fmla="*/ 1230 w 1425"/>
                  <a:gd name="T63" fmla="*/ 1680 h 1775"/>
                  <a:gd name="T64" fmla="*/ 1305 w 1425"/>
                  <a:gd name="T65" fmla="*/ 1730 h 1775"/>
                  <a:gd name="T66" fmla="*/ 1425 w 1425"/>
                  <a:gd name="T67" fmla="*/ 1605 h 1775"/>
                  <a:gd name="T68" fmla="*/ 1345 w 1425"/>
                  <a:gd name="T69" fmla="*/ 1590 h 1775"/>
                  <a:gd name="T70" fmla="*/ 420 w 1425"/>
                  <a:gd name="T71" fmla="*/ 340 h 1775"/>
                  <a:gd name="T72" fmla="*/ 485 w 1425"/>
                  <a:gd name="T73" fmla="*/ 205 h 1775"/>
                  <a:gd name="T74" fmla="*/ 655 w 1425"/>
                  <a:gd name="T75" fmla="*/ 140 h 1775"/>
                  <a:gd name="T76" fmla="*/ 720 w 1425"/>
                  <a:gd name="T77" fmla="*/ 145 h 1775"/>
                  <a:gd name="T78" fmla="*/ 845 w 1425"/>
                  <a:gd name="T79" fmla="*/ 225 h 1775"/>
                  <a:gd name="T80" fmla="*/ 875 w 1425"/>
                  <a:gd name="T81" fmla="*/ 335 h 1775"/>
                  <a:gd name="T82" fmla="*/ 845 w 1425"/>
                  <a:gd name="T83" fmla="*/ 430 h 1775"/>
                  <a:gd name="T84" fmla="*/ 675 w 1425"/>
                  <a:gd name="T85" fmla="*/ 585 h 1775"/>
                  <a:gd name="T86" fmla="*/ 525 w 1425"/>
                  <a:gd name="T87" fmla="*/ 590 h 1775"/>
                  <a:gd name="T88" fmla="*/ 430 w 1425"/>
                  <a:gd name="T89" fmla="*/ 435 h 1775"/>
                  <a:gd name="T90" fmla="*/ 520 w 1425"/>
                  <a:gd name="T91" fmla="*/ 1645 h 1775"/>
                  <a:gd name="T92" fmla="*/ 410 w 1425"/>
                  <a:gd name="T93" fmla="*/ 1625 h 1775"/>
                  <a:gd name="T94" fmla="*/ 280 w 1425"/>
                  <a:gd name="T95" fmla="*/ 1545 h 1775"/>
                  <a:gd name="T96" fmla="*/ 180 w 1425"/>
                  <a:gd name="T97" fmla="*/ 1420 h 1775"/>
                  <a:gd name="T98" fmla="*/ 140 w 1425"/>
                  <a:gd name="T99" fmla="*/ 1255 h 1775"/>
                  <a:gd name="T100" fmla="*/ 155 w 1425"/>
                  <a:gd name="T101" fmla="*/ 1130 h 1775"/>
                  <a:gd name="T102" fmla="*/ 220 w 1425"/>
                  <a:gd name="T103" fmla="*/ 995 h 1775"/>
                  <a:gd name="T104" fmla="*/ 435 w 1425"/>
                  <a:gd name="T105" fmla="*/ 840 h 1775"/>
                  <a:gd name="T106" fmla="*/ 515 w 1425"/>
                  <a:gd name="T107" fmla="*/ 805 h 1775"/>
                  <a:gd name="T108" fmla="*/ 1000 w 1425"/>
                  <a:gd name="T109" fmla="*/ 1415 h 1775"/>
                  <a:gd name="T110" fmla="*/ 780 w 1425"/>
                  <a:gd name="T111" fmla="*/ 1590 h 1775"/>
                  <a:gd name="T112" fmla="*/ 520 w 1425"/>
                  <a:gd name="T113" fmla="*/ 1645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25" h="1775">
                    <a:moveTo>
                      <a:pt x="1345" y="1590"/>
                    </a:moveTo>
                    <a:lnTo>
                      <a:pt x="1345" y="1590"/>
                    </a:lnTo>
                    <a:lnTo>
                      <a:pt x="1320" y="1570"/>
                    </a:lnTo>
                    <a:lnTo>
                      <a:pt x="1280" y="1530"/>
                    </a:lnTo>
                    <a:lnTo>
                      <a:pt x="1175" y="1405"/>
                    </a:lnTo>
                    <a:lnTo>
                      <a:pt x="1175" y="1405"/>
                    </a:lnTo>
                    <a:lnTo>
                      <a:pt x="1205" y="1350"/>
                    </a:lnTo>
                    <a:lnTo>
                      <a:pt x="1230" y="1290"/>
                    </a:lnTo>
                    <a:lnTo>
                      <a:pt x="1250" y="1235"/>
                    </a:lnTo>
                    <a:lnTo>
                      <a:pt x="1260" y="1185"/>
                    </a:lnTo>
                    <a:lnTo>
                      <a:pt x="1270" y="1135"/>
                    </a:lnTo>
                    <a:lnTo>
                      <a:pt x="1275" y="1090"/>
                    </a:lnTo>
                    <a:lnTo>
                      <a:pt x="1280" y="1010"/>
                    </a:lnTo>
                    <a:lnTo>
                      <a:pt x="1425" y="1010"/>
                    </a:lnTo>
                    <a:lnTo>
                      <a:pt x="1425" y="875"/>
                    </a:lnTo>
                    <a:lnTo>
                      <a:pt x="1210" y="875"/>
                    </a:lnTo>
                    <a:lnTo>
                      <a:pt x="1210" y="875"/>
                    </a:lnTo>
                    <a:lnTo>
                      <a:pt x="1175" y="870"/>
                    </a:lnTo>
                    <a:lnTo>
                      <a:pt x="1175" y="870"/>
                    </a:lnTo>
                    <a:lnTo>
                      <a:pt x="1165" y="875"/>
                    </a:lnTo>
                    <a:lnTo>
                      <a:pt x="1155" y="880"/>
                    </a:lnTo>
                    <a:lnTo>
                      <a:pt x="1145" y="890"/>
                    </a:lnTo>
                    <a:lnTo>
                      <a:pt x="1145" y="905"/>
                    </a:lnTo>
                    <a:lnTo>
                      <a:pt x="1145" y="905"/>
                    </a:lnTo>
                    <a:lnTo>
                      <a:pt x="1145" y="980"/>
                    </a:lnTo>
                    <a:lnTo>
                      <a:pt x="1140" y="1085"/>
                    </a:lnTo>
                    <a:lnTo>
                      <a:pt x="1140" y="1085"/>
                    </a:lnTo>
                    <a:lnTo>
                      <a:pt x="1135" y="1140"/>
                    </a:lnTo>
                    <a:lnTo>
                      <a:pt x="1120" y="1195"/>
                    </a:lnTo>
                    <a:lnTo>
                      <a:pt x="1105" y="1245"/>
                    </a:lnTo>
                    <a:lnTo>
                      <a:pt x="1085" y="1295"/>
                    </a:lnTo>
                    <a:lnTo>
                      <a:pt x="1085" y="1295"/>
                    </a:lnTo>
                    <a:lnTo>
                      <a:pt x="855" y="1010"/>
                    </a:lnTo>
                    <a:lnTo>
                      <a:pt x="650" y="750"/>
                    </a:lnTo>
                    <a:lnTo>
                      <a:pt x="650" y="750"/>
                    </a:lnTo>
                    <a:lnTo>
                      <a:pt x="715" y="715"/>
                    </a:lnTo>
                    <a:lnTo>
                      <a:pt x="775" y="675"/>
                    </a:lnTo>
                    <a:lnTo>
                      <a:pt x="840" y="635"/>
                    </a:lnTo>
                    <a:lnTo>
                      <a:pt x="895" y="585"/>
                    </a:lnTo>
                    <a:lnTo>
                      <a:pt x="940" y="530"/>
                    </a:lnTo>
                    <a:lnTo>
                      <a:pt x="960" y="500"/>
                    </a:lnTo>
                    <a:lnTo>
                      <a:pt x="980" y="465"/>
                    </a:lnTo>
                    <a:lnTo>
                      <a:pt x="995" y="435"/>
                    </a:lnTo>
                    <a:lnTo>
                      <a:pt x="1005" y="400"/>
                    </a:lnTo>
                    <a:lnTo>
                      <a:pt x="1010" y="360"/>
                    </a:lnTo>
                    <a:lnTo>
                      <a:pt x="1010" y="320"/>
                    </a:lnTo>
                    <a:lnTo>
                      <a:pt x="1010" y="320"/>
                    </a:lnTo>
                    <a:lnTo>
                      <a:pt x="1005" y="260"/>
                    </a:lnTo>
                    <a:lnTo>
                      <a:pt x="990" y="200"/>
                    </a:lnTo>
                    <a:lnTo>
                      <a:pt x="960" y="145"/>
                    </a:lnTo>
                    <a:lnTo>
                      <a:pt x="925" y="100"/>
                    </a:lnTo>
                    <a:lnTo>
                      <a:pt x="880" y="60"/>
                    </a:lnTo>
                    <a:lnTo>
                      <a:pt x="830" y="35"/>
                    </a:lnTo>
                    <a:lnTo>
                      <a:pt x="770" y="10"/>
                    </a:lnTo>
                    <a:lnTo>
                      <a:pt x="700" y="0"/>
                    </a:lnTo>
                    <a:lnTo>
                      <a:pt x="700" y="0"/>
                    </a:lnTo>
                    <a:lnTo>
                      <a:pt x="655" y="0"/>
                    </a:lnTo>
                    <a:lnTo>
                      <a:pt x="615" y="5"/>
                    </a:lnTo>
                    <a:lnTo>
                      <a:pt x="570" y="10"/>
                    </a:lnTo>
                    <a:lnTo>
                      <a:pt x="530" y="25"/>
                    </a:lnTo>
                    <a:lnTo>
                      <a:pt x="490" y="40"/>
                    </a:lnTo>
                    <a:lnTo>
                      <a:pt x="455" y="60"/>
                    </a:lnTo>
                    <a:lnTo>
                      <a:pt x="420" y="85"/>
                    </a:lnTo>
                    <a:lnTo>
                      <a:pt x="390" y="115"/>
                    </a:lnTo>
                    <a:lnTo>
                      <a:pt x="390" y="115"/>
                    </a:lnTo>
                    <a:lnTo>
                      <a:pt x="360" y="145"/>
                    </a:lnTo>
                    <a:lnTo>
                      <a:pt x="340" y="180"/>
                    </a:lnTo>
                    <a:lnTo>
                      <a:pt x="320" y="215"/>
                    </a:lnTo>
                    <a:lnTo>
                      <a:pt x="300" y="250"/>
                    </a:lnTo>
                    <a:lnTo>
                      <a:pt x="290" y="290"/>
                    </a:lnTo>
                    <a:lnTo>
                      <a:pt x="280" y="330"/>
                    </a:lnTo>
                    <a:lnTo>
                      <a:pt x="275" y="370"/>
                    </a:lnTo>
                    <a:lnTo>
                      <a:pt x="280" y="410"/>
                    </a:lnTo>
                    <a:lnTo>
                      <a:pt x="280" y="410"/>
                    </a:lnTo>
                    <a:lnTo>
                      <a:pt x="285" y="450"/>
                    </a:lnTo>
                    <a:lnTo>
                      <a:pt x="295" y="485"/>
                    </a:lnTo>
                    <a:lnTo>
                      <a:pt x="310" y="520"/>
                    </a:lnTo>
                    <a:lnTo>
                      <a:pt x="325" y="555"/>
                    </a:lnTo>
                    <a:lnTo>
                      <a:pt x="370" y="620"/>
                    </a:lnTo>
                    <a:lnTo>
                      <a:pt x="415" y="680"/>
                    </a:lnTo>
                    <a:lnTo>
                      <a:pt x="415" y="680"/>
                    </a:lnTo>
                    <a:lnTo>
                      <a:pt x="430" y="695"/>
                    </a:lnTo>
                    <a:lnTo>
                      <a:pt x="430" y="695"/>
                    </a:lnTo>
                    <a:lnTo>
                      <a:pt x="375" y="720"/>
                    </a:lnTo>
                    <a:lnTo>
                      <a:pt x="310" y="755"/>
                    </a:lnTo>
                    <a:lnTo>
                      <a:pt x="245" y="795"/>
                    </a:lnTo>
                    <a:lnTo>
                      <a:pt x="185" y="845"/>
                    </a:lnTo>
                    <a:lnTo>
                      <a:pt x="185" y="845"/>
                    </a:lnTo>
                    <a:lnTo>
                      <a:pt x="145" y="885"/>
                    </a:lnTo>
                    <a:lnTo>
                      <a:pt x="110" y="925"/>
                    </a:lnTo>
                    <a:lnTo>
                      <a:pt x="80" y="965"/>
                    </a:lnTo>
                    <a:lnTo>
                      <a:pt x="55" y="1010"/>
                    </a:lnTo>
                    <a:lnTo>
                      <a:pt x="35" y="1060"/>
                    </a:lnTo>
                    <a:lnTo>
                      <a:pt x="20" y="1110"/>
                    </a:lnTo>
                    <a:lnTo>
                      <a:pt x="10" y="1160"/>
                    </a:lnTo>
                    <a:lnTo>
                      <a:pt x="5" y="1215"/>
                    </a:lnTo>
                    <a:lnTo>
                      <a:pt x="5" y="1215"/>
                    </a:lnTo>
                    <a:lnTo>
                      <a:pt x="0" y="1270"/>
                    </a:lnTo>
                    <a:lnTo>
                      <a:pt x="5" y="1325"/>
                    </a:lnTo>
                    <a:lnTo>
                      <a:pt x="15" y="1380"/>
                    </a:lnTo>
                    <a:lnTo>
                      <a:pt x="30" y="1430"/>
                    </a:lnTo>
                    <a:lnTo>
                      <a:pt x="55" y="1480"/>
                    </a:lnTo>
                    <a:lnTo>
                      <a:pt x="80" y="1530"/>
                    </a:lnTo>
                    <a:lnTo>
                      <a:pt x="110" y="1570"/>
                    </a:lnTo>
                    <a:lnTo>
                      <a:pt x="145" y="1615"/>
                    </a:lnTo>
                    <a:lnTo>
                      <a:pt x="145" y="1615"/>
                    </a:lnTo>
                    <a:lnTo>
                      <a:pt x="185" y="1650"/>
                    </a:lnTo>
                    <a:lnTo>
                      <a:pt x="225" y="1680"/>
                    </a:lnTo>
                    <a:lnTo>
                      <a:pt x="270" y="1705"/>
                    </a:lnTo>
                    <a:lnTo>
                      <a:pt x="310" y="1730"/>
                    </a:lnTo>
                    <a:lnTo>
                      <a:pt x="360" y="1745"/>
                    </a:lnTo>
                    <a:lnTo>
                      <a:pt x="405" y="1760"/>
                    </a:lnTo>
                    <a:lnTo>
                      <a:pt x="455" y="1770"/>
                    </a:lnTo>
                    <a:lnTo>
                      <a:pt x="505" y="1775"/>
                    </a:lnTo>
                    <a:lnTo>
                      <a:pt x="505" y="1775"/>
                    </a:lnTo>
                    <a:lnTo>
                      <a:pt x="530" y="1775"/>
                    </a:lnTo>
                    <a:lnTo>
                      <a:pt x="530" y="1775"/>
                    </a:lnTo>
                    <a:lnTo>
                      <a:pt x="610" y="1770"/>
                    </a:lnTo>
                    <a:lnTo>
                      <a:pt x="685" y="1755"/>
                    </a:lnTo>
                    <a:lnTo>
                      <a:pt x="760" y="1740"/>
                    </a:lnTo>
                    <a:lnTo>
                      <a:pt x="830" y="1710"/>
                    </a:lnTo>
                    <a:lnTo>
                      <a:pt x="895" y="1675"/>
                    </a:lnTo>
                    <a:lnTo>
                      <a:pt x="960" y="1630"/>
                    </a:lnTo>
                    <a:lnTo>
                      <a:pt x="1025" y="1580"/>
                    </a:lnTo>
                    <a:lnTo>
                      <a:pt x="1085" y="1520"/>
                    </a:lnTo>
                    <a:lnTo>
                      <a:pt x="1085" y="1520"/>
                    </a:lnTo>
                    <a:lnTo>
                      <a:pt x="1190" y="1640"/>
                    </a:lnTo>
                    <a:lnTo>
                      <a:pt x="1230" y="1680"/>
                    </a:lnTo>
                    <a:lnTo>
                      <a:pt x="1260" y="1705"/>
                    </a:lnTo>
                    <a:lnTo>
                      <a:pt x="1260" y="1705"/>
                    </a:lnTo>
                    <a:lnTo>
                      <a:pt x="1280" y="1720"/>
                    </a:lnTo>
                    <a:lnTo>
                      <a:pt x="1305" y="1730"/>
                    </a:lnTo>
                    <a:lnTo>
                      <a:pt x="1345" y="1745"/>
                    </a:lnTo>
                    <a:lnTo>
                      <a:pt x="1385" y="1745"/>
                    </a:lnTo>
                    <a:lnTo>
                      <a:pt x="1425" y="1745"/>
                    </a:lnTo>
                    <a:lnTo>
                      <a:pt x="1425" y="1605"/>
                    </a:lnTo>
                    <a:lnTo>
                      <a:pt x="1425" y="1605"/>
                    </a:lnTo>
                    <a:lnTo>
                      <a:pt x="1380" y="1605"/>
                    </a:lnTo>
                    <a:lnTo>
                      <a:pt x="1360" y="1600"/>
                    </a:lnTo>
                    <a:lnTo>
                      <a:pt x="1345" y="1590"/>
                    </a:lnTo>
                    <a:lnTo>
                      <a:pt x="1345" y="1590"/>
                    </a:lnTo>
                    <a:close/>
                    <a:moveTo>
                      <a:pt x="415" y="385"/>
                    </a:moveTo>
                    <a:lnTo>
                      <a:pt x="415" y="385"/>
                    </a:lnTo>
                    <a:lnTo>
                      <a:pt x="420" y="340"/>
                    </a:lnTo>
                    <a:lnTo>
                      <a:pt x="430" y="290"/>
                    </a:lnTo>
                    <a:lnTo>
                      <a:pt x="455" y="245"/>
                    </a:lnTo>
                    <a:lnTo>
                      <a:pt x="485" y="205"/>
                    </a:lnTo>
                    <a:lnTo>
                      <a:pt x="485" y="205"/>
                    </a:lnTo>
                    <a:lnTo>
                      <a:pt x="520" y="175"/>
                    </a:lnTo>
                    <a:lnTo>
                      <a:pt x="560" y="155"/>
                    </a:lnTo>
                    <a:lnTo>
                      <a:pt x="605" y="145"/>
                    </a:lnTo>
                    <a:lnTo>
                      <a:pt x="655" y="140"/>
                    </a:lnTo>
                    <a:lnTo>
                      <a:pt x="655" y="140"/>
                    </a:lnTo>
                    <a:lnTo>
                      <a:pt x="680" y="140"/>
                    </a:lnTo>
                    <a:lnTo>
                      <a:pt x="680" y="140"/>
                    </a:lnTo>
                    <a:lnTo>
                      <a:pt x="720" y="145"/>
                    </a:lnTo>
                    <a:lnTo>
                      <a:pt x="760" y="160"/>
                    </a:lnTo>
                    <a:lnTo>
                      <a:pt x="790" y="175"/>
                    </a:lnTo>
                    <a:lnTo>
                      <a:pt x="820" y="200"/>
                    </a:lnTo>
                    <a:lnTo>
                      <a:pt x="845" y="225"/>
                    </a:lnTo>
                    <a:lnTo>
                      <a:pt x="860" y="260"/>
                    </a:lnTo>
                    <a:lnTo>
                      <a:pt x="870" y="295"/>
                    </a:lnTo>
                    <a:lnTo>
                      <a:pt x="875" y="335"/>
                    </a:lnTo>
                    <a:lnTo>
                      <a:pt x="875" y="335"/>
                    </a:lnTo>
                    <a:lnTo>
                      <a:pt x="870" y="360"/>
                    </a:lnTo>
                    <a:lnTo>
                      <a:pt x="865" y="385"/>
                    </a:lnTo>
                    <a:lnTo>
                      <a:pt x="855" y="410"/>
                    </a:lnTo>
                    <a:lnTo>
                      <a:pt x="845" y="430"/>
                    </a:lnTo>
                    <a:lnTo>
                      <a:pt x="815" y="475"/>
                    </a:lnTo>
                    <a:lnTo>
                      <a:pt x="775" y="515"/>
                    </a:lnTo>
                    <a:lnTo>
                      <a:pt x="725" y="550"/>
                    </a:lnTo>
                    <a:lnTo>
                      <a:pt x="675" y="585"/>
                    </a:lnTo>
                    <a:lnTo>
                      <a:pt x="620" y="615"/>
                    </a:lnTo>
                    <a:lnTo>
                      <a:pt x="565" y="640"/>
                    </a:lnTo>
                    <a:lnTo>
                      <a:pt x="565" y="640"/>
                    </a:lnTo>
                    <a:lnTo>
                      <a:pt x="525" y="590"/>
                    </a:lnTo>
                    <a:lnTo>
                      <a:pt x="525" y="590"/>
                    </a:lnTo>
                    <a:lnTo>
                      <a:pt x="485" y="535"/>
                    </a:lnTo>
                    <a:lnTo>
                      <a:pt x="455" y="485"/>
                    </a:lnTo>
                    <a:lnTo>
                      <a:pt x="430" y="435"/>
                    </a:lnTo>
                    <a:lnTo>
                      <a:pt x="420" y="410"/>
                    </a:lnTo>
                    <a:lnTo>
                      <a:pt x="415" y="385"/>
                    </a:lnTo>
                    <a:lnTo>
                      <a:pt x="415" y="385"/>
                    </a:lnTo>
                    <a:close/>
                    <a:moveTo>
                      <a:pt x="520" y="1645"/>
                    </a:moveTo>
                    <a:lnTo>
                      <a:pt x="520" y="1645"/>
                    </a:lnTo>
                    <a:lnTo>
                      <a:pt x="485" y="1640"/>
                    </a:lnTo>
                    <a:lnTo>
                      <a:pt x="445" y="1635"/>
                    </a:lnTo>
                    <a:lnTo>
                      <a:pt x="410" y="1625"/>
                    </a:lnTo>
                    <a:lnTo>
                      <a:pt x="375" y="1610"/>
                    </a:lnTo>
                    <a:lnTo>
                      <a:pt x="340" y="1590"/>
                    </a:lnTo>
                    <a:lnTo>
                      <a:pt x="310" y="1570"/>
                    </a:lnTo>
                    <a:lnTo>
                      <a:pt x="280" y="1545"/>
                    </a:lnTo>
                    <a:lnTo>
                      <a:pt x="250" y="1520"/>
                    </a:lnTo>
                    <a:lnTo>
                      <a:pt x="225" y="1490"/>
                    </a:lnTo>
                    <a:lnTo>
                      <a:pt x="200" y="1455"/>
                    </a:lnTo>
                    <a:lnTo>
                      <a:pt x="180" y="1420"/>
                    </a:lnTo>
                    <a:lnTo>
                      <a:pt x="165" y="1380"/>
                    </a:lnTo>
                    <a:lnTo>
                      <a:pt x="150" y="1340"/>
                    </a:lnTo>
                    <a:lnTo>
                      <a:pt x="145" y="1300"/>
                    </a:lnTo>
                    <a:lnTo>
                      <a:pt x="140" y="1255"/>
                    </a:lnTo>
                    <a:lnTo>
                      <a:pt x="140" y="1210"/>
                    </a:lnTo>
                    <a:lnTo>
                      <a:pt x="140" y="1210"/>
                    </a:lnTo>
                    <a:lnTo>
                      <a:pt x="145" y="1170"/>
                    </a:lnTo>
                    <a:lnTo>
                      <a:pt x="155" y="1130"/>
                    </a:lnTo>
                    <a:lnTo>
                      <a:pt x="170" y="1090"/>
                    </a:lnTo>
                    <a:lnTo>
                      <a:pt x="185" y="1060"/>
                    </a:lnTo>
                    <a:lnTo>
                      <a:pt x="200" y="1025"/>
                    </a:lnTo>
                    <a:lnTo>
                      <a:pt x="220" y="995"/>
                    </a:lnTo>
                    <a:lnTo>
                      <a:pt x="270" y="945"/>
                    </a:lnTo>
                    <a:lnTo>
                      <a:pt x="320" y="905"/>
                    </a:lnTo>
                    <a:lnTo>
                      <a:pt x="375" y="870"/>
                    </a:lnTo>
                    <a:lnTo>
                      <a:pt x="435" y="840"/>
                    </a:lnTo>
                    <a:lnTo>
                      <a:pt x="485" y="815"/>
                    </a:lnTo>
                    <a:lnTo>
                      <a:pt x="495" y="815"/>
                    </a:lnTo>
                    <a:lnTo>
                      <a:pt x="495" y="815"/>
                    </a:lnTo>
                    <a:lnTo>
                      <a:pt x="515" y="805"/>
                    </a:lnTo>
                    <a:lnTo>
                      <a:pt x="515" y="805"/>
                    </a:lnTo>
                    <a:lnTo>
                      <a:pt x="730" y="1085"/>
                    </a:lnTo>
                    <a:lnTo>
                      <a:pt x="1000" y="1415"/>
                    </a:lnTo>
                    <a:lnTo>
                      <a:pt x="1000" y="1415"/>
                    </a:lnTo>
                    <a:lnTo>
                      <a:pt x="945" y="1470"/>
                    </a:lnTo>
                    <a:lnTo>
                      <a:pt x="895" y="1520"/>
                    </a:lnTo>
                    <a:lnTo>
                      <a:pt x="835" y="1560"/>
                    </a:lnTo>
                    <a:lnTo>
                      <a:pt x="780" y="1590"/>
                    </a:lnTo>
                    <a:lnTo>
                      <a:pt x="720" y="1615"/>
                    </a:lnTo>
                    <a:lnTo>
                      <a:pt x="655" y="1635"/>
                    </a:lnTo>
                    <a:lnTo>
                      <a:pt x="590" y="1645"/>
                    </a:lnTo>
                    <a:lnTo>
                      <a:pt x="520" y="1645"/>
                    </a:lnTo>
                    <a:lnTo>
                      <a:pt x="520" y="1645"/>
                    </a:lnTo>
                    <a:close/>
                  </a:path>
                </a:pathLst>
              </a:custGeom>
              <a:solidFill>
                <a:schemeClr val="accent1"/>
              </a:solidFill>
              <a:ln>
                <a:noFill/>
              </a:ln>
            </p:spPr>
            <p:txBody>
              <a:bodyPr rot="0" vert="horz" wrap="square" lIns="91440" tIns="45720" rIns="91440" bIns="36000" anchor="t" anchorCtr="0" upright="1">
                <a:noAutofit/>
              </a:bodyPr>
              <a:lstStyle/>
              <a:p>
                <a:endParaRPr lang="en-GB"/>
              </a:p>
            </p:txBody>
          </p:sp>
          <p:sp>
            <p:nvSpPr>
              <p:cNvPr id="47" name="Freeform 46"/>
              <p:cNvSpPr>
                <a:spLocks noEditPoints="1"/>
              </p:cNvSpPr>
              <p:nvPr userDrawn="1"/>
            </p:nvSpPr>
            <p:spPr bwMode="auto">
              <a:xfrm>
                <a:off x="0" y="15107"/>
                <a:ext cx="315595" cy="391797"/>
              </a:xfrm>
              <a:custGeom>
                <a:avLst/>
                <a:gdLst>
                  <a:gd name="T0" fmla="*/ 1280 w 1425"/>
                  <a:gd name="T1" fmla="*/ 1525 h 1770"/>
                  <a:gd name="T2" fmla="*/ 1230 w 1425"/>
                  <a:gd name="T3" fmla="*/ 1290 h 1770"/>
                  <a:gd name="T4" fmla="*/ 1275 w 1425"/>
                  <a:gd name="T5" fmla="*/ 1090 h 1770"/>
                  <a:gd name="T6" fmla="*/ 1210 w 1425"/>
                  <a:gd name="T7" fmla="*/ 870 h 1770"/>
                  <a:gd name="T8" fmla="*/ 1160 w 1425"/>
                  <a:gd name="T9" fmla="*/ 875 h 1770"/>
                  <a:gd name="T10" fmla="*/ 1140 w 1425"/>
                  <a:gd name="T11" fmla="*/ 900 h 1770"/>
                  <a:gd name="T12" fmla="*/ 1130 w 1425"/>
                  <a:gd name="T13" fmla="*/ 1140 h 1770"/>
                  <a:gd name="T14" fmla="*/ 1080 w 1425"/>
                  <a:gd name="T15" fmla="*/ 1295 h 1770"/>
                  <a:gd name="T16" fmla="*/ 710 w 1425"/>
                  <a:gd name="T17" fmla="*/ 715 h 1770"/>
                  <a:gd name="T18" fmla="*/ 940 w 1425"/>
                  <a:gd name="T19" fmla="*/ 525 h 1770"/>
                  <a:gd name="T20" fmla="*/ 1000 w 1425"/>
                  <a:gd name="T21" fmla="*/ 395 h 1770"/>
                  <a:gd name="T22" fmla="*/ 1005 w 1425"/>
                  <a:gd name="T23" fmla="*/ 255 h 1770"/>
                  <a:gd name="T24" fmla="*/ 880 w 1425"/>
                  <a:gd name="T25" fmla="*/ 60 h 1770"/>
                  <a:gd name="T26" fmla="*/ 700 w 1425"/>
                  <a:gd name="T27" fmla="*/ 0 h 1770"/>
                  <a:gd name="T28" fmla="*/ 525 w 1425"/>
                  <a:gd name="T29" fmla="*/ 25 h 1770"/>
                  <a:gd name="T30" fmla="*/ 385 w 1425"/>
                  <a:gd name="T31" fmla="*/ 110 h 1770"/>
                  <a:gd name="T32" fmla="*/ 315 w 1425"/>
                  <a:gd name="T33" fmla="*/ 215 h 1770"/>
                  <a:gd name="T34" fmla="*/ 275 w 1425"/>
                  <a:gd name="T35" fmla="*/ 370 h 1770"/>
                  <a:gd name="T36" fmla="*/ 290 w 1425"/>
                  <a:gd name="T37" fmla="*/ 485 h 1770"/>
                  <a:gd name="T38" fmla="*/ 415 w 1425"/>
                  <a:gd name="T39" fmla="*/ 680 h 1770"/>
                  <a:gd name="T40" fmla="*/ 370 w 1425"/>
                  <a:gd name="T41" fmla="*/ 720 h 1770"/>
                  <a:gd name="T42" fmla="*/ 180 w 1425"/>
                  <a:gd name="T43" fmla="*/ 845 h 1770"/>
                  <a:gd name="T44" fmla="*/ 55 w 1425"/>
                  <a:gd name="T45" fmla="*/ 1010 h 1770"/>
                  <a:gd name="T46" fmla="*/ 0 w 1425"/>
                  <a:gd name="T47" fmla="*/ 1210 h 1770"/>
                  <a:gd name="T48" fmla="*/ 15 w 1425"/>
                  <a:gd name="T49" fmla="*/ 1375 h 1770"/>
                  <a:gd name="T50" fmla="*/ 110 w 1425"/>
                  <a:gd name="T51" fmla="*/ 1570 h 1770"/>
                  <a:gd name="T52" fmla="*/ 220 w 1425"/>
                  <a:gd name="T53" fmla="*/ 1675 h 1770"/>
                  <a:gd name="T54" fmla="*/ 405 w 1425"/>
                  <a:gd name="T55" fmla="*/ 1760 h 1770"/>
                  <a:gd name="T56" fmla="*/ 530 w 1425"/>
                  <a:gd name="T57" fmla="*/ 1770 h 1770"/>
                  <a:gd name="T58" fmla="*/ 755 w 1425"/>
                  <a:gd name="T59" fmla="*/ 1735 h 1770"/>
                  <a:gd name="T60" fmla="*/ 1020 w 1425"/>
                  <a:gd name="T61" fmla="*/ 1575 h 1770"/>
                  <a:gd name="T62" fmla="*/ 1230 w 1425"/>
                  <a:gd name="T63" fmla="*/ 1680 h 1770"/>
                  <a:gd name="T64" fmla="*/ 1300 w 1425"/>
                  <a:gd name="T65" fmla="*/ 1730 h 1770"/>
                  <a:gd name="T66" fmla="*/ 1425 w 1425"/>
                  <a:gd name="T67" fmla="*/ 1605 h 1770"/>
                  <a:gd name="T68" fmla="*/ 1345 w 1425"/>
                  <a:gd name="T69" fmla="*/ 1590 h 1770"/>
                  <a:gd name="T70" fmla="*/ 415 w 1425"/>
                  <a:gd name="T71" fmla="*/ 335 h 1770"/>
                  <a:gd name="T72" fmla="*/ 480 w 1425"/>
                  <a:gd name="T73" fmla="*/ 205 h 1770"/>
                  <a:gd name="T74" fmla="*/ 655 w 1425"/>
                  <a:gd name="T75" fmla="*/ 135 h 1770"/>
                  <a:gd name="T76" fmla="*/ 720 w 1425"/>
                  <a:gd name="T77" fmla="*/ 145 h 1770"/>
                  <a:gd name="T78" fmla="*/ 840 w 1425"/>
                  <a:gd name="T79" fmla="*/ 225 h 1770"/>
                  <a:gd name="T80" fmla="*/ 870 w 1425"/>
                  <a:gd name="T81" fmla="*/ 330 h 1770"/>
                  <a:gd name="T82" fmla="*/ 845 w 1425"/>
                  <a:gd name="T83" fmla="*/ 430 h 1770"/>
                  <a:gd name="T84" fmla="*/ 670 w 1425"/>
                  <a:gd name="T85" fmla="*/ 580 h 1770"/>
                  <a:gd name="T86" fmla="*/ 525 w 1425"/>
                  <a:gd name="T87" fmla="*/ 585 h 1770"/>
                  <a:gd name="T88" fmla="*/ 425 w 1425"/>
                  <a:gd name="T89" fmla="*/ 435 h 1770"/>
                  <a:gd name="T90" fmla="*/ 520 w 1425"/>
                  <a:gd name="T91" fmla="*/ 1645 h 1770"/>
                  <a:gd name="T92" fmla="*/ 410 w 1425"/>
                  <a:gd name="T93" fmla="*/ 1620 h 1770"/>
                  <a:gd name="T94" fmla="*/ 275 w 1425"/>
                  <a:gd name="T95" fmla="*/ 1545 h 1770"/>
                  <a:gd name="T96" fmla="*/ 180 w 1425"/>
                  <a:gd name="T97" fmla="*/ 1420 h 1770"/>
                  <a:gd name="T98" fmla="*/ 140 w 1425"/>
                  <a:gd name="T99" fmla="*/ 1255 h 1770"/>
                  <a:gd name="T100" fmla="*/ 155 w 1425"/>
                  <a:gd name="T101" fmla="*/ 1130 h 1770"/>
                  <a:gd name="T102" fmla="*/ 220 w 1425"/>
                  <a:gd name="T103" fmla="*/ 995 h 1770"/>
                  <a:gd name="T104" fmla="*/ 430 w 1425"/>
                  <a:gd name="T105" fmla="*/ 840 h 1770"/>
                  <a:gd name="T106" fmla="*/ 510 w 1425"/>
                  <a:gd name="T107" fmla="*/ 805 h 1770"/>
                  <a:gd name="T108" fmla="*/ 995 w 1425"/>
                  <a:gd name="T109" fmla="*/ 1415 h 1770"/>
                  <a:gd name="T110" fmla="*/ 775 w 1425"/>
                  <a:gd name="T111" fmla="*/ 1590 h 1770"/>
                  <a:gd name="T112" fmla="*/ 520 w 1425"/>
                  <a:gd name="T113" fmla="*/ 1645 h 1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25" h="1770">
                    <a:moveTo>
                      <a:pt x="1345" y="1590"/>
                    </a:moveTo>
                    <a:lnTo>
                      <a:pt x="1345" y="1590"/>
                    </a:lnTo>
                    <a:lnTo>
                      <a:pt x="1320" y="1570"/>
                    </a:lnTo>
                    <a:lnTo>
                      <a:pt x="1280" y="1525"/>
                    </a:lnTo>
                    <a:lnTo>
                      <a:pt x="1170" y="1405"/>
                    </a:lnTo>
                    <a:lnTo>
                      <a:pt x="1170" y="1405"/>
                    </a:lnTo>
                    <a:lnTo>
                      <a:pt x="1205" y="1345"/>
                    </a:lnTo>
                    <a:lnTo>
                      <a:pt x="1230" y="1290"/>
                    </a:lnTo>
                    <a:lnTo>
                      <a:pt x="1245" y="1235"/>
                    </a:lnTo>
                    <a:lnTo>
                      <a:pt x="1260" y="1185"/>
                    </a:lnTo>
                    <a:lnTo>
                      <a:pt x="1270" y="1135"/>
                    </a:lnTo>
                    <a:lnTo>
                      <a:pt x="1275" y="1090"/>
                    </a:lnTo>
                    <a:lnTo>
                      <a:pt x="1275" y="1010"/>
                    </a:lnTo>
                    <a:lnTo>
                      <a:pt x="1425" y="1010"/>
                    </a:lnTo>
                    <a:lnTo>
                      <a:pt x="1425" y="870"/>
                    </a:lnTo>
                    <a:lnTo>
                      <a:pt x="1210" y="870"/>
                    </a:lnTo>
                    <a:lnTo>
                      <a:pt x="1210" y="870"/>
                    </a:lnTo>
                    <a:lnTo>
                      <a:pt x="1170" y="870"/>
                    </a:lnTo>
                    <a:lnTo>
                      <a:pt x="1170" y="870"/>
                    </a:lnTo>
                    <a:lnTo>
                      <a:pt x="1160" y="875"/>
                    </a:lnTo>
                    <a:lnTo>
                      <a:pt x="1150" y="880"/>
                    </a:lnTo>
                    <a:lnTo>
                      <a:pt x="1145" y="890"/>
                    </a:lnTo>
                    <a:lnTo>
                      <a:pt x="1140" y="900"/>
                    </a:lnTo>
                    <a:lnTo>
                      <a:pt x="1140" y="900"/>
                    </a:lnTo>
                    <a:lnTo>
                      <a:pt x="1140" y="975"/>
                    </a:lnTo>
                    <a:lnTo>
                      <a:pt x="1135" y="1085"/>
                    </a:lnTo>
                    <a:lnTo>
                      <a:pt x="1135" y="1085"/>
                    </a:lnTo>
                    <a:lnTo>
                      <a:pt x="1130" y="1140"/>
                    </a:lnTo>
                    <a:lnTo>
                      <a:pt x="1120" y="1190"/>
                    </a:lnTo>
                    <a:lnTo>
                      <a:pt x="1105" y="1245"/>
                    </a:lnTo>
                    <a:lnTo>
                      <a:pt x="1080" y="1295"/>
                    </a:lnTo>
                    <a:lnTo>
                      <a:pt x="1080" y="1295"/>
                    </a:lnTo>
                    <a:lnTo>
                      <a:pt x="850" y="1010"/>
                    </a:lnTo>
                    <a:lnTo>
                      <a:pt x="645" y="745"/>
                    </a:lnTo>
                    <a:lnTo>
                      <a:pt x="645" y="745"/>
                    </a:lnTo>
                    <a:lnTo>
                      <a:pt x="710" y="715"/>
                    </a:lnTo>
                    <a:lnTo>
                      <a:pt x="775" y="675"/>
                    </a:lnTo>
                    <a:lnTo>
                      <a:pt x="835" y="630"/>
                    </a:lnTo>
                    <a:lnTo>
                      <a:pt x="890" y="580"/>
                    </a:lnTo>
                    <a:lnTo>
                      <a:pt x="940" y="525"/>
                    </a:lnTo>
                    <a:lnTo>
                      <a:pt x="960" y="495"/>
                    </a:lnTo>
                    <a:lnTo>
                      <a:pt x="975" y="465"/>
                    </a:lnTo>
                    <a:lnTo>
                      <a:pt x="990" y="430"/>
                    </a:lnTo>
                    <a:lnTo>
                      <a:pt x="1000" y="395"/>
                    </a:lnTo>
                    <a:lnTo>
                      <a:pt x="1005" y="360"/>
                    </a:lnTo>
                    <a:lnTo>
                      <a:pt x="1010" y="320"/>
                    </a:lnTo>
                    <a:lnTo>
                      <a:pt x="1010" y="320"/>
                    </a:lnTo>
                    <a:lnTo>
                      <a:pt x="1005" y="255"/>
                    </a:lnTo>
                    <a:lnTo>
                      <a:pt x="985" y="195"/>
                    </a:lnTo>
                    <a:lnTo>
                      <a:pt x="960" y="145"/>
                    </a:lnTo>
                    <a:lnTo>
                      <a:pt x="925" y="100"/>
                    </a:lnTo>
                    <a:lnTo>
                      <a:pt x="880" y="60"/>
                    </a:lnTo>
                    <a:lnTo>
                      <a:pt x="825" y="30"/>
                    </a:lnTo>
                    <a:lnTo>
                      <a:pt x="765" y="10"/>
                    </a:lnTo>
                    <a:lnTo>
                      <a:pt x="700" y="0"/>
                    </a:lnTo>
                    <a:lnTo>
                      <a:pt x="700" y="0"/>
                    </a:lnTo>
                    <a:lnTo>
                      <a:pt x="655" y="0"/>
                    </a:lnTo>
                    <a:lnTo>
                      <a:pt x="610" y="5"/>
                    </a:lnTo>
                    <a:lnTo>
                      <a:pt x="570" y="10"/>
                    </a:lnTo>
                    <a:lnTo>
                      <a:pt x="525" y="25"/>
                    </a:lnTo>
                    <a:lnTo>
                      <a:pt x="490" y="40"/>
                    </a:lnTo>
                    <a:lnTo>
                      <a:pt x="450" y="60"/>
                    </a:lnTo>
                    <a:lnTo>
                      <a:pt x="420" y="85"/>
                    </a:lnTo>
                    <a:lnTo>
                      <a:pt x="385" y="110"/>
                    </a:lnTo>
                    <a:lnTo>
                      <a:pt x="385" y="110"/>
                    </a:lnTo>
                    <a:lnTo>
                      <a:pt x="360" y="145"/>
                    </a:lnTo>
                    <a:lnTo>
                      <a:pt x="335" y="175"/>
                    </a:lnTo>
                    <a:lnTo>
                      <a:pt x="315" y="215"/>
                    </a:lnTo>
                    <a:lnTo>
                      <a:pt x="300" y="250"/>
                    </a:lnTo>
                    <a:lnTo>
                      <a:pt x="285" y="290"/>
                    </a:lnTo>
                    <a:lnTo>
                      <a:pt x="280" y="330"/>
                    </a:lnTo>
                    <a:lnTo>
                      <a:pt x="275" y="370"/>
                    </a:lnTo>
                    <a:lnTo>
                      <a:pt x="275" y="405"/>
                    </a:lnTo>
                    <a:lnTo>
                      <a:pt x="275" y="405"/>
                    </a:lnTo>
                    <a:lnTo>
                      <a:pt x="280" y="445"/>
                    </a:lnTo>
                    <a:lnTo>
                      <a:pt x="290" y="485"/>
                    </a:lnTo>
                    <a:lnTo>
                      <a:pt x="305" y="520"/>
                    </a:lnTo>
                    <a:lnTo>
                      <a:pt x="325" y="555"/>
                    </a:lnTo>
                    <a:lnTo>
                      <a:pt x="365" y="620"/>
                    </a:lnTo>
                    <a:lnTo>
                      <a:pt x="415" y="680"/>
                    </a:lnTo>
                    <a:lnTo>
                      <a:pt x="415" y="680"/>
                    </a:lnTo>
                    <a:lnTo>
                      <a:pt x="425" y="695"/>
                    </a:lnTo>
                    <a:lnTo>
                      <a:pt x="425" y="695"/>
                    </a:lnTo>
                    <a:lnTo>
                      <a:pt x="370" y="720"/>
                    </a:lnTo>
                    <a:lnTo>
                      <a:pt x="310" y="750"/>
                    </a:lnTo>
                    <a:lnTo>
                      <a:pt x="245" y="790"/>
                    </a:lnTo>
                    <a:lnTo>
                      <a:pt x="180" y="845"/>
                    </a:lnTo>
                    <a:lnTo>
                      <a:pt x="180" y="845"/>
                    </a:lnTo>
                    <a:lnTo>
                      <a:pt x="140" y="880"/>
                    </a:lnTo>
                    <a:lnTo>
                      <a:pt x="110" y="925"/>
                    </a:lnTo>
                    <a:lnTo>
                      <a:pt x="80" y="965"/>
                    </a:lnTo>
                    <a:lnTo>
                      <a:pt x="55" y="1010"/>
                    </a:lnTo>
                    <a:lnTo>
                      <a:pt x="35" y="1055"/>
                    </a:lnTo>
                    <a:lnTo>
                      <a:pt x="20" y="1105"/>
                    </a:lnTo>
                    <a:lnTo>
                      <a:pt x="10" y="1160"/>
                    </a:lnTo>
                    <a:lnTo>
                      <a:pt x="0" y="1210"/>
                    </a:lnTo>
                    <a:lnTo>
                      <a:pt x="0" y="1210"/>
                    </a:lnTo>
                    <a:lnTo>
                      <a:pt x="0" y="1270"/>
                    </a:lnTo>
                    <a:lnTo>
                      <a:pt x="5" y="1325"/>
                    </a:lnTo>
                    <a:lnTo>
                      <a:pt x="15" y="1375"/>
                    </a:lnTo>
                    <a:lnTo>
                      <a:pt x="30" y="1430"/>
                    </a:lnTo>
                    <a:lnTo>
                      <a:pt x="50" y="1480"/>
                    </a:lnTo>
                    <a:lnTo>
                      <a:pt x="75" y="1525"/>
                    </a:lnTo>
                    <a:lnTo>
                      <a:pt x="110" y="1570"/>
                    </a:lnTo>
                    <a:lnTo>
                      <a:pt x="145" y="1610"/>
                    </a:lnTo>
                    <a:lnTo>
                      <a:pt x="145" y="1610"/>
                    </a:lnTo>
                    <a:lnTo>
                      <a:pt x="180" y="1645"/>
                    </a:lnTo>
                    <a:lnTo>
                      <a:pt x="220" y="1675"/>
                    </a:lnTo>
                    <a:lnTo>
                      <a:pt x="265" y="1705"/>
                    </a:lnTo>
                    <a:lnTo>
                      <a:pt x="310" y="1725"/>
                    </a:lnTo>
                    <a:lnTo>
                      <a:pt x="355" y="1745"/>
                    </a:lnTo>
                    <a:lnTo>
                      <a:pt x="405" y="1760"/>
                    </a:lnTo>
                    <a:lnTo>
                      <a:pt x="455" y="1765"/>
                    </a:lnTo>
                    <a:lnTo>
                      <a:pt x="505" y="1770"/>
                    </a:lnTo>
                    <a:lnTo>
                      <a:pt x="505" y="1770"/>
                    </a:lnTo>
                    <a:lnTo>
                      <a:pt x="530" y="1770"/>
                    </a:lnTo>
                    <a:lnTo>
                      <a:pt x="530" y="1770"/>
                    </a:lnTo>
                    <a:lnTo>
                      <a:pt x="605" y="1770"/>
                    </a:lnTo>
                    <a:lnTo>
                      <a:pt x="685" y="1755"/>
                    </a:lnTo>
                    <a:lnTo>
                      <a:pt x="755" y="1735"/>
                    </a:lnTo>
                    <a:lnTo>
                      <a:pt x="825" y="1710"/>
                    </a:lnTo>
                    <a:lnTo>
                      <a:pt x="895" y="1670"/>
                    </a:lnTo>
                    <a:lnTo>
                      <a:pt x="960" y="1630"/>
                    </a:lnTo>
                    <a:lnTo>
                      <a:pt x="1020" y="1575"/>
                    </a:lnTo>
                    <a:lnTo>
                      <a:pt x="1080" y="1520"/>
                    </a:lnTo>
                    <a:lnTo>
                      <a:pt x="1080" y="1520"/>
                    </a:lnTo>
                    <a:lnTo>
                      <a:pt x="1190" y="1640"/>
                    </a:lnTo>
                    <a:lnTo>
                      <a:pt x="1230" y="1680"/>
                    </a:lnTo>
                    <a:lnTo>
                      <a:pt x="1255" y="1705"/>
                    </a:lnTo>
                    <a:lnTo>
                      <a:pt x="1255" y="1705"/>
                    </a:lnTo>
                    <a:lnTo>
                      <a:pt x="1280" y="1720"/>
                    </a:lnTo>
                    <a:lnTo>
                      <a:pt x="1300" y="1730"/>
                    </a:lnTo>
                    <a:lnTo>
                      <a:pt x="1345" y="1740"/>
                    </a:lnTo>
                    <a:lnTo>
                      <a:pt x="1385" y="1745"/>
                    </a:lnTo>
                    <a:lnTo>
                      <a:pt x="1425" y="1745"/>
                    </a:lnTo>
                    <a:lnTo>
                      <a:pt x="1425" y="1605"/>
                    </a:lnTo>
                    <a:lnTo>
                      <a:pt x="1425" y="1605"/>
                    </a:lnTo>
                    <a:lnTo>
                      <a:pt x="1375" y="1600"/>
                    </a:lnTo>
                    <a:lnTo>
                      <a:pt x="1355" y="1595"/>
                    </a:lnTo>
                    <a:lnTo>
                      <a:pt x="1345" y="1590"/>
                    </a:lnTo>
                    <a:lnTo>
                      <a:pt x="1345" y="1590"/>
                    </a:lnTo>
                    <a:close/>
                    <a:moveTo>
                      <a:pt x="415" y="385"/>
                    </a:moveTo>
                    <a:lnTo>
                      <a:pt x="415" y="385"/>
                    </a:lnTo>
                    <a:lnTo>
                      <a:pt x="415" y="335"/>
                    </a:lnTo>
                    <a:lnTo>
                      <a:pt x="430" y="290"/>
                    </a:lnTo>
                    <a:lnTo>
                      <a:pt x="450" y="245"/>
                    </a:lnTo>
                    <a:lnTo>
                      <a:pt x="480" y="205"/>
                    </a:lnTo>
                    <a:lnTo>
                      <a:pt x="480" y="205"/>
                    </a:lnTo>
                    <a:lnTo>
                      <a:pt x="515" y="175"/>
                    </a:lnTo>
                    <a:lnTo>
                      <a:pt x="560" y="155"/>
                    </a:lnTo>
                    <a:lnTo>
                      <a:pt x="605" y="140"/>
                    </a:lnTo>
                    <a:lnTo>
                      <a:pt x="655" y="135"/>
                    </a:lnTo>
                    <a:lnTo>
                      <a:pt x="655" y="135"/>
                    </a:lnTo>
                    <a:lnTo>
                      <a:pt x="675" y="140"/>
                    </a:lnTo>
                    <a:lnTo>
                      <a:pt x="675" y="140"/>
                    </a:lnTo>
                    <a:lnTo>
                      <a:pt x="720" y="145"/>
                    </a:lnTo>
                    <a:lnTo>
                      <a:pt x="755" y="155"/>
                    </a:lnTo>
                    <a:lnTo>
                      <a:pt x="790" y="175"/>
                    </a:lnTo>
                    <a:lnTo>
                      <a:pt x="820" y="195"/>
                    </a:lnTo>
                    <a:lnTo>
                      <a:pt x="840" y="225"/>
                    </a:lnTo>
                    <a:lnTo>
                      <a:pt x="855" y="255"/>
                    </a:lnTo>
                    <a:lnTo>
                      <a:pt x="865" y="295"/>
                    </a:lnTo>
                    <a:lnTo>
                      <a:pt x="870" y="330"/>
                    </a:lnTo>
                    <a:lnTo>
                      <a:pt x="870" y="330"/>
                    </a:lnTo>
                    <a:lnTo>
                      <a:pt x="870" y="360"/>
                    </a:lnTo>
                    <a:lnTo>
                      <a:pt x="865" y="385"/>
                    </a:lnTo>
                    <a:lnTo>
                      <a:pt x="855" y="405"/>
                    </a:lnTo>
                    <a:lnTo>
                      <a:pt x="845" y="430"/>
                    </a:lnTo>
                    <a:lnTo>
                      <a:pt x="810" y="475"/>
                    </a:lnTo>
                    <a:lnTo>
                      <a:pt x="770" y="515"/>
                    </a:lnTo>
                    <a:lnTo>
                      <a:pt x="720" y="550"/>
                    </a:lnTo>
                    <a:lnTo>
                      <a:pt x="670" y="580"/>
                    </a:lnTo>
                    <a:lnTo>
                      <a:pt x="615" y="610"/>
                    </a:lnTo>
                    <a:lnTo>
                      <a:pt x="565" y="635"/>
                    </a:lnTo>
                    <a:lnTo>
                      <a:pt x="565" y="635"/>
                    </a:lnTo>
                    <a:lnTo>
                      <a:pt x="525" y="585"/>
                    </a:lnTo>
                    <a:lnTo>
                      <a:pt x="525" y="585"/>
                    </a:lnTo>
                    <a:lnTo>
                      <a:pt x="485" y="535"/>
                    </a:lnTo>
                    <a:lnTo>
                      <a:pt x="450" y="485"/>
                    </a:lnTo>
                    <a:lnTo>
                      <a:pt x="425" y="435"/>
                    </a:lnTo>
                    <a:lnTo>
                      <a:pt x="420" y="410"/>
                    </a:lnTo>
                    <a:lnTo>
                      <a:pt x="415" y="385"/>
                    </a:lnTo>
                    <a:lnTo>
                      <a:pt x="415" y="385"/>
                    </a:lnTo>
                    <a:close/>
                    <a:moveTo>
                      <a:pt x="520" y="1645"/>
                    </a:moveTo>
                    <a:lnTo>
                      <a:pt x="520" y="1645"/>
                    </a:lnTo>
                    <a:lnTo>
                      <a:pt x="480" y="1640"/>
                    </a:lnTo>
                    <a:lnTo>
                      <a:pt x="445" y="1630"/>
                    </a:lnTo>
                    <a:lnTo>
                      <a:pt x="410" y="1620"/>
                    </a:lnTo>
                    <a:lnTo>
                      <a:pt x="370" y="1605"/>
                    </a:lnTo>
                    <a:lnTo>
                      <a:pt x="340" y="1590"/>
                    </a:lnTo>
                    <a:lnTo>
                      <a:pt x="305" y="1570"/>
                    </a:lnTo>
                    <a:lnTo>
                      <a:pt x="275" y="1545"/>
                    </a:lnTo>
                    <a:lnTo>
                      <a:pt x="245" y="1515"/>
                    </a:lnTo>
                    <a:lnTo>
                      <a:pt x="220" y="1485"/>
                    </a:lnTo>
                    <a:lnTo>
                      <a:pt x="200" y="1455"/>
                    </a:lnTo>
                    <a:lnTo>
                      <a:pt x="180" y="1420"/>
                    </a:lnTo>
                    <a:lnTo>
                      <a:pt x="160" y="1380"/>
                    </a:lnTo>
                    <a:lnTo>
                      <a:pt x="150" y="1340"/>
                    </a:lnTo>
                    <a:lnTo>
                      <a:pt x="140" y="1300"/>
                    </a:lnTo>
                    <a:lnTo>
                      <a:pt x="140" y="1255"/>
                    </a:lnTo>
                    <a:lnTo>
                      <a:pt x="140" y="1210"/>
                    </a:lnTo>
                    <a:lnTo>
                      <a:pt x="140" y="1210"/>
                    </a:lnTo>
                    <a:lnTo>
                      <a:pt x="145" y="1170"/>
                    </a:lnTo>
                    <a:lnTo>
                      <a:pt x="155" y="1130"/>
                    </a:lnTo>
                    <a:lnTo>
                      <a:pt x="165" y="1090"/>
                    </a:lnTo>
                    <a:lnTo>
                      <a:pt x="180" y="1055"/>
                    </a:lnTo>
                    <a:lnTo>
                      <a:pt x="200" y="1025"/>
                    </a:lnTo>
                    <a:lnTo>
                      <a:pt x="220" y="995"/>
                    </a:lnTo>
                    <a:lnTo>
                      <a:pt x="265" y="945"/>
                    </a:lnTo>
                    <a:lnTo>
                      <a:pt x="320" y="900"/>
                    </a:lnTo>
                    <a:lnTo>
                      <a:pt x="375" y="865"/>
                    </a:lnTo>
                    <a:lnTo>
                      <a:pt x="430" y="840"/>
                    </a:lnTo>
                    <a:lnTo>
                      <a:pt x="485" y="815"/>
                    </a:lnTo>
                    <a:lnTo>
                      <a:pt x="495" y="810"/>
                    </a:lnTo>
                    <a:lnTo>
                      <a:pt x="495" y="810"/>
                    </a:lnTo>
                    <a:lnTo>
                      <a:pt x="510" y="805"/>
                    </a:lnTo>
                    <a:lnTo>
                      <a:pt x="510" y="805"/>
                    </a:lnTo>
                    <a:lnTo>
                      <a:pt x="725" y="1080"/>
                    </a:lnTo>
                    <a:lnTo>
                      <a:pt x="995" y="1415"/>
                    </a:lnTo>
                    <a:lnTo>
                      <a:pt x="995" y="1415"/>
                    </a:lnTo>
                    <a:lnTo>
                      <a:pt x="945" y="1470"/>
                    </a:lnTo>
                    <a:lnTo>
                      <a:pt x="890" y="1515"/>
                    </a:lnTo>
                    <a:lnTo>
                      <a:pt x="835" y="1555"/>
                    </a:lnTo>
                    <a:lnTo>
                      <a:pt x="775" y="1590"/>
                    </a:lnTo>
                    <a:lnTo>
                      <a:pt x="715" y="1615"/>
                    </a:lnTo>
                    <a:lnTo>
                      <a:pt x="655" y="1630"/>
                    </a:lnTo>
                    <a:lnTo>
                      <a:pt x="585" y="1640"/>
                    </a:lnTo>
                    <a:lnTo>
                      <a:pt x="520" y="1645"/>
                    </a:lnTo>
                    <a:lnTo>
                      <a:pt x="520" y="1645"/>
                    </a:lnTo>
                    <a:close/>
                  </a:path>
                </a:pathLst>
              </a:custGeom>
              <a:solidFill>
                <a:schemeClr val="accent1"/>
              </a:solidFill>
              <a:ln>
                <a:noFill/>
              </a:ln>
            </p:spPr>
            <p:txBody>
              <a:bodyPr rot="0" vert="horz" wrap="square" lIns="91440" tIns="45720" rIns="91440" bIns="36000" anchor="t" anchorCtr="0" upright="1">
                <a:noAutofit/>
              </a:bodyPr>
              <a:lstStyle/>
              <a:p>
                <a:endParaRPr lang="en-GB"/>
              </a:p>
            </p:txBody>
          </p:sp>
          <p:sp>
            <p:nvSpPr>
              <p:cNvPr id="48" name="Freeform 47"/>
              <p:cNvSpPr>
                <a:spLocks noEditPoints="1"/>
              </p:cNvSpPr>
              <p:nvPr userDrawn="1"/>
            </p:nvSpPr>
            <p:spPr bwMode="auto">
              <a:xfrm>
                <a:off x="1009859" y="25176"/>
                <a:ext cx="270510" cy="386715"/>
              </a:xfrm>
              <a:custGeom>
                <a:avLst/>
                <a:gdLst>
                  <a:gd name="T0" fmla="*/ 1130 w 1220"/>
                  <a:gd name="T1" fmla="*/ 1595 h 1745"/>
                  <a:gd name="T2" fmla="*/ 1095 w 1220"/>
                  <a:gd name="T3" fmla="*/ 1585 h 1745"/>
                  <a:gd name="T4" fmla="*/ 1075 w 1220"/>
                  <a:gd name="T5" fmla="*/ 1540 h 1745"/>
                  <a:gd name="T6" fmla="*/ 1070 w 1220"/>
                  <a:gd name="T7" fmla="*/ 290 h 1745"/>
                  <a:gd name="T8" fmla="*/ 1080 w 1220"/>
                  <a:gd name="T9" fmla="*/ 30 h 1745"/>
                  <a:gd name="T10" fmla="*/ 1075 w 1220"/>
                  <a:gd name="T11" fmla="*/ 10 h 1745"/>
                  <a:gd name="T12" fmla="*/ 1050 w 1220"/>
                  <a:gd name="T13" fmla="*/ 0 h 1745"/>
                  <a:gd name="T14" fmla="*/ 695 w 1220"/>
                  <a:gd name="T15" fmla="*/ 0 h 1745"/>
                  <a:gd name="T16" fmla="*/ 775 w 1220"/>
                  <a:gd name="T17" fmla="*/ 120 h 1745"/>
                  <a:gd name="T18" fmla="*/ 810 w 1220"/>
                  <a:gd name="T19" fmla="*/ 130 h 1745"/>
                  <a:gd name="T20" fmla="*/ 820 w 1220"/>
                  <a:gd name="T21" fmla="*/ 140 h 1745"/>
                  <a:gd name="T22" fmla="*/ 835 w 1220"/>
                  <a:gd name="T23" fmla="*/ 205 h 1745"/>
                  <a:gd name="T24" fmla="*/ 835 w 1220"/>
                  <a:gd name="T25" fmla="*/ 560 h 1745"/>
                  <a:gd name="T26" fmla="*/ 705 w 1220"/>
                  <a:gd name="T27" fmla="*/ 535 h 1745"/>
                  <a:gd name="T28" fmla="*/ 580 w 1220"/>
                  <a:gd name="T29" fmla="*/ 535 h 1745"/>
                  <a:gd name="T30" fmla="*/ 405 w 1220"/>
                  <a:gd name="T31" fmla="*/ 565 h 1745"/>
                  <a:gd name="T32" fmla="*/ 250 w 1220"/>
                  <a:gd name="T33" fmla="*/ 640 h 1745"/>
                  <a:gd name="T34" fmla="*/ 120 w 1220"/>
                  <a:gd name="T35" fmla="*/ 755 h 1745"/>
                  <a:gd name="T36" fmla="*/ 30 w 1220"/>
                  <a:gd name="T37" fmla="*/ 925 h 1745"/>
                  <a:gd name="T38" fmla="*/ 0 w 1220"/>
                  <a:gd name="T39" fmla="*/ 1150 h 1745"/>
                  <a:gd name="T40" fmla="*/ 10 w 1220"/>
                  <a:gd name="T41" fmla="*/ 1305 h 1745"/>
                  <a:gd name="T42" fmla="*/ 65 w 1220"/>
                  <a:gd name="T43" fmla="*/ 1485 h 1745"/>
                  <a:gd name="T44" fmla="*/ 150 w 1220"/>
                  <a:gd name="T45" fmla="*/ 1610 h 1745"/>
                  <a:gd name="T46" fmla="*/ 255 w 1220"/>
                  <a:gd name="T47" fmla="*/ 1695 h 1745"/>
                  <a:gd name="T48" fmla="*/ 375 w 1220"/>
                  <a:gd name="T49" fmla="*/ 1735 h 1745"/>
                  <a:gd name="T50" fmla="*/ 455 w 1220"/>
                  <a:gd name="T51" fmla="*/ 1745 h 1745"/>
                  <a:gd name="T52" fmla="*/ 625 w 1220"/>
                  <a:gd name="T53" fmla="*/ 1720 h 1745"/>
                  <a:gd name="T54" fmla="*/ 765 w 1220"/>
                  <a:gd name="T55" fmla="*/ 1665 h 1745"/>
                  <a:gd name="T56" fmla="*/ 840 w 1220"/>
                  <a:gd name="T57" fmla="*/ 1695 h 1745"/>
                  <a:gd name="T58" fmla="*/ 1220 w 1220"/>
                  <a:gd name="T59" fmla="*/ 1595 h 1745"/>
                  <a:gd name="T60" fmla="*/ 620 w 1220"/>
                  <a:gd name="T61" fmla="*/ 660 h 1745"/>
                  <a:gd name="T62" fmla="*/ 785 w 1220"/>
                  <a:gd name="T63" fmla="*/ 705 h 1745"/>
                  <a:gd name="T64" fmla="*/ 830 w 1220"/>
                  <a:gd name="T65" fmla="*/ 1505 h 1745"/>
                  <a:gd name="T66" fmla="*/ 770 w 1220"/>
                  <a:gd name="T67" fmla="*/ 1530 h 1745"/>
                  <a:gd name="T68" fmla="*/ 620 w 1220"/>
                  <a:gd name="T69" fmla="*/ 1570 h 1745"/>
                  <a:gd name="T70" fmla="*/ 535 w 1220"/>
                  <a:gd name="T71" fmla="*/ 1570 h 1745"/>
                  <a:gd name="T72" fmla="*/ 435 w 1220"/>
                  <a:gd name="T73" fmla="*/ 1545 h 1745"/>
                  <a:gd name="T74" fmla="*/ 355 w 1220"/>
                  <a:gd name="T75" fmla="*/ 1495 h 1745"/>
                  <a:gd name="T76" fmla="*/ 295 w 1220"/>
                  <a:gd name="T77" fmla="*/ 1405 h 1745"/>
                  <a:gd name="T78" fmla="*/ 265 w 1220"/>
                  <a:gd name="T79" fmla="*/ 1290 h 1745"/>
                  <a:gd name="T80" fmla="*/ 255 w 1220"/>
                  <a:gd name="T81" fmla="*/ 1140 h 1745"/>
                  <a:gd name="T82" fmla="*/ 275 w 1220"/>
                  <a:gd name="T83" fmla="*/ 930 h 1745"/>
                  <a:gd name="T84" fmla="*/ 320 w 1220"/>
                  <a:gd name="T85" fmla="*/ 810 h 1745"/>
                  <a:gd name="T86" fmla="*/ 395 w 1220"/>
                  <a:gd name="T87" fmla="*/ 725 h 1745"/>
                  <a:gd name="T88" fmla="*/ 495 w 1220"/>
                  <a:gd name="T89" fmla="*/ 675 h 1745"/>
                  <a:gd name="T90" fmla="*/ 620 w 1220"/>
                  <a:gd name="T91" fmla="*/ 660 h 1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0" h="1745">
                    <a:moveTo>
                      <a:pt x="1210" y="1595"/>
                    </a:moveTo>
                    <a:lnTo>
                      <a:pt x="1210" y="1595"/>
                    </a:lnTo>
                    <a:lnTo>
                      <a:pt x="1130" y="1595"/>
                    </a:lnTo>
                    <a:lnTo>
                      <a:pt x="1130" y="1595"/>
                    </a:lnTo>
                    <a:lnTo>
                      <a:pt x="1105" y="1595"/>
                    </a:lnTo>
                    <a:lnTo>
                      <a:pt x="1095" y="1585"/>
                    </a:lnTo>
                    <a:lnTo>
                      <a:pt x="1085" y="1575"/>
                    </a:lnTo>
                    <a:lnTo>
                      <a:pt x="1080" y="1560"/>
                    </a:lnTo>
                    <a:lnTo>
                      <a:pt x="1075" y="1540"/>
                    </a:lnTo>
                    <a:lnTo>
                      <a:pt x="1070" y="1470"/>
                    </a:lnTo>
                    <a:lnTo>
                      <a:pt x="1070" y="290"/>
                    </a:lnTo>
                    <a:lnTo>
                      <a:pt x="1070" y="290"/>
                    </a:lnTo>
                    <a:lnTo>
                      <a:pt x="1075" y="95"/>
                    </a:lnTo>
                    <a:lnTo>
                      <a:pt x="1080" y="30"/>
                    </a:lnTo>
                    <a:lnTo>
                      <a:pt x="1080" y="30"/>
                    </a:lnTo>
                    <a:lnTo>
                      <a:pt x="1080" y="30"/>
                    </a:lnTo>
                    <a:lnTo>
                      <a:pt x="1080" y="25"/>
                    </a:lnTo>
                    <a:lnTo>
                      <a:pt x="1075" y="10"/>
                    </a:lnTo>
                    <a:lnTo>
                      <a:pt x="1075" y="10"/>
                    </a:lnTo>
                    <a:lnTo>
                      <a:pt x="1065" y="5"/>
                    </a:lnTo>
                    <a:lnTo>
                      <a:pt x="1050" y="0"/>
                    </a:lnTo>
                    <a:lnTo>
                      <a:pt x="1050" y="0"/>
                    </a:lnTo>
                    <a:lnTo>
                      <a:pt x="1050" y="0"/>
                    </a:lnTo>
                    <a:lnTo>
                      <a:pt x="695" y="0"/>
                    </a:lnTo>
                    <a:lnTo>
                      <a:pt x="655" y="0"/>
                    </a:lnTo>
                    <a:lnTo>
                      <a:pt x="655" y="120"/>
                    </a:lnTo>
                    <a:lnTo>
                      <a:pt x="775" y="120"/>
                    </a:lnTo>
                    <a:lnTo>
                      <a:pt x="775" y="120"/>
                    </a:lnTo>
                    <a:lnTo>
                      <a:pt x="800" y="125"/>
                    </a:lnTo>
                    <a:lnTo>
                      <a:pt x="810" y="130"/>
                    </a:lnTo>
                    <a:lnTo>
                      <a:pt x="820" y="135"/>
                    </a:lnTo>
                    <a:lnTo>
                      <a:pt x="820" y="140"/>
                    </a:lnTo>
                    <a:lnTo>
                      <a:pt x="820" y="140"/>
                    </a:lnTo>
                    <a:lnTo>
                      <a:pt x="830" y="165"/>
                    </a:lnTo>
                    <a:lnTo>
                      <a:pt x="835" y="200"/>
                    </a:lnTo>
                    <a:lnTo>
                      <a:pt x="835" y="205"/>
                    </a:lnTo>
                    <a:lnTo>
                      <a:pt x="835" y="205"/>
                    </a:lnTo>
                    <a:lnTo>
                      <a:pt x="835" y="210"/>
                    </a:lnTo>
                    <a:lnTo>
                      <a:pt x="835" y="560"/>
                    </a:lnTo>
                    <a:lnTo>
                      <a:pt x="835" y="560"/>
                    </a:lnTo>
                    <a:lnTo>
                      <a:pt x="760" y="545"/>
                    </a:lnTo>
                    <a:lnTo>
                      <a:pt x="705" y="535"/>
                    </a:lnTo>
                    <a:lnTo>
                      <a:pt x="635" y="535"/>
                    </a:lnTo>
                    <a:lnTo>
                      <a:pt x="635" y="535"/>
                    </a:lnTo>
                    <a:lnTo>
                      <a:pt x="580" y="535"/>
                    </a:lnTo>
                    <a:lnTo>
                      <a:pt x="520" y="545"/>
                    </a:lnTo>
                    <a:lnTo>
                      <a:pt x="465" y="555"/>
                    </a:lnTo>
                    <a:lnTo>
                      <a:pt x="405" y="565"/>
                    </a:lnTo>
                    <a:lnTo>
                      <a:pt x="350" y="585"/>
                    </a:lnTo>
                    <a:lnTo>
                      <a:pt x="300" y="610"/>
                    </a:lnTo>
                    <a:lnTo>
                      <a:pt x="250" y="640"/>
                    </a:lnTo>
                    <a:lnTo>
                      <a:pt x="200" y="675"/>
                    </a:lnTo>
                    <a:lnTo>
                      <a:pt x="160" y="710"/>
                    </a:lnTo>
                    <a:lnTo>
                      <a:pt x="120" y="755"/>
                    </a:lnTo>
                    <a:lnTo>
                      <a:pt x="85" y="805"/>
                    </a:lnTo>
                    <a:lnTo>
                      <a:pt x="55" y="865"/>
                    </a:lnTo>
                    <a:lnTo>
                      <a:pt x="30" y="925"/>
                    </a:lnTo>
                    <a:lnTo>
                      <a:pt x="15" y="995"/>
                    </a:lnTo>
                    <a:lnTo>
                      <a:pt x="5" y="1070"/>
                    </a:lnTo>
                    <a:lnTo>
                      <a:pt x="0" y="1150"/>
                    </a:lnTo>
                    <a:lnTo>
                      <a:pt x="0" y="1150"/>
                    </a:lnTo>
                    <a:lnTo>
                      <a:pt x="5" y="1230"/>
                    </a:lnTo>
                    <a:lnTo>
                      <a:pt x="10" y="1305"/>
                    </a:lnTo>
                    <a:lnTo>
                      <a:pt x="25" y="1370"/>
                    </a:lnTo>
                    <a:lnTo>
                      <a:pt x="40" y="1430"/>
                    </a:lnTo>
                    <a:lnTo>
                      <a:pt x="65" y="1485"/>
                    </a:lnTo>
                    <a:lnTo>
                      <a:pt x="90" y="1530"/>
                    </a:lnTo>
                    <a:lnTo>
                      <a:pt x="115" y="1575"/>
                    </a:lnTo>
                    <a:lnTo>
                      <a:pt x="150" y="1610"/>
                    </a:lnTo>
                    <a:lnTo>
                      <a:pt x="185" y="1645"/>
                    </a:lnTo>
                    <a:lnTo>
                      <a:pt x="220" y="1670"/>
                    </a:lnTo>
                    <a:lnTo>
                      <a:pt x="255" y="1695"/>
                    </a:lnTo>
                    <a:lnTo>
                      <a:pt x="295" y="1715"/>
                    </a:lnTo>
                    <a:lnTo>
                      <a:pt x="335" y="1725"/>
                    </a:lnTo>
                    <a:lnTo>
                      <a:pt x="375" y="1735"/>
                    </a:lnTo>
                    <a:lnTo>
                      <a:pt x="415" y="1740"/>
                    </a:lnTo>
                    <a:lnTo>
                      <a:pt x="455" y="1745"/>
                    </a:lnTo>
                    <a:lnTo>
                      <a:pt x="455" y="1745"/>
                    </a:lnTo>
                    <a:lnTo>
                      <a:pt x="515" y="1740"/>
                    </a:lnTo>
                    <a:lnTo>
                      <a:pt x="570" y="1735"/>
                    </a:lnTo>
                    <a:lnTo>
                      <a:pt x="625" y="1720"/>
                    </a:lnTo>
                    <a:lnTo>
                      <a:pt x="675" y="1705"/>
                    </a:lnTo>
                    <a:lnTo>
                      <a:pt x="720" y="1685"/>
                    </a:lnTo>
                    <a:lnTo>
                      <a:pt x="765" y="1665"/>
                    </a:lnTo>
                    <a:lnTo>
                      <a:pt x="805" y="1640"/>
                    </a:lnTo>
                    <a:lnTo>
                      <a:pt x="840" y="1615"/>
                    </a:lnTo>
                    <a:lnTo>
                      <a:pt x="840" y="1695"/>
                    </a:lnTo>
                    <a:lnTo>
                      <a:pt x="850" y="1715"/>
                    </a:lnTo>
                    <a:lnTo>
                      <a:pt x="1220" y="1715"/>
                    </a:lnTo>
                    <a:lnTo>
                      <a:pt x="1220" y="1595"/>
                    </a:lnTo>
                    <a:lnTo>
                      <a:pt x="1210" y="1595"/>
                    </a:lnTo>
                    <a:close/>
                    <a:moveTo>
                      <a:pt x="620" y="660"/>
                    </a:moveTo>
                    <a:lnTo>
                      <a:pt x="620" y="660"/>
                    </a:lnTo>
                    <a:lnTo>
                      <a:pt x="680" y="665"/>
                    </a:lnTo>
                    <a:lnTo>
                      <a:pt x="735" y="680"/>
                    </a:lnTo>
                    <a:lnTo>
                      <a:pt x="785" y="705"/>
                    </a:lnTo>
                    <a:lnTo>
                      <a:pt x="830" y="740"/>
                    </a:lnTo>
                    <a:lnTo>
                      <a:pt x="830" y="1505"/>
                    </a:lnTo>
                    <a:lnTo>
                      <a:pt x="830" y="1505"/>
                    </a:lnTo>
                    <a:lnTo>
                      <a:pt x="815" y="1510"/>
                    </a:lnTo>
                    <a:lnTo>
                      <a:pt x="815" y="1510"/>
                    </a:lnTo>
                    <a:lnTo>
                      <a:pt x="770" y="1530"/>
                    </a:lnTo>
                    <a:lnTo>
                      <a:pt x="720" y="1550"/>
                    </a:lnTo>
                    <a:lnTo>
                      <a:pt x="655" y="1565"/>
                    </a:lnTo>
                    <a:lnTo>
                      <a:pt x="620" y="1570"/>
                    </a:lnTo>
                    <a:lnTo>
                      <a:pt x="580" y="1575"/>
                    </a:lnTo>
                    <a:lnTo>
                      <a:pt x="580" y="1575"/>
                    </a:lnTo>
                    <a:lnTo>
                      <a:pt x="535" y="1570"/>
                    </a:lnTo>
                    <a:lnTo>
                      <a:pt x="500" y="1565"/>
                    </a:lnTo>
                    <a:lnTo>
                      <a:pt x="465" y="1560"/>
                    </a:lnTo>
                    <a:lnTo>
                      <a:pt x="435" y="1545"/>
                    </a:lnTo>
                    <a:lnTo>
                      <a:pt x="405" y="1530"/>
                    </a:lnTo>
                    <a:lnTo>
                      <a:pt x="375" y="1515"/>
                    </a:lnTo>
                    <a:lnTo>
                      <a:pt x="355" y="1495"/>
                    </a:lnTo>
                    <a:lnTo>
                      <a:pt x="330" y="1470"/>
                    </a:lnTo>
                    <a:lnTo>
                      <a:pt x="315" y="1440"/>
                    </a:lnTo>
                    <a:lnTo>
                      <a:pt x="295" y="1405"/>
                    </a:lnTo>
                    <a:lnTo>
                      <a:pt x="285" y="1370"/>
                    </a:lnTo>
                    <a:lnTo>
                      <a:pt x="270" y="1335"/>
                    </a:lnTo>
                    <a:lnTo>
                      <a:pt x="265" y="1290"/>
                    </a:lnTo>
                    <a:lnTo>
                      <a:pt x="260" y="1245"/>
                    </a:lnTo>
                    <a:lnTo>
                      <a:pt x="255" y="1140"/>
                    </a:lnTo>
                    <a:lnTo>
                      <a:pt x="255" y="1140"/>
                    </a:lnTo>
                    <a:lnTo>
                      <a:pt x="260" y="1025"/>
                    </a:lnTo>
                    <a:lnTo>
                      <a:pt x="265" y="975"/>
                    </a:lnTo>
                    <a:lnTo>
                      <a:pt x="275" y="930"/>
                    </a:lnTo>
                    <a:lnTo>
                      <a:pt x="285" y="885"/>
                    </a:lnTo>
                    <a:lnTo>
                      <a:pt x="305" y="845"/>
                    </a:lnTo>
                    <a:lnTo>
                      <a:pt x="320" y="810"/>
                    </a:lnTo>
                    <a:lnTo>
                      <a:pt x="340" y="780"/>
                    </a:lnTo>
                    <a:lnTo>
                      <a:pt x="365" y="750"/>
                    </a:lnTo>
                    <a:lnTo>
                      <a:pt x="395" y="725"/>
                    </a:lnTo>
                    <a:lnTo>
                      <a:pt x="425" y="705"/>
                    </a:lnTo>
                    <a:lnTo>
                      <a:pt x="455" y="690"/>
                    </a:lnTo>
                    <a:lnTo>
                      <a:pt x="495" y="675"/>
                    </a:lnTo>
                    <a:lnTo>
                      <a:pt x="530" y="670"/>
                    </a:lnTo>
                    <a:lnTo>
                      <a:pt x="575" y="665"/>
                    </a:lnTo>
                    <a:lnTo>
                      <a:pt x="620" y="660"/>
                    </a:lnTo>
                    <a:lnTo>
                      <a:pt x="620" y="66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9" name="Freeform 48"/>
              <p:cNvSpPr>
                <a:spLocks noEditPoints="1"/>
              </p:cNvSpPr>
              <p:nvPr userDrawn="1"/>
            </p:nvSpPr>
            <p:spPr bwMode="auto">
              <a:xfrm>
                <a:off x="2361362" y="25200"/>
                <a:ext cx="270510" cy="386715"/>
              </a:xfrm>
              <a:custGeom>
                <a:avLst/>
                <a:gdLst>
                  <a:gd name="T0" fmla="*/ 1125 w 1220"/>
                  <a:gd name="T1" fmla="*/ 1595 h 1745"/>
                  <a:gd name="T2" fmla="*/ 1095 w 1220"/>
                  <a:gd name="T3" fmla="*/ 1585 h 1745"/>
                  <a:gd name="T4" fmla="*/ 1075 w 1220"/>
                  <a:gd name="T5" fmla="*/ 1540 h 1745"/>
                  <a:gd name="T6" fmla="*/ 1070 w 1220"/>
                  <a:gd name="T7" fmla="*/ 290 h 1745"/>
                  <a:gd name="T8" fmla="*/ 1075 w 1220"/>
                  <a:gd name="T9" fmla="*/ 30 h 1745"/>
                  <a:gd name="T10" fmla="*/ 1075 w 1220"/>
                  <a:gd name="T11" fmla="*/ 10 h 1745"/>
                  <a:gd name="T12" fmla="*/ 1050 w 1220"/>
                  <a:gd name="T13" fmla="*/ 0 h 1745"/>
                  <a:gd name="T14" fmla="*/ 695 w 1220"/>
                  <a:gd name="T15" fmla="*/ 0 h 1745"/>
                  <a:gd name="T16" fmla="*/ 770 w 1220"/>
                  <a:gd name="T17" fmla="*/ 120 h 1745"/>
                  <a:gd name="T18" fmla="*/ 810 w 1220"/>
                  <a:gd name="T19" fmla="*/ 130 h 1745"/>
                  <a:gd name="T20" fmla="*/ 820 w 1220"/>
                  <a:gd name="T21" fmla="*/ 140 h 1745"/>
                  <a:gd name="T22" fmla="*/ 835 w 1220"/>
                  <a:gd name="T23" fmla="*/ 205 h 1745"/>
                  <a:gd name="T24" fmla="*/ 835 w 1220"/>
                  <a:gd name="T25" fmla="*/ 560 h 1745"/>
                  <a:gd name="T26" fmla="*/ 700 w 1220"/>
                  <a:gd name="T27" fmla="*/ 535 h 1745"/>
                  <a:gd name="T28" fmla="*/ 575 w 1220"/>
                  <a:gd name="T29" fmla="*/ 535 h 1745"/>
                  <a:gd name="T30" fmla="*/ 405 w 1220"/>
                  <a:gd name="T31" fmla="*/ 565 h 1745"/>
                  <a:gd name="T32" fmla="*/ 250 w 1220"/>
                  <a:gd name="T33" fmla="*/ 640 h 1745"/>
                  <a:gd name="T34" fmla="*/ 120 w 1220"/>
                  <a:gd name="T35" fmla="*/ 755 h 1745"/>
                  <a:gd name="T36" fmla="*/ 30 w 1220"/>
                  <a:gd name="T37" fmla="*/ 925 h 1745"/>
                  <a:gd name="T38" fmla="*/ 0 w 1220"/>
                  <a:gd name="T39" fmla="*/ 1150 h 1745"/>
                  <a:gd name="T40" fmla="*/ 10 w 1220"/>
                  <a:gd name="T41" fmla="*/ 1305 h 1745"/>
                  <a:gd name="T42" fmla="*/ 65 w 1220"/>
                  <a:gd name="T43" fmla="*/ 1485 h 1745"/>
                  <a:gd name="T44" fmla="*/ 150 w 1220"/>
                  <a:gd name="T45" fmla="*/ 1610 h 1745"/>
                  <a:gd name="T46" fmla="*/ 255 w 1220"/>
                  <a:gd name="T47" fmla="*/ 1695 h 1745"/>
                  <a:gd name="T48" fmla="*/ 375 w 1220"/>
                  <a:gd name="T49" fmla="*/ 1735 h 1745"/>
                  <a:gd name="T50" fmla="*/ 455 w 1220"/>
                  <a:gd name="T51" fmla="*/ 1745 h 1745"/>
                  <a:gd name="T52" fmla="*/ 620 w 1220"/>
                  <a:gd name="T53" fmla="*/ 1720 h 1745"/>
                  <a:gd name="T54" fmla="*/ 765 w 1220"/>
                  <a:gd name="T55" fmla="*/ 1665 h 1745"/>
                  <a:gd name="T56" fmla="*/ 840 w 1220"/>
                  <a:gd name="T57" fmla="*/ 1695 h 1745"/>
                  <a:gd name="T58" fmla="*/ 1220 w 1220"/>
                  <a:gd name="T59" fmla="*/ 1595 h 1745"/>
                  <a:gd name="T60" fmla="*/ 620 w 1220"/>
                  <a:gd name="T61" fmla="*/ 660 h 1745"/>
                  <a:gd name="T62" fmla="*/ 785 w 1220"/>
                  <a:gd name="T63" fmla="*/ 705 h 1745"/>
                  <a:gd name="T64" fmla="*/ 830 w 1220"/>
                  <a:gd name="T65" fmla="*/ 1505 h 1745"/>
                  <a:gd name="T66" fmla="*/ 770 w 1220"/>
                  <a:gd name="T67" fmla="*/ 1530 h 1745"/>
                  <a:gd name="T68" fmla="*/ 620 w 1220"/>
                  <a:gd name="T69" fmla="*/ 1570 h 1745"/>
                  <a:gd name="T70" fmla="*/ 535 w 1220"/>
                  <a:gd name="T71" fmla="*/ 1570 h 1745"/>
                  <a:gd name="T72" fmla="*/ 435 w 1220"/>
                  <a:gd name="T73" fmla="*/ 1545 h 1745"/>
                  <a:gd name="T74" fmla="*/ 355 w 1220"/>
                  <a:gd name="T75" fmla="*/ 1495 h 1745"/>
                  <a:gd name="T76" fmla="*/ 295 w 1220"/>
                  <a:gd name="T77" fmla="*/ 1405 h 1745"/>
                  <a:gd name="T78" fmla="*/ 265 w 1220"/>
                  <a:gd name="T79" fmla="*/ 1290 h 1745"/>
                  <a:gd name="T80" fmla="*/ 250 w 1220"/>
                  <a:gd name="T81" fmla="*/ 1140 h 1745"/>
                  <a:gd name="T82" fmla="*/ 275 w 1220"/>
                  <a:gd name="T83" fmla="*/ 930 h 1745"/>
                  <a:gd name="T84" fmla="*/ 320 w 1220"/>
                  <a:gd name="T85" fmla="*/ 810 h 1745"/>
                  <a:gd name="T86" fmla="*/ 395 w 1220"/>
                  <a:gd name="T87" fmla="*/ 725 h 1745"/>
                  <a:gd name="T88" fmla="*/ 490 w 1220"/>
                  <a:gd name="T89" fmla="*/ 675 h 1745"/>
                  <a:gd name="T90" fmla="*/ 620 w 1220"/>
                  <a:gd name="T91" fmla="*/ 660 h 1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0" h="1745">
                    <a:moveTo>
                      <a:pt x="1210" y="1595"/>
                    </a:moveTo>
                    <a:lnTo>
                      <a:pt x="1210" y="1595"/>
                    </a:lnTo>
                    <a:lnTo>
                      <a:pt x="1125" y="1595"/>
                    </a:lnTo>
                    <a:lnTo>
                      <a:pt x="1125" y="1595"/>
                    </a:lnTo>
                    <a:lnTo>
                      <a:pt x="1105" y="1595"/>
                    </a:lnTo>
                    <a:lnTo>
                      <a:pt x="1095" y="1585"/>
                    </a:lnTo>
                    <a:lnTo>
                      <a:pt x="1085" y="1575"/>
                    </a:lnTo>
                    <a:lnTo>
                      <a:pt x="1080" y="1560"/>
                    </a:lnTo>
                    <a:lnTo>
                      <a:pt x="1075" y="1540"/>
                    </a:lnTo>
                    <a:lnTo>
                      <a:pt x="1070" y="1470"/>
                    </a:lnTo>
                    <a:lnTo>
                      <a:pt x="1070" y="290"/>
                    </a:lnTo>
                    <a:lnTo>
                      <a:pt x="1070" y="290"/>
                    </a:lnTo>
                    <a:lnTo>
                      <a:pt x="1075" y="95"/>
                    </a:lnTo>
                    <a:lnTo>
                      <a:pt x="1075" y="30"/>
                    </a:lnTo>
                    <a:lnTo>
                      <a:pt x="1075" y="30"/>
                    </a:lnTo>
                    <a:lnTo>
                      <a:pt x="1075" y="30"/>
                    </a:lnTo>
                    <a:lnTo>
                      <a:pt x="1080" y="25"/>
                    </a:lnTo>
                    <a:lnTo>
                      <a:pt x="1075" y="10"/>
                    </a:lnTo>
                    <a:lnTo>
                      <a:pt x="1075" y="10"/>
                    </a:lnTo>
                    <a:lnTo>
                      <a:pt x="1065" y="5"/>
                    </a:lnTo>
                    <a:lnTo>
                      <a:pt x="1050" y="0"/>
                    </a:lnTo>
                    <a:lnTo>
                      <a:pt x="1050" y="0"/>
                    </a:lnTo>
                    <a:lnTo>
                      <a:pt x="1050" y="0"/>
                    </a:lnTo>
                    <a:lnTo>
                      <a:pt x="695" y="0"/>
                    </a:lnTo>
                    <a:lnTo>
                      <a:pt x="650" y="0"/>
                    </a:lnTo>
                    <a:lnTo>
                      <a:pt x="650" y="120"/>
                    </a:lnTo>
                    <a:lnTo>
                      <a:pt x="770" y="120"/>
                    </a:lnTo>
                    <a:lnTo>
                      <a:pt x="770" y="120"/>
                    </a:lnTo>
                    <a:lnTo>
                      <a:pt x="800" y="125"/>
                    </a:lnTo>
                    <a:lnTo>
                      <a:pt x="810" y="130"/>
                    </a:lnTo>
                    <a:lnTo>
                      <a:pt x="820" y="135"/>
                    </a:lnTo>
                    <a:lnTo>
                      <a:pt x="820" y="140"/>
                    </a:lnTo>
                    <a:lnTo>
                      <a:pt x="820" y="140"/>
                    </a:lnTo>
                    <a:lnTo>
                      <a:pt x="830" y="165"/>
                    </a:lnTo>
                    <a:lnTo>
                      <a:pt x="835" y="200"/>
                    </a:lnTo>
                    <a:lnTo>
                      <a:pt x="835" y="205"/>
                    </a:lnTo>
                    <a:lnTo>
                      <a:pt x="835" y="205"/>
                    </a:lnTo>
                    <a:lnTo>
                      <a:pt x="835" y="210"/>
                    </a:lnTo>
                    <a:lnTo>
                      <a:pt x="835" y="560"/>
                    </a:lnTo>
                    <a:lnTo>
                      <a:pt x="835" y="560"/>
                    </a:lnTo>
                    <a:lnTo>
                      <a:pt x="760" y="545"/>
                    </a:lnTo>
                    <a:lnTo>
                      <a:pt x="700" y="535"/>
                    </a:lnTo>
                    <a:lnTo>
                      <a:pt x="635" y="535"/>
                    </a:lnTo>
                    <a:lnTo>
                      <a:pt x="635" y="535"/>
                    </a:lnTo>
                    <a:lnTo>
                      <a:pt x="575" y="535"/>
                    </a:lnTo>
                    <a:lnTo>
                      <a:pt x="520" y="545"/>
                    </a:lnTo>
                    <a:lnTo>
                      <a:pt x="460" y="555"/>
                    </a:lnTo>
                    <a:lnTo>
                      <a:pt x="405" y="565"/>
                    </a:lnTo>
                    <a:lnTo>
                      <a:pt x="350" y="585"/>
                    </a:lnTo>
                    <a:lnTo>
                      <a:pt x="300" y="610"/>
                    </a:lnTo>
                    <a:lnTo>
                      <a:pt x="250" y="640"/>
                    </a:lnTo>
                    <a:lnTo>
                      <a:pt x="200" y="675"/>
                    </a:lnTo>
                    <a:lnTo>
                      <a:pt x="160" y="710"/>
                    </a:lnTo>
                    <a:lnTo>
                      <a:pt x="120" y="755"/>
                    </a:lnTo>
                    <a:lnTo>
                      <a:pt x="85" y="805"/>
                    </a:lnTo>
                    <a:lnTo>
                      <a:pt x="55" y="865"/>
                    </a:lnTo>
                    <a:lnTo>
                      <a:pt x="30" y="925"/>
                    </a:lnTo>
                    <a:lnTo>
                      <a:pt x="15" y="995"/>
                    </a:lnTo>
                    <a:lnTo>
                      <a:pt x="5" y="1070"/>
                    </a:lnTo>
                    <a:lnTo>
                      <a:pt x="0" y="1150"/>
                    </a:lnTo>
                    <a:lnTo>
                      <a:pt x="0" y="1150"/>
                    </a:lnTo>
                    <a:lnTo>
                      <a:pt x="0" y="1230"/>
                    </a:lnTo>
                    <a:lnTo>
                      <a:pt x="10" y="1305"/>
                    </a:lnTo>
                    <a:lnTo>
                      <a:pt x="25" y="1370"/>
                    </a:lnTo>
                    <a:lnTo>
                      <a:pt x="40" y="1430"/>
                    </a:lnTo>
                    <a:lnTo>
                      <a:pt x="65" y="1485"/>
                    </a:lnTo>
                    <a:lnTo>
                      <a:pt x="90" y="1530"/>
                    </a:lnTo>
                    <a:lnTo>
                      <a:pt x="115" y="1575"/>
                    </a:lnTo>
                    <a:lnTo>
                      <a:pt x="150" y="1610"/>
                    </a:lnTo>
                    <a:lnTo>
                      <a:pt x="180" y="1645"/>
                    </a:lnTo>
                    <a:lnTo>
                      <a:pt x="220" y="1670"/>
                    </a:lnTo>
                    <a:lnTo>
                      <a:pt x="255" y="1695"/>
                    </a:lnTo>
                    <a:lnTo>
                      <a:pt x="295" y="1715"/>
                    </a:lnTo>
                    <a:lnTo>
                      <a:pt x="335" y="1725"/>
                    </a:lnTo>
                    <a:lnTo>
                      <a:pt x="375" y="1735"/>
                    </a:lnTo>
                    <a:lnTo>
                      <a:pt x="415" y="1740"/>
                    </a:lnTo>
                    <a:lnTo>
                      <a:pt x="455" y="1745"/>
                    </a:lnTo>
                    <a:lnTo>
                      <a:pt x="455" y="1745"/>
                    </a:lnTo>
                    <a:lnTo>
                      <a:pt x="510" y="1740"/>
                    </a:lnTo>
                    <a:lnTo>
                      <a:pt x="570" y="1735"/>
                    </a:lnTo>
                    <a:lnTo>
                      <a:pt x="620" y="1720"/>
                    </a:lnTo>
                    <a:lnTo>
                      <a:pt x="675" y="1705"/>
                    </a:lnTo>
                    <a:lnTo>
                      <a:pt x="720" y="1685"/>
                    </a:lnTo>
                    <a:lnTo>
                      <a:pt x="765" y="1665"/>
                    </a:lnTo>
                    <a:lnTo>
                      <a:pt x="805" y="1640"/>
                    </a:lnTo>
                    <a:lnTo>
                      <a:pt x="840" y="1615"/>
                    </a:lnTo>
                    <a:lnTo>
                      <a:pt x="840" y="1695"/>
                    </a:lnTo>
                    <a:lnTo>
                      <a:pt x="850" y="1715"/>
                    </a:lnTo>
                    <a:lnTo>
                      <a:pt x="1220" y="1715"/>
                    </a:lnTo>
                    <a:lnTo>
                      <a:pt x="1220" y="1595"/>
                    </a:lnTo>
                    <a:lnTo>
                      <a:pt x="1210" y="1595"/>
                    </a:lnTo>
                    <a:close/>
                    <a:moveTo>
                      <a:pt x="620" y="660"/>
                    </a:moveTo>
                    <a:lnTo>
                      <a:pt x="620" y="660"/>
                    </a:lnTo>
                    <a:lnTo>
                      <a:pt x="680" y="665"/>
                    </a:lnTo>
                    <a:lnTo>
                      <a:pt x="735" y="680"/>
                    </a:lnTo>
                    <a:lnTo>
                      <a:pt x="785" y="705"/>
                    </a:lnTo>
                    <a:lnTo>
                      <a:pt x="830" y="740"/>
                    </a:lnTo>
                    <a:lnTo>
                      <a:pt x="830" y="1505"/>
                    </a:lnTo>
                    <a:lnTo>
                      <a:pt x="830" y="1505"/>
                    </a:lnTo>
                    <a:lnTo>
                      <a:pt x="815" y="1510"/>
                    </a:lnTo>
                    <a:lnTo>
                      <a:pt x="815" y="1510"/>
                    </a:lnTo>
                    <a:lnTo>
                      <a:pt x="770" y="1530"/>
                    </a:lnTo>
                    <a:lnTo>
                      <a:pt x="720" y="1550"/>
                    </a:lnTo>
                    <a:lnTo>
                      <a:pt x="655" y="1565"/>
                    </a:lnTo>
                    <a:lnTo>
                      <a:pt x="620" y="1570"/>
                    </a:lnTo>
                    <a:lnTo>
                      <a:pt x="575" y="1575"/>
                    </a:lnTo>
                    <a:lnTo>
                      <a:pt x="575" y="1575"/>
                    </a:lnTo>
                    <a:lnTo>
                      <a:pt x="535" y="1570"/>
                    </a:lnTo>
                    <a:lnTo>
                      <a:pt x="500" y="1565"/>
                    </a:lnTo>
                    <a:lnTo>
                      <a:pt x="465" y="1560"/>
                    </a:lnTo>
                    <a:lnTo>
                      <a:pt x="435" y="1545"/>
                    </a:lnTo>
                    <a:lnTo>
                      <a:pt x="405" y="1530"/>
                    </a:lnTo>
                    <a:lnTo>
                      <a:pt x="375" y="1515"/>
                    </a:lnTo>
                    <a:lnTo>
                      <a:pt x="355" y="1495"/>
                    </a:lnTo>
                    <a:lnTo>
                      <a:pt x="330" y="1470"/>
                    </a:lnTo>
                    <a:lnTo>
                      <a:pt x="315" y="1440"/>
                    </a:lnTo>
                    <a:lnTo>
                      <a:pt x="295" y="1405"/>
                    </a:lnTo>
                    <a:lnTo>
                      <a:pt x="285" y="1370"/>
                    </a:lnTo>
                    <a:lnTo>
                      <a:pt x="270" y="1335"/>
                    </a:lnTo>
                    <a:lnTo>
                      <a:pt x="265" y="1290"/>
                    </a:lnTo>
                    <a:lnTo>
                      <a:pt x="255" y="1245"/>
                    </a:lnTo>
                    <a:lnTo>
                      <a:pt x="250" y="1140"/>
                    </a:lnTo>
                    <a:lnTo>
                      <a:pt x="250" y="1140"/>
                    </a:lnTo>
                    <a:lnTo>
                      <a:pt x="260" y="1025"/>
                    </a:lnTo>
                    <a:lnTo>
                      <a:pt x="265" y="975"/>
                    </a:lnTo>
                    <a:lnTo>
                      <a:pt x="275" y="930"/>
                    </a:lnTo>
                    <a:lnTo>
                      <a:pt x="285" y="885"/>
                    </a:lnTo>
                    <a:lnTo>
                      <a:pt x="300" y="845"/>
                    </a:lnTo>
                    <a:lnTo>
                      <a:pt x="320" y="810"/>
                    </a:lnTo>
                    <a:lnTo>
                      <a:pt x="340" y="780"/>
                    </a:lnTo>
                    <a:lnTo>
                      <a:pt x="365" y="750"/>
                    </a:lnTo>
                    <a:lnTo>
                      <a:pt x="395" y="725"/>
                    </a:lnTo>
                    <a:lnTo>
                      <a:pt x="425" y="705"/>
                    </a:lnTo>
                    <a:lnTo>
                      <a:pt x="455" y="690"/>
                    </a:lnTo>
                    <a:lnTo>
                      <a:pt x="490" y="675"/>
                    </a:lnTo>
                    <a:lnTo>
                      <a:pt x="530" y="670"/>
                    </a:lnTo>
                    <a:lnTo>
                      <a:pt x="575" y="665"/>
                    </a:lnTo>
                    <a:lnTo>
                      <a:pt x="620" y="660"/>
                    </a:lnTo>
                    <a:lnTo>
                      <a:pt x="620" y="66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grpSp>
      </p:grpSp>
    </p:spTree>
    <p:extLst>
      <p:ext uri="{BB962C8B-B14F-4D97-AF65-F5344CB8AC3E}">
        <p14:creationId xmlns:p14="http://schemas.microsoft.com/office/powerpoint/2010/main" val="427574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5" name="Footer Placeholder 4"/>
          <p:cNvSpPr>
            <a:spLocks noGrp="1"/>
          </p:cNvSpPr>
          <p:nvPr>
            <p:ph type="ftr" sz="quarter" idx="10"/>
          </p:nvPr>
        </p:nvSpPr>
        <p:spPr/>
        <p:txBody>
          <a:bodyPr/>
          <a:lstStyle/>
          <a:p>
            <a:endParaRPr lang="en-GB" dirty="0"/>
          </a:p>
        </p:txBody>
      </p:sp>
      <p:sp>
        <p:nvSpPr>
          <p:cNvPr id="6" name="Slide Number Placeholder 5"/>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4039631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8" name="Text Placeholder 7"/>
          <p:cNvSpPr>
            <a:spLocks noGrp="1"/>
          </p:cNvSpPr>
          <p:nvPr>
            <p:ph type="body" sz="quarter" idx="13"/>
          </p:nvPr>
        </p:nvSpPr>
        <p:spPr>
          <a:xfrm>
            <a:off x="468314" y="675000"/>
            <a:ext cx="8207375" cy="378619"/>
          </a:xfrm>
        </p:spPr>
        <p:txBody>
          <a:bodyPr>
            <a:noAutofit/>
          </a:bodyPr>
          <a:lstStyle>
            <a:lvl1pPr>
              <a:defRPr sz="2400" b="0" i="1">
                <a:solidFill>
                  <a:schemeClr val="bg2"/>
                </a:solidFill>
              </a:defRPr>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4"/>
          </p:nvPr>
        </p:nvSpPr>
        <p:spPr/>
        <p:txBody>
          <a:bodyPr/>
          <a:lstStyle/>
          <a:p>
            <a:endParaRPr lang="en-GB" dirty="0"/>
          </a:p>
        </p:txBody>
      </p:sp>
      <p:sp>
        <p:nvSpPr>
          <p:cNvPr id="10" name="Slide Number Placeholder 9"/>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3546608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468000"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7" name="Content Placeholder 2"/>
          <p:cNvSpPr>
            <a:spLocks noGrp="1"/>
          </p:cNvSpPr>
          <p:nvPr>
            <p:ph idx="13"/>
          </p:nvPr>
        </p:nvSpPr>
        <p:spPr>
          <a:xfrm>
            <a:off x="4716016"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4" name="Footer Placeholder 3"/>
          <p:cNvSpPr>
            <a:spLocks noGrp="1"/>
          </p:cNvSpPr>
          <p:nvPr>
            <p:ph type="ftr" sz="quarter" idx="14"/>
          </p:nvPr>
        </p:nvSpPr>
        <p:spPr/>
        <p:txBody>
          <a:bodyPr/>
          <a:lstStyle/>
          <a:p>
            <a:endParaRPr lang="en-GB" dirty="0"/>
          </a:p>
        </p:txBody>
      </p:sp>
      <p:sp>
        <p:nvSpPr>
          <p:cNvPr id="5" name="Slide Number Placeholder 4"/>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625209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a:xfrm>
            <a:off x="468000"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7" name="Content Placeholder 2"/>
          <p:cNvSpPr>
            <a:spLocks noGrp="1"/>
          </p:cNvSpPr>
          <p:nvPr>
            <p:ph idx="13"/>
          </p:nvPr>
        </p:nvSpPr>
        <p:spPr>
          <a:xfrm>
            <a:off x="4716016"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8" name="Text Placeholder 7"/>
          <p:cNvSpPr>
            <a:spLocks noGrp="1"/>
          </p:cNvSpPr>
          <p:nvPr>
            <p:ph type="body" sz="quarter" idx="14"/>
          </p:nvPr>
        </p:nvSpPr>
        <p:spPr>
          <a:xfrm>
            <a:off x="468314" y="675000"/>
            <a:ext cx="8207375" cy="378619"/>
          </a:xfrm>
        </p:spPr>
        <p:txBody>
          <a:bodyPr>
            <a:noAutofit/>
          </a:bodyPr>
          <a:lstStyle>
            <a:lvl1pPr>
              <a:defRPr sz="2400" b="0" i="1">
                <a:solidFill>
                  <a:schemeClr val="bg2"/>
                </a:solidFill>
              </a:defRPr>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5"/>
          </p:nvPr>
        </p:nvSpPr>
        <p:spPr/>
        <p:txBody>
          <a:bodyPr/>
          <a:lstStyle/>
          <a:p>
            <a:endParaRPr lang="en-GB" dirty="0"/>
          </a:p>
        </p:txBody>
      </p:sp>
      <p:sp>
        <p:nvSpPr>
          <p:cNvPr id="5" name="Slide Number Placeholder 4"/>
          <p:cNvSpPr>
            <a:spLocks noGrp="1"/>
          </p:cNvSpPr>
          <p:nvPr>
            <p:ph type="sldNum" sz="quarter" idx="16"/>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961642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207297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GB" dirty="0"/>
          </a:p>
        </p:txBody>
      </p:sp>
      <p:sp>
        <p:nvSpPr>
          <p:cNvPr id="3" name="Slide Number Placeholder 2"/>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a:t>
            </a:fld>
            <a:endParaRPr lang="en-GB" dirty="0"/>
          </a:p>
        </p:txBody>
      </p:sp>
    </p:spTree>
    <p:extLst>
      <p:ext uri="{BB962C8B-B14F-4D97-AF65-F5344CB8AC3E}">
        <p14:creationId xmlns:p14="http://schemas.microsoft.com/office/powerpoint/2010/main" val="642806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Section Header 4">
    <p:bg>
      <p:bgPr>
        <a:solidFill>
          <a:schemeClr val="accent2"/>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DEAB736-E5C7-4F8A-BC12-AD7CF2D2FA68}"/>
              </a:ext>
            </a:extLst>
          </p:cNvPr>
          <p:cNvGrpSpPr/>
          <p:nvPr userDrawn="1"/>
        </p:nvGrpSpPr>
        <p:grpSpPr>
          <a:xfrm>
            <a:off x="1856692" y="1238160"/>
            <a:ext cx="7287974" cy="3905821"/>
            <a:chOff x="2475589" y="1650880"/>
            <a:chExt cx="9717299" cy="5207761"/>
          </a:xfrm>
        </p:grpSpPr>
        <p:sp>
          <p:nvSpPr>
            <p:cNvPr id="9" name="Freeform: Shape 8">
              <a:extLst>
                <a:ext uri="{FF2B5EF4-FFF2-40B4-BE49-F238E27FC236}">
                  <a16:creationId xmlns:a16="http://schemas.microsoft.com/office/drawing/2014/main" id="{DF2E4789-30CF-4562-AC1B-EA9FDF4414BC}"/>
                </a:ext>
              </a:extLst>
            </p:cNvPr>
            <p:cNvSpPr/>
            <p:nvPr/>
          </p:nvSpPr>
          <p:spPr>
            <a:xfrm>
              <a:off x="8234448" y="1650880"/>
              <a:ext cx="3958440" cy="1200309"/>
            </a:xfrm>
            <a:custGeom>
              <a:avLst/>
              <a:gdLst>
                <a:gd name="connsiteX0" fmla="*/ 1853218 w 3958440"/>
                <a:gd name="connsiteY0" fmla="*/ 122840 h 1200309"/>
                <a:gd name="connsiteX1" fmla="*/ 47617 w 3958440"/>
                <a:gd name="connsiteY1" fmla="*/ 964802 h 1200309"/>
                <a:gd name="connsiteX2" fmla="*/ 31225 w 3958440"/>
                <a:gd name="connsiteY2" fmla="*/ 1152691 h 1200309"/>
                <a:gd name="connsiteX3" fmla="*/ 212732 w 3958440"/>
                <a:gd name="connsiteY3" fmla="*/ 1174117 h 1200309"/>
                <a:gd name="connsiteX4" fmla="*/ 1909866 w 3958440"/>
                <a:gd name="connsiteY4" fmla="*/ 383341 h 1200309"/>
                <a:gd name="connsiteX5" fmla="*/ 3958441 w 3958440"/>
                <a:gd name="connsiteY5" fmla="*/ 373180 h 1200309"/>
                <a:gd name="connsiteX6" fmla="*/ 3958441 w 3958440"/>
                <a:gd name="connsiteY6" fmla="*/ 101883 h 1200309"/>
                <a:gd name="connsiteX7" fmla="*/ 3820760 w 3958440"/>
                <a:gd name="connsiteY7" fmla="*/ 74829 h 1200309"/>
                <a:gd name="connsiteX8" fmla="*/ 1853218 w 3958440"/>
                <a:gd name="connsiteY8" fmla="*/ 122840 h 12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58440" h="1200309">
                  <a:moveTo>
                    <a:pt x="1853218" y="122840"/>
                  </a:moveTo>
                  <a:cubicBezTo>
                    <a:pt x="1175229" y="270555"/>
                    <a:pt x="567731" y="553918"/>
                    <a:pt x="47617" y="964802"/>
                  </a:cubicBezTo>
                  <a:cubicBezTo>
                    <a:pt x="-8794" y="1012159"/>
                    <a:pt x="-16133" y="1096280"/>
                    <a:pt x="31225" y="1152691"/>
                  </a:cubicBezTo>
                  <a:cubicBezTo>
                    <a:pt x="76553" y="1206685"/>
                    <a:pt x="156077" y="1216073"/>
                    <a:pt x="212732" y="1174117"/>
                  </a:cubicBezTo>
                  <a:cubicBezTo>
                    <a:pt x="700840" y="788509"/>
                    <a:pt x="1271758" y="522419"/>
                    <a:pt x="1909866" y="383341"/>
                  </a:cubicBezTo>
                  <a:cubicBezTo>
                    <a:pt x="2616687" y="229276"/>
                    <a:pt x="3301916" y="226354"/>
                    <a:pt x="3958441" y="373180"/>
                  </a:cubicBezTo>
                  <a:lnTo>
                    <a:pt x="3958441" y="101883"/>
                  </a:lnTo>
                  <a:cubicBezTo>
                    <a:pt x="3912716" y="92230"/>
                    <a:pt x="3866865" y="83085"/>
                    <a:pt x="3820760" y="74829"/>
                  </a:cubicBezTo>
                  <a:cubicBezTo>
                    <a:pt x="3184049" y="-38973"/>
                    <a:pt x="2522317" y="-22970"/>
                    <a:pt x="1853218" y="122840"/>
                  </a:cubicBezTo>
                  <a:close/>
                </a:path>
              </a:pathLst>
            </a:custGeom>
            <a:solidFill>
              <a:srgbClr val="005C82"/>
            </a:solidFill>
            <a:ln w="12700" cap="flat">
              <a:noFill/>
              <a:prstDash val="solid"/>
              <a:miter/>
            </a:ln>
          </p:spPr>
          <p:txBody>
            <a:bodyPr rtlCol="0" anchor="ctr"/>
            <a:lstStyle/>
            <a:p>
              <a:endParaRPr lang="en-GB" sz="1350"/>
            </a:p>
          </p:txBody>
        </p:sp>
        <p:sp>
          <p:nvSpPr>
            <p:cNvPr id="12" name="Freeform: Shape 11">
              <a:extLst>
                <a:ext uri="{FF2B5EF4-FFF2-40B4-BE49-F238E27FC236}">
                  <a16:creationId xmlns:a16="http://schemas.microsoft.com/office/drawing/2014/main" id="{CDA31254-47BB-4C08-A50F-3432F5F43124}"/>
                </a:ext>
              </a:extLst>
            </p:cNvPr>
            <p:cNvSpPr/>
            <p:nvPr/>
          </p:nvSpPr>
          <p:spPr>
            <a:xfrm>
              <a:off x="2475589" y="2588626"/>
              <a:ext cx="6015363" cy="4270015"/>
            </a:xfrm>
            <a:custGeom>
              <a:avLst/>
              <a:gdLst>
                <a:gd name="connsiteX0" fmla="*/ 1493152 w 6015363"/>
                <a:gd name="connsiteY0" fmla="*/ 3047907 h 4270015"/>
                <a:gd name="connsiteX1" fmla="*/ 3898250 w 6015363"/>
                <a:gd name="connsiteY1" fmla="*/ 3728183 h 4270015"/>
                <a:gd name="connsiteX2" fmla="*/ 4086697 w 6015363"/>
                <a:gd name="connsiteY2" fmla="*/ 3735832 h 4270015"/>
                <a:gd name="connsiteX3" fmla="*/ 4128903 w 6015363"/>
                <a:gd name="connsiteY3" fmla="*/ 3651976 h 4270015"/>
                <a:gd name="connsiteX4" fmla="*/ 4444782 w 6015363"/>
                <a:gd name="connsiteY4" fmla="*/ 2424152 h 4270015"/>
                <a:gd name="connsiteX5" fmla="*/ 5956858 w 6015363"/>
                <a:gd name="connsiteY5" fmla="*/ 243738 h 4270015"/>
                <a:gd name="connsiteX6" fmla="*/ 5992350 w 6015363"/>
                <a:gd name="connsiteY6" fmla="*/ 58505 h 4270015"/>
                <a:gd name="connsiteX7" fmla="*/ 5807117 w 6015363"/>
                <a:gd name="connsiteY7" fmla="*/ 23013 h 4270015"/>
                <a:gd name="connsiteX8" fmla="*/ 5791743 w 6015363"/>
                <a:gd name="connsiteY8" fmla="*/ 35185 h 4270015"/>
                <a:gd name="connsiteX9" fmla="*/ 4194695 w 6015363"/>
                <a:gd name="connsiteY9" fmla="*/ 2331433 h 4270015"/>
                <a:gd name="connsiteX10" fmla="*/ 3905870 w 6015363"/>
                <a:gd name="connsiteY10" fmla="*/ 3357944 h 4270015"/>
                <a:gd name="connsiteX11" fmla="*/ 2741933 w 6015363"/>
                <a:gd name="connsiteY11" fmla="*/ 2711453 h 4270015"/>
                <a:gd name="connsiteX12" fmla="*/ 1397766 w 6015363"/>
                <a:gd name="connsiteY12" fmla="*/ 2798837 h 4270015"/>
                <a:gd name="connsiteX13" fmla="*/ 334549 w 6015363"/>
                <a:gd name="connsiteY13" fmla="*/ 3611713 h 4270015"/>
                <a:gd name="connsiteX14" fmla="*/ 0 w 6015363"/>
                <a:gd name="connsiteY14" fmla="*/ 4270016 h 4270015"/>
                <a:gd name="connsiteX15" fmla="*/ 283109 w 6015363"/>
                <a:gd name="connsiteY15" fmla="*/ 4270016 h 4270015"/>
                <a:gd name="connsiteX16" fmla="*/ 1493152 w 6015363"/>
                <a:gd name="connsiteY16" fmla="*/ 3047907 h 4270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15363" h="4270015">
                  <a:moveTo>
                    <a:pt x="1493152" y="3047907"/>
                  </a:moveTo>
                  <a:cubicBezTo>
                    <a:pt x="2328509" y="2728092"/>
                    <a:pt x="3205145" y="2976019"/>
                    <a:pt x="3898250" y="3728183"/>
                  </a:cubicBezTo>
                  <a:cubicBezTo>
                    <a:pt x="3948176" y="3782334"/>
                    <a:pt x="4032547" y="3785758"/>
                    <a:pt x="4086697" y="3735832"/>
                  </a:cubicBezTo>
                  <a:cubicBezTo>
                    <a:pt x="4110464" y="3713919"/>
                    <a:pt x="4125463" y="3684120"/>
                    <a:pt x="4128903" y="3651976"/>
                  </a:cubicBezTo>
                  <a:cubicBezTo>
                    <a:pt x="4128903" y="3646642"/>
                    <a:pt x="4189234" y="3112175"/>
                    <a:pt x="4444782" y="2424152"/>
                  </a:cubicBezTo>
                  <a:cubicBezTo>
                    <a:pt x="4680007" y="1790998"/>
                    <a:pt x="5133313" y="898612"/>
                    <a:pt x="5956858" y="243738"/>
                  </a:cubicBezTo>
                  <a:cubicBezTo>
                    <a:pt x="6017810" y="202388"/>
                    <a:pt x="6033701" y="119457"/>
                    <a:pt x="5992350" y="58505"/>
                  </a:cubicBezTo>
                  <a:cubicBezTo>
                    <a:pt x="5951000" y="-2447"/>
                    <a:pt x="5868069" y="-18337"/>
                    <a:pt x="5807117" y="23013"/>
                  </a:cubicBezTo>
                  <a:cubicBezTo>
                    <a:pt x="5801701" y="26687"/>
                    <a:pt x="5796562" y="30756"/>
                    <a:pt x="5791743" y="35185"/>
                  </a:cubicBezTo>
                  <a:cubicBezTo>
                    <a:pt x="4919298" y="728035"/>
                    <a:pt x="4441734" y="1666272"/>
                    <a:pt x="4194695" y="2331433"/>
                  </a:cubicBezTo>
                  <a:cubicBezTo>
                    <a:pt x="4070316" y="2665066"/>
                    <a:pt x="3973713" y="3008403"/>
                    <a:pt x="3905870" y="3357944"/>
                  </a:cubicBezTo>
                  <a:cubicBezTo>
                    <a:pt x="3553285" y="3030507"/>
                    <a:pt x="3162724" y="2813444"/>
                    <a:pt x="2741933" y="2711453"/>
                  </a:cubicBezTo>
                  <a:cubicBezTo>
                    <a:pt x="2295429" y="2603066"/>
                    <a:pt x="1826479" y="2633553"/>
                    <a:pt x="1397766" y="2798837"/>
                  </a:cubicBezTo>
                  <a:cubicBezTo>
                    <a:pt x="972378" y="2961580"/>
                    <a:pt x="603137" y="3243881"/>
                    <a:pt x="334549" y="3611713"/>
                  </a:cubicBezTo>
                  <a:cubicBezTo>
                    <a:pt x="187824" y="3811401"/>
                    <a:pt x="74810" y="4033781"/>
                    <a:pt x="0" y="4270016"/>
                  </a:cubicBezTo>
                  <a:lnTo>
                    <a:pt x="283109" y="4270016"/>
                  </a:lnTo>
                  <a:cubicBezTo>
                    <a:pt x="482645" y="3723865"/>
                    <a:pt x="921471" y="3266622"/>
                    <a:pt x="1493152" y="3047907"/>
                  </a:cubicBezTo>
                  <a:close/>
                </a:path>
              </a:pathLst>
            </a:custGeom>
            <a:solidFill>
              <a:srgbClr val="85ABE3"/>
            </a:solidFill>
            <a:ln w="12700" cap="flat">
              <a:noFill/>
              <a:prstDash val="solid"/>
              <a:miter/>
            </a:ln>
          </p:spPr>
          <p:txBody>
            <a:bodyPr rtlCol="0" anchor="ctr"/>
            <a:lstStyle/>
            <a:p>
              <a:endParaRPr lang="en-GB" sz="1350"/>
            </a:p>
          </p:txBody>
        </p:sp>
      </p:grpSp>
      <p:sp>
        <p:nvSpPr>
          <p:cNvPr id="5" name="Picture Placeholder 4">
            <a:extLst>
              <a:ext uri="{FF2B5EF4-FFF2-40B4-BE49-F238E27FC236}">
                <a16:creationId xmlns:a16="http://schemas.microsoft.com/office/drawing/2014/main" id="{1D0CB51F-FB93-44E1-8529-723507996C9D}"/>
              </a:ext>
            </a:extLst>
          </p:cNvPr>
          <p:cNvSpPr>
            <a:spLocks noGrp="1"/>
          </p:cNvSpPr>
          <p:nvPr>
            <p:ph type="pic" sz="quarter" idx="11"/>
          </p:nvPr>
        </p:nvSpPr>
        <p:spPr>
          <a:xfrm>
            <a:off x="6005512" y="539353"/>
            <a:ext cx="2597944" cy="4063603"/>
          </a:xfrm>
        </p:spPr>
        <p:txBody>
          <a:bodyPr/>
          <a:lstStyle/>
          <a:p>
            <a:r>
              <a:rPr lang="en-US"/>
              <a:t>Click icon to add picture</a:t>
            </a:r>
            <a:endParaRPr lang="en-GB" dirty="0"/>
          </a:p>
        </p:txBody>
      </p:sp>
      <p:sp>
        <p:nvSpPr>
          <p:cNvPr id="11" name="Section Number 1">
            <a:extLst>
              <a:ext uri="{FF2B5EF4-FFF2-40B4-BE49-F238E27FC236}">
                <a16:creationId xmlns:a16="http://schemas.microsoft.com/office/drawing/2014/main" id="{814A3C02-7035-49AB-B7ED-455C3FD72429}"/>
              </a:ext>
            </a:extLst>
          </p:cNvPr>
          <p:cNvSpPr>
            <a:spLocks noGrp="1" noChangeAspect="1"/>
          </p:cNvSpPr>
          <p:nvPr>
            <p:ph type="body" sz="quarter" idx="10" hasCustomPrompt="1"/>
          </p:nvPr>
        </p:nvSpPr>
        <p:spPr>
          <a:xfrm>
            <a:off x="539354" y="539354"/>
            <a:ext cx="1026000" cy="1026000"/>
          </a:xfrm>
          <a:prstGeom prst="ellipse">
            <a:avLst/>
          </a:prstGeom>
          <a:solidFill>
            <a:schemeClr val="bg1"/>
          </a:solidFill>
        </p:spPr>
        <p:txBody>
          <a:bodyPr anchor="ctr" anchorCtr="1"/>
          <a:lstStyle>
            <a:lvl1pPr marL="0" algn="ctr">
              <a:lnSpc>
                <a:spcPct val="90000"/>
              </a:lnSpc>
              <a:spcBef>
                <a:spcPts val="0"/>
              </a:spcBef>
              <a:buFontTx/>
              <a:buNone/>
              <a:defRPr sz="4050">
                <a:solidFill>
                  <a:schemeClr val="tx2"/>
                </a:solidFill>
                <a:latin typeface="+mj-lt"/>
              </a:defRPr>
            </a:lvl1pPr>
            <a:lvl2pPr marL="0" indent="0" algn="ctr">
              <a:lnSpc>
                <a:spcPct val="90000"/>
              </a:lnSpc>
              <a:spcBef>
                <a:spcPts val="0"/>
              </a:spcBef>
              <a:buFontTx/>
              <a:buNone/>
              <a:defRPr sz="4050">
                <a:solidFill>
                  <a:schemeClr val="tx2"/>
                </a:solidFill>
                <a:latin typeface="+mj-lt"/>
              </a:defRPr>
            </a:lvl2pPr>
            <a:lvl3pPr marL="0" indent="0" algn="ctr">
              <a:lnSpc>
                <a:spcPct val="90000"/>
              </a:lnSpc>
              <a:spcBef>
                <a:spcPts val="0"/>
              </a:spcBef>
              <a:buFontTx/>
              <a:buNone/>
              <a:defRPr sz="4050">
                <a:solidFill>
                  <a:schemeClr val="tx2"/>
                </a:solidFill>
                <a:latin typeface="+mj-lt"/>
              </a:defRPr>
            </a:lvl3pPr>
            <a:lvl4pPr marL="0" indent="0" algn="ctr">
              <a:lnSpc>
                <a:spcPct val="90000"/>
              </a:lnSpc>
              <a:spcBef>
                <a:spcPts val="0"/>
              </a:spcBef>
              <a:buFontTx/>
              <a:buNone/>
              <a:defRPr sz="4050">
                <a:solidFill>
                  <a:schemeClr val="tx2"/>
                </a:solidFill>
                <a:latin typeface="+mj-lt"/>
              </a:defRPr>
            </a:lvl4pPr>
            <a:lvl5pPr marL="0" indent="0" algn="ctr">
              <a:lnSpc>
                <a:spcPct val="90000"/>
              </a:lnSpc>
              <a:spcBef>
                <a:spcPts val="0"/>
              </a:spcBef>
              <a:buFontTx/>
              <a:buNone/>
              <a:defRPr sz="4050">
                <a:solidFill>
                  <a:schemeClr val="tx2"/>
                </a:solidFill>
                <a:latin typeface="+mj-lt"/>
              </a:defRPr>
            </a:lvl5pPr>
            <a:lvl6pPr marL="0" indent="0" algn="ctr">
              <a:lnSpc>
                <a:spcPct val="90000"/>
              </a:lnSpc>
              <a:spcBef>
                <a:spcPts val="0"/>
              </a:spcBef>
              <a:buFontTx/>
              <a:buNone/>
              <a:defRPr sz="4050">
                <a:solidFill>
                  <a:schemeClr val="tx2"/>
                </a:solidFill>
                <a:latin typeface="+mj-lt"/>
              </a:defRPr>
            </a:lvl6pPr>
            <a:lvl7pPr marL="0" algn="ctr">
              <a:lnSpc>
                <a:spcPct val="90000"/>
              </a:lnSpc>
              <a:spcBef>
                <a:spcPts val="0"/>
              </a:spcBef>
              <a:buFontTx/>
              <a:buNone/>
              <a:defRPr sz="4050">
                <a:solidFill>
                  <a:schemeClr val="tx2"/>
                </a:solidFill>
                <a:latin typeface="+mj-lt"/>
              </a:defRPr>
            </a:lvl7pPr>
            <a:lvl8pPr marL="0" algn="ctr">
              <a:lnSpc>
                <a:spcPct val="90000"/>
              </a:lnSpc>
              <a:spcBef>
                <a:spcPts val="0"/>
              </a:spcBef>
              <a:buFontTx/>
              <a:buNone/>
              <a:defRPr sz="4050">
                <a:solidFill>
                  <a:schemeClr val="tx2"/>
                </a:solidFill>
                <a:latin typeface="+mj-lt"/>
              </a:defRPr>
            </a:lvl8pPr>
            <a:lvl9pPr marL="0" algn="ctr">
              <a:lnSpc>
                <a:spcPct val="90000"/>
              </a:lnSpc>
              <a:spcBef>
                <a:spcPts val="0"/>
              </a:spcBef>
              <a:buFontTx/>
              <a:buNone/>
              <a:defRPr sz="4050">
                <a:solidFill>
                  <a:schemeClr val="tx2"/>
                </a:solidFill>
                <a:latin typeface="+mj-lt"/>
              </a:defRPr>
            </a:lvl9pPr>
          </a:lstStyle>
          <a:p>
            <a:pPr lvl="0"/>
            <a:r>
              <a:rPr lang="en-GB" dirty="0"/>
              <a:t>##</a:t>
            </a:r>
          </a:p>
        </p:txBody>
      </p:sp>
      <p:sp>
        <p:nvSpPr>
          <p:cNvPr id="3" name="Subtitle 1">
            <a:extLst>
              <a:ext uri="{FF2B5EF4-FFF2-40B4-BE49-F238E27FC236}">
                <a16:creationId xmlns:a16="http://schemas.microsoft.com/office/drawing/2014/main" id="{4CDF00B7-50B6-483C-8BC3-BB00B892A8FA}"/>
              </a:ext>
            </a:extLst>
          </p:cNvPr>
          <p:cNvSpPr>
            <a:spLocks noGrp="1"/>
          </p:cNvSpPr>
          <p:nvPr>
            <p:ph type="body" idx="1"/>
          </p:nvPr>
        </p:nvSpPr>
        <p:spPr>
          <a:xfrm>
            <a:off x="539354" y="3023354"/>
            <a:ext cx="3964781" cy="1125140"/>
          </a:xfrm>
        </p:spPr>
        <p:txBody>
          <a:bodyPr/>
          <a:lstStyle>
            <a:lvl1pPr marL="0" indent="0">
              <a:lnSpc>
                <a:spcPct val="90000"/>
              </a:lnSpc>
              <a:spcBef>
                <a:spcPts val="450"/>
              </a:spcBef>
              <a:buNone/>
              <a:defRPr sz="1350">
                <a:solidFill>
                  <a:schemeClr val="tx1"/>
                </a:solidFill>
                <a:latin typeface="+mn-lt"/>
              </a:defRPr>
            </a:lvl1pPr>
            <a:lvl2pPr marL="0" indent="0">
              <a:lnSpc>
                <a:spcPct val="90000"/>
              </a:lnSpc>
              <a:spcBef>
                <a:spcPts val="450"/>
              </a:spcBef>
              <a:buNone/>
              <a:defRPr sz="1350">
                <a:solidFill>
                  <a:schemeClr val="tx2"/>
                </a:solidFill>
                <a:latin typeface="+mn-lt"/>
              </a:defRPr>
            </a:lvl2pPr>
            <a:lvl3pPr marL="0" indent="0">
              <a:lnSpc>
                <a:spcPct val="90000"/>
              </a:lnSpc>
              <a:spcBef>
                <a:spcPts val="450"/>
              </a:spcBef>
              <a:buNone/>
              <a:defRPr sz="1350">
                <a:solidFill>
                  <a:schemeClr val="bg1"/>
                </a:solidFill>
                <a:latin typeface="+mn-lt"/>
              </a:defRPr>
            </a:lvl3pPr>
            <a:lvl4pPr marL="0" indent="0">
              <a:lnSpc>
                <a:spcPct val="90000"/>
              </a:lnSpc>
              <a:spcBef>
                <a:spcPts val="450"/>
              </a:spcBef>
              <a:buNone/>
              <a:defRPr sz="1200">
                <a:solidFill>
                  <a:schemeClr val="tx1"/>
                </a:solidFill>
                <a:latin typeface="+mn-lt"/>
              </a:defRPr>
            </a:lvl4pPr>
            <a:lvl5pPr marL="0" indent="0">
              <a:lnSpc>
                <a:spcPct val="90000"/>
              </a:lnSpc>
              <a:spcBef>
                <a:spcPts val="450"/>
              </a:spcBef>
              <a:buNone/>
              <a:defRPr sz="1200">
                <a:solidFill>
                  <a:schemeClr val="tx2"/>
                </a:solidFill>
                <a:latin typeface="+mn-lt"/>
              </a:defRPr>
            </a:lvl5pPr>
            <a:lvl6pPr marL="0" indent="0">
              <a:lnSpc>
                <a:spcPct val="90000"/>
              </a:lnSpc>
              <a:spcBef>
                <a:spcPts val="450"/>
              </a:spcBef>
              <a:buNone/>
              <a:defRPr sz="1200">
                <a:solidFill>
                  <a:schemeClr val="bg1"/>
                </a:solidFill>
                <a:latin typeface="+mn-lt"/>
              </a:defRPr>
            </a:lvl6pPr>
            <a:lvl7pPr marL="0" indent="0">
              <a:lnSpc>
                <a:spcPct val="90000"/>
              </a:lnSpc>
              <a:spcBef>
                <a:spcPts val="450"/>
              </a:spcBef>
              <a:buNone/>
              <a:defRPr sz="1050">
                <a:solidFill>
                  <a:schemeClr val="tx1"/>
                </a:solidFill>
                <a:latin typeface="+mn-lt"/>
              </a:defRPr>
            </a:lvl7pPr>
            <a:lvl8pPr marL="0" indent="0">
              <a:lnSpc>
                <a:spcPct val="90000"/>
              </a:lnSpc>
              <a:spcBef>
                <a:spcPts val="450"/>
              </a:spcBef>
              <a:buNone/>
              <a:defRPr sz="1050">
                <a:solidFill>
                  <a:schemeClr val="tx2"/>
                </a:solidFill>
                <a:latin typeface="+mn-lt"/>
              </a:defRPr>
            </a:lvl8pPr>
            <a:lvl9pPr marL="0" indent="0">
              <a:lnSpc>
                <a:spcPct val="90000"/>
              </a:lnSpc>
              <a:spcBef>
                <a:spcPts val="450"/>
              </a:spcBef>
              <a:buNone/>
              <a:defRPr sz="1050">
                <a:solidFill>
                  <a:schemeClr val="bg1"/>
                </a:solidFill>
                <a:latin typeface="+mn-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7C15B895-13B1-4E62-A307-74EAE804FD2C}"/>
              </a:ext>
            </a:extLst>
          </p:cNvPr>
          <p:cNvSpPr>
            <a:spLocks noGrp="1"/>
          </p:cNvSpPr>
          <p:nvPr>
            <p:ph type="title"/>
          </p:nvPr>
        </p:nvSpPr>
        <p:spPr>
          <a:xfrm>
            <a:off x="539354" y="1754354"/>
            <a:ext cx="3964781" cy="1134000"/>
          </a:xfrm>
        </p:spPr>
        <p:txBody>
          <a:bodyPr anchor="b"/>
          <a:lstStyle>
            <a:lvl1pPr>
              <a:defRPr sz="3300">
                <a:solidFill>
                  <a:schemeClr val="tx2"/>
                </a:solidFill>
              </a:defRPr>
            </a:lvl1pPr>
            <a:lvl2pPr>
              <a:defRPr sz="3300">
                <a:solidFill>
                  <a:schemeClr val="tx1"/>
                </a:solidFill>
              </a:defRPr>
            </a:lvl2pPr>
            <a:lvl3pPr>
              <a:defRPr sz="3300">
                <a:solidFill>
                  <a:schemeClr val="bg1"/>
                </a:solidFill>
              </a:defRPr>
            </a:lvl3pPr>
            <a:lvl4pPr>
              <a:defRPr sz="3000">
                <a:solidFill>
                  <a:schemeClr val="tx2"/>
                </a:solidFill>
              </a:defRPr>
            </a:lvl4pPr>
            <a:lvl5pPr>
              <a:defRPr sz="3000"/>
            </a:lvl5pPr>
            <a:lvl6pPr>
              <a:defRPr sz="3000">
                <a:solidFill>
                  <a:schemeClr val="bg1"/>
                </a:solidFill>
              </a:defRPr>
            </a:lvl6pPr>
            <a:lvl7pPr>
              <a:defRPr sz="2700">
                <a:solidFill>
                  <a:schemeClr val="tx2"/>
                </a:solidFill>
              </a:defRPr>
            </a:lvl7pPr>
            <a:lvl8pPr>
              <a:defRPr sz="2700">
                <a:solidFill>
                  <a:schemeClr val="tx1"/>
                </a:solidFill>
              </a:defRPr>
            </a:lvl8pPr>
            <a:lvl9pPr>
              <a:defRPr sz="2700" i="0">
                <a:solidFill>
                  <a:schemeClr val="bg1"/>
                </a:solidFill>
              </a:defRPr>
            </a:lvl9pPr>
          </a:lstStyle>
          <a:p>
            <a:pPr lvl="0"/>
            <a:r>
              <a:rPr lang="en-US"/>
              <a:t>Click to edit Master title style</a:t>
            </a:r>
            <a:endParaRPr lang="en-GB" dirty="0"/>
          </a:p>
        </p:txBody>
      </p:sp>
    </p:spTree>
    <p:extLst>
      <p:ext uri="{BB962C8B-B14F-4D97-AF65-F5344CB8AC3E}">
        <p14:creationId xmlns:p14="http://schemas.microsoft.com/office/powerpoint/2010/main" val="3354409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Bio 6">
    <p:spTree>
      <p:nvGrpSpPr>
        <p:cNvPr id="1" name=""/>
        <p:cNvGrpSpPr/>
        <p:nvPr/>
      </p:nvGrpSpPr>
      <p:grpSpPr>
        <a:xfrm>
          <a:off x="0" y="0"/>
          <a:ext cx="0" cy="0"/>
          <a:chOff x="0" y="0"/>
          <a:chExt cx="0" cy="0"/>
        </a:xfrm>
      </p:grpSpPr>
      <p:sp>
        <p:nvSpPr>
          <p:cNvPr id="47" name="Picture Placeholder 4">
            <a:extLst>
              <a:ext uri="{FF2B5EF4-FFF2-40B4-BE49-F238E27FC236}">
                <a16:creationId xmlns:a16="http://schemas.microsoft.com/office/drawing/2014/main" id="{FFFFCC4A-5EB9-407D-97EE-22A1FAEF4BB1}"/>
              </a:ext>
            </a:extLst>
          </p:cNvPr>
          <p:cNvSpPr>
            <a:spLocks noGrp="1" noChangeAspect="1"/>
          </p:cNvSpPr>
          <p:nvPr>
            <p:ph type="pic" sz="quarter" idx="31"/>
          </p:nvPr>
        </p:nvSpPr>
        <p:spPr>
          <a:xfrm>
            <a:off x="539353" y="2997942"/>
            <a:ext cx="1024650" cy="683100"/>
          </a:xfrm>
          <a:solidFill>
            <a:schemeClr val="bg2"/>
          </a:solidFill>
        </p:spPr>
        <p:txBody>
          <a:bodyPr/>
          <a:lstStyle/>
          <a:p>
            <a:r>
              <a:rPr lang="en-US"/>
              <a:t>Click icon to add picture</a:t>
            </a:r>
            <a:endParaRPr lang="en-GB" dirty="0"/>
          </a:p>
        </p:txBody>
      </p:sp>
      <p:sp>
        <p:nvSpPr>
          <p:cNvPr id="52" name="Name Placeholder 4">
            <a:extLst>
              <a:ext uri="{FF2B5EF4-FFF2-40B4-BE49-F238E27FC236}">
                <a16:creationId xmlns:a16="http://schemas.microsoft.com/office/drawing/2014/main" id="{81FE4BB9-8A23-4971-A551-0843CC4135B4}"/>
              </a:ext>
            </a:extLst>
          </p:cNvPr>
          <p:cNvSpPr>
            <a:spLocks noGrp="1"/>
          </p:cNvSpPr>
          <p:nvPr>
            <p:ph type="body" sz="quarter" idx="32" hasCustomPrompt="1"/>
          </p:nvPr>
        </p:nvSpPr>
        <p:spPr>
          <a:xfrm>
            <a:off x="539353" y="3762042"/>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53" name="Job Title 4">
            <a:extLst>
              <a:ext uri="{FF2B5EF4-FFF2-40B4-BE49-F238E27FC236}">
                <a16:creationId xmlns:a16="http://schemas.microsoft.com/office/drawing/2014/main" id="{6FB8DF09-CA51-4CE6-AA75-72F870FB85D4}"/>
              </a:ext>
            </a:extLst>
          </p:cNvPr>
          <p:cNvSpPr>
            <a:spLocks noGrp="1"/>
          </p:cNvSpPr>
          <p:nvPr>
            <p:ph type="body" sz="quarter" idx="33" hasCustomPrompt="1"/>
          </p:nvPr>
        </p:nvSpPr>
        <p:spPr>
          <a:xfrm>
            <a:off x="539353" y="4052653"/>
            <a:ext cx="1378620" cy="236136"/>
          </a:xfrm>
          <a:prstGeom prst="roundRect">
            <a:avLst>
              <a:gd name="adj" fmla="val 50000"/>
            </a:avLst>
          </a:prstGeom>
          <a:solidFill>
            <a:schemeClr val="accent3"/>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54" name="Contact Details 4">
            <a:extLst>
              <a:ext uri="{FF2B5EF4-FFF2-40B4-BE49-F238E27FC236}">
                <a16:creationId xmlns:a16="http://schemas.microsoft.com/office/drawing/2014/main" id="{3EB728E6-1CBC-4703-BCC2-7BA00104160C}"/>
              </a:ext>
            </a:extLst>
          </p:cNvPr>
          <p:cNvSpPr>
            <a:spLocks noGrp="1"/>
          </p:cNvSpPr>
          <p:nvPr>
            <p:ph type="body" sz="quarter" idx="34" hasCustomPrompt="1"/>
          </p:nvPr>
        </p:nvSpPr>
        <p:spPr>
          <a:xfrm>
            <a:off x="539353" y="4363399"/>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sp>
        <p:nvSpPr>
          <p:cNvPr id="55" name="Picture Placeholder 5">
            <a:extLst>
              <a:ext uri="{FF2B5EF4-FFF2-40B4-BE49-F238E27FC236}">
                <a16:creationId xmlns:a16="http://schemas.microsoft.com/office/drawing/2014/main" id="{879E3977-0FEE-46FC-820F-2B21ED7103C9}"/>
              </a:ext>
            </a:extLst>
          </p:cNvPr>
          <p:cNvSpPr>
            <a:spLocks noGrp="1" noChangeAspect="1"/>
          </p:cNvSpPr>
          <p:nvPr>
            <p:ph type="pic" sz="quarter" idx="35"/>
          </p:nvPr>
        </p:nvSpPr>
        <p:spPr>
          <a:xfrm>
            <a:off x="3273029" y="3000866"/>
            <a:ext cx="1024650" cy="683100"/>
          </a:xfrm>
          <a:solidFill>
            <a:schemeClr val="bg2"/>
          </a:solidFill>
        </p:spPr>
        <p:txBody>
          <a:bodyPr/>
          <a:lstStyle/>
          <a:p>
            <a:r>
              <a:rPr lang="en-US"/>
              <a:t>Click icon to add picture</a:t>
            </a:r>
            <a:endParaRPr lang="en-GB" dirty="0"/>
          </a:p>
        </p:txBody>
      </p:sp>
      <p:sp>
        <p:nvSpPr>
          <p:cNvPr id="56" name="Name Placeholder 5">
            <a:extLst>
              <a:ext uri="{FF2B5EF4-FFF2-40B4-BE49-F238E27FC236}">
                <a16:creationId xmlns:a16="http://schemas.microsoft.com/office/drawing/2014/main" id="{4DD93172-4F19-45F9-AB3C-0D32428D33BF}"/>
              </a:ext>
            </a:extLst>
          </p:cNvPr>
          <p:cNvSpPr>
            <a:spLocks noGrp="1"/>
          </p:cNvSpPr>
          <p:nvPr>
            <p:ph type="body" sz="quarter" idx="36" hasCustomPrompt="1"/>
          </p:nvPr>
        </p:nvSpPr>
        <p:spPr>
          <a:xfrm>
            <a:off x="3273029" y="3765286"/>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57" name="Job Title 5">
            <a:extLst>
              <a:ext uri="{FF2B5EF4-FFF2-40B4-BE49-F238E27FC236}">
                <a16:creationId xmlns:a16="http://schemas.microsoft.com/office/drawing/2014/main" id="{A3D19A47-4337-4F39-9834-87D7BAD04FA9}"/>
              </a:ext>
            </a:extLst>
          </p:cNvPr>
          <p:cNvSpPr>
            <a:spLocks noGrp="1"/>
          </p:cNvSpPr>
          <p:nvPr>
            <p:ph type="body" sz="quarter" idx="37" hasCustomPrompt="1"/>
          </p:nvPr>
        </p:nvSpPr>
        <p:spPr>
          <a:xfrm>
            <a:off x="3273028" y="4040479"/>
            <a:ext cx="1378620" cy="236136"/>
          </a:xfrm>
          <a:prstGeom prst="roundRect">
            <a:avLst>
              <a:gd name="adj" fmla="val 50000"/>
            </a:avLst>
          </a:prstGeom>
          <a:solidFill>
            <a:schemeClr val="accent1"/>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58" name="Contact Details 5">
            <a:extLst>
              <a:ext uri="{FF2B5EF4-FFF2-40B4-BE49-F238E27FC236}">
                <a16:creationId xmlns:a16="http://schemas.microsoft.com/office/drawing/2014/main" id="{900086A4-8295-427F-99DF-31DAD9889407}"/>
              </a:ext>
            </a:extLst>
          </p:cNvPr>
          <p:cNvSpPr>
            <a:spLocks noGrp="1"/>
          </p:cNvSpPr>
          <p:nvPr>
            <p:ph type="body" sz="quarter" idx="38" hasCustomPrompt="1"/>
          </p:nvPr>
        </p:nvSpPr>
        <p:spPr>
          <a:xfrm>
            <a:off x="3273029" y="4335806"/>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sp>
        <p:nvSpPr>
          <p:cNvPr id="59" name="Picture Placeholder 6">
            <a:extLst>
              <a:ext uri="{FF2B5EF4-FFF2-40B4-BE49-F238E27FC236}">
                <a16:creationId xmlns:a16="http://schemas.microsoft.com/office/drawing/2014/main" id="{758D5642-E56B-4C4F-BD98-E87D6EB12962}"/>
              </a:ext>
            </a:extLst>
          </p:cNvPr>
          <p:cNvSpPr>
            <a:spLocks noGrp="1" noChangeAspect="1"/>
          </p:cNvSpPr>
          <p:nvPr>
            <p:ph type="pic" sz="quarter" idx="39"/>
          </p:nvPr>
        </p:nvSpPr>
        <p:spPr>
          <a:xfrm>
            <a:off x="6006704" y="3000866"/>
            <a:ext cx="1024650" cy="683100"/>
          </a:xfrm>
          <a:solidFill>
            <a:schemeClr val="bg2"/>
          </a:solidFill>
        </p:spPr>
        <p:txBody>
          <a:bodyPr/>
          <a:lstStyle/>
          <a:p>
            <a:r>
              <a:rPr lang="en-US"/>
              <a:t>Click icon to add picture</a:t>
            </a:r>
            <a:endParaRPr lang="en-GB" dirty="0"/>
          </a:p>
        </p:txBody>
      </p:sp>
      <p:sp>
        <p:nvSpPr>
          <p:cNvPr id="60" name="Name Placeholder 6">
            <a:extLst>
              <a:ext uri="{FF2B5EF4-FFF2-40B4-BE49-F238E27FC236}">
                <a16:creationId xmlns:a16="http://schemas.microsoft.com/office/drawing/2014/main" id="{62BC04E0-B094-4F2E-A4D4-A68642592CB7}"/>
              </a:ext>
            </a:extLst>
          </p:cNvPr>
          <p:cNvSpPr>
            <a:spLocks noGrp="1"/>
          </p:cNvSpPr>
          <p:nvPr>
            <p:ph type="body" sz="quarter" idx="40" hasCustomPrompt="1"/>
          </p:nvPr>
        </p:nvSpPr>
        <p:spPr>
          <a:xfrm>
            <a:off x="6006705" y="3765286"/>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61" name="Job Title 6">
            <a:extLst>
              <a:ext uri="{FF2B5EF4-FFF2-40B4-BE49-F238E27FC236}">
                <a16:creationId xmlns:a16="http://schemas.microsoft.com/office/drawing/2014/main" id="{4CD61B50-A333-417F-AB60-C160340391A8}"/>
              </a:ext>
            </a:extLst>
          </p:cNvPr>
          <p:cNvSpPr>
            <a:spLocks noGrp="1"/>
          </p:cNvSpPr>
          <p:nvPr>
            <p:ph type="body" sz="quarter" idx="41" hasCustomPrompt="1"/>
          </p:nvPr>
        </p:nvSpPr>
        <p:spPr>
          <a:xfrm>
            <a:off x="6006704" y="4040479"/>
            <a:ext cx="1378620" cy="236136"/>
          </a:xfrm>
          <a:prstGeom prst="roundRect">
            <a:avLst>
              <a:gd name="adj" fmla="val 50000"/>
            </a:avLst>
          </a:prstGeom>
          <a:solidFill>
            <a:schemeClr val="accent2"/>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62" name="Contact Details 6">
            <a:extLst>
              <a:ext uri="{FF2B5EF4-FFF2-40B4-BE49-F238E27FC236}">
                <a16:creationId xmlns:a16="http://schemas.microsoft.com/office/drawing/2014/main" id="{1A05B0D5-0358-4010-BDE0-FFE7305E079B}"/>
              </a:ext>
            </a:extLst>
          </p:cNvPr>
          <p:cNvSpPr>
            <a:spLocks noGrp="1"/>
          </p:cNvSpPr>
          <p:nvPr>
            <p:ph type="body" sz="quarter" idx="42" hasCustomPrompt="1"/>
          </p:nvPr>
        </p:nvSpPr>
        <p:spPr>
          <a:xfrm>
            <a:off x="6006705" y="4335806"/>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sp>
        <p:nvSpPr>
          <p:cNvPr id="4" name="Date Placeholder 1">
            <a:extLst>
              <a:ext uri="{FF2B5EF4-FFF2-40B4-BE49-F238E27FC236}">
                <a16:creationId xmlns:a16="http://schemas.microsoft.com/office/drawing/2014/main" id="{E6B42DA3-9CCD-4D6E-87E7-1EA69180B150}"/>
              </a:ext>
            </a:extLst>
          </p:cNvPr>
          <p:cNvSpPr>
            <a:spLocks noGrp="1"/>
          </p:cNvSpPr>
          <p:nvPr>
            <p:ph type="dt" sz="half" idx="10"/>
          </p:nvPr>
        </p:nvSpPr>
        <p:spPr/>
        <p:txBody>
          <a:bodyPr/>
          <a:lstStyle>
            <a:lvl1pPr algn="ctr">
              <a:defRPr/>
            </a:lvl1pPr>
          </a:lstStyle>
          <a:p>
            <a:r>
              <a:rPr lang="en-US"/>
              <a:t>dd Month 2021</a:t>
            </a:r>
            <a:endParaRPr lang="en-GB" dirty="0"/>
          </a:p>
        </p:txBody>
      </p:sp>
      <p:sp>
        <p:nvSpPr>
          <p:cNvPr id="5" name="Footer Placeholder 1">
            <a:extLst>
              <a:ext uri="{FF2B5EF4-FFF2-40B4-BE49-F238E27FC236}">
                <a16:creationId xmlns:a16="http://schemas.microsoft.com/office/drawing/2014/main" id="{B3DC16D7-69F4-4705-AFEE-D1C21AC376B6}"/>
              </a:ext>
            </a:extLst>
          </p:cNvPr>
          <p:cNvSpPr>
            <a:spLocks noGrp="1"/>
          </p:cNvSpPr>
          <p:nvPr>
            <p:ph type="ftr" sz="quarter" idx="11"/>
          </p:nvPr>
        </p:nvSpPr>
        <p:spPr/>
        <p:txBody>
          <a:bodyPr/>
          <a:lstStyle/>
          <a:p>
            <a:r>
              <a:rPr lang="en-GB"/>
              <a:t>Update Footer to add the Document title</a:t>
            </a:r>
            <a:endParaRPr lang="en-GB" dirty="0"/>
          </a:p>
        </p:txBody>
      </p:sp>
      <p:sp>
        <p:nvSpPr>
          <p:cNvPr id="7" name="Title 1">
            <a:extLst>
              <a:ext uri="{FF2B5EF4-FFF2-40B4-BE49-F238E27FC236}">
                <a16:creationId xmlns:a16="http://schemas.microsoft.com/office/drawing/2014/main" id="{CF2D9D3F-B277-4397-BF53-26C17F950E60}"/>
              </a:ext>
            </a:extLst>
          </p:cNvPr>
          <p:cNvSpPr>
            <a:spLocks noGrp="1"/>
          </p:cNvSpPr>
          <p:nvPr>
            <p:ph type="title"/>
          </p:nvPr>
        </p:nvSpPr>
        <p:spPr>
          <a:xfrm>
            <a:off x="539353" y="500059"/>
            <a:ext cx="4099322" cy="540000"/>
          </a:xfrm>
        </p:spPr>
        <p:txBody>
          <a:bodyPr/>
          <a:lstStyle/>
          <a:p>
            <a:pPr lvl="0"/>
            <a:r>
              <a:rPr lang="en-US"/>
              <a:t>Click to edit Master title style</a:t>
            </a:r>
            <a:endParaRPr lang="en-GB" dirty="0"/>
          </a:p>
        </p:txBody>
      </p:sp>
      <p:sp>
        <p:nvSpPr>
          <p:cNvPr id="6" name="Picture Placeholder 1">
            <a:extLst>
              <a:ext uri="{FF2B5EF4-FFF2-40B4-BE49-F238E27FC236}">
                <a16:creationId xmlns:a16="http://schemas.microsoft.com/office/drawing/2014/main" id="{19E97DF0-7E3E-4B5B-91F4-20265AAB2B48}"/>
              </a:ext>
            </a:extLst>
          </p:cNvPr>
          <p:cNvSpPr>
            <a:spLocks noGrp="1" noChangeAspect="1"/>
          </p:cNvSpPr>
          <p:nvPr>
            <p:ph type="pic" sz="quarter" idx="13"/>
          </p:nvPr>
        </p:nvSpPr>
        <p:spPr>
          <a:xfrm>
            <a:off x="539353" y="1174031"/>
            <a:ext cx="1024650" cy="683100"/>
          </a:xfrm>
          <a:solidFill>
            <a:schemeClr val="bg2"/>
          </a:solidFill>
        </p:spPr>
        <p:txBody>
          <a:bodyPr/>
          <a:lstStyle/>
          <a:p>
            <a:r>
              <a:rPr lang="en-US"/>
              <a:t>Click icon to add picture</a:t>
            </a:r>
            <a:endParaRPr lang="en-GB" dirty="0"/>
          </a:p>
        </p:txBody>
      </p:sp>
      <p:sp>
        <p:nvSpPr>
          <p:cNvPr id="21" name="Name Placeholder 1">
            <a:extLst>
              <a:ext uri="{FF2B5EF4-FFF2-40B4-BE49-F238E27FC236}">
                <a16:creationId xmlns:a16="http://schemas.microsoft.com/office/drawing/2014/main" id="{58649EB9-FA8B-41C8-A805-DE861CABEFBE}"/>
              </a:ext>
            </a:extLst>
          </p:cNvPr>
          <p:cNvSpPr>
            <a:spLocks noGrp="1"/>
          </p:cNvSpPr>
          <p:nvPr>
            <p:ph type="body" sz="quarter" idx="16" hasCustomPrompt="1"/>
          </p:nvPr>
        </p:nvSpPr>
        <p:spPr>
          <a:xfrm>
            <a:off x="539353" y="1938131"/>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25" name="Job Title 1">
            <a:extLst>
              <a:ext uri="{FF2B5EF4-FFF2-40B4-BE49-F238E27FC236}">
                <a16:creationId xmlns:a16="http://schemas.microsoft.com/office/drawing/2014/main" id="{5041421C-5295-497A-9F52-4D09B296BFD5}"/>
              </a:ext>
            </a:extLst>
          </p:cNvPr>
          <p:cNvSpPr>
            <a:spLocks noGrp="1"/>
          </p:cNvSpPr>
          <p:nvPr>
            <p:ph type="body" sz="quarter" idx="19" hasCustomPrompt="1"/>
          </p:nvPr>
        </p:nvSpPr>
        <p:spPr>
          <a:xfrm>
            <a:off x="539353" y="2228743"/>
            <a:ext cx="1378620" cy="236136"/>
          </a:xfrm>
          <a:prstGeom prst="roundRect">
            <a:avLst>
              <a:gd name="adj" fmla="val 50000"/>
            </a:avLst>
          </a:prstGeom>
          <a:solidFill>
            <a:schemeClr val="accent1"/>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30" name="Contact Details 1">
            <a:extLst>
              <a:ext uri="{FF2B5EF4-FFF2-40B4-BE49-F238E27FC236}">
                <a16:creationId xmlns:a16="http://schemas.microsoft.com/office/drawing/2014/main" id="{07047B58-01F7-4E67-959E-947D81690991}"/>
              </a:ext>
            </a:extLst>
          </p:cNvPr>
          <p:cNvSpPr>
            <a:spLocks noGrp="1"/>
          </p:cNvSpPr>
          <p:nvPr>
            <p:ph type="body" sz="quarter" idx="20" hasCustomPrompt="1"/>
          </p:nvPr>
        </p:nvSpPr>
        <p:spPr>
          <a:xfrm>
            <a:off x="539353" y="2539488"/>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sp>
        <p:nvSpPr>
          <p:cNvPr id="43" name="Picture Placeholder 2">
            <a:extLst>
              <a:ext uri="{FF2B5EF4-FFF2-40B4-BE49-F238E27FC236}">
                <a16:creationId xmlns:a16="http://schemas.microsoft.com/office/drawing/2014/main" id="{2C71EBB3-958B-46B2-B16A-D9A971CB5E21}"/>
              </a:ext>
            </a:extLst>
          </p:cNvPr>
          <p:cNvSpPr>
            <a:spLocks noGrp="1" noChangeAspect="1"/>
          </p:cNvSpPr>
          <p:nvPr>
            <p:ph type="pic" sz="quarter" idx="22"/>
          </p:nvPr>
        </p:nvSpPr>
        <p:spPr>
          <a:xfrm>
            <a:off x="3273029" y="1174031"/>
            <a:ext cx="1024650" cy="683100"/>
          </a:xfrm>
          <a:solidFill>
            <a:schemeClr val="bg2"/>
          </a:solidFill>
        </p:spPr>
        <p:txBody>
          <a:bodyPr/>
          <a:lstStyle/>
          <a:p>
            <a:r>
              <a:rPr lang="en-US"/>
              <a:t>Click icon to add picture</a:t>
            </a:r>
            <a:endParaRPr lang="en-GB" dirty="0"/>
          </a:p>
        </p:txBody>
      </p:sp>
      <p:sp>
        <p:nvSpPr>
          <p:cNvPr id="44" name="Name Placeholder 2">
            <a:extLst>
              <a:ext uri="{FF2B5EF4-FFF2-40B4-BE49-F238E27FC236}">
                <a16:creationId xmlns:a16="http://schemas.microsoft.com/office/drawing/2014/main" id="{D127DC27-338F-4B6A-987F-E7D622D13008}"/>
              </a:ext>
            </a:extLst>
          </p:cNvPr>
          <p:cNvSpPr>
            <a:spLocks noGrp="1"/>
          </p:cNvSpPr>
          <p:nvPr>
            <p:ph type="body" sz="quarter" idx="23" hasCustomPrompt="1"/>
          </p:nvPr>
        </p:nvSpPr>
        <p:spPr>
          <a:xfrm>
            <a:off x="3273029" y="1938131"/>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45" name="Job Title 2">
            <a:extLst>
              <a:ext uri="{FF2B5EF4-FFF2-40B4-BE49-F238E27FC236}">
                <a16:creationId xmlns:a16="http://schemas.microsoft.com/office/drawing/2014/main" id="{B788EC0D-1D8D-4859-B60F-E5B18534D185}"/>
              </a:ext>
            </a:extLst>
          </p:cNvPr>
          <p:cNvSpPr>
            <a:spLocks noGrp="1"/>
          </p:cNvSpPr>
          <p:nvPr>
            <p:ph type="body" sz="quarter" idx="24" hasCustomPrompt="1"/>
          </p:nvPr>
        </p:nvSpPr>
        <p:spPr>
          <a:xfrm>
            <a:off x="3273028" y="2228743"/>
            <a:ext cx="1378620" cy="236136"/>
          </a:xfrm>
          <a:prstGeom prst="roundRect">
            <a:avLst>
              <a:gd name="adj" fmla="val 50000"/>
            </a:avLst>
          </a:prstGeom>
          <a:solidFill>
            <a:schemeClr val="accent2"/>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46" name="Contact Details 2">
            <a:extLst>
              <a:ext uri="{FF2B5EF4-FFF2-40B4-BE49-F238E27FC236}">
                <a16:creationId xmlns:a16="http://schemas.microsoft.com/office/drawing/2014/main" id="{AEBC6940-689F-426A-81F4-5DFBF83B31F3}"/>
              </a:ext>
            </a:extLst>
          </p:cNvPr>
          <p:cNvSpPr>
            <a:spLocks noGrp="1"/>
          </p:cNvSpPr>
          <p:nvPr>
            <p:ph type="body" sz="quarter" idx="25" hasCustomPrompt="1"/>
          </p:nvPr>
        </p:nvSpPr>
        <p:spPr>
          <a:xfrm>
            <a:off x="3273029" y="2539488"/>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sp>
        <p:nvSpPr>
          <p:cNvPr id="48" name="Picture Placeholder 3">
            <a:extLst>
              <a:ext uri="{FF2B5EF4-FFF2-40B4-BE49-F238E27FC236}">
                <a16:creationId xmlns:a16="http://schemas.microsoft.com/office/drawing/2014/main" id="{D376AA3C-4E82-4D08-9202-51469C989558}"/>
              </a:ext>
            </a:extLst>
          </p:cNvPr>
          <p:cNvSpPr>
            <a:spLocks noGrp="1" noChangeAspect="1"/>
          </p:cNvSpPr>
          <p:nvPr>
            <p:ph type="pic" sz="quarter" idx="27"/>
          </p:nvPr>
        </p:nvSpPr>
        <p:spPr>
          <a:xfrm>
            <a:off x="6006704" y="1174032"/>
            <a:ext cx="1024650" cy="683100"/>
          </a:xfrm>
          <a:solidFill>
            <a:schemeClr val="bg2"/>
          </a:solidFill>
        </p:spPr>
        <p:txBody>
          <a:bodyPr/>
          <a:lstStyle/>
          <a:p>
            <a:r>
              <a:rPr lang="en-US"/>
              <a:t>Click icon to add picture</a:t>
            </a:r>
            <a:endParaRPr lang="en-GB" dirty="0"/>
          </a:p>
        </p:txBody>
      </p:sp>
      <p:sp>
        <p:nvSpPr>
          <p:cNvPr id="49" name="Name Placeholder 3">
            <a:extLst>
              <a:ext uri="{FF2B5EF4-FFF2-40B4-BE49-F238E27FC236}">
                <a16:creationId xmlns:a16="http://schemas.microsoft.com/office/drawing/2014/main" id="{0B2DDA88-23CF-4A0E-BC64-8920EF581112}"/>
              </a:ext>
            </a:extLst>
          </p:cNvPr>
          <p:cNvSpPr>
            <a:spLocks noGrp="1"/>
          </p:cNvSpPr>
          <p:nvPr>
            <p:ph type="body" sz="quarter" idx="28" hasCustomPrompt="1"/>
          </p:nvPr>
        </p:nvSpPr>
        <p:spPr>
          <a:xfrm>
            <a:off x="6006705" y="1938452"/>
            <a:ext cx="2597944" cy="216000"/>
          </a:xfrm>
        </p:spPr>
        <p:txBody>
          <a:bodyPr/>
          <a:lstStyle>
            <a:lvl1pPr marL="0">
              <a:lnSpc>
                <a:spcPct val="95000"/>
              </a:lnSpc>
              <a:spcBef>
                <a:spcPts val="0"/>
              </a:spcBef>
              <a:buFontTx/>
              <a:buNone/>
              <a:defRPr sz="1200" i="1">
                <a:solidFill>
                  <a:schemeClr val="tx1"/>
                </a:solidFill>
                <a:latin typeface="+mj-lt"/>
              </a:defRPr>
            </a:lvl1pPr>
            <a:lvl2pPr marL="0" indent="0">
              <a:lnSpc>
                <a:spcPct val="95000"/>
              </a:lnSpc>
              <a:spcBef>
                <a:spcPts val="0"/>
              </a:spcBef>
              <a:buFontTx/>
              <a:buNone/>
              <a:defRPr sz="1200" i="1">
                <a:solidFill>
                  <a:schemeClr val="tx1"/>
                </a:solidFill>
                <a:latin typeface="+mj-lt"/>
              </a:defRPr>
            </a:lvl2pPr>
            <a:lvl3pPr marL="0" indent="0">
              <a:lnSpc>
                <a:spcPct val="95000"/>
              </a:lnSpc>
              <a:spcBef>
                <a:spcPts val="0"/>
              </a:spcBef>
              <a:buFontTx/>
              <a:buNone/>
              <a:defRPr sz="1050" i="1">
                <a:solidFill>
                  <a:schemeClr val="tx1"/>
                </a:solidFill>
                <a:latin typeface="+mj-lt"/>
              </a:defRPr>
            </a:lvl3pPr>
            <a:lvl4pPr marL="0" indent="0">
              <a:lnSpc>
                <a:spcPct val="95000"/>
              </a:lnSpc>
              <a:spcBef>
                <a:spcPts val="0"/>
              </a:spcBef>
              <a:buFontTx/>
              <a:buNone/>
              <a:defRPr sz="900" i="1">
                <a:solidFill>
                  <a:schemeClr val="tx1"/>
                </a:solidFill>
                <a:latin typeface="+mj-lt"/>
              </a:defRPr>
            </a:lvl4pPr>
            <a:lvl5pPr marL="0" indent="0">
              <a:lnSpc>
                <a:spcPct val="95000"/>
              </a:lnSpc>
              <a:spcBef>
                <a:spcPts val="0"/>
              </a:spcBef>
              <a:buFontTx/>
              <a:buNone/>
              <a:defRPr sz="900" i="1">
                <a:solidFill>
                  <a:schemeClr val="tx1"/>
                </a:solidFill>
                <a:latin typeface="+mj-lt"/>
              </a:defRPr>
            </a:lvl5pPr>
            <a:lvl6pPr marL="0" indent="0">
              <a:lnSpc>
                <a:spcPct val="95000"/>
              </a:lnSpc>
              <a:spcBef>
                <a:spcPts val="0"/>
              </a:spcBef>
              <a:buFontTx/>
              <a:buNone/>
              <a:defRPr sz="900" i="1">
                <a:solidFill>
                  <a:schemeClr val="tx1"/>
                </a:solidFill>
                <a:latin typeface="+mj-lt"/>
              </a:defRPr>
            </a:lvl6pPr>
            <a:lvl7pPr marL="0">
              <a:lnSpc>
                <a:spcPct val="95000"/>
              </a:lnSpc>
              <a:spcBef>
                <a:spcPts val="0"/>
              </a:spcBef>
              <a:buFontTx/>
              <a:buNone/>
              <a:defRPr sz="900" i="1">
                <a:solidFill>
                  <a:schemeClr val="tx1"/>
                </a:solidFill>
                <a:latin typeface="+mj-lt"/>
              </a:defRPr>
            </a:lvl7pPr>
            <a:lvl8pPr marL="0">
              <a:lnSpc>
                <a:spcPct val="95000"/>
              </a:lnSpc>
              <a:spcBef>
                <a:spcPts val="0"/>
              </a:spcBef>
              <a:buFontTx/>
              <a:buNone/>
              <a:defRPr sz="900" i="1">
                <a:solidFill>
                  <a:schemeClr val="tx1"/>
                </a:solidFill>
                <a:latin typeface="+mj-lt"/>
              </a:defRPr>
            </a:lvl8pPr>
            <a:lvl9pPr marL="0">
              <a:lnSpc>
                <a:spcPct val="95000"/>
              </a:lnSpc>
              <a:spcBef>
                <a:spcPts val="0"/>
              </a:spcBef>
              <a:buFontTx/>
              <a:buNone/>
              <a:defRPr sz="900" i="1">
                <a:solidFill>
                  <a:schemeClr val="tx1"/>
                </a:solidFill>
                <a:latin typeface="+mj-lt"/>
              </a:defRPr>
            </a:lvl9pPr>
          </a:lstStyle>
          <a:p>
            <a:pPr lvl="0"/>
            <a:r>
              <a:rPr lang="en-GB" dirty="0"/>
              <a:t>Click to add Name</a:t>
            </a:r>
          </a:p>
        </p:txBody>
      </p:sp>
      <p:sp>
        <p:nvSpPr>
          <p:cNvPr id="50" name="Job Title 3">
            <a:extLst>
              <a:ext uri="{FF2B5EF4-FFF2-40B4-BE49-F238E27FC236}">
                <a16:creationId xmlns:a16="http://schemas.microsoft.com/office/drawing/2014/main" id="{FF803BEF-346B-4A1E-9346-FD32D891CE7A}"/>
              </a:ext>
            </a:extLst>
          </p:cNvPr>
          <p:cNvSpPr>
            <a:spLocks noGrp="1"/>
          </p:cNvSpPr>
          <p:nvPr>
            <p:ph type="body" sz="quarter" idx="29" hasCustomPrompt="1"/>
          </p:nvPr>
        </p:nvSpPr>
        <p:spPr>
          <a:xfrm>
            <a:off x="6006704" y="2213644"/>
            <a:ext cx="1378620" cy="236136"/>
          </a:xfrm>
          <a:prstGeom prst="roundRect">
            <a:avLst>
              <a:gd name="adj" fmla="val 50000"/>
            </a:avLst>
          </a:prstGeom>
          <a:solidFill>
            <a:schemeClr val="accent3"/>
          </a:solidFill>
        </p:spPr>
        <p:txBody>
          <a:bodyPr wrap="none" lIns="36000" tIns="18000" rIns="36000" bIns="18000" anchor="ctr" anchorCtr="0">
            <a:spAutoFit/>
          </a:bodyPr>
          <a:lstStyle>
            <a:lvl1pPr marL="0" indent="0">
              <a:lnSpc>
                <a:spcPct val="95000"/>
              </a:lnSpc>
              <a:spcBef>
                <a:spcPts val="0"/>
              </a:spcBef>
              <a:buFont typeface="Arial" panose="020B0604020202020204" pitchFamily="34" charset="0"/>
              <a:buNone/>
              <a:defRPr sz="900">
                <a:solidFill>
                  <a:schemeClr val="tx1"/>
                </a:solidFill>
                <a:latin typeface="+mn-lt"/>
              </a:defRPr>
            </a:lvl1pPr>
            <a:lvl2pPr marL="0" indent="0">
              <a:lnSpc>
                <a:spcPct val="95000"/>
              </a:lnSpc>
              <a:spcBef>
                <a:spcPts val="0"/>
              </a:spcBef>
              <a:buNone/>
              <a:defRPr sz="750">
                <a:solidFill>
                  <a:schemeClr val="tx1"/>
                </a:solidFill>
                <a:latin typeface="+mn-lt"/>
              </a:defRPr>
            </a:lvl2pPr>
            <a:lvl3pPr marL="0" indent="0">
              <a:lnSpc>
                <a:spcPct val="95000"/>
              </a:lnSpc>
              <a:spcBef>
                <a:spcPts val="0"/>
              </a:spcBef>
              <a:buNone/>
              <a:defRPr sz="750">
                <a:solidFill>
                  <a:schemeClr val="tx1"/>
                </a:solidFill>
                <a:latin typeface="+mn-lt"/>
              </a:defRPr>
            </a:lvl3pPr>
            <a:lvl4pPr marL="0" indent="0">
              <a:lnSpc>
                <a:spcPct val="95000"/>
              </a:lnSpc>
              <a:spcBef>
                <a:spcPts val="0"/>
              </a:spcBef>
              <a:buNone/>
              <a:defRPr sz="750">
                <a:solidFill>
                  <a:schemeClr val="tx1"/>
                </a:solidFill>
                <a:latin typeface="+mn-lt"/>
              </a:defRPr>
            </a:lvl4pPr>
            <a:lvl5pPr marL="0" indent="0">
              <a:lnSpc>
                <a:spcPct val="95000"/>
              </a:lnSpc>
              <a:spcBef>
                <a:spcPts val="0"/>
              </a:spcBef>
              <a:buFont typeface="Arial" panose="020B0604020202020204" pitchFamily="34" charset="0"/>
              <a:buNone/>
              <a:defRPr sz="750">
                <a:solidFill>
                  <a:schemeClr val="tx1"/>
                </a:solidFill>
                <a:latin typeface="+mn-lt"/>
              </a:defRPr>
            </a:lvl5pPr>
            <a:lvl6pPr marL="0" indent="0">
              <a:lnSpc>
                <a:spcPct val="95000"/>
              </a:lnSpc>
              <a:spcBef>
                <a:spcPts val="0"/>
              </a:spcBef>
              <a:buFont typeface="Arial" panose="020B0604020202020204" pitchFamily="34" charset="0"/>
              <a:buNone/>
              <a:defRPr sz="750">
                <a:solidFill>
                  <a:schemeClr val="tx1"/>
                </a:solidFill>
                <a:latin typeface="+mn-lt"/>
              </a:defRPr>
            </a:lvl6pPr>
            <a:lvl7pPr marL="0" indent="0">
              <a:lnSpc>
                <a:spcPct val="95000"/>
              </a:lnSpc>
              <a:spcBef>
                <a:spcPts val="0"/>
              </a:spcBef>
              <a:buFont typeface="Arial" panose="020B0604020202020204" pitchFamily="34" charset="0"/>
              <a:buNone/>
              <a:defRPr sz="750">
                <a:solidFill>
                  <a:schemeClr val="tx1"/>
                </a:solidFill>
                <a:latin typeface="+mn-lt"/>
              </a:defRPr>
            </a:lvl7pPr>
            <a:lvl8pPr marL="0" indent="0">
              <a:lnSpc>
                <a:spcPct val="95000"/>
              </a:lnSpc>
              <a:spcBef>
                <a:spcPts val="0"/>
              </a:spcBef>
              <a:buFont typeface="Arial" panose="020B0604020202020204" pitchFamily="34" charset="0"/>
              <a:buNone/>
              <a:defRPr sz="750">
                <a:solidFill>
                  <a:schemeClr val="tx1"/>
                </a:solidFill>
                <a:latin typeface="+mn-lt"/>
              </a:defRPr>
            </a:lvl8pPr>
            <a:lvl9pPr marL="0" indent="0">
              <a:lnSpc>
                <a:spcPct val="95000"/>
              </a:lnSpc>
              <a:spcBef>
                <a:spcPts val="0"/>
              </a:spcBef>
              <a:buFont typeface="Arial" panose="020B0604020202020204" pitchFamily="34" charset="0"/>
              <a:buNone/>
              <a:defRPr sz="750">
                <a:solidFill>
                  <a:schemeClr val="tx1"/>
                </a:solidFill>
                <a:latin typeface="+mn-lt"/>
              </a:defRPr>
            </a:lvl9pPr>
          </a:lstStyle>
          <a:p>
            <a:pPr lvl="0"/>
            <a:r>
              <a:rPr lang="en-GB" dirty="0"/>
              <a:t>Click to add Job Title</a:t>
            </a:r>
          </a:p>
        </p:txBody>
      </p:sp>
      <p:sp>
        <p:nvSpPr>
          <p:cNvPr id="51" name="Contact Details 3">
            <a:extLst>
              <a:ext uri="{FF2B5EF4-FFF2-40B4-BE49-F238E27FC236}">
                <a16:creationId xmlns:a16="http://schemas.microsoft.com/office/drawing/2014/main" id="{39386C32-2455-497F-A545-94ED15C248D3}"/>
              </a:ext>
            </a:extLst>
          </p:cNvPr>
          <p:cNvSpPr>
            <a:spLocks noGrp="1"/>
          </p:cNvSpPr>
          <p:nvPr>
            <p:ph type="body" sz="quarter" idx="30" hasCustomPrompt="1"/>
          </p:nvPr>
        </p:nvSpPr>
        <p:spPr>
          <a:xfrm>
            <a:off x="6006705" y="2508971"/>
            <a:ext cx="2597944" cy="270075"/>
          </a:xfrm>
        </p:spPr>
        <p:txBody>
          <a:bodyPr>
            <a:noAutofit/>
          </a:bodyPr>
          <a:lstStyle>
            <a:lvl1pPr marL="0" indent="0">
              <a:lnSpc>
                <a:spcPct val="95000"/>
              </a:lnSpc>
              <a:spcBef>
                <a:spcPts val="225"/>
              </a:spcBef>
              <a:buFont typeface="Arial" panose="020B0604020202020204" pitchFamily="34" charset="0"/>
              <a:buNone/>
              <a:defRPr sz="750">
                <a:solidFill>
                  <a:schemeClr val="tx1"/>
                </a:solidFill>
                <a:latin typeface="+mn-lt"/>
              </a:defRPr>
            </a:lvl1pPr>
            <a:lvl2pPr marL="0" indent="0">
              <a:lnSpc>
                <a:spcPct val="95000"/>
              </a:lnSpc>
              <a:spcBef>
                <a:spcPts val="225"/>
              </a:spcBef>
              <a:buNone/>
              <a:defRPr sz="750">
                <a:solidFill>
                  <a:schemeClr val="tx1"/>
                </a:solidFill>
                <a:latin typeface="+mn-lt"/>
              </a:defRPr>
            </a:lvl2pPr>
            <a:lvl3pPr marL="0" indent="0">
              <a:lnSpc>
                <a:spcPct val="95000"/>
              </a:lnSpc>
              <a:spcBef>
                <a:spcPts val="225"/>
              </a:spcBef>
              <a:buNone/>
              <a:defRPr sz="750">
                <a:solidFill>
                  <a:schemeClr val="tx1"/>
                </a:solidFill>
                <a:latin typeface="+mn-lt"/>
              </a:defRPr>
            </a:lvl3pPr>
            <a:lvl4pPr marL="0" indent="0">
              <a:lnSpc>
                <a:spcPct val="95000"/>
              </a:lnSpc>
              <a:spcBef>
                <a:spcPts val="225"/>
              </a:spcBef>
              <a:buNone/>
              <a:defRPr sz="750">
                <a:solidFill>
                  <a:schemeClr val="tx1"/>
                </a:solidFill>
                <a:latin typeface="+mn-lt"/>
              </a:defRPr>
            </a:lvl4pPr>
            <a:lvl5pPr marL="0" indent="0">
              <a:lnSpc>
                <a:spcPct val="95000"/>
              </a:lnSpc>
              <a:spcBef>
                <a:spcPts val="225"/>
              </a:spcBef>
              <a:buFont typeface="Arial" panose="020B0604020202020204" pitchFamily="34" charset="0"/>
              <a:buNone/>
              <a:defRPr sz="750">
                <a:solidFill>
                  <a:schemeClr val="tx1"/>
                </a:solidFill>
                <a:latin typeface="+mn-lt"/>
              </a:defRPr>
            </a:lvl5pPr>
            <a:lvl6pPr marL="0" indent="0">
              <a:lnSpc>
                <a:spcPct val="95000"/>
              </a:lnSpc>
              <a:spcBef>
                <a:spcPts val="225"/>
              </a:spcBef>
              <a:buFont typeface="Arial" panose="020B0604020202020204" pitchFamily="34" charset="0"/>
              <a:buNone/>
              <a:defRPr sz="750">
                <a:solidFill>
                  <a:schemeClr val="tx1"/>
                </a:solidFill>
                <a:latin typeface="+mn-lt"/>
              </a:defRPr>
            </a:lvl6pPr>
            <a:lvl7pPr marL="0" indent="0">
              <a:lnSpc>
                <a:spcPct val="95000"/>
              </a:lnSpc>
              <a:spcBef>
                <a:spcPts val="225"/>
              </a:spcBef>
              <a:buFont typeface="Arial" panose="020B0604020202020204" pitchFamily="34" charset="0"/>
              <a:buNone/>
              <a:defRPr sz="750">
                <a:solidFill>
                  <a:schemeClr val="tx1"/>
                </a:solidFill>
                <a:latin typeface="+mn-lt"/>
              </a:defRPr>
            </a:lvl7pPr>
            <a:lvl8pPr marL="0" indent="0">
              <a:lnSpc>
                <a:spcPct val="95000"/>
              </a:lnSpc>
              <a:spcBef>
                <a:spcPts val="225"/>
              </a:spcBef>
              <a:buFont typeface="Arial" panose="020B0604020202020204" pitchFamily="34" charset="0"/>
              <a:buNone/>
              <a:defRPr sz="750">
                <a:solidFill>
                  <a:schemeClr val="tx1"/>
                </a:solidFill>
                <a:latin typeface="+mn-lt"/>
              </a:defRPr>
            </a:lvl8pPr>
            <a:lvl9pPr marL="0" indent="0">
              <a:lnSpc>
                <a:spcPct val="95000"/>
              </a:lnSpc>
              <a:spcBef>
                <a:spcPts val="225"/>
              </a:spcBef>
              <a:buFont typeface="Arial" panose="020B0604020202020204" pitchFamily="34" charset="0"/>
              <a:buNone/>
              <a:defRPr sz="750">
                <a:solidFill>
                  <a:schemeClr val="tx1"/>
                </a:solidFill>
                <a:latin typeface="+mn-lt"/>
              </a:defRPr>
            </a:lvl9pPr>
          </a:lstStyle>
          <a:p>
            <a:pPr lvl="0"/>
            <a:r>
              <a:rPr lang="en-GB" dirty="0"/>
              <a:t>Click to add email address</a:t>
            </a:r>
          </a:p>
        </p:txBody>
      </p:sp>
      <p:grpSp>
        <p:nvGrpSpPr>
          <p:cNvPr id="40" name="Group 39">
            <a:extLst>
              <a:ext uri="{FF2B5EF4-FFF2-40B4-BE49-F238E27FC236}">
                <a16:creationId xmlns:a16="http://schemas.microsoft.com/office/drawing/2014/main" id="{490D5149-31BE-41B9-A908-B92CCC4EFA13}"/>
              </a:ext>
            </a:extLst>
          </p:cNvPr>
          <p:cNvGrpSpPr/>
          <p:nvPr userDrawn="1"/>
        </p:nvGrpSpPr>
        <p:grpSpPr>
          <a:xfrm>
            <a:off x="5170958" y="1"/>
            <a:ext cx="3973899" cy="1352549"/>
            <a:chOff x="6894610" y="0"/>
            <a:chExt cx="5298532" cy="1803399"/>
          </a:xfrm>
        </p:grpSpPr>
        <p:sp>
          <p:nvSpPr>
            <p:cNvPr id="41" name="Freeform: Shape 40">
              <a:extLst>
                <a:ext uri="{FF2B5EF4-FFF2-40B4-BE49-F238E27FC236}">
                  <a16:creationId xmlns:a16="http://schemas.microsoft.com/office/drawing/2014/main" id="{3FA1111A-1FB1-4DAC-A008-B937A876EAB6}"/>
                </a:ext>
              </a:extLst>
            </p:cNvPr>
            <p:cNvSpPr/>
            <p:nvPr/>
          </p:nvSpPr>
          <p:spPr>
            <a:xfrm>
              <a:off x="10870623" y="834697"/>
              <a:ext cx="1322519" cy="968702"/>
            </a:xfrm>
            <a:custGeom>
              <a:avLst/>
              <a:gdLst>
                <a:gd name="connsiteX0" fmla="*/ 7815 w 1322519"/>
                <a:gd name="connsiteY0" fmla="*/ 88465 h 968702"/>
                <a:gd name="connsiteX1" fmla="*/ 88460 w 1322519"/>
                <a:gd name="connsiteY1" fmla="*/ 258899 h 968702"/>
                <a:gd name="connsiteX2" fmla="*/ 1322519 w 1322519"/>
                <a:gd name="connsiteY2" fmla="*/ 968702 h 968702"/>
                <a:gd name="connsiteX3" fmla="*/ 1322520 w 1322519"/>
                <a:gd name="connsiteY3" fmla="*/ 627707 h 968702"/>
                <a:gd name="connsiteX4" fmla="*/ 178376 w 1322519"/>
                <a:gd name="connsiteY4" fmla="*/ 7820 h 968702"/>
                <a:gd name="connsiteX5" fmla="*/ 7815 w 1322519"/>
                <a:gd name="connsiteY5" fmla="*/ 88465 h 968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2519" h="968702">
                  <a:moveTo>
                    <a:pt x="7815" y="88465"/>
                  </a:moveTo>
                  <a:cubicBezTo>
                    <a:pt x="-16964" y="157798"/>
                    <a:pt x="19136" y="234094"/>
                    <a:pt x="88460" y="258899"/>
                  </a:cubicBezTo>
                  <a:cubicBezTo>
                    <a:pt x="538461" y="420858"/>
                    <a:pt x="956254" y="661163"/>
                    <a:pt x="1322519" y="968702"/>
                  </a:cubicBezTo>
                  <a:lnTo>
                    <a:pt x="1322520" y="627707"/>
                  </a:lnTo>
                  <a:cubicBezTo>
                    <a:pt x="974877" y="364105"/>
                    <a:pt x="589058" y="155072"/>
                    <a:pt x="178376" y="7820"/>
                  </a:cubicBezTo>
                  <a:cubicBezTo>
                    <a:pt x="109010" y="-16967"/>
                    <a:pt x="32676" y="19125"/>
                    <a:pt x="7815" y="88465"/>
                  </a:cubicBezTo>
                  <a:close/>
                </a:path>
              </a:pathLst>
            </a:custGeom>
            <a:solidFill>
              <a:schemeClr val="tx2"/>
            </a:solidFill>
            <a:ln w="12700" cap="flat">
              <a:noFill/>
              <a:prstDash val="solid"/>
              <a:miter/>
            </a:ln>
          </p:spPr>
          <p:txBody>
            <a:bodyPr rtlCol="0" anchor="ctr"/>
            <a:lstStyle/>
            <a:p>
              <a:endParaRPr lang="en-GB" sz="1350"/>
            </a:p>
          </p:txBody>
        </p:sp>
        <p:sp>
          <p:nvSpPr>
            <p:cNvPr id="42" name="Freeform: Shape 41">
              <a:extLst>
                <a:ext uri="{FF2B5EF4-FFF2-40B4-BE49-F238E27FC236}">
                  <a16:creationId xmlns:a16="http://schemas.microsoft.com/office/drawing/2014/main" id="{E30CC355-5F57-48F1-B6A8-94BED44F0FF4}"/>
                </a:ext>
              </a:extLst>
            </p:cNvPr>
            <p:cNvSpPr/>
            <p:nvPr/>
          </p:nvSpPr>
          <p:spPr>
            <a:xfrm>
              <a:off x="6894610" y="0"/>
              <a:ext cx="4228218" cy="1354511"/>
            </a:xfrm>
            <a:custGeom>
              <a:avLst/>
              <a:gdLst>
                <a:gd name="connsiteX0" fmla="*/ 4918 w 4228218"/>
                <a:gd name="connsiteY0" fmla="*/ 1185545 h 1354511"/>
                <a:gd name="connsiteX1" fmla="*/ 97513 w 4228218"/>
                <a:gd name="connsiteY1" fmla="*/ 1349627 h 1354511"/>
                <a:gd name="connsiteX2" fmla="*/ 191989 w 4228218"/>
                <a:gd name="connsiteY2" fmla="*/ 1340866 h 1354511"/>
                <a:gd name="connsiteX3" fmla="*/ 1408141 w 4228218"/>
                <a:gd name="connsiteY3" fmla="*/ 956564 h 1354511"/>
                <a:gd name="connsiteX4" fmla="*/ 4050376 w 4228218"/>
                <a:gd name="connsiteY4" fmla="*/ 1085215 h 1354511"/>
                <a:gd name="connsiteX5" fmla="*/ 4220557 w 4228218"/>
                <a:gd name="connsiteY5" fmla="*/ 1003935 h 1354511"/>
                <a:gd name="connsiteX6" fmla="*/ 4139276 w 4228218"/>
                <a:gd name="connsiteY6" fmla="*/ 833755 h 1354511"/>
                <a:gd name="connsiteX7" fmla="*/ 1346292 w 4228218"/>
                <a:gd name="connsiteY7" fmla="*/ 696849 h 1354511"/>
                <a:gd name="connsiteX8" fmla="*/ 322799 w 4228218"/>
                <a:gd name="connsiteY8" fmla="*/ 995807 h 1354511"/>
                <a:gd name="connsiteX9" fmla="*/ 338547 w 4228218"/>
                <a:gd name="connsiteY9" fmla="*/ 0 h 1354511"/>
                <a:gd name="connsiteX10" fmla="*/ 69307 w 4228218"/>
                <a:gd name="connsiteY10" fmla="*/ 0 h 1354511"/>
                <a:gd name="connsiteX11" fmla="*/ 4918 w 4228218"/>
                <a:gd name="connsiteY11" fmla="*/ 1185545 h 1354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28218" h="1354511">
                  <a:moveTo>
                    <a:pt x="4918" y="1185545"/>
                  </a:moveTo>
                  <a:cubicBezTo>
                    <a:pt x="-14822" y="1256425"/>
                    <a:pt x="26634" y="1329886"/>
                    <a:pt x="97513" y="1349627"/>
                  </a:cubicBezTo>
                  <a:cubicBezTo>
                    <a:pt x="129013" y="1358400"/>
                    <a:pt x="162640" y="1355282"/>
                    <a:pt x="191989" y="1340866"/>
                  </a:cubicBezTo>
                  <a:cubicBezTo>
                    <a:pt x="196942" y="1338453"/>
                    <a:pt x="687289" y="1103757"/>
                    <a:pt x="1408141" y="956564"/>
                  </a:cubicBezTo>
                  <a:cubicBezTo>
                    <a:pt x="2067398" y="821690"/>
                    <a:pt x="3061427" y="734441"/>
                    <a:pt x="4050376" y="1085215"/>
                  </a:cubicBezTo>
                  <a:cubicBezTo>
                    <a:pt x="4119815" y="1109764"/>
                    <a:pt x="4196007" y="1073374"/>
                    <a:pt x="4220557" y="1003935"/>
                  </a:cubicBezTo>
                  <a:cubicBezTo>
                    <a:pt x="4245106" y="934496"/>
                    <a:pt x="4208715" y="858304"/>
                    <a:pt x="4139276" y="833755"/>
                  </a:cubicBezTo>
                  <a:cubicBezTo>
                    <a:pt x="3089748" y="461645"/>
                    <a:pt x="2041109" y="554355"/>
                    <a:pt x="1346292" y="696849"/>
                  </a:cubicBezTo>
                  <a:cubicBezTo>
                    <a:pt x="997459" y="768073"/>
                    <a:pt x="655124" y="868067"/>
                    <a:pt x="322799" y="995807"/>
                  </a:cubicBezTo>
                  <a:cubicBezTo>
                    <a:pt x="389601" y="648462"/>
                    <a:pt x="395189" y="315341"/>
                    <a:pt x="338547" y="0"/>
                  </a:cubicBezTo>
                  <a:lnTo>
                    <a:pt x="69307" y="0"/>
                  </a:lnTo>
                  <a:cubicBezTo>
                    <a:pt x="140173" y="363220"/>
                    <a:pt x="120488" y="764159"/>
                    <a:pt x="4918" y="1185545"/>
                  </a:cubicBezTo>
                  <a:close/>
                </a:path>
              </a:pathLst>
            </a:custGeom>
            <a:solidFill>
              <a:schemeClr val="accent5"/>
            </a:solidFill>
            <a:ln w="12700" cap="flat">
              <a:noFill/>
              <a:prstDash val="solid"/>
              <a:miter/>
            </a:ln>
          </p:spPr>
          <p:txBody>
            <a:bodyPr rtlCol="0" anchor="ctr"/>
            <a:lstStyle/>
            <a:p>
              <a:endParaRPr lang="en-GB" sz="1350"/>
            </a:p>
          </p:txBody>
        </p:sp>
      </p:grpSp>
    </p:spTree>
    <p:extLst>
      <p:ext uri="{BB962C8B-B14F-4D97-AF65-F5344CB8AC3E}">
        <p14:creationId xmlns:p14="http://schemas.microsoft.com/office/powerpoint/2010/main" val="379600379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4" name="Footer Placeholder 3"/>
          <p:cNvSpPr>
            <a:spLocks noGrp="1"/>
          </p:cNvSpPr>
          <p:nvPr>
            <p:ph type="ftr" sz="quarter" idx="10"/>
          </p:nvPr>
        </p:nvSpPr>
        <p:spPr/>
        <p:txBody>
          <a:bodyPr/>
          <a:lstStyle/>
          <a:p>
            <a:endParaRPr lang="en-GB" dirty="0"/>
          </a:p>
        </p:txBody>
      </p:sp>
      <p:sp>
        <p:nvSpPr>
          <p:cNvPr id="5" name="Slide Number Placeholder 4"/>
          <p:cNvSpPr>
            <a:spLocks noGrp="1"/>
          </p:cNvSpPr>
          <p:nvPr>
            <p:ph type="sldNum" sz="quarter" idx="11"/>
          </p:nvPr>
        </p:nvSpPr>
        <p:spPr/>
        <p:txBody>
          <a:bodyPr/>
          <a:lstStyle/>
          <a:p>
            <a:pPr algn="l"/>
            <a:r>
              <a:rPr lang="en-GB" dirty="0"/>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3666683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Bird&amp;Bird&amp;">
    <p:spTree>
      <p:nvGrpSpPr>
        <p:cNvPr id="1" name=""/>
        <p:cNvGrpSpPr/>
        <p:nvPr/>
      </p:nvGrpSpPr>
      <p:grpSpPr>
        <a:xfrm>
          <a:off x="0" y="0"/>
          <a:ext cx="0" cy="0"/>
          <a:chOff x="0" y="0"/>
          <a:chExt cx="0" cy="0"/>
        </a:xfrm>
      </p:grpSpPr>
      <p:sp>
        <p:nvSpPr>
          <p:cNvPr id="2" name="Title 1"/>
          <p:cNvSpPr>
            <a:spLocks noGrp="1"/>
          </p:cNvSpPr>
          <p:nvPr>
            <p:ph type="ctrTitle"/>
          </p:nvPr>
        </p:nvSpPr>
        <p:spPr>
          <a:xfrm>
            <a:off x="467999" y="1566000"/>
            <a:ext cx="8208000" cy="1102519"/>
          </a:xfrm>
        </p:spPr>
        <p:txBody>
          <a:bodyPr lIns="0" tIns="0" rIns="0" bIns="0" anchor="t" anchorCtr="0">
            <a:noAutofit/>
          </a:bodyPr>
          <a:lstStyle>
            <a:lvl1pPr marL="0" indent="2422525" algn="l">
              <a:lnSpc>
                <a:spcPts val="3400"/>
              </a:lnSpc>
              <a:defRPr sz="360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a:noAutofit/>
          </a:bodyPr>
          <a:lstStyle>
            <a:lvl1pPr marL="0" indent="0" algn="l">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17" name="Group 23"/>
          <p:cNvGrpSpPr>
            <a:grpSpLocks/>
          </p:cNvGrpSpPr>
          <p:nvPr userDrawn="1"/>
        </p:nvGrpSpPr>
        <p:grpSpPr bwMode="auto">
          <a:xfrm>
            <a:off x="453231" y="1542430"/>
            <a:ext cx="2338387" cy="352425"/>
            <a:chOff x="4289" y="2126"/>
            <a:chExt cx="1473" cy="222"/>
          </a:xfrm>
        </p:grpSpPr>
        <p:sp>
          <p:nvSpPr>
            <p:cNvPr id="18" name="Freeform 10"/>
            <p:cNvSpPr>
              <a:spLocks/>
            </p:cNvSpPr>
            <p:nvPr userDrawn="1"/>
          </p:nvSpPr>
          <p:spPr bwMode="invGray">
            <a:xfrm>
              <a:off x="4467"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5" y="0"/>
                  </a:moveTo>
                  <a:lnTo>
                    <a:pt x="85" y="3"/>
                  </a:lnTo>
                  <a:lnTo>
                    <a:pt x="103" y="12"/>
                  </a:lnTo>
                  <a:lnTo>
                    <a:pt x="116" y="25"/>
                  </a:lnTo>
                  <a:lnTo>
                    <a:pt x="125" y="43"/>
                  </a:lnTo>
                  <a:lnTo>
                    <a:pt x="128" y="62"/>
                  </a:lnTo>
                  <a:lnTo>
                    <a:pt x="125" y="81"/>
                  </a:lnTo>
                  <a:lnTo>
                    <a:pt x="116" y="98"/>
                  </a:lnTo>
                  <a:lnTo>
                    <a:pt x="101" y="111"/>
                  </a:lnTo>
                  <a:lnTo>
                    <a:pt x="84" y="120"/>
                  </a:lnTo>
                  <a:lnTo>
                    <a:pt x="65" y="123"/>
                  </a:lnTo>
                  <a:lnTo>
                    <a:pt x="45" y="120"/>
                  </a:lnTo>
                  <a:lnTo>
                    <a:pt x="27" y="111"/>
                  </a:lnTo>
                  <a:lnTo>
                    <a:pt x="13" y="98"/>
                  </a:lnTo>
                  <a:lnTo>
                    <a:pt x="3" y="81"/>
                  </a:lnTo>
                  <a:lnTo>
                    <a:pt x="0" y="62"/>
                  </a:lnTo>
                  <a:lnTo>
                    <a:pt x="3" y="43"/>
                  </a:lnTo>
                  <a:lnTo>
                    <a:pt x="12" y="25"/>
                  </a:lnTo>
                  <a:lnTo>
                    <a:pt x="27" y="12"/>
                  </a:lnTo>
                  <a:lnTo>
                    <a:pt x="44" y="3"/>
                  </a:lnTo>
                  <a:lnTo>
                    <a:pt x="65"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19" name="Freeform 11"/>
            <p:cNvSpPr>
              <a:spLocks/>
            </p:cNvSpPr>
            <p:nvPr userDrawn="1"/>
          </p:nvSpPr>
          <p:spPr bwMode="invGray">
            <a:xfrm>
              <a:off x="5226"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4" y="0"/>
                  </a:moveTo>
                  <a:lnTo>
                    <a:pt x="85" y="3"/>
                  </a:lnTo>
                  <a:lnTo>
                    <a:pt x="102" y="12"/>
                  </a:lnTo>
                  <a:lnTo>
                    <a:pt x="116" y="25"/>
                  </a:lnTo>
                  <a:lnTo>
                    <a:pt x="124" y="43"/>
                  </a:lnTo>
                  <a:lnTo>
                    <a:pt x="128" y="62"/>
                  </a:lnTo>
                  <a:lnTo>
                    <a:pt x="124" y="81"/>
                  </a:lnTo>
                  <a:lnTo>
                    <a:pt x="116" y="98"/>
                  </a:lnTo>
                  <a:lnTo>
                    <a:pt x="101" y="111"/>
                  </a:lnTo>
                  <a:lnTo>
                    <a:pt x="84" y="120"/>
                  </a:lnTo>
                  <a:lnTo>
                    <a:pt x="64" y="123"/>
                  </a:lnTo>
                  <a:lnTo>
                    <a:pt x="45" y="120"/>
                  </a:lnTo>
                  <a:lnTo>
                    <a:pt x="26" y="111"/>
                  </a:lnTo>
                  <a:lnTo>
                    <a:pt x="13" y="98"/>
                  </a:lnTo>
                  <a:lnTo>
                    <a:pt x="3" y="81"/>
                  </a:lnTo>
                  <a:lnTo>
                    <a:pt x="0" y="62"/>
                  </a:lnTo>
                  <a:lnTo>
                    <a:pt x="3" y="43"/>
                  </a:lnTo>
                  <a:lnTo>
                    <a:pt x="12" y="25"/>
                  </a:lnTo>
                  <a:lnTo>
                    <a:pt x="26" y="12"/>
                  </a:lnTo>
                  <a:lnTo>
                    <a:pt x="44" y="3"/>
                  </a:lnTo>
                  <a:lnTo>
                    <a:pt x="6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0" name="Freeform 12"/>
            <p:cNvSpPr>
              <a:spLocks noEditPoints="1"/>
            </p:cNvSpPr>
            <p:nvPr userDrawn="1"/>
          </p:nvSpPr>
          <p:spPr bwMode="invGray">
            <a:xfrm>
              <a:off x="4289" y="2150"/>
              <a:ext cx="158" cy="195"/>
            </a:xfrm>
            <a:custGeom>
              <a:avLst/>
              <a:gdLst>
                <a:gd name="T0" fmla="*/ 0 w 508"/>
                <a:gd name="T1" fmla="*/ 0 h 624"/>
                <a:gd name="T2" fmla="*/ 0 w 508"/>
                <a:gd name="T3" fmla="*/ 0 h 624"/>
                <a:gd name="T4" fmla="*/ 0 w 508"/>
                <a:gd name="T5" fmla="*/ 0 h 624"/>
                <a:gd name="T6" fmla="*/ 0 w 508"/>
                <a:gd name="T7" fmla="*/ 0 h 624"/>
                <a:gd name="T8" fmla="*/ 0 w 508"/>
                <a:gd name="T9" fmla="*/ 0 h 624"/>
                <a:gd name="T10" fmla="*/ 0 w 508"/>
                <a:gd name="T11" fmla="*/ 0 h 624"/>
                <a:gd name="T12" fmla="*/ 0 w 508"/>
                <a:gd name="T13" fmla="*/ 0 h 624"/>
                <a:gd name="T14" fmla="*/ 0 w 508"/>
                <a:gd name="T15" fmla="*/ 0 h 624"/>
                <a:gd name="T16" fmla="*/ 0 w 508"/>
                <a:gd name="T17" fmla="*/ 0 h 624"/>
                <a:gd name="T18" fmla="*/ 0 w 508"/>
                <a:gd name="T19" fmla="*/ 0 h 624"/>
                <a:gd name="T20" fmla="*/ 0 w 508"/>
                <a:gd name="T21" fmla="*/ 0 h 624"/>
                <a:gd name="T22" fmla="*/ 0 w 508"/>
                <a:gd name="T23" fmla="*/ 0 h 624"/>
                <a:gd name="T24" fmla="*/ 0 w 508"/>
                <a:gd name="T25" fmla="*/ 0 h 624"/>
                <a:gd name="T26" fmla="*/ 0 w 508"/>
                <a:gd name="T27" fmla="*/ 0 h 624"/>
                <a:gd name="T28" fmla="*/ 0 w 508"/>
                <a:gd name="T29" fmla="*/ 0 h 624"/>
                <a:gd name="T30" fmla="*/ 0 w 508"/>
                <a:gd name="T31" fmla="*/ 0 h 624"/>
                <a:gd name="T32" fmla="*/ 0 w 508"/>
                <a:gd name="T33" fmla="*/ 0 h 624"/>
                <a:gd name="T34" fmla="*/ 0 w 508"/>
                <a:gd name="T35" fmla="*/ 0 h 624"/>
                <a:gd name="T36" fmla="*/ 0 w 508"/>
                <a:gd name="T37" fmla="*/ 0 h 624"/>
                <a:gd name="T38" fmla="*/ 0 w 508"/>
                <a:gd name="T39" fmla="*/ 0 h 624"/>
                <a:gd name="T40" fmla="*/ 0 w 508"/>
                <a:gd name="T41" fmla="*/ 0 h 624"/>
                <a:gd name="T42" fmla="*/ 0 w 508"/>
                <a:gd name="T43" fmla="*/ 0 h 624"/>
                <a:gd name="T44" fmla="*/ 0 w 508"/>
                <a:gd name="T45" fmla="*/ 0 h 624"/>
                <a:gd name="T46" fmla="*/ 0 w 508"/>
                <a:gd name="T47" fmla="*/ 0 h 624"/>
                <a:gd name="T48" fmla="*/ 0 w 508"/>
                <a:gd name="T49" fmla="*/ 0 h 624"/>
                <a:gd name="T50" fmla="*/ 0 w 508"/>
                <a:gd name="T51" fmla="*/ 0 h 624"/>
                <a:gd name="T52" fmla="*/ 0 w 508"/>
                <a:gd name="T53" fmla="*/ 0 h 624"/>
                <a:gd name="T54" fmla="*/ 0 w 508"/>
                <a:gd name="T55" fmla="*/ 0 h 624"/>
                <a:gd name="T56" fmla="*/ 0 w 508"/>
                <a:gd name="T57" fmla="*/ 0 h 624"/>
                <a:gd name="T58" fmla="*/ 0 w 508"/>
                <a:gd name="T59" fmla="*/ 0 h 624"/>
                <a:gd name="T60" fmla="*/ 0 w 508"/>
                <a:gd name="T61" fmla="*/ 0 h 624"/>
                <a:gd name="T62" fmla="*/ 0 w 508"/>
                <a:gd name="T63" fmla="*/ 0 h 624"/>
                <a:gd name="T64" fmla="*/ 0 w 508"/>
                <a:gd name="T65" fmla="*/ 0 h 624"/>
                <a:gd name="T66" fmla="*/ 0 w 508"/>
                <a:gd name="T67" fmla="*/ 0 h 624"/>
                <a:gd name="T68" fmla="*/ 0 w 508"/>
                <a:gd name="T69" fmla="*/ 0 h 624"/>
                <a:gd name="T70" fmla="*/ 0 w 508"/>
                <a:gd name="T71" fmla="*/ 0 h 624"/>
                <a:gd name="T72" fmla="*/ 0 w 508"/>
                <a:gd name="T73" fmla="*/ 0 h 624"/>
                <a:gd name="T74" fmla="*/ 0 w 508"/>
                <a:gd name="T75" fmla="*/ 0 h 624"/>
                <a:gd name="T76" fmla="*/ 0 w 508"/>
                <a:gd name="T77" fmla="*/ 0 h 624"/>
                <a:gd name="T78" fmla="*/ 0 w 508"/>
                <a:gd name="T79" fmla="*/ 0 h 624"/>
                <a:gd name="T80" fmla="*/ 0 w 508"/>
                <a:gd name="T81" fmla="*/ 0 h 624"/>
                <a:gd name="T82" fmla="*/ 0 w 508"/>
                <a:gd name="T83" fmla="*/ 0 h 624"/>
                <a:gd name="T84" fmla="*/ 0 w 508"/>
                <a:gd name="T85" fmla="*/ 0 h 624"/>
                <a:gd name="T86" fmla="*/ 0 w 508"/>
                <a:gd name="T87" fmla="*/ 0 h 624"/>
                <a:gd name="T88" fmla="*/ 0 w 508"/>
                <a:gd name="T89" fmla="*/ 0 h 624"/>
                <a:gd name="T90" fmla="*/ 0 w 508"/>
                <a:gd name="T91" fmla="*/ 0 h 624"/>
                <a:gd name="T92" fmla="*/ 0 w 508"/>
                <a:gd name="T93" fmla="*/ 0 h 624"/>
                <a:gd name="T94" fmla="*/ 0 w 508"/>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8" h="624">
                  <a:moveTo>
                    <a:pt x="178" y="325"/>
                  </a:moveTo>
                  <a:lnTo>
                    <a:pt x="178" y="511"/>
                  </a:lnTo>
                  <a:lnTo>
                    <a:pt x="179" y="533"/>
                  </a:lnTo>
                  <a:lnTo>
                    <a:pt x="181" y="550"/>
                  </a:lnTo>
                  <a:lnTo>
                    <a:pt x="187" y="563"/>
                  </a:lnTo>
                  <a:lnTo>
                    <a:pt x="197" y="570"/>
                  </a:lnTo>
                  <a:lnTo>
                    <a:pt x="213" y="575"/>
                  </a:lnTo>
                  <a:lnTo>
                    <a:pt x="235" y="577"/>
                  </a:lnTo>
                  <a:lnTo>
                    <a:pt x="266" y="577"/>
                  </a:lnTo>
                  <a:lnTo>
                    <a:pt x="296" y="576"/>
                  </a:lnTo>
                  <a:lnTo>
                    <a:pt x="323" y="570"/>
                  </a:lnTo>
                  <a:lnTo>
                    <a:pt x="345" y="561"/>
                  </a:lnTo>
                  <a:lnTo>
                    <a:pt x="364" y="548"/>
                  </a:lnTo>
                  <a:lnTo>
                    <a:pt x="378" y="532"/>
                  </a:lnTo>
                  <a:lnTo>
                    <a:pt x="388" y="511"/>
                  </a:lnTo>
                  <a:lnTo>
                    <a:pt x="394" y="488"/>
                  </a:lnTo>
                  <a:lnTo>
                    <a:pt x="397" y="460"/>
                  </a:lnTo>
                  <a:lnTo>
                    <a:pt x="394" y="427"/>
                  </a:lnTo>
                  <a:lnTo>
                    <a:pt x="389" y="398"/>
                  </a:lnTo>
                  <a:lnTo>
                    <a:pt x="380" y="375"/>
                  </a:lnTo>
                  <a:lnTo>
                    <a:pt x="365" y="357"/>
                  </a:lnTo>
                  <a:lnTo>
                    <a:pt x="346" y="342"/>
                  </a:lnTo>
                  <a:lnTo>
                    <a:pt x="323" y="332"/>
                  </a:lnTo>
                  <a:lnTo>
                    <a:pt x="295" y="327"/>
                  </a:lnTo>
                  <a:lnTo>
                    <a:pt x="262" y="325"/>
                  </a:lnTo>
                  <a:lnTo>
                    <a:pt x="178" y="325"/>
                  </a:lnTo>
                  <a:close/>
                  <a:moveTo>
                    <a:pt x="218" y="48"/>
                  </a:moveTo>
                  <a:lnTo>
                    <a:pt x="195" y="49"/>
                  </a:lnTo>
                  <a:lnTo>
                    <a:pt x="178" y="52"/>
                  </a:lnTo>
                  <a:lnTo>
                    <a:pt x="178" y="277"/>
                  </a:lnTo>
                  <a:lnTo>
                    <a:pt x="250" y="277"/>
                  </a:lnTo>
                  <a:lnTo>
                    <a:pt x="280" y="275"/>
                  </a:lnTo>
                  <a:lnTo>
                    <a:pt x="306" y="267"/>
                  </a:lnTo>
                  <a:lnTo>
                    <a:pt x="328" y="256"/>
                  </a:lnTo>
                  <a:lnTo>
                    <a:pt x="345" y="239"/>
                  </a:lnTo>
                  <a:lnTo>
                    <a:pt x="359" y="220"/>
                  </a:lnTo>
                  <a:lnTo>
                    <a:pt x="366" y="195"/>
                  </a:lnTo>
                  <a:lnTo>
                    <a:pt x="368" y="167"/>
                  </a:lnTo>
                  <a:lnTo>
                    <a:pt x="367" y="136"/>
                  </a:lnTo>
                  <a:lnTo>
                    <a:pt x="362" y="110"/>
                  </a:lnTo>
                  <a:lnTo>
                    <a:pt x="354" y="90"/>
                  </a:lnTo>
                  <a:lnTo>
                    <a:pt x="342" y="74"/>
                  </a:lnTo>
                  <a:lnTo>
                    <a:pt x="324" y="61"/>
                  </a:lnTo>
                  <a:lnTo>
                    <a:pt x="304" y="54"/>
                  </a:lnTo>
                  <a:lnTo>
                    <a:pt x="277" y="49"/>
                  </a:lnTo>
                  <a:lnTo>
                    <a:pt x="245" y="48"/>
                  </a:lnTo>
                  <a:lnTo>
                    <a:pt x="218" y="48"/>
                  </a:lnTo>
                  <a:close/>
                  <a:moveTo>
                    <a:pt x="0" y="0"/>
                  </a:moveTo>
                  <a:lnTo>
                    <a:pt x="252" y="0"/>
                  </a:lnTo>
                  <a:lnTo>
                    <a:pt x="299" y="3"/>
                  </a:lnTo>
                  <a:lnTo>
                    <a:pt x="340" y="8"/>
                  </a:lnTo>
                  <a:lnTo>
                    <a:pt x="376" y="17"/>
                  </a:lnTo>
                  <a:lnTo>
                    <a:pt x="406" y="30"/>
                  </a:lnTo>
                  <a:lnTo>
                    <a:pt x="431" y="47"/>
                  </a:lnTo>
                  <a:lnTo>
                    <a:pt x="451" y="66"/>
                  </a:lnTo>
                  <a:lnTo>
                    <a:pt x="464" y="91"/>
                  </a:lnTo>
                  <a:lnTo>
                    <a:pt x="473" y="118"/>
                  </a:lnTo>
                  <a:lnTo>
                    <a:pt x="475" y="150"/>
                  </a:lnTo>
                  <a:lnTo>
                    <a:pt x="473" y="182"/>
                  </a:lnTo>
                  <a:lnTo>
                    <a:pt x="464" y="209"/>
                  </a:lnTo>
                  <a:lnTo>
                    <a:pt x="449" y="233"/>
                  </a:lnTo>
                  <a:lnTo>
                    <a:pt x="430" y="254"/>
                  </a:lnTo>
                  <a:lnTo>
                    <a:pt x="404" y="271"/>
                  </a:lnTo>
                  <a:lnTo>
                    <a:pt x="373" y="285"/>
                  </a:lnTo>
                  <a:lnTo>
                    <a:pt x="335" y="294"/>
                  </a:lnTo>
                  <a:lnTo>
                    <a:pt x="376" y="302"/>
                  </a:lnTo>
                  <a:lnTo>
                    <a:pt x="410" y="311"/>
                  </a:lnTo>
                  <a:lnTo>
                    <a:pt x="440" y="325"/>
                  </a:lnTo>
                  <a:lnTo>
                    <a:pt x="464" y="342"/>
                  </a:lnTo>
                  <a:lnTo>
                    <a:pt x="484" y="363"/>
                  </a:lnTo>
                  <a:lnTo>
                    <a:pt x="497" y="387"/>
                  </a:lnTo>
                  <a:lnTo>
                    <a:pt x="506" y="416"/>
                  </a:lnTo>
                  <a:lnTo>
                    <a:pt x="508" y="448"/>
                  </a:lnTo>
                  <a:lnTo>
                    <a:pt x="506" y="479"/>
                  </a:lnTo>
                  <a:lnTo>
                    <a:pt x="498" y="509"/>
                  </a:lnTo>
                  <a:lnTo>
                    <a:pt x="485" y="535"/>
                  </a:lnTo>
                  <a:lnTo>
                    <a:pt x="468" y="558"/>
                  </a:lnTo>
                  <a:lnTo>
                    <a:pt x="446" y="577"/>
                  </a:lnTo>
                  <a:lnTo>
                    <a:pt x="420" y="593"/>
                  </a:lnTo>
                  <a:lnTo>
                    <a:pt x="389" y="607"/>
                  </a:lnTo>
                  <a:lnTo>
                    <a:pt x="355" y="617"/>
                  </a:lnTo>
                  <a:lnTo>
                    <a:pt x="316" y="622"/>
                  </a:lnTo>
                  <a:lnTo>
                    <a:pt x="274" y="624"/>
                  </a:lnTo>
                  <a:lnTo>
                    <a:pt x="0" y="624"/>
                  </a:lnTo>
                  <a:lnTo>
                    <a:pt x="0" y="577"/>
                  </a:lnTo>
                  <a:lnTo>
                    <a:pt x="48" y="577"/>
                  </a:lnTo>
                  <a:lnTo>
                    <a:pt x="59" y="576"/>
                  </a:lnTo>
                  <a:lnTo>
                    <a:pt x="66" y="570"/>
                  </a:lnTo>
                  <a:lnTo>
                    <a:pt x="71" y="559"/>
                  </a:lnTo>
                  <a:lnTo>
                    <a:pt x="72" y="548"/>
                  </a:lnTo>
                  <a:lnTo>
                    <a:pt x="72" y="69"/>
                  </a:lnTo>
                  <a:lnTo>
                    <a:pt x="69" y="57"/>
                  </a:lnTo>
                  <a:lnTo>
                    <a:pt x="60" y="50"/>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4" name="Freeform 13"/>
            <p:cNvSpPr>
              <a:spLocks/>
            </p:cNvSpPr>
            <p:nvPr userDrawn="1"/>
          </p:nvSpPr>
          <p:spPr bwMode="invGray">
            <a:xfrm>
              <a:off x="4529" y="2197"/>
              <a:ext cx="108" cy="148"/>
            </a:xfrm>
            <a:custGeom>
              <a:avLst/>
              <a:gdLst>
                <a:gd name="T0" fmla="*/ 0 w 347"/>
                <a:gd name="T1" fmla="*/ 0 h 474"/>
                <a:gd name="T2" fmla="*/ 0 w 347"/>
                <a:gd name="T3" fmla="*/ 0 h 474"/>
                <a:gd name="T4" fmla="*/ 0 w 347"/>
                <a:gd name="T5" fmla="*/ 0 h 474"/>
                <a:gd name="T6" fmla="*/ 0 w 347"/>
                <a:gd name="T7" fmla="*/ 0 h 474"/>
                <a:gd name="T8" fmla="*/ 0 w 347"/>
                <a:gd name="T9" fmla="*/ 0 h 474"/>
                <a:gd name="T10" fmla="*/ 0 w 347"/>
                <a:gd name="T11" fmla="*/ 0 h 474"/>
                <a:gd name="T12" fmla="*/ 0 w 347"/>
                <a:gd name="T13" fmla="*/ 0 h 474"/>
                <a:gd name="T14" fmla="*/ 0 w 347"/>
                <a:gd name="T15" fmla="*/ 0 h 474"/>
                <a:gd name="T16" fmla="*/ 0 w 347"/>
                <a:gd name="T17" fmla="*/ 0 h 474"/>
                <a:gd name="T18" fmla="*/ 0 w 347"/>
                <a:gd name="T19" fmla="*/ 0 h 474"/>
                <a:gd name="T20" fmla="*/ 0 w 347"/>
                <a:gd name="T21" fmla="*/ 0 h 474"/>
                <a:gd name="T22" fmla="*/ 0 w 347"/>
                <a:gd name="T23" fmla="*/ 0 h 474"/>
                <a:gd name="T24" fmla="*/ 0 w 347"/>
                <a:gd name="T25" fmla="*/ 0 h 474"/>
                <a:gd name="T26" fmla="*/ 0 w 347"/>
                <a:gd name="T27" fmla="*/ 0 h 474"/>
                <a:gd name="T28" fmla="*/ 0 w 347"/>
                <a:gd name="T29" fmla="*/ 0 h 474"/>
                <a:gd name="T30" fmla="*/ 0 w 347"/>
                <a:gd name="T31" fmla="*/ 0 h 474"/>
                <a:gd name="T32" fmla="*/ 0 w 347"/>
                <a:gd name="T33" fmla="*/ 0 h 474"/>
                <a:gd name="T34" fmla="*/ 0 w 347"/>
                <a:gd name="T35" fmla="*/ 0 h 474"/>
                <a:gd name="T36" fmla="*/ 0 w 347"/>
                <a:gd name="T37" fmla="*/ 0 h 474"/>
                <a:gd name="T38" fmla="*/ 0 w 347"/>
                <a:gd name="T39" fmla="*/ 0 h 474"/>
                <a:gd name="T40" fmla="*/ 0 w 347"/>
                <a:gd name="T41" fmla="*/ 0 h 474"/>
                <a:gd name="T42" fmla="*/ 0 w 347"/>
                <a:gd name="T43" fmla="*/ 0 h 474"/>
                <a:gd name="T44" fmla="*/ 0 w 347"/>
                <a:gd name="T45" fmla="*/ 0 h 474"/>
                <a:gd name="T46" fmla="*/ 0 w 347"/>
                <a:gd name="T47" fmla="*/ 0 h 474"/>
                <a:gd name="T48" fmla="*/ 0 w 347"/>
                <a:gd name="T49" fmla="*/ 0 h 474"/>
                <a:gd name="T50" fmla="*/ 0 w 347"/>
                <a:gd name="T51" fmla="*/ 0 h 474"/>
                <a:gd name="T52" fmla="*/ 0 w 347"/>
                <a:gd name="T53" fmla="*/ 0 h 474"/>
                <a:gd name="T54" fmla="*/ 0 w 347"/>
                <a:gd name="T55" fmla="*/ 0 h 474"/>
                <a:gd name="T56" fmla="*/ 0 w 347"/>
                <a:gd name="T57" fmla="*/ 0 h 474"/>
                <a:gd name="T58" fmla="*/ 0 w 347"/>
                <a:gd name="T59" fmla="*/ 0 h 474"/>
                <a:gd name="T60" fmla="*/ 0 w 347"/>
                <a:gd name="T61" fmla="*/ 0 h 474"/>
                <a:gd name="T62" fmla="*/ 0 w 347"/>
                <a:gd name="T63" fmla="*/ 0 h 47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7" h="474">
                  <a:moveTo>
                    <a:pt x="284" y="0"/>
                  </a:moveTo>
                  <a:lnTo>
                    <a:pt x="306" y="2"/>
                  </a:lnTo>
                  <a:lnTo>
                    <a:pt x="323" y="10"/>
                  </a:lnTo>
                  <a:lnTo>
                    <a:pt x="335" y="22"/>
                  </a:lnTo>
                  <a:lnTo>
                    <a:pt x="344" y="38"/>
                  </a:lnTo>
                  <a:lnTo>
                    <a:pt x="347" y="57"/>
                  </a:lnTo>
                  <a:lnTo>
                    <a:pt x="344" y="74"/>
                  </a:lnTo>
                  <a:lnTo>
                    <a:pt x="339" y="88"/>
                  </a:lnTo>
                  <a:lnTo>
                    <a:pt x="331" y="98"/>
                  </a:lnTo>
                  <a:lnTo>
                    <a:pt x="320" y="105"/>
                  </a:lnTo>
                  <a:lnTo>
                    <a:pt x="307" y="110"/>
                  </a:lnTo>
                  <a:lnTo>
                    <a:pt x="295" y="111"/>
                  </a:lnTo>
                  <a:lnTo>
                    <a:pt x="277" y="110"/>
                  </a:lnTo>
                  <a:lnTo>
                    <a:pt x="263" y="106"/>
                  </a:lnTo>
                  <a:lnTo>
                    <a:pt x="253" y="99"/>
                  </a:lnTo>
                  <a:lnTo>
                    <a:pt x="246" y="90"/>
                  </a:lnTo>
                  <a:lnTo>
                    <a:pt x="240" y="79"/>
                  </a:lnTo>
                  <a:lnTo>
                    <a:pt x="238" y="74"/>
                  </a:lnTo>
                  <a:lnTo>
                    <a:pt x="235" y="71"/>
                  </a:lnTo>
                  <a:lnTo>
                    <a:pt x="231" y="68"/>
                  </a:lnTo>
                  <a:lnTo>
                    <a:pt x="228" y="67"/>
                  </a:lnTo>
                  <a:lnTo>
                    <a:pt x="224" y="67"/>
                  </a:lnTo>
                  <a:lnTo>
                    <a:pt x="213" y="70"/>
                  </a:lnTo>
                  <a:lnTo>
                    <a:pt x="198" y="76"/>
                  </a:lnTo>
                  <a:lnTo>
                    <a:pt x="185" y="83"/>
                  </a:lnTo>
                  <a:lnTo>
                    <a:pt x="170" y="94"/>
                  </a:lnTo>
                  <a:lnTo>
                    <a:pt x="159" y="104"/>
                  </a:lnTo>
                  <a:lnTo>
                    <a:pt x="159" y="405"/>
                  </a:lnTo>
                  <a:lnTo>
                    <a:pt x="160" y="418"/>
                  </a:lnTo>
                  <a:lnTo>
                    <a:pt x="164" y="426"/>
                  </a:lnTo>
                  <a:lnTo>
                    <a:pt x="169" y="431"/>
                  </a:lnTo>
                  <a:lnTo>
                    <a:pt x="175" y="434"/>
                  </a:lnTo>
                  <a:lnTo>
                    <a:pt x="227" y="434"/>
                  </a:lnTo>
                  <a:lnTo>
                    <a:pt x="227" y="474"/>
                  </a:lnTo>
                  <a:lnTo>
                    <a:pt x="1" y="474"/>
                  </a:lnTo>
                  <a:lnTo>
                    <a:pt x="1" y="434"/>
                  </a:lnTo>
                  <a:lnTo>
                    <a:pt x="45" y="434"/>
                  </a:lnTo>
                  <a:lnTo>
                    <a:pt x="51" y="431"/>
                  </a:lnTo>
                  <a:lnTo>
                    <a:pt x="56" y="426"/>
                  </a:lnTo>
                  <a:lnTo>
                    <a:pt x="60" y="418"/>
                  </a:lnTo>
                  <a:lnTo>
                    <a:pt x="61" y="404"/>
                  </a:lnTo>
                  <a:lnTo>
                    <a:pt x="61" y="402"/>
                  </a:lnTo>
                  <a:lnTo>
                    <a:pt x="62" y="397"/>
                  </a:lnTo>
                  <a:lnTo>
                    <a:pt x="62" y="112"/>
                  </a:lnTo>
                  <a:lnTo>
                    <a:pt x="61" y="100"/>
                  </a:lnTo>
                  <a:lnTo>
                    <a:pt x="61" y="90"/>
                  </a:lnTo>
                  <a:lnTo>
                    <a:pt x="56" y="79"/>
                  </a:lnTo>
                  <a:lnTo>
                    <a:pt x="49" y="73"/>
                  </a:lnTo>
                  <a:lnTo>
                    <a:pt x="38" y="72"/>
                  </a:lnTo>
                  <a:lnTo>
                    <a:pt x="0" y="72"/>
                  </a:lnTo>
                  <a:lnTo>
                    <a:pt x="0" y="25"/>
                  </a:lnTo>
                  <a:lnTo>
                    <a:pt x="153" y="25"/>
                  </a:lnTo>
                  <a:lnTo>
                    <a:pt x="156"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5" name="Freeform 14"/>
            <p:cNvSpPr>
              <a:spLocks/>
            </p:cNvSpPr>
            <p:nvPr userDrawn="1"/>
          </p:nvSpPr>
          <p:spPr bwMode="invGray">
            <a:xfrm>
              <a:off x="4453" y="2205"/>
              <a:ext cx="70" cy="140"/>
            </a:xfrm>
            <a:custGeom>
              <a:avLst/>
              <a:gdLst>
                <a:gd name="T0" fmla="*/ 0 w 226"/>
                <a:gd name="T1" fmla="*/ 0 h 449"/>
                <a:gd name="T2" fmla="*/ 0 w 226"/>
                <a:gd name="T3" fmla="*/ 0 h 449"/>
                <a:gd name="T4" fmla="*/ 0 w 226"/>
                <a:gd name="T5" fmla="*/ 0 h 449"/>
                <a:gd name="T6" fmla="*/ 0 w 226"/>
                <a:gd name="T7" fmla="*/ 0 h 449"/>
                <a:gd name="T8" fmla="*/ 0 w 226"/>
                <a:gd name="T9" fmla="*/ 0 h 449"/>
                <a:gd name="T10" fmla="*/ 0 w 226"/>
                <a:gd name="T11" fmla="*/ 0 h 449"/>
                <a:gd name="T12" fmla="*/ 0 w 226"/>
                <a:gd name="T13" fmla="*/ 0 h 449"/>
                <a:gd name="T14" fmla="*/ 0 w 226"/>
                <a:gd name="T15" fmla="*/ 0 h 449"/>
                <a:gd name="T16" fmla="*/ 0 w 226"/>
                <a:gd name="T17" fmla="*/ 0 h 449"/>
                <a:gd name="T18" fmla="*/ 0 w 226"/>
                <a:gd name="T19" fmla="*/ 0 h 449"/>
                <a:gd name="T20" fmla="*/ 0 w 226"/>
                <a:gd name="T21" fmla="*/ 0 h 449"/>
                <a:gd name="T22" fmla="*/ 0 w 226"/>
                <a:gd name="T23" fmla="*/ 0 h 449"/>
                <a:gd name="T24" fmla="*/ 0 w 226"/>
                <a:gd name="T25" fmla="*/ 0 h 449"/>
                <a:gd name="T26" fmla="*/ 0 w 226"/>
                <a:gd name="T27" fmla="*/ 0 h 449"/>
                <a:gd name="T28" fmla="*/ 0 w 226"/>
                <a:gd name="T29" fmla="*/ 0 h 449"/>
                <a:gd name="T30" fmla="*/ 0 w 226"/>
                <a:gd name="T31" fmla="*/ 0 h 449"/>
                <a:gd name="T32" fmla="*/ 0 w 226"/>
                <a:gd name="T33" fmla="*/ 0 h 449"/>
                <a:gd name="T34" fmla="*/ 0 w 226"/>
                <a:gd name="T35" fmla="*/ 0 h 449"/>
                <a:gd name="T36" fmla="*/ 0 w 226"/>
                <a:gd name="T37" fmla="*/ 0 h 449"/>
                <a:gd name="T38" fmla="*/ 0 w 226"/>
                <a:gd name="T39" fmla="*/ 0 h 449"/>
                <a:gd name="T40" fmla="*/ 0 w 226"/>
                <a:gd name="T41" fmla="*/ 0 h 449"/>
                <a:gd name="T42" fmla="*/ 0 w 226"/>
                <a:gd name="T43" fmla="*/ 0 h 449"/>
                <a:gd name="T44" fmla="*/ 0 w 226"/>
                <a:gd name="T45" fmla="*/ 0 h 449"/>
                <a:gd name="T46" fmla="*/ 0 w 226"/>
                <a:gd name="T47" fmla="*/ 0 h 449"/>
                <a:gd name="T48" fmla="*/ 0 w 226"/>
                <a:gd name="T49" fmla="*/ 0 h 449"/>
                <a:gd name="T50" fmla="*/ 0 w 226"/>
                <a:gd name="T51" fmla="*/ 0 h 449"/>
                <a:gd name="T52" fmla="*/ 0 w 226"/>
                <a:gd name="T53" fmla="*/ 0 h 449"/>
                <a:gd name="T54" fmla="*/ 0 w 226"/>
                <a:gd name="T55" fmla="*/ 0 h 449"/>
                <a:gd name="T56" fmla="*/ 0 w 226"/>
                <a:gd name="T57" fmla="*/ 0 h 449"/>
                <a:gd name="T58" fmla="*/ 0 w 226"/>
                <a:gd name="T59" fmla="*/ 0 h 449"/>
                <a:gd name="T60" fmla="*/ 0 w 226"/>
                <a:gd name="T61" fmla="*/ 0 h 449"/>
                <a:gd name="T62" fmla="*/ 0 w 226"/>
                <a:gd name="T63" fmla="*/ 0 h 4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26" h="449">
                  <a:moveTo>
                    <a:pt x="0" y="0"/>
                  </a:moveTo>
                  <a:lnTo>
                    <a:pt x="163" y="0"/>
                  </a:lnTo>
                  <a:lnTo>
                    <a:pt x="166" y="2"/>
                  </a:lnTo>
                  <a:lnTo>
                    <a:pt x="167" y="3"/>
                  </a:lnTo>
                  <a:lnTo>
                    <a:pt x="168" y="5"/>
                  </a:lnTo>
                  <a:lnTo>
                    <a:pt x="168" y="15"/>
                  </a:lnTo>
                  <a:lnTo>
                    <a:pt x="167" y="24"/>
                  </a:lnTo>
                  <a:lnTo>
                    <a:pt x="167" y="40"/>
                  </a:lnTo>
                  <a:lnTo>
                    <a:pt x="166" y="62"/>
                  </a:lnTo>
                  <a:lnTo>
                    <a:pt x="166" y="380"/>
                  </a:lnTo>
                  <a:lnTo>
                    <a:pt x="167" y="393"/>
                  </a:lnTo>
                  <a:lnTo>
                    <a:pt x="171" y="401"/>
                  </a:lnTo>
                  <a:lnTo>
                    <a:pt x="175" y="406"/>
                  </a:lnTo>
                  <a:lnTo>
                    <a:pt x="183" y="409"/>
                  </a:lnTo>
                  <a:lnTo>
                    <a:pt x="226" y="409"/>
                  </a:lnTo>
                  <a:lnTo>
                    <a:pt x="226" y="449"/>
                  </a:lnTo>
                  <a:lnTo>
                    <a:pt x="9" y="449"/>
                  </a:lnTo>
                  <a:lnTo>
                    <a:pt x="9" y="409"/>
                  </a:lnTo>
                  <a:lnTo>
                    <a:pt x="46" y="409"/>
                  </a:lnTo>
                  <a:lnTo>
                    <a:pt x="57" y="406"/>
                  </a:lnTo>
                  <a:lnTo>
                    <a:pt x="64" y="400"/>
                  </a:lnTo>
                  <a:lnTo>
                    <a:pt x="68" y="389"/>
                  </a:lnTo>
                  <a:lnTo>
                    <a:pt x="68" y="388"/>
                  </a:lnTo>
                  <a:lnTo>
                    <a:pt x="69" y="385"/>
                  </a:lnTo>
                  <a:lnTo>
                    <a:pt x="69" y="72"/>
                  </a:lnTo>
                  <a:lnTo>
                    <a:pt x="68" y="59"/>
                  </a:lnTo>
                  <a:lnTo>
                    <a:pt x="68" y="54"/>
                  </a:lnTo>
                  <a:lnTo>
                    <a:pt x="63" y="47"/>
                  </a:lnTo>
                  <a:lnTo>
                    <a:pt x="56"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6" name="Freeform 15"/>
            <p:cNvSpPr>
              <a:spLocks noEditPoints="1"/>
            </p:cNvSpPr>
            <p:nvPr userDrawn="1"/>
          </p:nvSpPr>
          <p:spPr bwMode="invGray">
            <a:xfrm>
              <a:off x="5048" y="2150"/>
              <a:ext cx="158" cy="195"/>
            </a:xfrm>
            <a:custGeom>
              <a:avLst/>
              <a:gdLst>
                <a:gd name="T0" fmla="*/ 0 w 507"/>
                <a:gd name="T1" fmla="*/ 0 h 624"/>
                <a:gd name="T2" fmla="*/ 0 w 507"/>
                <a:gd name="T3" fmla="*/ 0 h 624"/>
                <a:gd name="T4" fmla="*/ 0 w 507"/>
                <a:gd name="T5" fmla="*/ 0 h 624"/>
                <a:gd name="T6" fmla="*/ 0 w 507"/>
                <a:gd name="T7" fmla="*/ 0 h 624"/>
                <a:gd name="T8" fmla="*/ 0 w 507"/>
                <a:gd name="T9" fmla="*/ 0 h 624"/>
                <a:gd name="T10" fmla="*/ 0 w 507"/>
                <a:gd name="T11" fmla="*/ 0 h 624"/>
                <a:gd name="T12" fmla="*/ 0 w 507"/>
                <a:gd name="T13" fmla="*/ 0 h 624"/>
                <a:gd name="T14" fmla="*/ 0 w 507"/>
                <a:gd name="T15" fmla="*/ 0 h 624"/>
                <a:gd name="T16" fmla="*/ 0 w 507"/>
                <a:gd name="T17" fmla="*/ 0 h 624"/>
                <a:gd name="T18" fmla="*/ 0 w 507"/>
                <a:gd name="T19" fmla="*/ 0 h 624"/>
                <a:gd name="T20" fmla="*/ 0 w 507"/>
                <a:gd name="T21" fmla="*/ 0 h 624"/>
                <a:gd name="T22" fmla="*/ 0 w 507"/>
                <a:gd name="T23" fmla="*/ 0 h 624"/>
                <a:gd name="T24" fmla="*/ 0 w 507"/>
                <a:gd name="T25" fmla="*/ 0 h 624"/>
                <a:gd name="T26" fmla="*/ 0 w 507"/>
                <a:gd name="T27" fmla="*/ 0 h 624"/>
                <a:gd name="T28" fmla="*/ 0 w 507"/>
                <a:gd name="T29" fmla="*/ 0 h 624"/>
                <a:gd name="T30" fmla="*/ 0 w 507"/>
                <a:gd name="T31" fmla="*/ 0 h 624"/>
                <a:gd name="T32" fmla="*/ 0 w 507"/>
                <a:gd name="T33" fmla="*/ 0 h 624"/>
                <a:gd name="T34" fmla="*/ 0 w 507"/>
                <a:gd name="T35" fmla="*/ 0 h 624"/>
                <a:gd name="T36" fmla="*/ 0 w 507"/>
                <a:gd name="T37" fmla="*/ 0 h 624"/>
                <a:gd name="T38" fmla="*/ 0 w 507"/>
                <a:gd name="T39" fmla="*/ 0 h 624"/>
                <a:gd name="T40" fmla="*/ 0 w 507"/>
                <a:gd name="T41" fmla="*/ 0 h 624"/>
                <a:gd name="T42" fmla="*/ 0 w 507"/>
                <a:gd name="T43" fmla="*/ 0 h 624"/>
                <a:gd name="T44" fmla="*/ 0 w 507"/>
                <a:gd name="T45" fmla="*/ 0 h 624"/>
                <a:gd name="T46" fmla="*/ 0 w 507"/>
                <a:gd name="T47" fmla="*/ 0 h 624"/>
                <a:gd name="T48" fmla="*/ 0 w 507"/>
                <a:gd name="T49" fmla="*/ 0 h 624"/>
                <a:gd name="T50" fmla="*/ 0 w 507"/>
                <a:gd name="T51" fmla="*/ 0 h 624"/>
                <a:gd name="T52" fmla="*/ 0 w 507"/>
                <a:gd name="T53" fmla="*/ 0 h 624"/>
                <a:gd name="T54" fmla="*/ 0 w 507"/>
                <a:gd name="T55" fmla="*/ 0 h 624"/>
                <a:gd name="T56" fmla="*/ 0 w 507"/>
                <a:gd name="T57" fmla="*/ 0 h 624"/>
                <a:gd name="T58" fmla="*/ 0 w 507"/>
                <a:gd name="T59" fmla="*/ 0 h 624"/>
                <a:gd name="T60" fmla="*/ 0 w 507"/>
                <a:gd name="T61" fmla="*/ 0 h 624"/>
                <a:gd name="T62" fmla="*/ 0 w 507"/>
                <a:gd name="T63" fmla="*/ 0 h 624"/>
                <a:gd name="T64" fmla="*/ 0 w 507"/>
                <a:gd name="T65" fmla="*/ 0 h 624"/>
                <a:gd name="T66" fmla="*/ 0 w 507"/>
                <a:gd name="T67" fmla="*/ 0 h 624"/>
                <a:gd name="T68" fmla="*/ 0 w 507"/>
                <a:gd name="T69" fmla="*/ 0 h 624"/>
                <a:gd name="T70" fmla="*/ 0 w 507"/>
                <a:gd name="T71" fmla="*/ 0 h 624"/>
                <a:gd name="T72" fmla="*/ 0 w 507"/>
                <a:gd name="T73" fmla="*/ 0 h 624"/>
                <a:gd name="T74" fmla="*/ 0 w 507"/>
                <a:gd name="T75" fmla="*/ 0 h 624"/>
                <a:gd name="T76" fmla="*/ 0 w 507"/>
                <a:gd name="T77" fmla="*/ 0 h 624"/>
                <a:gd name="T78" fmla="*/ 0 w 507"/>
                <a:gd name="T79" fmla="*/ 0 h 624"/>
                <a:gd name="T80" fmla="*/ 0 w 507"/>
                <a:gd name="T81" fmla="*/ 0 h 624"/>
                <a:gd name="T82" fmla="*/ 0 w 507"/>
                <a:gd name="T83" fmla="*/ 0 h 624"/>
                <a:gd name="T84" fmla="*/ 0 w 507"/>
                <a:gd name="T85" fmla="*/ 0 h 624"/>
                <a:gd name="T86" fmla="*/ 0 w 507"/>
                <a:gd name="T87" fmla="*/ 0 h 624"/>
                <a:gd name="T88" fmla="*/ 0 w 507"/>
                <a:gd name="T89" fmla="*/ 0 h 624"/>
                <a:gd name="T90" fmla="*/ 0 w 507"/>
                <a:gd name="T91" fmla="*/ 0 h 624"/>
                <a:gd name="T92" fmla="*/ 0 w 507"/>
                <a:gd name="T93" fmla="*/ 0 h 624"/>
                <a:gd name="T94" fmla="*/ 0 w 507"/>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7" h="624">
                  <a:moveTo>
                    <a:pt x="177" y="325"/>
                  </a:moveTo>
                  <a:lnTo>
                    <a:pt x="177" y="511"/>
                  </a:lnTo>
                  <a:lnTo>
                    <a:pt x="179" y="533"/>
                  </a:lnTo>
                  <a:lnTo>
                    <a:pt x="181" y="550"/>
                  </a:lnTo>
                  <a:lnTo>
                    <a:pt x="187" y="563"/>
                  </a:lnTo>
                  <a:lnTo>
                    <a:pt x="197" y="570"/>
                  </a:lnTo>
                  <a:lnTo>
                    <a:pt x="213" y="575"/>
                  </a:lnTo>
                  <a:lnTo>
                    <a:pt x="235" y="577"/>
                  </a:lnTo>
                  <a:lnTo>
                    <a:pt x="265" y="577"/>
                  </a:lnTo>
                  <a:lnTo>
                    <a:pt x="296" y="576"/>
                  </a:lnTo>
                  <a:lnTo>
                    <a:pt x="323" y="570"/>
                  </a:lnTo>
                  <a:lnTo>
                    <a:pt x="345" y="561"/>
                  </a:lnTo>
                  <a:lnTo>
                    <a:pt x="365" y="548"/>
                  </a:lnTo>
                  <a:lnTo>
                    <a:pt x="378" y="532"/>
                  </a:lnTo>
                  <a:lnTo>
                    <a:pt x="388" y="511"/>
                  </a:lnTo>
                  <a:lnTo>
                    <a:pt x="394" y="488"/>
                  </a:lnTo>
                  <a:lnTo>
                    <a:pt x="396" y="460"/>
                  </a:lnTo>
                  <a:lnTo>
                    <a:pt x="394" y="427"/>
                  </a:lnTo>
                  <a:lnTo>
                    <a:pt x="389" y="398"/>
                  </a:lnTo>
                  <a:lnTo>
                    <a:pt x="379" y="375"/>
                  </a:lnTo>
                  <a:lnTo>
                    <a:pt x="365" y="357"/>
                  </a:lnTo>
                  <a:lnTo>
                    <a:pt x="346" y="342"/>
                  </a:lnTo>
                  <a:lnTo>
                    <a:pt x="323" y="332"/>
                  </a:lnTo>
                  <a:lnTo>
                    <a:pt x="295" y="327"/>
                  </a:lnTo>
                  <a:lnTo>
                    <a:pt x="262" y="325"/>
                  </a:lnTo>
                  <a:lnTo>
                    <a:pt x="177" y="325"/>
                  </a:lnTo>
                  <a:close/>
                  <a:moveTo>
                    <a:pt x="218" y="48"/>
                  </a:moveTo>
                  <a:lnTo>
                    <a:pt x="194" y="49"/>
                  </a:lnTo>
                  <a:lnTo>
                    <a:pt x="177" y="52"/>
                  </a:lnTo>
                  <a:lnTo>
                    <a:pt x="177" y="277"/>
                  </a:lnTo>
                  <a:lnTo>
                    <a:pt x="250" y="277"/>
                  </a:lnTo>
                  <a:lnTo>
                    <a:pt x="280" y="275"/>
                  </a:lnTo>
                  <a:lnTo>
                    <a:pt x="306" y="267"/>
                  </a:lnTo>
                  <a:lnTo>
                    <a:pt x="328" y="256"/>
                  </a:lnTo>
                  <a:lnTo>
                    <a:pt x="345" y="239"/>
                  </a:lnTo>
                  <a:lnTo>
                    <a:pt x="358" y="220"/>
                  </a:lnTo>
                  <a:lnTo>
                    <a:pt x="366" y="195"/>
                  </a:lnTo>
                  <a:lnTo>
                    <a:pt x="368" y="167"/>
                  </a:lnTo>
                  <a:lnTo>
                    <a:pt x="367" y="136"/>
                  </a:lnTo>
                  <a:lnTo>
                    <a:pt x="362" y="110"/>
                  </a:lnTo>
                  <a:lnTo>
                    <a:pt x="354" y="90"/>
                  </a:lnTo>
                  <a:lnTo>
                    <a:pt x="341" y="74"/>
                  </a:lnTo>
                  <a:lnTo>
                    <a:pt x="324" y="61"/>
                  </a:lnTo>
                  <a:lnTo>
                    <a:pt x="303" y="54"/>
                  </a:lnTo>
                  <a:lnTo>
                    <a:pt x="276" y="49"/>
                  </a:lnTo>
                  <a:lnTo>
                    <a:pt x="245" y="48"/>
                  </a:lnTo>
                  <a:lnTo>
                    <a:pt x="218" y="48"/>
                  </a:lnTo>
                  <a:close/>
                  <a:moveTo>
                    <a:pt x="0" y="0"/>
                  </a:moveTo>
                  <a:lnTo>
                    <a:pt x="252" y="0"/>
                  </a:lnTo>
                  <a:lnTo>
                    <a:pt x="299" y="3"/>
                  </a:lnTo>
                  <a:lnTo>
                    <a:pt x="340" y="8"/>
                  </a:lnTo>
                  <a:lnTo>
                    <a:pt x="376" y="17"/>
                  </a:lnTo>
                  <a:lnTo>
                    <a:pt x="406" y="30"/>
                  </a:lnTo>
                  <a:lnTo>
                    <a:pt x="431" y="47"/>
                  </a:lnTo>
                  <a:lnTo>
                    <a:pt x="450" y="66"/>
                  </a:lnTo>
                  <a:lnTo>
                    <a:pt x="464" y="91"/>
                  </a:lnTo>
                  <a:lnTo>
                    <a:pt x="472" y="118"/>
                  </a:lnTo>
                  <a:lnTo>
                    <a:pt x="475" y="150"/>
                  </a:lnTo>
                  <a:lnTo>
                    <a:pt x="472" y="182"/>
                  </a:lnTo>
                  <a:lnTo>
                    <a:pt x="464" y="209"/>
                  </a:lnTo>
                  <a:lnTo>
                    <a:pt x="449" y="233"/>
                  </a:lnTo>
                  <a:lnTo>
                    <a:pt x="430" y="254"/>
                  </a:lnTo>
                  <a:lnTo>
                    <a:pt x="404" y="271"/>
                  </a:lnTo>
                  <a:lnTo>
                    <a:pt x="372" y="285"/>
                  </a:lnTo>
                  <a:lnTo>
                    <a:pt x="335" y="294"/>
                  </a:lnTo>
                  <a:lnTo>
                    <a:pt x="376" y="302"/>
                  </a:lnTo>
                  <a:lnTo>
                    <a:pt x="410" y="311"/>
                  </a:lnTo>
                  <a:lnTo>
                    <a:pt x="439" y="325"/>
                  </a:lnTo>
                  <a:lnTo>
                    <a:pt x="464" y="342"/>
                  </a:lnTo>
                  <a:lnTo>
                    <a:pt x="482" y="363"/>
                  </a:lnTo>
                  <a:lnTo>
                    <a:pt x="496" y="387"/>
                  </a:lnTo>
                  <a:lnTo>
                    <a:pt x="504" y="416"/>
                  </a:lnTo>
                  <a:lnTo>
                    <a:pt x="507" y="448"/>
                  </a:lnTo>
                  <a:lnTo>
                    <a:pt x="503" y="483"/>
                  </a:lnTo>
                  <a:lnTo>
                    <a:pt x="494" y="514"/>
                  </a:lnTo>
                  <a:lnTo>
                    <a:pt x="478" y="542"/>
                  </a:lnTo>
                  <a:lnTo>
                    <a:pt x="458" y="566"/>
                  </a:lnTo>
                  <a:lnTo>
                    <a:pt x="431" y="587"/>
                  </a:lnTo>
                  <a:lnTo>
                    <a:pt x="399" y="603"/>
                  </a:lnTo>
                  <a:lnTo>
                    <a:pt x="362" y="614"/>
                  </a:lnTo>
                  <a:lnTo>
                    <a:pt x="321" y="622"/>
                  </a:lnTo>
                  <a:lnTo>
                    <a:pt x="274" y="624"/>
                  </a:lnTo>
                  <a:lnTo>
                    <a:pt x="0" y="624"/>
                  </a:lnTo>
                  <a:lnTo>
                    <a:pt x="0" y="577"/>
                  </a:lnTo>
                  <a:lnTo>
                    <a:pt x="48" y="577"/>
                  </a:lnTo>
                  <a:lnTo>
                    <a:pt x="59" y="576"/>
                  </a:lnTo>
                  <a:lnTo>
                    <a:pt x="66" y="570"/>
                  </a:lnTo>
                  <a:lnTo>
                    <a:pt x="71" y="559"/>
                  </a:lnTo>
                  <a:lnTo>
                    <a:pt x="72" y="548"/>
                  </a:lnTo>
                  <a:lnTo>
                    <a:pt x="72" y="79"/>
                  </a:lnTo>
                  <a:lnTo>
                    <a:pt x="71" y="69"/>
                  </a:lnTo>
                  <a:lnTo>
                    <a:pt x="68" y="59"/>
                  </a:lnTo>
                  <a:lnTo>
                    <a:pt x="63" y="53"/>
                  </a:lnTo>
                  <a:lnTo>
                    <a:pt x="57" y="49"/>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7" name="Freeform 16"/>
            <p:cNvSpPr>
              <a:spLocks/>
            </p:cNvSpPr>
            <p:nvPr userDrawn="1"/>
          </p:nvSpPr>
          <p:spPr bwMode="invGray">
            <a:xfrm>
              <a:off x="5288" y="2197"/>
              <a:ext cx="108" cy="148"/>
            </a:xfrm>
            <a:custGeom>
              <a:avLst/>
              <a:gdLst>
                <a:gd name="T0" fmla="*/ 0 w 346"/>
                <a:gd name="T1" fmla="*/ 0 h 474"/>
                <a:gd name="T2" fmla="*/ 0 w 346"/>
                <a:gd name="T3" fmla="*/ 0 h 474"/>
                <a:gd name="T4" fmla="*/ 0 w 346"/>
                <a:gd name="T5" fmla="*/ 0 h 474"/>
                <a:gd name="T6" fmla="*/ 0 w 346"/>
                <a:gd name="T7" fmla="*/ 0 h 474"/>
                <a:gd name="T8" fmla="*/ 0 w 346"/>
                <a:gd name="T9" fmla="*/ 0 h 474"/>
                <a:gd name="T10" fmla="*/ 0 w 346"/>
                <a:gd name="T11" fmla="*/ 0 h 474"/>
                <a:gd name="T12" fmla="*/ 0 w 346"/>
                <a:gd name="T13" fmla="*/ 0 h 474"/>
                <a:gd name="T14" fmla="*/ 0 w 346"/>
                <a:gd name="T15" fmla="*/ 0 h 474"/>
                <a:gd name="T16" fmla="*/ 0 w 346"/>
                <a:gd name="T17" fmla="*/ 0 h 474"/>
                <a:gd name="T18" fmla="*/ 0 w 346"/>
                <a:gd name="T19" fmla="*/ 0 h 474"/>
                <a:gd name="T20" fmla="*/ 0 w 346"/>
                <a:gd name="T21" fmla="*/ 0 h 474"/>
                <a:gd name="T22" fmla="*/ 0 w 346"/>
                <a:gd name="T23" fmla="*/ 0 h 474"/>
                <a:gd name="T24" fmla="*/ 0 w 346"/>
                <a:gd name="T25" fmla="*/ 0 h 474"/>
                <a:gd name="T26" fmla="*/ 0 w 346"/>
                <a:gd name="T27" fmla="*/ 0 h 474"/>
                <a:gd name="T28" fmla="*/ 0 w 346"/>
                <a:gd name="T29" fmla="*/ 0 h 474"/>
                <a:gd name="T30" fmla="*/ 0 w 346"/>
                <a:gd name="T31" fmla="*/ 0 h 474"/>
                <a:gd name="T32" fmla="*/ 0 w 346"/>
                <a:gd name="T33" fmla="*/ 0 h 474"/>
                <a:gd name="T34" fmla="*/ 0 w 346"/>
                <a:gd name="T35" fmla="*/ 0 h 474"/>
                <a:gd name="T36" fmla="*/ 0 w 346"/>
                <a:gd name="T37" fmla="*/ 0 h 474"/>
                <a:gd name="T38" fmla="*/ 0 w 346"/>
                <a:gd name="T39" fmla="*/ 0 h 474"/>
                <a:gd name="T40" fmla="*/ 0 w 346"/>
                <a:gd name="T41" fmla="*/ 0 h 474"/>
                <a:gd name="T42" fmla="*/ 0 w 346"/>
                <a:gd name="T43" fmla="*/ 0 h 474"/>
                <a:gd name="T44" fmla="*/ 0 w 346"/>
                <a:gd name="T45" fmla="*/ 0 h 474"/>
                <a:gd name="T46" fmla="*/ 0 w 346"/>
                <a:gd name="T47" fmla="*/ 0 h 474"/>
                <a:gd name="T48" fmla="*/ 0 w 346"/>
                <a:gd name="T49" fmla="*/ 0 h 474"/>
                <a:gd name="T50" fmla="*/ 0 w 346"/>
                <a:gd name="T51" fmla="*/ 0 h 474"/>
                <a:gd name="T52" fmla="*/ 0 w 346"/>
                <a:gd name="T53" fmla="*/ 0 h 474"/>
                <a:gd name="T54" fmla="*/ 0 w 346"/>
                <a:gd name="T55" fmla="*/ 0 h 474"/>
                <a:gd name="T56" fmla="*/ 0 w 346"/>
                <a:gd name="T57" fmla="*/ 0 h 474"/>
                <a:gd name="T58" fmla="*/ 0 w 346"/>
                <a:gd name="T59" fmla="*/ 0 h 474"/>
                <a:gd name="T60" fmla="*/ 0 w 346"/>
                <a:gd name="T61" fmla="*/ 0 h 474"/>
                <a:gd name="T62" fmla="*/ 0 w 346"/>
                <a:gd name="T63" fmla="*/ 0 h 474"/>
                <a:gd name="T64" fmla="*/ 0 w 346"/>
                <a:gd name="T65" fmla="*/ 0 h 474"/>
                <a:gd name="T66" fmla="*/ 0 w 346"/>
                <a:gd name="T67" fmla="*/ 0 h 474"/>
                <a:gd name="T68" fmla="*/ 0 w 346"/>
                <a:gd name="T69" fmla="*/ 0 h 474"/>
                <a:gd name="T70" fmla="*/ 0 w 346"/>
                <a:gd name="T71" fmla="*/ 0 h 474"/>
                <a:gd name="T72" fmla="*/ 0 w 346"/>
                <a:gd name="T73" fmla="*/ 0 h 474"/>
                <a:gd name="T74" fmla="*/ 0 w 346"/>
                <a:gd name="T75" fmla="*/ 0 h 474"/>
                <a:gd name="T76" fmla="*/ 0 w 346"/>
                <a:gd name="T77" fmla="*/ 0 h 474"/>
                <a:gd name="T78" fmla="*/ 0 w 346"/>
                <a:gd name="T79" fmla="*/ 0 h 474"/>
                <a:gd name="T80" fmla="*/ 0 w 346"/>
                <a:gd name="T81" fmla="*/ 0 h 474"/>
                <a:gd name="T82" fmla="*/ 0 w 346"/>
                <a:gd name="T83" fmla="*/ 0 h 474"/>
                <a:gd name="T84" fmla="*/ 0 w 346"/>
                <a:gd name="T85" fmla="*/ 0 h 474"/>
                <a:gd name="T86" fmla="*/ 0 w 346"/>
                <a:gd name="T87" fmla="*/ 0 h 474"/>
                <a:gd name="T88" fmla="*/ 0 w 346"/>
                <a:gd name="T89" fmla="*/ 0 h 474"/>
                <a:gd name="T90" fmla="*/ 0 w 346"/>
                <a:gd name="T91" fmla="*/ 0 h 474"/>
                <a:gd name="T92" fmla="*/ 0 w 346"/>
                <a:gd name="T93" fmla="*/ 0 h 474"/>
                <a:gd name="T94" fmla="*/ 0 w 346"/>
                <a:gd name="T95" fmla="*/ 0 h 474"/>
                <a:gd name="T96" fmla="*/ 0 w 346"/>
                <a:gd name="T97" fmla="*/ 0 h 474"/>
                <a:gd name="T98" fmla="*/ 0 w 346"/>
                <a:gd name="T99" fmla="*/ 0 h 474"/>
                <a:gd name="T100" fmla="*/ 0 w 346"/>
                <a:gd name="T101" fmla="*/ 0 h 474"/>
                <a:gd name="T102" fmla="*/ 0 w 346"/>
                <a:gd name="T103" fmla="*/ 0 h 474"/>
                <a:gd name="T104" fmla="*/ 0 w 346"/>
                <a:gd name="T105" fmla="*/ 0 h 474"/>
                <a:gd name="T106" fmla="*/ 0 w 346"/>
                <a:gd name="T107" fmla="*/ 0 h 474"/>
                <a:gd name="T108" fmla="*/ 0 w 346"/>
                <a:gd name="T109" fmla="*/ 0 h 474"/>
                <a:gd name="T110" fmla="*/ 0 w 346"/>
                <a:gd name="T111" fmla="*/ 0 h 474"/>
                <a:gd name="T112" fmla="*/ 0 w 346"/>
                <a:gd name="T113" fmla="*/ 0 h 474"/>
                <a:gd name="T114" fmla="*/ 0 w 346"/>
                <a:gd name="T115" fmla="*/ 0 h 474"/>
                <a:gd name="T116" fmla="*/ 0 w 346"/>
                <a:gd name="T117" fmla="*/ 0 h 474"/>
                <a:gd name="T118" fmla="*/ 0 w 346"/>
                <a:gd name="T119" fmla="*/ 0 h 474"/>
                <a:gd name="T120" fmla="*/ 0 w 346"/>
                <a:gd name="T121" fmla="*/ 0 h 474"/>
                <a:gd name="T122" fmla="*/ 0 w 346"/>
                <a:gd name="T123" fmla="*/ 0 h 4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46" h="474">
                  <a:moveTo>
                    <a:pt x="284" y="0"/>
                  </a:moveTo>
                  <a:lnTo>
                    <a:pt x="306" y="2"/>
                  </a:lnTo>
                  <a:lnTo>
                    <a:pt x="323" y="10"/>
                  </a:lnTo>
                  <a:lnTo>
                    <a:pt x="335" y="22"/>
                  </a:lnTo>
                  <a:lnTo>
                    <a:pt x="344" y="38"/>
                  </a:lnTo>
                  <a:lnTo>
                    <a:pt x="346" y="57"/>
                  </a:lnTo>
                  <a:lnTo>
                    <a:pt x="344" y="74"/>
                  </a:lnTo>
                  <a:lnTo>
                    <a:pt x="339" y="88"/>
                  </a:lnTo>
                  <a:lnTo>
                    <a:pt x="330" y="98"/>
                  </a:lnTo>
                  <a:lnTo>
                    <a:pt x="319" y="105"/>
                  </a:lnTo>
                  <a:lnTo>
                    <a:pt x="307" y="110"/>
                  </a:lnTo>
                  <a:lnTo>
                    <a:pt x="295" y="111"/>
                  </a:lnTo>
                  <a:lnTo>
                    <a:pt x="277" y="110"/>
                  </a:lnTo>
                  <a:lnTo>
                    <a:pt x="263" y="106"/>
                  </a:lnTo>
                  <a:lnTo>
                    <a:pt x="253" y="99"/>
                  </a:lnTo>
                  <a:lnTo>
                    <a:pt x="246" y="90"/>
                  </a:lnTo>
                  <a:lnTo>
                    <a:pt x="240" y="79"/>
                  </a:lnTo>
                  <a:lnTo>
                    <a:pt x="237" y="74"/>
                  </a:lnTo>
                  <a:lnTo>
                    <a:pt x="235" y="71"/>
                  </a:lnTo>
                  <a:lnTo>
                    <a:pt x="231" y="68"/>
                  </a:lnTo>
                  <a:lnTo>
                    <a:pt x="228" y="67"/>
                  </a:lnTo>
                  <a:lnTo>
                    <a:pt x="224" y="67"/>
                  </a:lnTo>
                  <a:lnTo>
                    <a:pt x="213" y="70"/>
                  </a:lnTo>
                  <a:lnTo>
                    <a:pt x="198" y="76"/>
                  </a:lnTo>
                  <a:lnTo>
                    <a:pt x="183" y="83"/>
                  </a:lnTo>
                  <a:lnTo>
                    <a:pt x="170" y="94"/>
                  </a:lnTo>
                  <a:lnTo>
                    <a:pt x="158" y="104"/>
                  </a:lnTo>
                  <a:lnTo>
                    <a:pt x="158" y="400"/>
                  </a:lnTo>
                  <a:lnTo>
                    <a:pt x="159" y="405"/>
                  </a:lnTo>
                  <a:lnTo>
                    <a:pt x="160" y="418"/>
                  </a:lnTo>
                  <a:lnTo>
                    <a:pt x="164" y="426"/>
                  </a:lnTo>
                  <a:lnTo>
                    <a:pt x="169" y="431"/>
                  </a:lnTo>
                  <a:lnTo>
                    <a:pt x="175" y="434"/>
                  </a:lnTo>
                  <a:lnTo>
                    <a:pt x="226" y="434"/>
                  </a:lnTo>
                  <a:lnTo>
                    <a:pt x="226" y="474"/>
                  </a:lnTo>
                  <a:lnTo>
                    <a:pt x="1" y="474"/>
                  </a:lnTo>
                  <a:lnTo>
                    <a:pt x="1" y="434"/>
                  </a:lnTo>
                  <a:lnTo>
                    <a:pt x="45" y="434"/>
                  </a:lnTo>
                  <a:lnTo>
                    <a:pt x="51" y="431"/>
                  </a:lnTo>
                  <a:lnTo>
                    <a:pt x="56" y="426"/>
                  </a:lnTo>
                  <a:lnTo>
                    <a:pt x="60" y="418"/>
                  </a:lnTo>
                  <a:lnTo>
                    <a:pt x="61" y="404"/>
                  </a:lnTo>
                  <a:lnTo>
                    <a:pt x="61" y="92"/>
                  </a:lnTo>
                  <a:lnTo>
                    <a:pt x="60" y="90"/>
                  </a:lnTo>
                  <a:lnTo>
                    <a:pt x="56" y="79"/>
                  </a:lnTo>
                  <a:lnTo>
                    <a:pt x="49" y="73"/>
                  </a:lnTo>
                  <a:lnTo>
                    <a:pt x="38" y="72"/>
                  </a:lnTo>
                  <a:lnTo>
                    <a:pt x="0" y="72"/>
                  </a:lnTo>
                  <a:lnTo>
                    <a:pt x="0" y="25"/>
                  </a:lnTo>
                  <a:lnTo>
                    <a:pt x="153" y="25"/>
                  </a:lnTo>
                  <a:lnTo>
                    <a:pt x="155"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8" name="Freeform 17"/>
            <p:cNvSpPr>
              <a:spLocks/>
            </p:cNvSpPr>
            <p:nvPr userDrawn="1"/>
          </p:nvSpPr>
          <p:spPr bwMode="invGray">
            <a:xfrm>
              <a:off x="5212" y="2205"/>
              <a:ext cx="70" cy="140"/>
            </a:xfrm>
            <a:custGeom>
              <a:avLst/>
              <a:gdLst>
                <a:gd name="T0" fmla="*/ 0 w 225"/>
                <a:gd name="T1" fmla="*/ 0 h 449"/>
                <a:gd name="T2" fmla="*/ 0 w 225"/>
                <a:gd name="T3" fmla="*/ 0 h 449"/>
                <a:gd name="T4" fmla="*/ 0 w 225"/>
                <a:gd name="T5" fmla="*/ 0 h 449"/>
                <a:gd name="T6" fmla="*/ 0 w 225"/>
                <a:gd name="T7" fmla="*/ 0 h 449"/>
                <a:gd name="T8" fmla="*/ 0 w 225"/>
                <a:gd name="T9" fmla="*/ 0 h 449"/>
                <a:gd name="T10" fmla="*/ 0 w 225"/>
                <a:gd name="T11" fmla="*/ 0 h 449"/>
                <a:gd name="T12" fmla="*/ 0 w 225"/>
                <a:gd name="T13" fmla="*/ 0 h 449"/>
                <a:gd name="T14" fmla="*/ 0 w 225"/>
                <a:gd name="T15" fmla="*/ 0 h 449"/>
                <a:gd name="T16" fmla="*/ 0 w 225"/>
                <a:gd name="T17" fmla="*/ 0 h 449"/>
                <a:gd name="T18" fmla="*/ 0 w 225"/>
                <a:gd name="T19" fmla="*/ 0 h 449"/>
                <a:gd name="T20" fmla="*/ 0 w 225"/>
                <a:gd name="T21" fmla="*/ 0 h 449"/>
                <a:gd name="T22" fmla="*/ 0 w 225"/>
                <a:gd name="T23" fmla="*/ 0 h 449"/>
                <a:gd name="T24" fmla="*/ 0 w 225"/>
                <a:gd name="T25" fmla="*/ 0 h 449"/>
                <a:gd name="T26" fmla="*/ 0 w 225"/>
                <a:gd name="T27" fmla="*/ 0 h 449"/>
                <a:gd name="T28" fmla="*/ 0 w 225"/>
                <a:gd name="T29" fmla="*/ 0 h 449"/>
                <a:gd name="T30" fmla="*/ 0 w 225"/>
                <a:gd name="T31" fmla="*/ 0 h 449"/>
                <a:gd name="T32" fmla="*/ 0 w 225"/>
                <a:gd name="T33" fmla="*/ 0 h 449"/>
                <a:gd name="T34" fmla="*/ 0 w 225"/>
                <a:gd name="T35" fmla="*/ 0 h 449"/>
                <a:gd name="T36" fmla="*/ 0 w 225"/>
                <a:gd name="T37" fmla="*/ 0 h 449"/>
                <a:gd name="T38" fmla="*/ 0 w 225"/>
                <a:gd name="T39" fmla="*/ 0 h 449"/>
                <a:gd name="T40" fmla="*/ 0 w 225"/>
                <a:gd name="T41" fmla="*/ 0 h 449"/>
                <a:gd name="T42" fmla="*/ 0 w 225"/>
                <a:gd name="T43" fmla="*/ 0 h 449"/>
                <a:gd name="T44" fmla="*/ 0 w 225"/>
                <a:gd name="T45" fmla="*/ 0 h 449"/>
                <a:gd name="T46" fmla="*/ 0 w 225"/>
                <a:gd name="T47" fmla="*/ 0 h 449"/>
                <a:gd name="T48" fmla="*/ 0 w 225"/>
                <a:gd name="T49" fmla="*/ 0 h 449"/>
                <a:gd name="T50" fmla="*/ 0 w 225"/>
                <a:gd name="T51" fmla="*/ 0 h 449"/>
                <a:gd name="T52" fmla="*/ 0 w 225"/>
                <a:gd name="T53" fmla="*/ 0 h 449"/>
                <a:gd name="T54" fmla="*/ 0 w 225"/>
                <a:gd name="T55" fmla="*/ 0 h 449"/>
                <a:gd name="T56" fmla="*/ 0 w 225"/>
                <a:gd name="T57" fmla="*/ 0 h 449"/>
                <a:gd name="T58" fmla="*/ 0 w 225"/>
                <a:gd name="T59" fmla="*/ 0 h 449"/>
                <a:gd name="T60" fmla="*/ 0 w 225"/>
                <a:gd name="T61" fmla="*/ 0 h 449"/>
                <a:gd name="T62" fmla="*/ 0 w 225"/>
                <a:gd name="T63" fmla="*/ 0 h 449"/>
                <a:gd name="T64" fmla="*/ 0 w 225"/>
                <a:gd name="T65" fmla="*/ 0 h 449"/>
                <a:gd name="T66" fmla="*/ 0 w 225"/>
                <a:gd name="T67" fmla="*/ 0 h 4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5" h="449">
                  <a:moveTo>
                    <a:pt x="0" y="0"/>
                  </a:moveTo>
                  <a:lnTo>
                    <a:pt x="162" y="0"/>
                  </a:lnTo>
                  <a:lnTo>
                    <a:pt x="164" y="2"/>
                  </a:lnTo>
                  <a:lnTo>
                    <a:pt x="165" y="2"/>
                  </a:lnTo>
                  <a:lnTo>
                    <a:pt x="167" y="3"/>
                  </a:lnTo>
                  <a:lnTo>
                    <a:pt x="168" y="5"/>
                  </a:lnTo>
                  <a:lnTo>
                    <a:pt x="168" y="15"/>
                  </a:lnTo>
                  <a:lnTo>
                    <a:pt x="167" y="24"/>
                  </a:lnTo>
                  <a:lnTo>
                    <a:pt x="167" y="40"/>
                  </a:lnTo>
                  <a:lnTo>
                    <a:pt x="165" y="62"/>
                  </a:lnTo>
                  <a:lnTo>
                    <a:pt x="165" y="380"/>
                  </a:lnTo>
                  <a:lnTo>
                    <a:pt x="167" y="393"/>
                  </a:lnTo>
                  <a:lnTo>
                    <a:pt x="170" y="401"/>
                  </a:lnTo>
                  <a:lnTo>
                    <a:pt x="175" y="406"/>
                  </a:lnTo>
                  <a:lnTo>
                    <a:pt x="183" y="409"/>
                  </a:lnTo>
                  <a:lnTo>
                    <a:pt x="225" y="409"/>
                  </a:lnTo>
                  <a:lnTo>
                    <a:pt x="225" y="449"/>
                  </a:lnTo>
                  <a:lnTo>
                    <a:pt x="9" y="449"/>
                  </a:lnTo>
                  <a:lnTo>
                    <a:pt x="9" y="409"/>
                  </a:lnTo>
                  <a:lnTo>
                    <a:pt x="46" y="409"/>
                  </a:lnTo>
                  <a:lnTo>
                    <a:pt x="57" y="406"/>
                  </a:lnTo>
                  <a:lnTo>
                    <a:pt x="64" y="400"/>
                  </a:lnTo>
                  <a:lnTo>
                    <a:pt x="68" y="389"/>
                  </a:lnTo>
                  <a:lnTo>
                    <a:pt x="68" y="385"/>
                  </a:lnTo>
                  <a:lnTo>
                    <a:pt x="69" y="384"/>
                  </a:lnTo>
                  <a:lnTo>
                    <a:pt x="69" y="70"/>
                  </a:lnTo>
                  <a:lnTo>
                    <a:pt x="68" y="59"/>
                  </a:lnTo>
                  <a:lnTo>
                    <a:pt x="68" y="56"/>
                  </a:lnTo>
                  <a:lnTo>
                    <a:pt x="66" y="54"/>
                  </a:lnTo>
                  <a:lnTo>
                    <a:pt x="63" y="47"/>
                  </a:lnTo>
                  <a:lnTo>
                    <a:pt x="55"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9" name="Freeform 18"/>
            <p:cNvSpPr>
              <a:spLocks noEditPoints="1"/>
            </p:cNvSpPr>
            <p:nvPr userDrawn="1"/>
          </p:nvSpPr>
          <p:spPr bwMode="invGray">
            <a:xfrm>
              <a:off x="4636" y="2130"/>
              <a:ext cx="153" cy="218"/>
            </a:xfrm>
            <a:custGeom>
              <a:avLst/>
              <a:gdLst>
                <a:gd name="T0" fmla="*/ 0 w 489"/>
                <a:gd name="T1" fmla="*/ 0 h 699"/>
                <a:gd name="T2" fmla="*/ 0 w 489"/>
                <a:gd name="T3" fmla="*/ 0 h 699"/>
                <a:gd name="T4" fmla="*/ 0 w 489"/>
                <a:gd name="T5" fmla="*/ 0 h 699"/>
                <a:gd name="T6" fmla="*/ 0 w 489"/>
                <a:gd name="T7" fmla="*/ 0 h 699"/>
                <a:gd name="T8" fmla="*/ 0 w 489"/>
                <a:gd name="T9" fmla="*/ 0 h 699"/>
                <a:gd name="T10" fmla="*/ 0 w 489"/>
                <a:gd name="T11" fmla="*/ 0 h 699"/>
                <a:gd name="T12" fmla="*/ 0 w 489"/>
                <a:gd name="T13" fmla="*/ 0 h 699"/>
                <a:gd name="T14" fmla="*/ 0 w 489"/>
                <a:gd name="T15" fmla="*/ 0 h 699"/>
                <a:gd name="T16" fmla="*/ 0 w 489"/>
                <a:gd name="T17" fmla="*/ 0 h 699"/>
                <a:gd name="T18" fmla="*/ 0 w 489"/>
                <a:gd name="T19" fmla="*/ 0 h 699"/>
                <a:gd name="T20" fmla="*/ 0 w 489"/>
                <a:gd name="T21" fmla="*/ 0 h 699"/>
                <a:gd name="T22" fmla="*/ 0 w 489"/>
                <a:gd name="T23" fmla="*/ 0 h 699"/>
                <a:gd name="T24" fmla="*/ 0 w 489"/>
                <a:gd name="T25" fmla="*/ 0 h 699"/>
                <a:gd name="T26" fmla="*/ 0 w 489"/>
                <a:gd name="T27" fmla="*/ 0 h 699"/>
                <a:gd name="T28" fmla="*/ 0 w 489"/>
                <a:gd name="T29" fmla="*/ 0 h 699"/>
                <a:gd name="T30" fmla="*/ 0 w 489"/>
                <a:gd name="T31" fmla="*/ 0 h 699"/>
                <a:gd name="T32" fmla="*/ 0 w 489"/>
                <a:gd name="T33" fmla="*/ 0 h 699"/>
                <a:gd name="T34" fmla="*/ 0 w 489"/>
                <a:gd name="T35" fmla="*/ 0 h 699"/>
                <a:gd name="T36" fmla="*/ 0 w 489"/>
                <a:gd name="T37" fmla="*/ 0 h 699"/>
                <a:gd name="T38" fmla="*/ 0 w 489"/>
                <a:gd name="T39" fmla="*/ 0 h 699"/>
                <a:gd name="T40" fmla="*/ 0 w 489"/>
                <a:gd name="T41" fmla="*/ 0 h 699"/>
                <a:gd name="T42" fmla="*/ 0 w 489"/>
                <a:gd name="T43" fmla="*/ 0 h 699"/>
                <a:gd name="T44" fmla="*/ 0 w 489"/>
                <a:gd name="T45" fmla="*/ 0 h 699"/>
                <a:gd name="T46" fmla="*/ 0 w 489"/>
                <a:gd name="T47" fmla="*/ 0 h 699"/>
                <a:gd name="T48" fmla="*/ 0 w 489"/>
                <a:gd name="T49" fmla="*/ 0 h 699"/>
                <a:gd name="T50" fmla="*/ 0 w 489"/>
                <a:gd name="T51" fmla="*/ 0 h 699"/>
                <a:gd name="T52" fmla="*/ 0 w 489"/>
                <a:gd name="T53" fmla="*/ 0 h 699"/>
                <a:gd name="T54" fmla="*/ 0 w 489"/>
                <a:gd name="T55" fmla="*/ 0 h 699"/>
                <a:gd name="T56" fmla="*/ 0 w 489"/>
                <a:gd name="T57" fmla="*/ 0 h 699"/>
                <a:gd name="T58" fmla="*/ 0 w 489"/>
                <a:gd name="T59" fmla="*/ 0 h 699"/>
                <a:gd name="T60" fmla="*/ 0 w 489"/>
                <a:gd name="T61" fmla="*/ 0 h 699"/>
                <a:gd name="T62" fmla="*/ 0 w 489"/>
                <a:gd name="T63" fmla="*/ 0 h 699"/>
                <a:gd name="T64" fmla="*/ 0 w 489"/>
                <a:gd name="T65" fmla="*/ 0 h 699"/>
                <a:gd name="T66" fmla="*/ 0 w 489"/>
                <a:gd name="T67" fmla="*/ 0 h 699"/>
                <a:gd name="T68" fmla="*/ 0 w 489"/>
                <a:gd name="T69" fmla="*/ 0 h 699"/>
                <a:gd name="T70" fmla="*/ 0 w 489"/>
                <a:gd name="T71" fmla="*/ 0 h 699"/>
                <a:gd name="T72" fmla="*/ 0 w 489"/>
                <a:gd name="T73" fmla="*/ 0 h 699"/>
                <a:gd name="T74" fmla="*/ 0 w 489"/>
                <a:gd name="T75" fmla="*/ 0 h 699"/>
                <a:gd name="T76" fmla="*/ 0 w 489"/>
                <a:gd name="T77" fmla="*/ 0 h 699"/>
                <a:gd name="T78" fmla="*/ 0 w 489"/>
                <a:gd name="T79" fmla="*/ 0 h 699"/>
                <a:gd name="T80" fmla="*/ 0 w 489"/>
                <a:gd name="T81" fmla="*/ 0 h 699"/>
                <a:gd name="T82" fmla="*/ 0 w 489"/>
                <a:gd name="T83" fmla="*/ 0 h 699"/>
                <a:gd name="T84" fmla="*/ 0 w 489"/>
                <a:gd name="T85" fmla="*/ 0 h 699"/>
                <a:gd name="T86" fmla="*/ 0 w 489"/>
                <a:gd name="T87" fmla="*/ 0 h 699"/>
                <a:gd name="T88" fmla="*/ 0 w 489"/>
                <a:gd name="T89" fmla="*/ 0 h 699"/>
                <a:gd name="T90" fmla="*/ 0 w 489"/>
                <a:gd name="T91" fmla="*/ 0 h 699"/>
                <a:gd name="T92" fmla="*/ 0 w 489"/>
                <a:gd name="T93" fmla="*/ 0 h 6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89" h="699">
                  <a:moveTo>
                    <a:pt x="249" y="265"/>
                  </a:moveTo>
                  <a:lnTo>
                    <a:pt x="217" y="268"/>
                  </a:lnTo>
                  <a:lnTo>
                    <a:pt x="190" y="274"/>
                  </a:lnTo>
                  <a:lnTo>
                    <a:pt x="165" y="286"/>
                  </a:lnTo>
                  <a:lnTo>
                    <a:pt x="146" y="302"/>
                  </a:lnTo>
                  <a:lnTo>
                    <a:pt x="130" y="323"/>
                  </a:lnTo>
                  <a:lnTo>
                    <a:pt x="118" y="350"/>
                  </a:lnTo>
                  <a:lnTo>
                    <a:pt x="109" y="380"/>
                  </a:lnTo>
                  <a:lnTo>
                    <a:pt x="103" y="416"/>
                  </a:lnTo>
                  <a:lnTo>
                    <a:pt x="102" y="458"/>
                  </a:lnTo>
                  <a:lnTo>
                    <a:pt x="104" y="499"/>
                  </a:lnTo>
                  <a:lnTo>
                    <a:pt x="109" y="535"/>
                  </a:lnTo>
                  <a:lnTo>
                    <a:pt x="120" y="564"/>
                  </a:lnTo>
                  <a:lnTo>
                    <a:pt x="134" y="589"/>
                  </a:lnTo>
                  <a:lnTo>
                    <a:pt x="152" y="607"/>
                  </a:lnTo>
                  <a:lnTo>
                    <a:pt x="174" y="619"/>
                  </a:lnTo>
                  <a:lnTo>
                    <a:pt x="201" y="628"/>
                  </a:lnTo>
                  <a:lnTo>
                    <a:pt x="231" y="630"/>
                  </a:lnTo>
                  <a:lnTo>
                    <a:pt x="257" y="629"/>
                  </a:lnTo>
                  <a:lnTo>
                    <a:pt x="279" y="624"/>
                  </a:lnTo>
                  <a:lnTo>
                    <a:pt x="296" y="618"/>
                  </a:lnTo>
                  <a:lnTo>
                    <a:pt x="312" y="612"/>
                  </a:lnTo>
                  <a:lnTo>
                    <a:pt x="326" y="606"/>
                  </a:lnTo>
                  <a:lnTo>
                    <a:pt x="329" y="605"/>
                  </a:lnTo>
                  <a:lnTo>
                    <a:pt x="332" y="602"/>
                  </a:lnTo>
                  <a:lnTo>
                    <a:pt x="332" y="297"/>
                  </a:lnTo>
                  <a:lnTo>
                    <a:pt x="315" y="282"/>
                  </a:lnTo>
                  <a:lnTo>
                    <a:pt x="294" y="273"/>
                  </a:lnTo>
                  <a:lnTo>
                    <a:pt x="272" y="268"/>
                  </a:lnTo>
                  <a:lnTo>
                    <a:pt x="249" y="265"/>
                  </a:lnTo>
                  <a:close/>
                  <a:moveTo>
                    <a:pt x="261" y="0"/>
                  </a:moveTo>
                  <a:lnTo>
                    <a:pt x="425" y="0"/>
                  </a:lnTo>
                  <a:lnTo>
                    <a:pt x="427" y="2"/>
                  </a:lnTo>
                  <a:lnTo>
                    <a:pt x="432" y="7"/>
                  </a:lnTo>
                  <a:lnTo>
                    <a:pt x="432" y="13"/>
                  </a:lnTo>
                  <a:lnTo>
                    <a:pt x="431" y="14"/>
                  </a:lnTo>
                  <a:lnTo>
                    <a:pt x="431" y="18"/>
                  </a:lnTo>
                  <a:lnTo>
                    <a:pt x="430" y="30"/>
                  </a:lnTo>
                  <a:lnTo>
                    <a:pt x="430" y="51"/>
                  </a:lnTo>
                  <a:lnTo>
                    <a:pt x="429" y="79"/>
                  </a:lnTo>
                  <a:lnTo>
                    <a:pt x="429" y="589"/>
                  </a:lnTo>
                  <a:lnTo>
                    <a:pt x="430" y="608"/>
                  </a:lnTo>
                  <a:lnTo>
                    <a:pt x="431" y="623"/>
                  </a:lnTo>
                  <a:lnTo>
                    <a:pt x="435" y="632"/>
                  </a:lnTo>
                  <a:lnTo>
                    <a:pt x="440" y="637"/>
                  </a:lnTo>
                  <a:lnTo>
                    <a:pt x="446" y="639"/>
                  </a:lnTo>
                  <a:lnTo>
                    <a:pt x="464" y="639"/>
                  </a:lnTo>
                  <a:lnTo>
                    <a:pt x="474" y="640"/>
                  </a:lnTo>
                  <a:lnTo>
                    <a:pt x="489" y="640"/>
                  </a:lnTo>
                  <a:lnTo>
                    <a:pt x="489" y="687"/>
                  </a:lnTo>
                  <a:lnTo>
                    <a:pt x="340" y="687"/>
                  </a:lnTo>
                  <a:lnTo>
                    <a:pt x="337" y="678"/>
                  </a:lnTo>
                  <a:lnTo>
                    <a:pt x="337" y="648"/>
                  </a:lnTo>
                  <a:lnTo>
                    <a:pt x="313" y="662"/>
                  </a:lnTo>
                  <a:lnTo>
                    <a:pt x="285" y="677"/>
                  </a:lnTo>
                  <a:lnTo>
                    <a:pt x="253" y="688"/>
                  </a:lnTo>
                  <a:lnTo>
                    <a:pt x="219" y="697"/>
                  </a:lnTo>
                  <a:lnTo>
                    <a:pt x="182" y="699"/>
                  </a:lnTo>
                  <a:lnTo>
                    <a:pt x="162" y="698"/>
                  </a:lnTo>
                  <a:lnTo>
                    <a:pt x="140" y="694"/>
                  </a:lnTo>
                  <a:lnTo>
                    <a:pt x="119" y="687"/>
                  </a:lnTo>
                  <a:lnTo>
                    <a:pt x="98" y="676"/>
                  </a:lnTo>
                  <a:lnTo>
                    <a:pt x="78" y="662"/>
                  </a:lnTo>
                  <a:lnTo>
                    <a:pt x="60" y="646"/>
                  </a:lnTo>
                  <a:lnTo>
                    <a:pt x="43" y="625"/>
                  </a:lnTo>
                  <a:lnTo>
                    <a:pt x="28" y="601"/>
                  </a:lnTo>
                  <a:lnTo>
                    <a:pt x="17" y="573"/>
                  </a:lnTo>
                  <a:lnTo>
                    <a:pt x="7" y="540"/>
                  </a:lnTo>
                  <a:lnTo>
                    <a:pt x="3" y="503"/>
                  </a:lnTo>
                  <a:lnTo>
                    <a:pt x="0" y="461"/>
                  </a:lnTo>
                  <a:lnTo>
                    <a:pt x="3" y="422"/>
                  </a:lnTo>
                  <a:lnTo>
                    <a:pt x="9" y="385"/>
                  </a:lnTo>
                  <a:lnTo>
                    <a:pt x="20" y="353"/>
                  </a:lnTo>
                  <a:lnTo>
                    <a:pt x="33" y="325"/>
                  </a:lnTo>
                  <a:lnTo>
                    <a:pt x="50" y="301"/>
                  </a:lnTo>
                  <a:lnTo>
                    <a:pt x="70" y="280"/>
                  </a:lnTo>
                  <a:lnTo>
                    <a:pt x="92" y="262"/>
                  </a:lnTo>
                  <a:lnTo>
                    <a:pt x="116" y="247"/>
                  </a:lnTo>
                  <a:lnTo>
                    <a:pt x="142" y="235"/>
                  </a:lnTo>
                  <a:lnTo>
                    <a:pt x="170" y="226"/>
                  </a:lnTo>
                  <a:lnTo>
                    <a:pt x="197" y="220"/>
                  </a:lnTo>
                  <a:lnTo>
                    <a:pt x="227" y="216"/>
                  </a:lnTo>
                  <a:lnTo>
                    <a:pt x="255" y="215"/>
                  </a:lnTo>
                  <a:lnTo>
                    <a:pt x="282" y="216"/>
                  </a:lnTo>
                  <a:lnTo>
                    <a:pt x="304" y="217"/>
                  </a:lnTo>
                  <a:lnTo>
                    <a:pt x="334" y="224"/>
                  </a:lnTo>
                  <a:lnTo>
                    <a:pt x="334" y="80"/>
                  </a:lnTo>
                  <a:lnTo>
                    <a:pt x="332" y="67"/>
                  </a:lnTo>
                  <a:lnTo>
                    <a:pt x="329" y="57"/>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0" name="Freeform 19"/>
            <p:cNvSpPr>
              <a:spLocks noEditPoints="1"/>
            </p:cNvSpPr>
            <p:nvPr userDrawn="1"/>
          </p:nvSpPr>
          <p:spPr bwMode="invGray">
            <a:xfrm>
              <a:off x="5395" y="2130"/>
              <a:ext cx="152" cy="218"/>
            </a:xfrm>
            <a:custGeom>
              <a:avLst/>
              <a:gdLst>
                <a:gd name="T0" fmla="*/ 0 w 488"/>
                <a:gd name="T1" fmla="*/ 0 h 699"/>
                <a:gd name="T2" fmla="*/ 0 w 488"/>
                <a:gd name="T3" fmla="*/ 0 h 699"/>
                <a:gd name="T4" fmla="*/ 0 w 488"/>
                <a:gd name="T5" fmla="*/ 0 h 699"/>
                <a:gd name="T6" fmla="*/ 0 w 488"/>
                <a:gd name="T7" fmla="*/ 0 h 699"/>
                <a:gd name="T8" fmla="*/ 0 w 488"/>
                <a:gd name="T9" fmla="*/ 0 h 699"/>
                <a:gd name="T10" fmla="*/ 0 w 488"/>
                <a:gd name="T11" fmla="*/ 0 h 699"/>
                <a:gd name="T12" fmla="*/ 0 w 488"/>
                <a:gd name="T13" fmla="*/ 0 h 699"/>
                <a:gd name="T14" fmla="*/ 0 w 488"/>
                <a:gd name="T15" fmla="*/ 0 h 699"/>
                <a:gd name="T16" fmla="*/ 0 w 488"/>
                <a:gd name="T17" fmla="*/ 0 h 699"/>
                <a:gd name="T18" fmla="*/ 0 w 488"/>
                <a:gd name="T19" fmla="*/ 0 h 699"/>
                <a:gd name="T20" fmla="*/ 0 w 488"/>
                <a:gd name="T21" fmla="*/ 0 h 699"/>
                <a:gd name="T22" fmla="*/ 0 w 488"/>
                <a:gd name="T23" fmla="*/ 0 h 699"/>
                <a:gd name="T24" fmla="*/ 0 w 488"/>
                <a:gd name="T25" fmla="*/ 0 h 699"/>
                <a:gd name="T26" fmla="*/ 0 w 488"/>
                <a:gd name="T27" fmla="*/ 0 h 699"/>
                <a:gd name="T28" fmla="*/ 0 w 488"/>
                <a:gd name="T29" fmla="*/ 0 h 699"/>
                <a:gd name="T30" fmla="*/ 0 w 488"/>
                <a:gd name="T31" fmla="*/ 0 h 699"/>
                <a:gd name="T32" fmla="*/ 0 w 488"/>
                <a:gd name="T33" fmla="*/ 0 h 699"/>
                <a:gd name="T34" fmla="*/ 0 w 488"/>
                <a:gd name="T35" fmla="*/ 0 h 699"/>
                <a:gd name="T36" fmla="*/ 0 w 488"/>
                <a:gd name="T37" fmla="*/ 0 h 699"/>
                <a:gd name="T38" fmla="*/ 0 w 488"/>
                <a:gd name="T39" fmla="*/ 0 h 699"/>
                <a:gd name="T40" fmla="*/ 0 w 488"/>
                <a:gd name="T41" fmla="*/ 0 h 699"/>
                <a:gd name="T42" fmla="*/ 0 w 488"/>
                <a:gd name="T43" fmla="*/ 0 h 699"/>
                <a:gd name="T44" fmla="*/ 0 w 488"/>
                <a:gd name="T45" fmla="*/ 0 h 699"/>
                <a:gd name="T46" fmla="*/ 0 w 488"/>
                <a:gd name="T47" fmla="*/ 0 h 699"/>
                <a:gd name="T48" fmla="*/ 0 w 488"/>
                <a:gd name="T49" fmla="*/ 0 h 699"/>
                <a:gd name="T50" fmla="*/ 0 w 488"/>
                <a:gd name="T51" fmla="*/ 0 h 699"/>
                <a:gd name="T52" fmla="*/ 0 w 488"/>
                <a:gd name="T53" fmla="*/ 0 h 699"/>
                <a:gd name="T54" fmla="*/ 0 w 488"/>
                <a:gd name="T55" fmla="*/ 0 h 699"/>
                <a:gd name="T56" fmla="*/ 0 w 488"/>
                <a:gd name="T57" fmla="*/ 0 h 699"/>
                <a:gd name="T58" fmla="*/ 0 w 488"/>
                <a:gd name="T59" fmla="*/ 0 h 699"/>
                <a:gd name="T60" fmla="*/ 0 w 488"/>
                <a:gd name="T61" fmla="*/ 0 h 699"/>
                <a:gd name="T62" fmla="*/ 0 w 488"/>
                <a:gd name="T63" fmla="*/ 0 h 699"/>
                <a:gd name="T64" fmla="*/ 0 w 488"/>
                <a:gd name="T65" fmla="*/ 0 h 699"/>
                <a:gd name="T66" fmla="*/ 0 w 488"/>
                <a:gd name="T67" fmla="*/ 0 h 699"/>
                <a:gd name="T68" fmla="*/ 0 w 488"/>
                <a:gd name="T69" fmla="*/ 0 h 699"/>
                <a:gd name="T70" fmla="*/ 0 w 488"/>
                <a:gd name="T71" fmla="*/ 0 h 699"/>
                <a:gd name="T72" fmla="*/ 0 w 488"/>
                <a:gd name="T73" fmla="*/ 0 h 699"/>
                <a:gd name="T74" fmla="*/ 0 w 488"/>
                <a:gd name="T75" fmla="*/ 0 h 699"/>
                <a:gd name="T76" fmla="*/ 0 w 488"/>
                <a:gd name="T77" fmla="*/ 0 h 699"/>
                <a:gd name="T78" fmla="*/ 0 w 488"/>
                <a:gd name="T79" fmla="*/ 0 h 699"/>
                <a:gd name="T80" fmla="*/ 0 w 488"/>
                <a:gd name="T81" fmla="*/ 0 h 699"/>
                <a:gd name="T82" fmla="*/ 0 w 488"/>
                <a:gd name="T83" fmla="*/ 0 h 699"/>
                <a:gd name="T84" fmla="*/ 0 w 488"/>
                <a:gd name="T85" fmla="*/ 0 h 699"/>
                <a:gd name="T86" fmla="*/ 0 w 488"/>
                <a:gd name="T87" fmla="*/ 0 h 699"/>
                <a:gd name="T88" fmla="*/ 0 w 488"/>
                <a:gd name="T89" fmla="*/ 0 h 699"/>
                <a:gd name="T90" fmla="*/ 0 w 488"/>
                <a:gd name="T91" fmla="*/ 0 h 699"/>
                <a:gd name="T92" fmla="*/ 0 w 488"/>
                <a:gd name="T93" fmla="*/ 0 h 699"/>
                <a:gd name="T94" fmla="*/ 0 w 488"/>
                <a:gd name="T95" fmla="*/ 0 h 69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488" h="699">
                  <a:moveTo>
                    <a:pt x="248" y="265"/>
                  </a:moveTo>
                  <a:lnTo>
                    <a:pt x="217" y="268"/>
                  </a:lnTo>
                  <a:lnTo>
                    <a:pt x="190" y="274"/>
                  </a:lnTo>
                  <a:lnTo>
                    <a:pt x="165" y="286"/>
                  </a:lnTo>
                  <a:lnTo>
                    <a:pt x="146" y="302"/>
                  </a:lnTo>
                  <a:lnTo>
                    <a:pt x="130" y="323"/>
                  </a:lnTo>
                  <a:lnTo>
                    <a:pt x="117" y="350"/>
                  </a:lnTo>
                  <a:lnTo>
                    <a:pt x="109" y="380"/>
                  </a:lnTo>
                  <a:lnTo>
                    <a:pt x="103" y="416"/>
                  </a:lnTo>
                  <a:lnTo>
                    <a:pt x="101" y="458"/>
                  </a:lnTo>
                  <a:lnTo>
                    <a:pt x="104" y="499"/>
                  </a:lnTo>
                  <a:lnTo>
                    <a:pt x="109" y="535"/>
                  </a:lnTo>
                  <a:lnTo>
                    <a:pt x="119" y="564"/>
                  </a:lnTo>
                  <a:lnTo>
                    <a:pt x="133" y="589"/>
                  </a:lnTo>
                  <a:lnTo>
                    <a:pt x="150" y="607"/>
                  </a:lnTo>
                  <a:lnTo>
                    <a:pt x="174" y="619"/>
                  </a:lnTo>
                  <a:lnTo>
                    <a:pt x="199" y="628"/>
                  </a:lnTo>
                  <a:lnTo>
                    <a:pt x="231" y="630"/>
                  </a:lnTo>
                  <a:lnTo>
                    <a:pt x="257" y="629"/>
                  </a:lnTo>
                  <a:lnTo>
                    <a:pt x="279" y="624"/>
                  </a:lnTo>
                  <a:lnTo>
                    <a:pt x="296" y="618"/>
                  </a:lnTo>
                  <a:lnTo>
                    <a:pt x="312" y="612"/>
                  </a:lnTo>
                  <a:lnTo>
                    <a:pt x="326" y="606"/>
                  </a:lnTo>
                  <a:lnTo>
                    <a:pt x="329" y="605"/>
                  </a:lnTo>
                  <a:lnTo>
                    <a:pt x="332" y="602"/>
                  </a:lnTo>
                  <a:lnTo>
                    <a:pt x="332" y="297"/>
                  </a:lnTo>
                  <a:lnTo>
                    <a:pt x="313" y="282"/>
                  </a:lnTo>
                  <a:lnTo>
                    <a:pt x="294" y="273"/>
                  </a:lnTo>
                  <a:lnTo>
                    <a:pt x="272" y="268"/>
                  </a:lnTo>
                  <a:lnTo>
                    <a:pt x="248" y="265"/>
                  </a:lnTo>
                  <a:close/>
                  <a:moveTo>
                    <a:pt x="261" y="0"/>
                  </a:moveTo>
                  <a:lnTo>
                    <a:pt x="425" y="0"/>
                  </a:lnTo>
                  <a:lnTo>
                    <a:pt x="427" y="2"/>
                  </a:lnTo>
                  <a:lnTo>
                    <a:pt x="430" y="4"/>
                  </a:lnTo>
                  <a:lnTo>
                    <a:pt x="431" y="7"/>
                  </a:lnTo>
                  <a:lnTo>
                    <a:pt x="432" y="10"/>
                  </a:lnTo>
                  <a:lnTo>
                    <a:pt x="432" y="13"/>
                  </a:lnTo>
                  <a:lnTo>
                    <a:pt x="431" y="14"/>
                  </a:lnTo>
                  <a:lnTo>
                    <a:pt x="431" y="18"/>
                  </a:lnTo>
                  <a:lnTo>
                    <a:pt x="430" y="30"/>
                  </a:lnTo>
                  <a:lnTo>
                    <a:pt x="430" y="51"/>
                  </a:lnTo>
                  <a:lnTo>
                    <a:pt x="428" y="79"/>
                  </a:lnTo>
                  <a:lnTo>
                    <a:pt x="428" y="589"/>
                  </a:lnTo>
                  <a:lnTo>
                    <a:pt x="430" y="608"/>
                  </a:lnTo>
                  <a:lnTo>
                    <a:pt x="431" y="623"/>
                  </a:lnTo>
                  <a:lnTo>
                    <a:pt x="434" y="632"/>
                  </a:lnTo>
                  <a:lnTo>
                    <a:pt x="439" y="637"/>
                  </a:lnTo>
                  <a:lnTo>
                    <a:pt x="445" y="639"/>
                  </a:lnTo>
                  <a:lnTo>
                    <a:pt x="464" y="639"/>
                  </a:lnTo>
                  <a:lnTo>
                    <a:pt x="474" y="640"/>
                  </a:lnTo>
                  <a:lnTo>
                    <a:pt x="488" y="640"/>
                  </a:lnTo>
                  <a:lnTo>
                    <a:pt x="488" y="687"/>
                  </a:lnTo>
                  <a:lnTo>
                    <a:pt x="340" y="687"/>
                  </a:lnTo>
                  <a:lnTo>
                    <a:pt x="337" y="678"/>
                  </a:lnTo>
                  <a:lnTo>
                    <a:pt x="337" y="648"/>
                  </a:lnTo>
                  <a:lnTo>
                    <a:pt x="313" y="662"/>
                  </a:lnTo>
                  <a:lnTo>
                    <a:pt x="285" y="677"/>
                  </a:lnTo>
                  <a:lnTo>
                    <a:pt x="253" y="688"/>
                  </a:lnTo>
                  <a:lnTo>
                    <a:pt x="219" y="697"/>
                  </a:lnTo>
                  <a:lnTo>
                    <a:pt x="182" y="699"/>
                  </a:lnTo>
                  <a:lnTo>
                    <a:pt x="161" y="698"/>
                  </a:lnTo>
                  <a:lnTo>
                    <a:pt x="139" y="694"/>
                  </a:lnTo>
                  <a:lnTo>
                    <a:pt x="119" y="687"/>
                  </a:lnTo>
                  <a:lnTo>
                    <a:pt x="98" y="676"/>
                  </a:lnTo>
                  <a:lnTo>
                    <a:pt x="78" y="662"/>
                  </a:lnTo>
                  <a:lnTo>
                    <a:pt x="60" y="646"/>
                  </a:lnTo>
                  <a:lnTo>
                    <a:pt x="43" y="625"/>
                  </a:lnTo>
                  <a:lnTo>
                    <a:pt x="28" y="601"/>
                  </a:lnTo>
                  <a:lnTo>
                    <a:pt x="17" y="573"/>
                  </a:lnTo>
                  <a:lnTo>
                    <a:pt x="7" y="540"/>
                  </a:lnTo>
                  <a:lnTo>
                    <a:pt x="2" y="503"/>
                  </a:lnTo>
                  <a:lnTo>
                    <a:pt x="0" y="461"/>
                  </a:lnTo>
                  <a:lnTo>
                    <a:pt x="2" y="422"/>
                  </a:lnTo>
                  <a:lnTo>
                    <a:pt x="8" y="385"/>
                  </a:lnTo>
                  <a:lnTo>
                    <a:pt x="19" y="353"/>
                  </a:lnTo>
                  <a:lnTo>
                    <a:pt x="33" y="325"/>
                  </a:lnTo>
                  <a:lnTo>
                    <a:pt x="50" y="301"/>
                  </a:lnTo>
                  <a:lnTo>
                    <a:pt x="70" y="280"/>
                  </a:lnTo>
                  <a:lnTo>
                    <a:pt x="92" y="262"/>
                  </a:lnTo>
                  <a:lnTo>
                    <a:pt x="116" y="247"/>
                  </a:lnTo>
                  <a:lnTo>
                    <a:pt x="142" y="235"/>
                  </a:lnTo>
                  <a:lnTo>
                    <a:pt x="170" y="226"/>
                  </a:lnTo>
                  <a:lnTo>
                    <a:pt x="197" y="220"/>
                  </a:lnTo>
                  <a:lnTo>
                    <a:pt x="226" y="216"/>
                  </a:lnTo>
                  <a:lnTo>
                    <a:pt x="254" y="215"/>
                  </a:lnTo>
                  <a:lnTo>
                    <a:pt x="281" y="216"/>
                  </a:lnTo>
                  <a:lnTo>
                    <a:pt x="303" y="217"/>
                  </a:lnTo>
                  <a:lnTo>
                    <a:pt x="334" y="224"/>
                  </a:lnTo>
                  <a:lnTo>
                    <a:pt x="334" y="80"/>
                  </a:lnTo>
                  <a:lnTo>
                    <a:pt x="332" y="67"/>
                  </a:lnTo>
                  <a:lnTo>
                    <a:pt x="328" y="57"/>
                  </a:lnTo>
                  <a:lnTo>
                    <a:pt x="328" y="56"/>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41" name="Freeform 20"/>
            <p:cNvSpPr>
              <a:spLocks noEditPoints="1"/>
            </p:cNvSpPr>
            <p:nvPr userDrawn="1"/>
          </p:nvSpPr>
          <p:spPr bwMode="invGray">
            <a:xfrm>
              <a:off x="4825"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sp>
          <p:nvSpPr>
            <p:cNvPr id="42" name="Freeform 21"/>
            <p:cNvSpPr>
              <a:spLocks noEditPoints="1"/>
            </p:cNvSpPr>
            <p:nvPr userDrawn="1"/>
          </p:nvSpPr>
          <p:spPr bwMode="invGray">
            <a:xfrm>
              <a:off x="5584"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grpSp>
    </p:spTree>
    <p:extLst>
      <p:ext uri="{BB962C8B-B14F-4D97-AF65-F5344CB8AC3E}">
        <p14:creationId xmlns:p14="http://schemas.microsoft.com/office/powerpoint/2010/main" val="9012024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8" name="Text Placeholder 7"/>
          <p:cNvSpPr>
            <a:spLocks noGrp="1"/>
          </p:cNvSpPr>
          <p:nvPr>
            <p:ph type="body" sz="quarter" idx="13"/>
          </p:nvPr>
        </p:nvSpPr>
        <p:spPr>
          <a:xfrm>
            <a:off x="468314" y="720000"/>
            <a:ext cx="8207375" cy="378619"/>
          </a:xfrm>
        </p:spPr>
        <p:txBody>
          <a:bodyPr>
            <a:noAutofit/>
          </a:bodyPr>
          <a:lstStyle>
            <a:lvl1pPr>
              <a:defRPr sz="2800" b="0" i="1">
                <a:solidFill>
                  <a:schemeClr val="bg2"/>
                </a:solidFill>
              </a:defRPr>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4"/>
          </p:nvPr>
        </p:nvSpPr>
        <p:spPr/>
        <p:txBody>
          <a:bodyPr/>
          <a:lstStyle/>
          <a:p>
            <a:endParaRPr lang="en-GB" dirty="0"/>
          </a:p>
        </p:txBody>
      </p:sp>
      <p:sp>
        <p:nvSpPr>
          <p:cNvPr id="5" name="Slide Number Placeholder 4"/>
          <p:cNvSpPr>
            <a:spLocks noGrp="1"/>
          </p:cNvSpPr>
          <p:nvPr>
            <p:ph type="sldNum" sz="quarter" idx="15"/>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28572311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468000"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7" name="Content Placeholder 2"/>
          <p:cNvSpPr>
            <a:spLocks noGrp="1"/>
          </p:cNvSpPr>
          <p:nvPr>
            <p:ph idx="13"/>
          </p:nvPr>
        </p:nvSpPr>
        <p:spPr>
          <a:xfrm>
            <a:off x="4716016"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4" name="Footer Placeholder 3"/>
          <p:cNvSpPr>
            <a:spLocks noGrp="1"/>
          </p:cNvSpPr>
          <p:nvPr>
            <p:ph type="ftr" sz="quarter" idx="14"/>
          </p:nvPr>
        </p:nvSpPr>
        <p:spPr/>
        <p:txBody>
          <a:bodyPr/>
          <a:lstStyle/>
          <a:p>
            <a:endParaRPr lang="en-GB" dirty="0"/>
          </a:p>
        </p:txBody>
      </p:sp>
      <p:sp>
        <p:nvSpPr>
          <p:cNvPr id="5" name="Slide Number Placeholder 4"/>
          <p:cNvSpPr>
            <a:spLocks noGrp="1"/>
          </p:cNvSpPr>
          <p:nvPr>
            <p:ph type="sldNum" sz="quarter" idx="15"/>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24920103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a:xfrm>
            <a:off x="468000"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7" name="Content Placeholder 2"/>
          <p:cNvSpPr>
            <a:spLocks noGrp="1"/>
          </p:cNvSpPr>
          <p:nvPr>
            <p:ph idx="13"/>
          </p:nvPr>
        </p:nvSpPr>
        <p:spPr>
          <a:xfrm>
            <a:off x="4716016"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
        <p:nvSpPr>
          <p:cNvPr id="8" name="Text Placeholder 7"/>
          <p:cNvSpPr>
            <a:spLocks noGrp="1"/>
          </p:cNvSpPr>
          <p:nvPr>
            <p:ph type="body" sz="quarter" idx="14"/>
          </p:nvPr>
        </p:nvSpPr>
        <p:spPr>
          <a:xfrm>
            <a:off x="468314" y="720000"/>
            <a:ext cx="8207375" cy="378619"/>
          </a:xfrm>
        </p:spPr>
        <p:txBody>
          <a:bodyPr>
            <a:noAutofit/>
          </a:bodyPr>
          <a:lstStyle>
            <a:lvl1pPr>
              <a:defRPr sz="2800" b="0" i="1">
                <a:solidFill>
                  <a:schemeClr val="bg2"/>
                </a:solidFill>
              </a:defRPr>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5"/>
          </p:nvPr>
        </p:nvSpPr>
        <p:spPr/>
        <p:txBody>
          <a:bodyPr/>
          <a:lstStyle/>
          <a:p>
            <a:endParaRPr lang="en-GB" dirty="0"/>
          </a:p>
        </p:txBody>
      </p:sp>
      <p:sp>
        <p:nvSpPr>
          <p:cNvPr id="5" name="Slide Number Placeholder 4"/>
          <p:cNvSpPr>
            <a:spLocks noGrp="1"/>
          </p:cNvSpPr>
          <p:nvPr>
            <p:ph type="sldNum" sz="quarter" idx="16"/>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20691968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17578095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GB" dirty="0"/>
          </a:p>
        </p:txBody>
      </p:sp>
      <p:sp>
        <p:nvSpPr>
          <p:cNvPr id="3" name="Slide Number Placeholder 2"/>
          <p:cNvSpPr>
            <a:spLocks noGrp="1"/>
          </p:cNvSpPr>
          <p:nvPr>
            <p:ph type="sldNum" sz="quarter" idx="11"/>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6245811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actx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Profile1Contact"/>
          <p:cNvSpPr>
            <a:spLocks noGrp="1"/>
          </p:cNvSpPr>
          <p:nvPr>
            <p:ph idx="1"/>
          </p:nvPr>
        </p:nvSpPr>
        <p:spPr>
          <a:xfrm>
            <a:off x="468000" y="118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7"/>
          <p:cNvSpPr>
            <a:spLocks noGrp="1"/>
          </p:cNvSpPr>
          <p:nvPr>
            <p:ph type="body" sz="quarter" idx="13"/>
          </p:nvPr>
        </p:nvSpPr>
        <p:spPr>
          <a:xfrm>
            <a:off x="468000" y="675000"/>
            <a:ext cx="8208000" cy="378000"/>
          </a:xfrm>
        </p:spPr>
        <p:txBody>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10" name="Profile1Picture"/>
          <p:cNvSpPr>
            <a:spLocks noGrp="1" noChangeAspect="1"/>
          </p:cNvSpPr>
          <p:nvPr>
            <p:ph type="pic" sz="quarter" idx="14"/>
          </p:nvPr>
        </p:nvSpPr>
        <p:spPr>
          <a:xfrm>
            <a:off x="3657600" y="1188000"/>
            <a:ext cx="770400" cy="1134000"/>
          </a:xfrm>
        </p:spPr>
        <p:txBody>
          <a:bodyPr/>
          <a:lstStyle>
            <a:lvl1pPr marL="0" indent="0">
              <a:buFontTx/>
              <a:buNone/>
              <a:defRPr/>
            </a:lvl1pPr>
          </a:lstStyle>
          <a:p>
            <a:endParaRPr lang="en-GB" dirty="0"/>
          </a:p>
        </p:txBody>
      </p:sp>
      <p:sp>
        <p:nvSpPr>
          <p:cNvPr id="11" name="Profile2Contact"/>
          <p:cNvSpPr>
            <a:spLocks noGrp="1"/>
          </p:cNvSpPr>
          <p:nvPr>
            <p:ph idx="15"/>
          </p:nvPr>
        </p:nvSpPr>
        <p:spPr>
          <a:xfrm>
            <a:off x="4716000" y="118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rofile2Picture"/>
          <p:cNvSpPr>
            <a:spLocks noGrp="1" noChangeAspect="1"/>
          </p:cNvSpPr>
          <p:nvPr>
            <p:ph type="pic" sz="quarter" idx="16"/>
          </p:nvPr>
        </p:nvSpPr>
        <p:spPr>
          <a:xfrm>
            <a:off x="7905600" y="1188000"/>
            <a:ext cx="770400" cy="1134000"/>
          </a:xfrm>
        </p:spPr>
        <p:txBody>
          <a:bodyPr/>
          <a:lstStyle>
            <a:lvl1pPr marL="0" indent="0">
              <a:buFontTx/>
              <a:buNone/>
              <a:defRPr/>
            </a:lvl1pPr>
          </a:lstStyle>
          <a:p>
            <a:endParaRPr lang="en-GB" dirty="0"/>
          </a:p>
        </p:txBody>
      </p:sp>
      <p:sp>
        <p:nvSpPr>
          <p:cNvPr id="14" name="Profile3Contact"/>
          <p:cNvSpPr>
            <a:spLocks noGrp="1"/>
          </p:cNvSpPr>
          <p:nvPr>
            <p:ph idx="17"/>
          </p:nvPr>
        </p:nvSpPr>
        <p:spPr>
          <a:xfrm>
            <a:off x="468000" y="253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Profile3Picture"/>
          <p:cNvSpPr>
            <a:spLocks noGrp="1" noChangeAspect="1"/>
          </p:cNvSpPr>
          <p:nvPr>
            <p:ph type="pic" sz="quarter" idx="18"/>
          </p:nvPr>
        </p:nvSpPr>
        <p:spPr>
          <a:xfrm>
            <a:off x="3657600" y="2538000"/>
            <a:ext cx="770400" cy="1134000"/>
          </a:xfrm>
        </p:spPr>
        <p:txBody>
          <a:bodyPr/>
          <a:lstStyle>
            <a:lvl1pPr marL="0" indent="0">
              <a:buFontTx/>
              <a:buNone/>
              <a:defRPr/>
            </a:lvl1pPr>
          </a:lstStyle>
          <a:p>
            <a:endParaRPr lang="en-GB" dirty="0"/>
          </a:p>
        </p:txBody>
      </p:sp>
      <p:sp>
        <p:nvSpPr>
          <p:cNvPr id="16" name="Profile4Contact"/>
          <p:cNvSpPr>
            <a:spLocks noGrp="1"/>
          </p:cNvSpPr>
          <p:nvPr>
            <p:ph idx="19"/>
          </p:nvPr>
        </p:nvSpPr>
        <p:spPr>
          <a:xfrm>
            <a:off x="4716000" y="253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Profile4Picture"/>
          <p:cNvSpPr>
            <a:spLocks noGrp="1" noChangeAspect="1"/>
          </p:cNvSpPr>
          <p:nvPr>
            <p:ph type="pic" sz="quarter" idx="20"/>
          </p:nvPr>
        </p:nvSpPr>
        <p:spPr>
          <a:xfrm>
            <a:off x="7905600" y="2538000"/>
            <a:ext cx="770400" cy="1134000"/>
          </a:xfrm>
        </p:spPr>
        <p:txBody>
          <a:bodyPr/>
          <a:lstStyle>
            <a:lvl1pPr marL="0" indent="0">
              <a:buFontTx/>
              <a:buNone/>
              <a:defRPr/>
            </a:lvl1pPr>
          </a:lstStyle>
          <a:p>
            <a:endParaRPr lang="en-GB"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35405782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rofilex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Profile1Contact"/>
          <p:cNvSpPr>
            <a:spLocks noGrp="1"/>
          </p:cNvSpPr>
          <p:nvPr>
            <p:ph idx="1"/>
          </p:nvPr>
        </p:nvSpPr>
        <p:spPr>
          <a:xfrm>
            <a:off x="468000" y="118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7"/>
          <p:cNvSpPr>
            <a:spLocks noGrp="1"/>
          </p:cNvSpPr>
          <p:nvPr>
            <p:ph type="body" sz="quarter" idx="13"/>
          </p:nvPr>
        </p:nvSpPr>
        <p:spPr>
          <a:xfrm>
            <a:off x="468000" y="675000"/>
            <a:ext cx="8208000" cy="378000"/>
          </a:xfrm>
        </p:spPr>
        <p:txBody>
          <a:bodyPr>
            <a:normAutofit/>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10" name="Profile1Picture"/>
          <p:cNvSpPr>
            <a:spLocks noGrp="1"/>
          </p:cNvSpPr>
          <p:nvPr>
            <p:ph type="pic" sz="quarter" idx="14"/>
          </p:nvPr>
        </p:nvSpPr>
        <p:spPr>
          <a:xfrm>
            <a:off x="3657600" y="1188000"/>
            <a:ext cx="770400" cy="1134000"/>
          </a:xfrm>
        </p:spPr>
        <p:txBody>
          <a:bodyPr/>
          <a:lstStyle>
            <a:lvl1pPr marL="0" indent="0">
              <a:buFontTx/>
              <a:buNone/>
              <a:defRPr/>
            </a:lvl1pPr>
          </a:lstStyle>
          <a:p>
            <a:endParaRPr lang="en-GB" dirty="0"/>
          </a:p>
        </p:txBody>
      </p:sp>
      <p:sp>
        <p:nvSpPr>
          <p:cNvPr id="11" name="Profile2Contact"/>
          <p:cNvSpPr>
            <a:spLocks noGrp="1"/>
          </p:cNvSpPr>
          <p:nvPr>
            <p:ph idx="15"/>
          </p:nvPr>
        </p:nvSpPr>
        <p:spPr>
          <a:xfrm>
            <a:off x="4716000" y="118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rofile2Picture"/>
          <p:cNvSpPr>
            <a:spLocks noGrp="1" noChangeAspect="1"/>
          </p:cNvSpPr>
          <p:nvPr>
            <p:ph type="pic" sz="quarter" idx="16"/>
          </p:nvPr>
        </p:nvSpPr>
        <p:spPr>
          <a:xfrm>
            <a:off x="7905600" y="1188000"/>
            <a:ext cx="770400" cy="1134000"/>
          </a:xfrm>
        </p:spPr>
        <p:txBody>
          <a:bodyPr/>
          <a:lstStyle>
            <a:lvl1pPr marL="0" indent="0">
              <a:buFontTx/>
              <a:buNone/>
              <a:defRPr/>
            </a:lvl1pPr>
          </a:lstStyle>
          <a:p>
            <a:endParaRPr lang="en-GB" dirty="0"/>
          </a:p>
        </p:txBody>
      </p:sp>
      <p:sp>
        <p:nvSpPr>
          <p:cNvPr id="9" name="Profile1Text"/>
          <p:cNvSpPr>
            <a:spLocks noGrp="1"/>
          </p:cNvSpPr>
          <p:nvPr>
            <p:ph type="body" sz="quarter" idx="17"/>
          </p:nvPr>
        </p:nvSpPr>
        <p:spPr>
          <a:xfrm>
            <a:off x="468000" y="2430000"/>
            <a:ext cx="3960000" cy="2160000"/>
          </a:xfrm>
        </p:spPr>
        <p:txBody>
          <a:bodyPr>
            <a:noAutofit/>
          </a:bodyPr>
          <a:lstStyle>
            <a:lvl1pPr marL="0" indent="0">
              <a:buFontTx/>
              <a:buNone/>
              <a:defRPr sz="1100"/>
            </a:lvl1pPr>
            <a:lvl2pPr marL="0" indent="0">
              <a:buFontTx/>
              <a:buNone/>
              <a:defRPr sz="1100"/>
            </a:lvl2pPr>
            <a:lvl3pPr marL="0" indent="0">
              <a:defRPr sz="11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Profile2Text"/>
          <p:cNvSpPr>
            <a:spLocks noGrp="1"/>
          </p:cNvSpPr>
          <p:nvPr>
            <p:ph type="body" sz="quarter" idx="18"/>
          </p:nvPr>
        </p:nvSpPr>
        <p:spPr>
          <a:xfrm>
            <a:off x="4716000" y="2430000"/>
            <a:ext cx="3960000" cy="2160000"/>
          </a:xfrm>
        </p:spPr>
        <p:txBody>
          <a:bodyPr>
            <a:noAutofit/>
          </a:bodyPr>
          <a:lstStyle>
            <a:lvl1pPr marL="0" indent="0">
              <a:buFontTx/>
              <a:buNone/>
              <a:defRPr sz="1100"/>
            </a:lvl1pPr>
            <a:lvl2pPr marL="0" indent="0">
              <a:buFontTx/>
              <a:buNone/>
              <a:defRPr sz="1100"/>
            </a:lvl2pPr>
            <a:lvl3pPr marL="0" indent="0">
              <a:defRPr sz="11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9"/>
          </p:nvPr>
        </p:nvSpPr>
        <p:spPr/>
        <p:txBody>
          <a:bodyPr/>
          <a:lstStyle/>
          <a:p>
            <a:endParaRPr lang="en-GB" dirty="0"/>
          </a:p>
        </p:txBody>
      </p:sp>
      <p:sp>
        <p:nvSpPr>
          <p:cNvPr id="5" name="Slide Number Placeholder 4"/>
          <p:cNvSpPr>
            <a:spLocks noGrp="1"/>
          </p:cNvSpPr>
          <p:nvPr>
            <p:ph type="sldNum" sz="quarter" idx="20"/>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28885706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ofilex2 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Profile1Contact"/>
          <p:cNvSpPr>
            <a:spLocks noGrp="1"/>
          </p:cNvSpPr>
          <p:nvPr>
            <p:ph idx="1"/>
          </p:nvPr>
        </p:nvSpPr>
        <p:spPr>
          <a:xfrm>
            <a:off x="468000" y="1188000"/>
            <a:ext cx="3229200" cy="810000"/>
          </a:xfrm>
          <a:solidFill>
            <a:schemeClr val="accent4">
              <a:lumMod val="20000"/>
              <a:lumOff val="80000"/>
            </a:schemeClr>
          </a:solidFill>
        </p:spPr>
        <p:txBody>
          <a:bodyPr lIns="108000" tIns="72000" rIns="36000"/>
          <a:lstStyle>
            <a:lvl1pPr marL="0" indent="0">
              <a:buFontTx/>
              <a:buNone/>
              <a:defRPr/>
            </a:lvl1pPr>
            <a:lvl2pPr marL="0" indent="0">
              <a:spcAft>
                <a:spcPts val="600"/>
              </a:spcAft>
              <a:buFontTx/>
              <a:buNone/>
              <a:defRPr sz="1200">
                <a:solidFill>
                  <a:schemeClr val="accent1"/>
                </a:solidFill>
              </a:defRPr>
            </a:lvl2pPr>
            <a:lvl3pPr marL="0" indent="0">
              <a:buFontTx/>
              <a:buNone/>
              <a:defRPr sz="10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7"/>
          <p:cNvSpPr>
            <a:spLocks noGrp="1"/>
          </p:cNvSpPr>
          <p:nvPr>
            <p:ph type="body" sz="quarter" idx="13"/>
          </p:nvPr>
        </p:nvSpPr>
        <p:spPr>
          <a:xfrm>
            <a:off x="468000" y="675000"/>
            <a:ext cx="8208000" cy="405000"/>
          </a:xfrm>
        </p:spPr>
        <p:txBody>
          <a:bodyPr>
            <a:normAutofit/>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10" name="Profile1Picture"/>
          <p:cNvSpPr>
            <a:spLocks noGrp="1" noChangeAspect="1"/>
          </p:cNvSpPr>
          <p:nvPr>
            <p:ph type="pic" sz="quarter" idx="14"/>
          </p:nvPr>
        </p:nvSpPr>
        <p:spPr>
          <a:xfrm>
            <a:off x="3697200" y="1188000"/>
            <a:ext cx="731612" cy="810000"/>
          </a:xfrm>
        </p:spPr>
        <p:txBody>
          <a:bodyPr/>
          <a:lstStyle>
            <a:lvl1pPr marL="0" indent="0">
              <a:buFontTx/>
              <a:buNone/>
              <a:defRPr/>
            </a:lvl1pPr>
          </a:lstStyle>
          <a:p>
            <a:endParaRPr lang="en-GB" dirty="0"/>
          </a:p>
        </p:txBody>
      </p:sp>
      <p:sp>
        <p:nvSpPr>
          <p:cNvPr id="11" name="Profile2Contact"/>
          <p:cNvSpPr>
            <a:spLocks noGrp="1"/>
          </p:cNvSpPr>
          <p:nvPr>
            <p:ph idx="15"/>
          </p:nvPr>
        </p:nvSpPr>
        <p:spPr>
          <a:xfrm>
            <a:off x="4716000" y="1188000"/>
            <a:ext cx="3229200" cy="810000"/>
          </a:xfrm>
          <a:solidFill>
            <a:schemeClr val="accent4">
              <a:lumMod val="20000"/>
              <a:lumOff val="80000"/>
            </a:schemeClr>
          </a:solidFill>
        </p:spPr>
        <p:txBody>
          <a:bodyPr lIns="108000" tIns="72000" rIns="36000"/>
          <a:lstStyle>
            <a:lvl1pPr marL="0" indent="0">
              <a:buFontTx/>
              <a:buNone/>
              <a:defRPr/>
            </a:lvl1pPr>
            <a:lvl2pPr marL="0" indent="0">
              <a:spcAft>
                <a:spcPts val="600"/>
              </a:spcAft>
              <a:buFontTx/>
              <a:buNone/>
              <a:defRPr sz="1200">
                <a:solidFill>
                  <a:schemeClr val="accent1"/>
                </a:solidFill>
              </a:defRPr>
            </a:lvl2pPr>
            <a:lvl3pPr marL="0" indent="0">
              <a:buFontTx/>
              <a:buNone/>
              <a:defRPr sz="10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rofile2Picture"/>
          <p:cNvSpPr>
            <a:spLocks noGrp="1" noChangeAspect="1"/>
          </p:cNvSpPr>
          <p:nvPr>
            <p:ph type="pic" sz="quarter" idx="16"/>
          </p:nvPr>
        </p:nvSpPr>
        <p:spPr>
          <a:xfrm>
            <a:off x="7945200" y="1188000"/>
            <a:ext cx="731612" cy="810000"/>
          </a:xfrm>
        </p:spPr>
        <p:txBody>
          <a:bodyPr/>
          <a:lstStyle>
            <a:lvl1pPr marL="0" indent="0">
              <a:buFontTx/>
              <a:buNone/>
              <a:defRPr/>
            </a:lvl1pPr>
          </a:lstStyle>
          <a:p>
            <a:endParaRPr lang="en-GB" dirty="0"/>
          </a:p>
        </p:txBody>
      </p:sp>
      <p:sp>
        <p:nvSpPr>
          <p:cNvPr id="9" name="Profile1Text"/>
          <p:cNvSpPr>
            <a:spLocks noGrp="1"/>
          </p:cNvSpPr>
          <p:nvPr>
            <p:ph type="body" sz="quarter" idx="17"/>
          </p:nvPr>
        </p:nvSpPr>
        <p:spPr>
          <a:xfrm>
            <a:off x="468000" y="2031690"/>
            <a:ext cx="3960000" cy="2558310"/>
          </a:xfrm>
        </p:spPr>
        <p:txBody>
          <a:bodyPr>
            <a:noAutofit/>
          </a:bodyPr>
          <a:lstStyle>
            <a:lvl1pPr marL="0" indent="0">
              <a:buFontTx/>
              <a:buNone/>
              <a:defRPr sz="1000"/>
            </a:lvl1pPr>
            <a:lvl2pPr marL="0" indent="0">
              <a:buFontTx/>
              <a:buNone/>
              <a:defRPr sz="1000"/>
            </a:lvl2pPr>
            <a:lvl3pPr marL="0" indent="0">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Profile2Text"/>
          <p:cNvSpPr>
            <a:spLocks noGrp="1"/>
          </p:cNvSpPr>
          <p:nvPr>
            <p:ph type="body" sz="quarter" idx="18"/>
          </p:nvPr>
        </p:nvSpPr>
        <p:spPr>
          <a:xfrm>
            <a:off x="4716000" y="2031690"/>
            <a:ext cx="3960000" cy="2558310"/>
          </a:xfrm>
        </p:spPr>
        <p:txBody>
          <a:bodyPr>
            <a:noAutofit/>
          </a:bodyPr>
          <a:lstStyle>
            <a:lvl1pPr marL="0" indent="0">
              <a:buFontTx/>
              <a:buNone/>
              <a:defRPr sz="1000"/>
            </a:lvl1pPr>
            <a:lvl2pPr marL="0" indent="0">
              <a:buFontTx/>
              <a:buNone/>
              <a:defRPr sz="1000"/>
            </a:lvl2pPr>
            <a:lvl3pPr marL="0" indent="0">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9"/>
          </p:nvPr>
        </p:nvSpPr>
        <p:spPr/>
        <p:txBody>
          <a:bodyPr/>
          <a:lstStyle/>
          <a:p>
            <a:endParaRPr lang="en-GB" dirty="0"/>
          </a:p>
        </p:txBody>
      </p:sp>
      <p:sp>
        <p:nvSpPr>
          <p:cNvPr id="5" name="Slide Number Placeholder 4"/>
          <p:cNvSpPr>
            <a:spLocks noGrp="1"/>
          </p:cNvSpPr>
          <p:nvPr>
            <p:ph type="sldNum" sz="quarter" idx="20"/>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6341371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Vx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Profile1Contact"/>
          <p:cNvSpPr>
            <a:spLocks noGrp="1"/>
          </p:cNvSpPr>
          <p:nvPr>
            <p:ph idx="1"/>
          </p:nvPr>
        </p:nvSpPr>
        <p:spPr>
          <a:xfrm>
            <a:off x="468000" y="1188000"/>
            <a:ext cx="3189600" cy="1134000"/>
          </a:xfrm>
          <a:solidFill>
            <a:schemeClr val="accent4">
              <a:lumMod val="20000"/>
              <a:lumOff val="80000"/>
            </a:schemeClr>
          </a:solidFill>
        </p:spPr>
        <p:txBody>
          <a:bodyPr lIns="108000" tIns="108000" rIns="36000"/>
          <a:lstStyle>
            <a:lvl1pPr marL="0" indent="0">
              <a:spcAft>
                <a:spcPts val="300"/>
              </a:spcAft>
              <a:buFontTx/>
              <a:buNone/>
              <a:defRPr/>
            </a:lvl1pPr>
            <a:lvl2pPr marL="0" indent="0">
              <a:spcAft>
                <a:spcPts val="600"/>
              </a:spcAft>
              <a:buFontTx/>
              <a:buNone/>
              <a:defRPr sz="1200">
                <a:solidFill>
                  <a:schemeClr val="accent1"/>
                </a:solidFill>
              </a:defRPr>
            </a:lvl2pPr>
            <a:lvl3pPr marL="0" indent="0">
              <a:spcAft>
                <a:spcPts val="200"/>
              </a:spcAft>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7"/>
          <p:cNvSpPr>
            <a:spLocks noGrp="1"/>
          </p:cNvSpPr>
          <p:nvPr>
            <p:ph type="body" sz="quarter" idx="13"/>
          </p:nvPr>
        </p:nvSpPr>
        <p:spPr>
          <a:xfrm>
            <a:off x="468000" y="675000"/>
            <a:ext cx="8208000" cy="405000"/>
          </a:xfrm>
        </p:spPr>
        <p:txBody>
          <a:bodyPr>
            <a:normAutofit/>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10" name="Profile1Picture"/>
          <p:cNvSpPr>
            <a:spLocks noGrp="1"/>
          </p:cNvSpPr>
          <p:nvPr>
            <p:ph type="pic" sz="quarter" idx="14"/>
          </p:nvPr>
        </p:nvSpPr>
        <p:spPr>
          <a:xfrm>
            <a:off x="3657600" y="1188000"/>
            <a:ext cx="770400" cy="1134000"/>
          </a:xfrm>
        </p:spPr>
        <p:txBody>
          <a:bodyPr/>
          <a:lstStyle>
            <a:lvl1pPr marL="0" indent="0">
              <a:buFontTx/>
              <a:buNone/>
              <a:defRPr/>
            </a:lvl1pPr>
          </a:lstStyle>
          <a:p>
            <a:endParaRPr lang="en-GB" dirty="0"/>
          </a:p>
        </p:txBody>
      </p:sp>
      <p:sp>
        <p:nvSpPr>
          <p:cNvPr id="9" name="Profile1Text"/>
          <p:cNvSpPr>
            <a:spLocks noGrp="1"/>
          </p:cNvSpPr>
          <p:nvPr>
            <p:ph type="body" sz="quarter" idx="17"/>
          </p:nvPr>
        </p:nvSpPr>
        <p:spPr>
          <a:xfrm>
            <a:off x="468000" y="2430000"/>
            <a:ext cx="8208000" cy="2160000"/>
          </a:xfrm>
        </p:spPr>
        <p:txBody>
          <a:bodyPr numCol="2" spcCol="288000">
            <a:noAutofit/>
          </a:bodyPr>
          <a:lstStyle>
            <a:lvl1pPr marL="0" indent="0">
              <a:buFontTx/>
              <a:buNone/>
              <a:defRPr sz="1100"/>
            </a:lvl1pPr>
            <a:lvl2pPr marL="0" indent="0">
              <a:buFontTx/>
              <a:buNone/>
              <a:defRPr sz="1100"/>
            </a:lvl2pPr>
            <a:lvl3pPr marL="0" indent="0">
              <a:defRPr sz="11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pPr algn="l"/>
            <a:r>
              <a:rPr lang="en-GB"/>
              <a:t>Slide </a:t>
            </a:r>
            <a:fld id="{0B662254-9070-473A-9788-81A989BEC7EF}" type="slidenum">
              <a:rPr lang="en-GB" smtClean="0"/>
              <a:pPr algn="l"/>
              <a:t>‹#›</a:t>
            </a:fld>
            <a:endParaRPr lang="en-GB" dirty="0"/>
          </a:p>
        </p:txBody>
      </p:sp>
    </p:spTree>
    <p:extLst>
      <p:ext uri="{BB962C8B-B14F-4D97-AF65-F5344CB8AC3E}">
        <p14:creationId xmlns:p14="http://schemas.microsoft.com/office/powerpoint/2010/main" val="31581473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3418925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amp;Bird&amp;Bird">
    <p:spTree>
      <p:nvGrpSpPr>
        <p:cNvPr id="1" name=""/>
        <p:cNvGrpSpPr/>
        <p:nvPr/>
      </p:nvGrpSpPr>
      <p:grpSpPr>
        <a:xfrm>
          <a:off x="0" y="0"/>
          <a:ext cx="0" cy="0"/>
          <a:chOff x="0" y="0"/>
          <a:chExt cx="0" cy="0"/>
        </a:xfrm>
      </p:grpSpPr>
      <p:sp>
        <p:nvSpPr>
          <p:cNvPr id="2" name="Title 1"/>
          <p:cNvSpPr>
            <a:spLocks noGrp="1"/>
          </p:cNvSpPr>
          <p:nvPr>
            <p:ph type="ctrTitle"/>
          </p:nvPr>
        </p:nvSpPr>
        <p:spPr>
          <a:xfrm>
            <a:off x="468000" y="1566000"/>
            <a:ext cx="5796000" cy="1102519"/>
          </a:xfrm>
        </p:spPr>
        <p:txBody>
          <a:bodyPr lIns="0" tIns="0" rIns="0" bIns="0" anchor="b" anchorCtr="0">
            <a:noAutofit/>
          </a:bodyPr>
          <a:lstStyle>
            <a:lvl1pPr marL="0" indent="0" algn="r">
              <a:lnSpc>
                <a:spcPts val="3400"/>
              </a:lnSpc>
              <a:defRPr sz="3600" baseline="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lIns="0" tIns="0" rIns="0" bIns="0">
            <a:noAutofit/>
          </a:bodyPr>
          <a:lstStyle>
            <a:lvl1pPr marL="0" indent="0" algn="r">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17" name="Group 23"/>
          <p:cNvGrpSpPr>
            <a:grpSpLocks/>
          </p:cNvGrpSpPr>
          <p:nvPr userDrawn="1"/>
        </p:nvGrpSpPr>
        <p:grpSpPr bwMode="auto">
          <a:xfrm>
            <a:off x="6321152" y="2216026"/>
            <a:ext cx="2355850" cy="352425"/>
            <a:chOff x="4063" y="2126"/>
            <a:chExt cx="1484" cy="222"/>
          </a:xfrm>
        </p:grpSpPr>
        <p:sp>
          <p:nvSpPr>
            <p:cNvPr id="18" name="Freeform 10"/>
            <p:cNvSpPr>
              <a:spLocks/>
            </p:cNvSpPr>
            <p:nvPr userDrawn="1"/>
          </p:nvSpPr>
          <p:spPr bwMode="invGray">
            <a:xfrm>
              <a:off x="4467"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5" y="0"/>
                  </a:moveTo>
                  <a:lnTo>
                    <a:pt x="85" y="3"/>
                  </a:lnTo>
                  <a:lnTo>
                    <a:pt x="103" y="12"/>
                  </a:lnTo>
                  <a:lnTo>
                    <a:pt x="116" y="25"/>
                  </a:lnTo>
                  <a:lnTo>
                    <a:pt x="125" y="43"/>
                  </a:lnTo>
                  <a:lnTo>
                    <a:pt x="128" y="62"/>
                  </a:lnTo>
                  <a:lnTo>
                    <a:pt x="125" y="81"/>
                  </a:lnTo>
                  <a:lnTo>
                    <a:pt x="116" y="98"/>
                  </a:lnTo>
                  <a:lnTo>
                    <a:pt x="101" y="111"/>
                  </a:lnTo>
                  <a:lnTo>
                    <a:pt x="84" y="120"/>
                  </a:lnTo>
                  <a:lnTo>
                    <a:pt x="65" y="123"/>
                  </a:lnTo>
                  <a:lnTo>
                    <a:pt x="45" y="120"/>
                  </a:lnTo>
                  <a:lnTo>
                    <a:pt x="27" y="111"/>
                  </a:lnTo>
                  <a:lnTo>
                    <a:pt x="13" y="98"/>
                  </a:lnTo>
                  <a:lnTo>
                    <a:pt x="3" y="81"/>
                  </a:lnTo>
                  <a:lnTo>
                    <a:pt x="0" y="62"/>
                  </a:lnTo>
                  <a:lnTo>
                    <a:pt x="3" y="43"/>
                  </a:lnTo>
                  <a:lnTo>
                    <a:pt x="12" y="25"/>
                  </a:lnTo>
                  <a:lnTo>
                    <a:pt x="27" y="12"/>
                  </a:lnTo>
                  <a:lnTo>
                    <a:pt x="44" y="3"/>
                  </a:lnTo>
                  <a:lnTo>
                    <a:pt x="65"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19" name="Freeform 11"/>
            <p:cNvSpPr>
              <a:spLocks/>
            </p:cNvSpPr>
            <p:nvPr userDrawn="1"/>
          </p:nvSpPr>
          <p:spPr bwMode="invGray">
            <a:xfrm>
              <a:off x="5226"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4" y="0"/>
                  </a:moveTo>
                  <a:lnTo>
                    <a:pt x="85" y="3"/>
                  </a:lnTo>
                  <a:lnTo>
                    <a:pt x="102" y="12"/>
                  </a:lnTo>
                  <a:lnTo>
                    <a:pt x="116" y="25"/>
                  </a:lnTo>
                  <a:lnTo>
                    <a:pt x="124" y="43"/>
                  </a:lnTo>
                  <a:lnTo>
                    <a:pt x="128" y="62"/>
                  </a:lnTo>
                  <a:lnTo>
                    <a:pt x="124" y="81"/>
                  </a:lnTo>
                  <a:lnTo>
                    <a:pt x="116" y="98"/>
                  </a:lnTo>
                  <a:lnTo>
                    <a:pt x="101" y="111"/>
                  </a:lnTo>
                  <a:lnTo>
                    <a:pt x="84" y="120"/>
                  </a:lnTo>
                  <a:lnTo>
                    <a:pt x="64" y="123"/>
                  </a:lnTo>
                  <a:lnTo>
                    <a:pt x="45" y="120"/>
                  </a:lnTo>
                  <a:lnTo>
                    <a:pt x="26" y="111"/>
                  </a:lnTo>
                  <a:lnTo>
                    <a:pt x="13" y="98"/>
                  </a:lnTo>
                  <a:lnTo>
                    <a:pt x="3" y="81"/>
                  </a:lnTo>
                  <a:lnTo>
                    <a:pt x="0" y="62"/>
                  </a:lnTo>
                  <a:lnTo>
                    <a:pt x="3" y="43"/>
                  </a:lnTo>
                  <a:lnTo>
                    <a:pt x="12" y="25"/>
                  </a:lnTo>
                  <a:lnTo>
                    <a:pt x="26" y="12"/>
                  </a:lnTo>
                  <a:lnTo>
                    <a:pt x="44" y="3"/>
                  </a:lnTo>
                  <a:lnTo>
                    <a:pt x="6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0" name="Freeform 12"/>
            <p:cNvSpPr>
              <a:spLocks noEditPoints="1"/>
            </p:cNvSpPr>
            <p:nvPr userDrawn="1"/>
          </p:nvSpPr>
          <p:spPr bwMode="invGray">
            <a:xfrm>
              <a:off x="4289" y="2150"/>
              <a:ext cx="158" cy="195"/>
            </a:xfrm>
            <a:custGeom>
              <a:avLst/>
              <a:gdLst>
                <a:gd name="T0" fmla="*/ 0 w 508"/>
                <a:gd name="T1" fmla="*/ 0 h 624"/>
                <a:gd name="T2" fmla="*/ 0 w 508"/>
                <a:gd name="T3" fmla="*/ 0 h 624"/>
                <a:gd name="T4" fmla="*/ 0 w 508"/>
                <a:gd name="T5" fmla="*/ 0 h 624"/>
                <a:gd name="T6" fmla="*/ 0 w 508"/>
                <a:gd name="T7" fmla="*/ 0 h 624"/>
                <a:gd name="T8" fmla="*/ 0 w 508"/>
                <a:gd name="T9" fmla="*/ 0 h 624"/>
                <a:gd name="T10" fmla="*/ 0 w 508"/>
                <a:gd name="T11" fmla="*/ 0 h 624"/>
                <a:gd name="T12" fmla="*/ 0 w 508"/>
                <a:gd name="T13" fmla="*/ 0 h 624"/>
                <a:gd name="T14" fmla="*/ 0 w 508"/>
                <a:gd name="T15" fmla="*/ 0 h 624"/>
                <a:gd name="T16" fmla="*/ 0 w 508"/>
                <a:gd name="T17" fmla="*/ 0 h 624"/>
                <a:gd name="T18" fmla="*/ 0 w 508"/>
                <a:gd name="T19" fmla="*/ 0 h 624"/>
                <a:gd name="T20" fmla="*/ 0 w 508"/>
                <a:gd name="T21" fmla="*/ 0 h 624"/>
                <a:gd name="T22" fmla="*/ 0 w 508"/>
                <a:gd name="T23" fmla="*/ 0 h 624"/>
                <a:gd name="T24" fmla="*/ 0 w 508"/>
                <a:gd name="T25" fmla="*/ 0 h 624"/>
                <a:gd name="T26" fmla="*/ 0 w 508"/>
                <a:gd name="T27" fmla="*/ 0 h 624"/>
                <a:gd name="T28" fmla="*/ 0 w 508"/>
                <a:gd name="T29" fmla="*/ 0 h 624"/>
                <a:gd name="T30" fmla="*/ 0 w 508"/>
                <a:gd name="T31" fmla="*/ 0 h 624"/>
                <a:gd name="T32" fmla="*/ 0 w 508"/>
                <a:gd name="T33" fmla="*/ 0 h 624"/>
                <a:gd name="T34" fmla="*/ 0 w 508"/>
                <a:gd name="T35" fmla="*/ 0 h 624"/>
                <a:gd name="T36" fmla="*/ 0 w 508"/>
                <a:gd name="T37" fmla="*/ 0 h 624"/>
                <a:gd name="T38" fmla="*/ 0 w 508"/>
                <a:gd name="T39" fmla="*/ 0 h 624"/>
                <a:gd name="T40" fmla="*/ 0 w 508"/>
                <a:gd name="T41" fmla="*/ 0 h 624"/>
                <a:gd name="T42" fmla="*/ 0 w 508"/>
                <a:gd name="T43" fmla="*/ 0 h 624"/>
                <a:gd name="T44" fmla="*/ 0 w 508"/>
                <a:gd name="T45" fmla="*/ 0 h 624"/>
                <a:gd name="T46" fmla="*/ 0 w 508"/>
                <a:gd name="T47" fmla="*/ 0 h 624"/>
                <a:gd name="T48" fmla="*/ 0 w 508"/>
                <a:gd name="T49" fmla="*/ 0 h 624"/>
                <a:gd name="T50" fmla="*/ 0 w 508"/>
                <a:gd name="T51" fmla="*/ 0 h 624"/>
                <a:gd name="T52" fmla="*/ 0 w 508"/>
                <a:gd name="T53" fmla="*/ 0 h 624"/>
                <a:gd name="T54" fmla="*/ 0 w 508"/>
                <a:gd name="T55" fmla="*/ 0 h 624"/>
                <a:gd name="T56" fmla="*/ 0 w 508"/>
                <a:gd name="T57" fmla="*/ 0 h 624"/>
                <a:gd name="T58" fmla="*/ 0 w 508"/>
                <a:gd name="T59" fmla="*/ 0 h 624"/>
                <a:gd name="T60" fmla="*/ 0 w 508"/>
                <a:gd name="T61" fmla="*/ 0 h 624"/>
                <a:gd name="T62" fmla="*/ 0 w 508"/>
                <a:gd name="T63" fmla="*/ 0 h 624"/>
                <a:gd name="T64" fmla="*/ 0 w 508"/>
                <a:gd name="T65" fmla="*/ 0 h 624"/>
                <a:gd name="T66" fmla="*/ 0 w 508"/>
                <a:gd name="T67" fmla="*/ 0 h 624"/>
                <a:gd name="T68" fmla="*/ 0 w 508"/>
                <a:gd name="T69" fmla="*/ 0 h 624"/>
                <a:gd name="T70" fmla="*/ 0 w 508"/>
                <a:gd name="T71" fmla="*/ 0 h 624"/>
                <a:gd name="T72" fmla="*/ 0 w 508"/>
                <a:gd name="T73" fmla="*/ 0 h 624"/>
                <a:gd name="T74" fmla="*/ 0 w 508"/>
                <a:gd name="T75" fmla="*/ 0 h 624"/>
                <a:gd name="T76" fmla="*/ 0 w 508"/>
                <a:gd name="T77" fmla="*/ 0 h 624"/>
                <a:gd name="T78" fmla="*/ 0 w 508"/>
                <a:gd name="T79" fmla="*/ 0 h 624"/>
                <a:gd name="T80" fmla="*/ 0 w 508"/>
                <a:gd name="T81" fmla="*/ 0 h 624"/>
                <a:gd name="T82" fmla="*/ 0 w 508"/>
                <a:gd name="T83" fmla="*/ 0 h 624"/>
                <a:gd name="T84" fmla="*/ 0 w 508"/>
                <a:gd name="T85" fmla="*/ 0 h 624"/>
                <a:gd name="T86" fmla="*/ 0 w 508"/>
                <a:gd name="T87" fmla="*/ 0 h 624"/>
                <a:gd name="T88" fmla="*/ 0 w 508"/>
                <a:gd name="T89" fmla="*/ 0 h 624"/>
                <a:gd name="T90" fmla="*/ 0 w 508"/>
                <a:gd name="T91" fmla="*/ 0 h 624"/>
                <a:gd name="T92" fmla="*/ 0 w 508"/>
                <a:gd name="T93" fmla="*/ 0 h 624"/>
                <a:gd name="T94" fmla="*/ 0 w 508"/>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8" h="624">
                  <a:moveTo>
                    <a:pt x="178" y="325"/>
                  </a:moveTo>
                  <a:lnTo>
                    <a:pt x="178" y="511"/>
                  </a:lnTo>
                  <a:lnTo>
                    <a:pt x="179" y="533"/>
                  </a:lnTo>
                  <a:lnTo>
                    <a:pt x="181" y="550"/>
                  </a:lnTo>
                  <a:lnTo>
                    <a:pt x="187" y="563"/>
                  </a:lnTo>
                  <a:lnTo>
                    <a:pt x="197" y="570"/>
                  </a:lnTo>
                  <a:lnTo>
                    <a:pt x="213" y="575"/>
                  </a:lnTo>
                  <a:lnTo>
                    <a:pt x="235" y="577"/>
                  </a:lnTo>
                  <a:lnTo>
                    <a:pt x="266" y="577"/>
                  </a:lnTo>
                  <a:lnTo>
                    <a:pt x="296" y="576"/>
                  </a:lnTo>
                  <a:lnTo>
                    <a:pt x="323" y="570"/>
                  </a:lnTo>
                  <a:lnTo>
                    <a:pt x="345" y="561"/>
                  </a:lnTo>
                  <a:lnTo>
                    <a:pt x="364" y="548"/>
                  </a:lnTo>
                  <a:lnTo>
                    <a:pt x="378" y="532"/>
                  </a:lnTo>
                  <a:lnTo>
                    <a:pt x="388" y="511"/>
                  </a:lnTo>
                  <a:lnTo>
                    <a:pt x="394" y="488"/>
                  </a:lnTo>
                  <a:lnTo>
                    <a:pt x="397" y="460"/>
                  </a:lnTo>
                  <a:lnTo>
                    <a:pt x="394" y="427"/>
                  </a:lnTo>
                  <a:lnTo>
                    <a:pt x="389" y="398"/>
                  </a:lnTo>
                  <a:lnTo>
                    <a:pt x="380" y="375"/>
                  </a:lnTo>
                  <a:lnTo>
                    <a:pt x="365" y="357"/>
                  </a:lnTo>
                  <a:lnTo>
                    <a:pt x="346" y="342"/>
                  </a:lnTo>
                  <a:lnTo>
                    <a:pt x="323" y="332"/>
                  </a:lnTo>
                  <a:lnTo>
                    <a:pt x="295" y="327"/>
                  </a:lnTo>
                  <a:lnTo>
                    <a:pt x="262" y="325"/>
                  </a:lnTo>
                  <a:lnTo>
                    <a:pt x="178" y="325"/>
                  </a:lnTo>
                  <a:close/>
                  <a:moveTo>
                    <a:pt x="218" y="48"/>
                  </a:moveTo>
                  <a:lnTo>
                    <a:pt x="195" y="49"/>
                  </a:lnTo>
                  <a:lnTo>
                    <a:pt x="178" y="52"/>
                  </a:lnTo>
                  <a:lnTo>
                    <a:pt x="178" y="277"/>
                  </a:lnTo>
                  <a:lnTo>
                    <a:pt x="250" y="277"/>
                  </a:lnTo>
                  <a:lnTo>
                    <a:pt x="280" y="275"/>
                  </a:lnTo>
                  <a:lnTo>
                    <a:pt x="306" y="267"/>
                  </a:lnTo>
                  <a:lnTo>
                    <a:pt x="328" y="256"/>
                  </a:lnTo>
                  <a:lnTo>
                    <a:pt x="345" y="239"/>
                  </a:lnTo>
                  <a:lnTo>
                    <a:pt x="359" y="220"/>
                  </a:lnTo>
                  <a:lnTo>
                    <a:pt x="366" y="195"/>
                  </a:lnTo>
                  <a:lnTo>
                    <a:pt x="368" y="167"/>
                  </a:lnTo>
                  <a:lnTo>
                    <a:pt x="367" y="136"/>
                  </a:lnTo>
                  <a:lnTo>
                    <a:pt x="362" y="110"/>
                  </a:lnTo>
                  <a:lnTo>
                    <a:pt x="354" y="90"/>
                  </a:lnTo>
                  <a:lnTo>
                    <a:pt x="342" y="74"/>
                  </a:lnTo>
                  <a:lnTo>
                    <a:pt x="324" y="61"/>
                  </a:lnTo>
                  <a:lnTo>
                    <a:pt x="304" y="54"/>
                  </a:lnTo>
                  <a:lnTo>
                    <a:pt x="277" y="49"/>
                  </a:lnTo>
                  <a:lnTo>
                    <a:pt x="245" y="48"/>
                  </a:lnTo>
                  <a:lnTo>
                    <a:pt x="218" y="48"/>
                  </a:lnTo>
                  <a:close/>
                  <a:moveTo>
                    <a:pt x="0" y="0"/>
                  </a:moveTo>
                  <a:lnTo>
                    <a:pt x="252" y="0"/>
                  </a:lnTo>
                  <a:lnTo>
                    <a:pt x="299" y="3"/>
                  </a:lnTo>
                  <a:lnTo>
                    <a:pt x="340" y="8"/>
                  </a:lnTo>
                  <a:lnTo>
                    <a:pt x="376" y="17"/>
                  </a:lnTo>
                  <a:lnTo>
                    <a:pt x="406" y="30"/>
                  </a:lnTo>
                  <a:lnTo>
                    <a:pt x="431" y="47"/>
                  </a:lnTo>
                  <a:lnTo>
                    <a:pt x="451" y="66"/>
                  </a:lnTo>
                  <a:lnTo>
                    <a:pt x="464" y="91"/>
                  </a:lnTo>
                  <a:lnTo>
                    <a:pt x="473" y="118"/>
                  </a:lnTo>
                  <a:lnTo>
                    <a:pt x="475" y="150"/>
                  </a:lnTo>
                  <a:lnTo>
                    <a:pt x="473" y="182"/>
                  </a:lnTo>
                  <a:lnTo>
                    <a:pt x="464" y="209"/>
                  </a:lnTo>
                  <a:lnTo>
                    <a:pt x="449" y="233"/>
                  </a:lnTo>
                  <a:lnTo>
                    <a:pt x="430" y="254"/>
                  </a:lnTo>
                  <a:lnTo>
                    <a:pt x="404" y="271"/>
                  </a:lnTo>
                  <a:lnTo>
                    <a:pt x="373" y="285"/>
                  </a:lnTo>
                  <a:lnTo>
                    <a:pt x="335" y="294"/>
                  </a:lnTo>
                  <a:lnTo>
                    <a:pt x="376" y="302"/>
                  </a:lnTo>
                  <a:lnTo>
                    <a:pt x="410" y="311"/>
                  </a:lnTo>
                  <a:lnTo>
                    <a:pt x="440" y="325"/>
                  </a:lnTo>
                  <a:lnTo>
                    <a:pt x="464" y="342"/>
                  </a:lnTo>
                  <a:lnTo>
                    <a:pt x="484" y="363"/>
                  </a:lnTo>
                  <a:lnTo>
                    <a:pt x="497" y="387"/>
                  </a:lnTo>
                  <a:lnTo>
                    <a:pt x="506" y="416"/>
                  </a:lnTo>
                  <a:lnTo>
                    <a:pt x="508" y="448"/>
                  </a:lnTo>
                  <a:lnTo>
                    <a:pt x="506" y="479"/>
                  </a:lnTo>
                  <a:lnTo>
                    <a:pt x="498" y="509"/>
                  </a:lnTo>
                  <a:lnTo>
                    <a:pt x="485" y="535"/>
                  </a:lnTo>
                  <a:lnTo>
                    <a:pt x="468" y="558"/>
                  </a:lnTo>
                  <a:lnTo>
                    <a:pt x="446" y="577"/>
                  </a:lnTo>
                  <a:lnTo>
                    <a:pt x="420" y="593"/>
                  </a:lnTo>
                  <a:lnTo>
                    <a:pt x="389" y="607"/>
                  </a:lnTo>
                  <a:lnTo>
                    <a:pt x="355" y="617"/>
                  </a:lnTo>
                  <a:lnTo>
                    <a:pt x="316" y="622"/>
                  </a:lnTo>
                  <a:lnTo>
                    <a:pt x="274" y="624"/>
                  </a:lnTo>
                  <a:lnTo>
                    <a:pt x="0" y="624"/>
                  </a:lnTo>
                  <a:lnTo>
                    <a:pt x="0" y="577"/>
                  </a:lnTo>
                  <a:lnTo>
                    <a:pt x="48" y="577"/>
                  </a:lnTo>
                  <a:lnTo>
                    <a:pt x="59" y="576"/>
                  </a:lnTo>
                  <a:lnTo>
                    <a:pt x="66" y="570"/>
                  </a:lnTo>
                  <a:lnTo>
                    <a:pt x="71" y="559"/>
                  </a:lnTo>
                  <a:lnTo>
                    <a:pt x="72" y="548"/>
                  </a:lnTo>
                  <a:lnTo>
                    <a:pt x="72" y="69"/>
                  </a:lnTo>
                  <a:lnTo>
                    <a:pt x="69" y="57"/>
                  </a:lnTo>
                  <a:lnTo>
                    <a:pt x="60" y="50"/>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1" name="Freeform 13"/>
            <p:cNvSpPr>
              <a:spLocks/>
            </p:cNvSpPr>
            <p:nvPr userDrawn="1"/>
          </p:nvSpPr>
          <p:spPr bwMode="invGray">
            <a:xfrm>
              <a:off x="4529" y="2197"/>
              <a:ext cx="108" cy="148"/>
            </a:xfrm>
            <a:custGeom>
              <a:avLst/>
              <a:gdLst>
                <a:gd name="T0" fmla="*/ 0 w 347"/>
                <a:gd name="T1" fmla="*/ 0 h 474"/>
                <a:gd name="T2" fmla="*/ 0 w 347"/>
                <a:gd name="T3" fmla="*/ 0 h 474"/>
                <a:gd name="T4" fmla="*/ 0 w 347"/>
                <a:gd name="T5" fmla="*/ 0 h 474"/>
                <a:gd name="T6" fmla="*/ 0 w 347"/>
                <a:gd name="T7" fmla="*/ 0 h 474"/>
                <a:gd name="T8" fmla="*/ 0 w 347"/>
                <a:gd name="T9" fmla="*/ 0 h 474"/>
                <a:gd name="T10" fmla="*/ 0 w 347"/>
                <a:gd name="T11" fmla="*/ 0 h 474"/>
                <a:gd name="T12" fmla="*/ 0 w 347"/>
                <a:gd name="T13" fmla="*/ 0 h 474"/>
                <a:gd name="T14" fmla="*/ 0 w 347"/>
                <a:gd name="T15" fmla="*/ 0 h 474"/>
                <a:gd name="T16" fmla="*/ 0 w 347"/>
                <a:gd name="T17" fmla="*/ 0 h 474"/>
                <a:gd name="T18" fmla="*/ 0 w 347"/>
                <a:gd name="T19" fmla="*/ 0 h 474"/>
                <a:gd name="T20" fmla="*/ 0 w 347"/>
                <a:gd name="T21" fmla="*/ 0 h 474"/>
                <a:gd name="T22" fmla="*/ 0 w 347"/>
                <a:gd name="T23" fmla="*/ 0 h 474"/>
                <a:gd name="T24" fmla="*/ 0 w 347"/>
                <a:gd name="T25" fmla="*/ 0 h 474"/>
                <a:gd name="T26" fmla="*/ 0 w 347"/>
                <a:gd name="T27" fmla="*/ 0 h 474"/>
                <a:gd name="T28" fmla="*/ 0 w 347"/>
                <a:gd name="T29" fmla="*/ 0 h 474"/>
                <a:gd name="T30" fmla="*/ 0 w 347"/>
                <a:gd name="T31" fmla="*/ 0 h 474"/>
                <a:gd name="T32" fmla="*/ 0 w 347"/>
                <a:gd name="T33" fmla="*/ 0 h 474"/>
                <a:gd name="T34" fmla="*/ 0 w 347"/>
                <a:gd name="T35" fmla="*/ 0 h 474"/>
                <a:gd name="T36" fmla="*/ 0 w 347"/>
                <a:gd name="T37" fmla="*/ 0 h 474"/>
                <a:gd name="T38" fmla="*/ 0 w 347"/>
                <a:gd name="T39" fmla="*/ 0 h 474"/>
                <a:gd name="T40" fmla="*/ 0 w 347"/>
                <a:gd name="T41" fmla="*/ 0 h 474"/>
                <a:gd name="T42" fmla="*/ 0 w 347"/>
                <a:gd name="T43" fmla="*/ 0 h 474"/>
                <a:gd name="T44" fmla="*/ 0 w 347"/>
                <a:gd name="T45" fmla="*/ 0 h 474"/>
                <a:gd name="T46" fmla="*/ 0 w 347"/>
                <a:gd name="T47" fmla="*/ 0 h 474"/>
                <a:gd name="T48" fmla="*/ 0 w 347"/>
                <a:gd name="T49" fmla="*/ 0 h 474"/>
                <a:gd name="T50" fmla="*/ 0 w 347"/>
                <a:gd name="T51" fmla="*/ 0 h 474"/>
                <a:gd name="T52" fmla="*/ 0 w 347"/>
                <a:gd name="T53" fmla="*/ 0 h 474"/>
                <a:gd name="T54" fmla="*/ 0 w 347"/>
                <a:gd name="T55" fmla="*/ 0 h 474"/>
                <a:gd name="T56" fmla="*/ 0 w 347"/>
                <a:gd name="T57" fmla="*/ 0 h 474"/>
                <a:gd name="T58" fmla="*/ 0 w 347"/>
                <a:gd name="T59" fmla="*/ 0 h 474"/>
                <a:gd name="T60" fmla="*/ 0 w 347"/>
                <a:gd name="T61" fmla="*/ 0 h 474"/>
                <a:gd name="T62" fmla="*/ 0 w 347"/>
                <a:gd name="T63" fmla="*/ 0 h 47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7" h="474">
                  <a:moveTo>
                    <a:pt x="284" y="0"/>
                  </a:moveTo>
                  <a:lnTo>
                    <a:pt x="306" y="2"/>
                  </a:lnTo>
                  <a:lnTo>
                    <a:pt x="323" y="10"/>
                  </a:lnTo>
                  <a:lnTo>
                    <a:pt x="335" y="22"/>
                  </a:lnTo>
                  <a:lnTo>
                    <a:pt x="344" y="38"/>
                  </a:lnTo>
                  <a:lnTo>
                    <a:pt x="347" y="57"/>
                  </a:lnTo>
                  <a:lnTo>
                    <a:pt x="344" y="74"/>
                  </a:lnTo>
                  <a:lnTo>
                    <a:pt x="339" y="88"/>
                  </a:lnTo>
                  <a:lnTo>
                    <a:pt x="331" y="98"/>
                  </a:lnTo>
                  <a:lnTo>
                    <a:pt x="320" y="105"/>
                  </a:lnTo>
                  <a:lnTo>
                    <a:pt x="307" y="110"/>
                  </a:lnTo>
                  <a:lnTo>
                    <a:pt x="295" y="111"/>
                  </a:lnTo>
                  <a:lnTo>
                    <a:pt x="277" y="110"/>
                  </a:lnTo>
                  <a:lnTo>
                    <a:pt x="263" y="106"/>
                  </a:lnTo>
                  <a:lnTo>
                    <a:pt x="253" y="99"/>
                  </a:lnTo>
                  <a:lnTo>
                    <a:pt x="246" y="90"/>
                  </a:lnTo>
                  <a:lnTo>
                    <a:pt x="240" y="79"/>
                  </a:lnTo>
                  <a:lnTo>
                    <a:pt x="238" y="74"/>
                  </a:lnTo>
                  <a:lnTo>
                    <a:pt x="235" y="71"/>
                  </a:lnTo>
                  <a:lnTo>
                    <a:pt x="231" y="68"/>
                  </a:lnTo>
                  <a:lnTo>
                    <a:pt x="228" y="67"/>
                  </a:lnTo>
                  <a:lnTo>
                    <a:pt x="224" y="67"/>
                  </a:lnTo>
                  <a:lnTo>
                    <a:pt x="213" y="70"/>
                  </a:lnTo>
                  <a:lnTo>
                    <a:pt x="198" y="76"/>
                  </a:lnTo>
                  <a:lnTo>
                    <a:pt x="185" y="83"/>
                  </a:lnTo>
                  <a:lnTo>
                    <a:pt x="170" y="94"/>
                  </a:lnTo>
                  <a:lnTo>
                    <a:pt x="159" y="104"/>
                  </a:lnTo>
                  <a:lnTo>
                    <a:pt x="159" y="405"/>
                  </a:lnTo>
                  <a:lnTo>
                    <a:pt x="160" y="418"/>
                  </a:lnTo>
                  <a:lnTo>
                    <a:pt x="164" y="426"/>
                  </a:lnTo>
                  <a:lnTo>
                    <a:pt x="169" y="431"/>
                  </a:lnTo>
                  <a:lnTo>
                    <a:pt x="175" y="434"/>
                  </a:lnTo>
                  <a:lnTo>
                    <a:pt x="227" y="434"/>
                  </a:lnTo>
                  <a:lnTo>
                    <a:pt x="227" y="474"/>
                  </a:lnTo>
                  <a:lnTo>
                    <a:pt x="1" y="474"/>
                  </a:lnTo>
                  <a:lnTo>
                    <a:pt x="1" y="434"/>
                  </a:lnTo>
                  <a:lnTo>
                    <a:pt x="45" y="434"/>
                  </a:lnTo>
                  <a:lnTo>
                    <a:pt x="51" y="431"/>
                  </a:lnTo>
                  <a:lnTo>
                    <a:pt x="56" y="426"/>
                  </a:lnTo>
                  <a:lnTo>
                    <a:pt x="60" y="418"/>
                  </a:lnTo>
                  <a:lnTo>
                    <a:pt x="61" y="404"/>
                  </a:lnTo>
                  <a:lnTo>
                    <a:pt x="61" y="402"/>
                  </a:lnTo>
                  <a:lnTo>
                    <a:pt x="62" y="397"/>
                  </a:lnTo>
                  <a:lnTo>
                    <a:pt x="62" y="112"/>
                  </a:lnTo>
                  <a:lnTo>
                    <a:pt x="61" y="100"/>
                  </a:lnTo>
                  <a:lnTo>
                    <a:pt x="61" y="90"/>
                  </a:lnTo>
                  <a:lnTo>
                    <a:pt x="56" y="79"/>
                  </a:lnTo>
                  <a:lnTo>
                    <a:pt x="49" y="73"/>
                  </a:lnTo>
                  <a:lnTo>
                    <a:pt x="38" y="72"/>
                  </a:lnTo>
                  <a:lnTo>
                    <a:pt x="0" y="72"/>
                  </a:lnTo>
                  <a:lnTo>
                    <a:pt x="0" y="25"/>
                  </a:lnTo>
                  <a:lnTo>
                    <a:pt x="153" y="25"/>
                  </a:lnTo>
                  <a:lnTo>
                    <a:pt x="156"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2" name="Freeform 14"/>
            <p:cNvSpPr>
              <a:spLocks/>
            </p:cNvSpPr>
            <p:nvPr userDrawn="1"/>
          </p:nvSpPr>
          <p:spPr bwMode="invGray">
            <a:xfrm>
              <a:off x="4453" y="2205"/>
              <a:ext cx="70" cy="140"/>
            </a:xfrm>
            <a:custGeom>
              <a:avLst/>
              <a:gdLst>
                <a:gd name="T0" fmla="*/ 0 w 226"/>
                <a:gd name="T1" fmla="*/ 0 h 449"/>
                <a:gd name="T2" fmla="*/ 0 w 226"/>
                <a:gd name="T3" fmla="*/ 0 h 449"/>
                <a:gd name="T4" fmla="*/ 0 w 226"/>
                <a:gd name="T5" fmla="*/ 0 h 449"/>
                <a:gd name="T6" fmla="*/ 0 w 226"/>
                <a:gd name="T7" fmla="*/ 0 h 449"/>
                <a:gd name="T8" fmla="*/ 0 w 226"/>
                <a:gd name="T9" fmla="*/ 0 h 449"/>
                <a:gd name="T10" fmla="*/ 0 w 226"/>
                <a:gd name="T11" fmla="*/ 0 h 449"/>
                <a:gd name="T12" fmla="*/ 0 w 226"/>
                <a:gd name="T13" fmla="*/ 0 h 449"/>
                <a:gd name="T14" fmla="*/ 0 w 226"/>
                <a:gd name="T15" fmla="*/ 0 h 449"/>
                <a:gd name="T16" fmla="*/ 0 w 226"/>
                <a:gd name="T17" fmla="*/ 0 h 449"/>
                <a:gd name="T18" fmla="*/ 0 w 226"/>
                <a:gd name="T19" fmla="*/ 0 h 449"/>
                <a:gd name="T20" fmla="*/ 0 w 226"/>
                <a:gd name="T21" fmla="*/ 0 h 449"/>
                <a:gd name="T22" fmla="*/ 0 w 226"/>
                <a:gd name="T23" fmla="*/ 0 h 449"/>
                <a:gd name="T24" fmla="*/ 0 w 226"/>
                <a:gd name="T25" fmla="*/ 0 h 449"/>
                <a:gd name="T26" fmla="*/ 0 w 226"/>
                <a:gd name="T27" fmla="*/ 0 h 449"/>
                <a:gd name="T28" fmla="*/ 0 w 226"/>
                <a:gd name="T29" fmla="*/ 0 h 449"/>
                <a:gd name="T30" fmla="*/ 0 w 226"/>
                <a:gd name="T31" fmla="*/ 0 h 449"/>
                <a:gd name="T32" fmla="*/ 0 w 226"/>
                <a:gd name="T33" fmla="*/ 0 h 449"/>
                <a:gd name="T34" fmla="*/ 0 w 226"/>
                <a:gd name="T35" fmla="*/ 0 h 449"/>
                <a:gd name="T36" fmla="*/ 0 w 226"/>
                <a:gd name="T37" fmla="*/ 0 h 449"/>
                <a:gd name="T38" fmla="*/ 0 w 226"/>
                <a:gd name="T39" fmla="*/ 0 h 449"/>
                <a:gd name="T40" fmla="*/ 0 w 226"/>
                <a:gd name="T41" fmla="*/ 0 h 449"/>
                <a:gd name="T42" fmla="*/ 0 w 226"/>
                <a:gd name="T43" fmla="*/ 0 h 449"/>
                <a:gd name="T44" fmla="*/ 0 w 226"/>
                <a:gd name="T45" fmla="*/ 0 h 449"/>
                <a:gd name="T46" fmla="*/ 0 w 226"/>
                <a:gd name="T47" fmla="*/ 0 h 449"/>
                <a:gd name="T48" fmla="*/ 0 w 226"/>
                <a:gd name="T49" fmla="*/ 0 h 449"/>
                <a:gd name="T50" fmla="*/ 0 w 226"/>
                <a:gd name="T51" fmla="*/ 0 h 449"/>
                <a:gd name="T52" fmla="*/ 0 w 226"/>
                <a:gd name="T53" fmla="*/ 0 h 449"/>
                <a:gd name="T54" fmla="*/ 0 w 226"/>
                <a:gd name="T55" fmla="*/ 0 h 449"/>
                <a:gd name="T56" fmla="*/ 0 w 226"/>
                <a:gd name="T57" fmla="*/ 0 h 449"/>
                <a:gd name="T58" fmla="*/ 0 w 226"/>
                <a:gd name="T59" fmla="*/ 0 h 449"/>
                <a:gd name="T60" fmla="*/ 0 w 226"/>
                <a:gd name="T61" fmla="*/ 0 h 449"/>
                <a:gd name="T62" fmla="*/ 0 w 226"/>
                <a:gd name="T63" fmla="*/ 0 h 4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26" h="449">
                  <a:moveTo>
                    <a:pt x="0" y="0"/>
                  </a:moveTo>
                  <a:lnTo>
                    <a:pt x="163" y="0"/>
                  </a:lnTo>
                  <a:lnTo>
                    <a:pt x="166" y="2"/>
                  </a:lnTo>
                  <a:lnTo>
                    <a:pt x="167" y="3"/>
                  </a:lnTo>
                  <a:lnTo>
                    <a:pt x="168" y="5"/>
                  </a:lnTo>
                  <a:lnTo>
                    <a:pt x="168" y="15"/>
                  </a:lnTo>
                  <a:lnTo>
                    <a:pt x="167" y="24"/>
                  </a:lnTo>
                  <a:lnTo>
                    <a:pt x="167" y="40"/>
                  </a:lnTo>
                  <a:lnTo>
                    <a:pt x="166" y="62"/>
                  </a:lnTo>
                  <a:lnTo>
                    <a:pt x="166" y="380"/>
                  </a:lnTo>
                  <a:lnTo>
                    <a:pt x="167" y="393"/>
                  </a:lnTo>
                  <a:lnTo>
                    <a:pt x="171" y="401"/>
                  </a:lnTo>
                  <a:lnTo>
                    <a:pt x="175" y="406"/>
                  </a:lnTo>
                  <a:lnTo>
                    <a:pt x="183" y="409"/>
                  </a:lnTo>
                  <a:lnTo>
                    <a:pt x="226" y="409"/>
                  </a:lnTo>
                  <a:lnTo>
                    <a:pt x="226" y="449"/>
                  </a:lnTo>
                  <a:lnTo>
                    <a:pt x="9" y="449"/>
                  </a:lnTo>
                  <a:lnTo>
                    <a:pt x="9" y="409"/>
                  </a:lnTo>
                  <a:lnTo>
                    <a:pt x="46" y="409"/>
                  </a:lnTo>
                  <a:lnTo>
                    <a:pt x="57" y="406"/>
                  </a:lnTo>
                  <a:lnTo>
                    <a:pt x="64" y="400"/>
                  </a:lnTo>
                  <a:lnTo>
                    <a:pt x="68" y="389"/>
                  </a:lnTo>
                  <a:lnTo>
                    <a:pt x="68" y="388"/>
                  </a:lnTo>
                  <a:lnTo>
                    <a:pt x="69" y="385"/>
                  </a:lnTo>
                  <a:lnTo>
                    <a:pt x="69" y="72"/>
                  </a:lnTo>
                  <a:lnTo>
                    <a:pt x="68" y="59"/>
                  </a:lnTo>
                  <a:lnTo>
                    <a:pt x="68" y="54"/>
                  </a:lnTo>
                  <a:lnTo>
                    <a:pt x="63" y="47"/>
                  </a:lnTo>
                  <a:lnTo>
                    <a:pt x="56"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3" name="Freeform 15"/>
            <p:cNvSpPr>
              <a:spLocks noEditPoints="1"/>
            </p:cNvSpPr>
            <p:nvPr userDrawn="1"/>
          </p:nvSpPr>
          <p:spPr bwMode="invGray">
            <a:xfrm>
              <a:off x="5048" y="2150"/>
              <a:ext cx="158" cy="195"/>
            </a:xfrm>
            <a:custGeom>
              <a:avLst/>
              <a:gdLst>
                <a:gd name="T0" fmla="*/ 0 w 507"/>
                <a:gd name="T1" fmla="*/ 0 h 624"/>
                <a:gd name="T2" fmla="*/ 0 w 507"/>
                <a:gd name="T3" fmla="*/ 0 h 624"/>
                <a:gd name="T4" fmla="*/ 0 w 507"/>
                <a:gd name="T5" fmla="*/ 0 h 624"/>
                <a:gd name="T6" fmla="*/ 0 w 507"/>
                <a:gd name="T7" fmla="*/ 0 h 624"/>
                <a:gd name="T8" fmla="*/ 0 w 507"/>
                <a:gd name="T9" fmla="*/ 0 h 624"/>
                <a:gd name="T10" fmla="*/ 0 w 507"/>
                <a:gd name="T11" fmla="*/ 0 h 624"/>
                <a:gd name="T12" fmla="*/ 0 w 507"/>
                <a:gd name="T13" fmla="*/ 0 h 624"/>
                <a:gd name="T14" fmla="*/ 0 w 507"/>
                <a:gd name="T15" fmla="*/ 0 h 624"/>
                <a:gd name="T16" fmla="*/ 0 w 507"/>
                <a:gd name="T17" fmla="*/ 0 h 624"/>
                <a:gd name="T18" fmla="*/ 0 w 507"/>
                <a:gd name="T19" fmla="*/ 0 h 624"/>
                <a:gd name="T20" fmla="*/ 0 w 507"/>
                <a:gd name="T21" fmla="*/ 0 h 624"/>
                <a:gd name="T22" fmla="*/ 0 w 507"/>
                <a:gd name="T23" fmla="*/ 0 h 624"/>
                <a:gd name="T24" fmla="*/ 0 w 507"/>
                <a:gd name="T25" fmla="*/ 0 h 624"/>
                <a:gd name="T26" fmla="*/ 0 w 507"/>
                <a:gd name="T27" fmla="*/ 0 h 624"/>
                <a:gd name="T28" fmla="*/ 0 w 507"/>
                <a:gd name="T29" fmla="*/ 0 h 624"/>
                <a:gd name="T30" fmla="*/ 0 w 507"/>
                <a:gd name="T31" fmla="*/ 0 h 624"/>
                <a:gd name="T32" fmla="*/ 0 w 507"/>
                <a:gd name="T33" fmla="*/ 0 h 624"/>
                <a:gd name="T34" fmla="*/ 0 w 507"/>
                <a:gd name="T35" fmla="*/ 0 h 624"/>
                <a:gd name="T36" fmla="*/ 0 w 507"/>
                <a:gd name="T37" fmla="*/ 0 h 624"/>
                <a:gd name="T38" fmla="*/ 0 w 507"/>
                <a:gd name="T39" fmla="*/ 0 h 624"/>
                <a:gd name="T40" fmla="*/ 0 w 507"/>
                <a:gd name="T41" fmla="*/ 0 h 624"/>
                <a:gd name="T42" fmla="*/ 0 w 507"/>
                <a:gd name="T43" fmla="*/ 0 h 624"/>
                <a:gd name="T44" fmla="*/ 0 w 507"/>
                <a:gd name="T45" fmla="*/ 0 h 624"/>
                <a:gd name="T46" fmla="*/ 0 w 507"/>
                <a:gd name="T47" fmla="*/ 0 h 624"/>
                <a:gd name="T48" fmla="*/ 0 w 507"/>
                <a:gd name="T49" fmla="*/ 0 h 624"/>
                <a:gd name="T50" fmla="*/ 0 w 507"/>
                <a:gd name="T51" fmla="*/ 0 h 624"/>
                <a:gd name="T52" fmla="*/ 0 w 507"/>
                <a:gd name="T53" fmla="*/ 0 h 624"/>
                <a:gd name="T54" fmla="*/ 0 w 507"/>
                <a:gd name="T55" fmla="*/ 0 h 624"/>
                <a:gd name="T56" fmla="*/ 0 w 507"/>
                <a:gd name="T57" fmla="*/ 0 h 624"/>
                <a:gd name="T58" fmla="*/ 0 w 507"/>
                <a:gd name="T59" fmla="*/ 0 h 624"/>
                <a:gd name="T60" fmla="*/ 0 w 507"/>
                <a:gd name="T61" fmla="*/ 0 h 624"/>
                <a:gd name="T62" fmla="*/ 0 w 507"/>
                <a:gd name="T63" fmla="*/ 0 h 624"/>
                <a:gd name="T64" fmla="*/ 0 w 507"/>
                <a:gd name="T65" fmla="*/ 0 h 624"/>
                <a:gd name="T66" fmla="*/ 0 w 507"/>
                <a:gd name="T67" fmla="*/ 0 h 624"/>
                <a:gd name="T68" fmla="*/ 0 w 507"/>
                <a:gd name="T69" fmla="*/ 0 h 624"/>
                <a:gd name="T70" fmla="*/ 0 w 507"/>
                <a:gd name="T71" fmla="*/ 0 h 624"/>
                <a:gd name="T72" fmla="*/ 0 w 507"/>
                <a:gd name="T73" fmla="*/ 0 h 624"/>
                <a:gd name="T74" fmla="*/ 0 w 507"/>
                <a:gd name="T75" fmla="*/ 0 h 624"/>
                <a:gd name="T76" fmla="*/ 0 w 507"/>
                <a:gd name="T77" fmla="*/ 0 h 624"/>
                <a:gd name="T78" fmla="*/ 0 w 507"/>
                <a:gd name="T79" fmla="*/ 0 h 624"/>
                <a:gd name="T80" fmla="*/ 0 w 507"/>
                <a:gd name="T81" fmla="*/ 0 h 624"/>
                <a:gd name="T82" fmla="*/ 0 w 507"/>
                <a:gd name="T83" fmla="*/ 0 h 624"/>
                <a:gd name="T84" fmla="*/ 0 w 507"/>
                <a:gd name="T85" fmla="*/ 0 h 624"/>
                <a:gd name="T86" fmla="*/ 0 w 507"/>
                <a:gd name="T87" fmla="*/ 0 h 624"/>
                <a:gd name="T88" fmla="*/ 0 w 507"/>
                <a:gd name="T89" fmla="*/ 0 h 624"/>
                <a:gd name="T90" fmla="*/ 0 w 507"/>
                <a:gd name="T91" fmla="*/ 0 h 624"/>
                <a:gd name="T92" fmla="*/ 0 w 507"/>
                <a:gd name="T93" fmla="*/ 0 h 624"/>
                <a:gd name="T94" fmla="*/ 0 w 507"/>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7" h="624">
                  <a:moveTo>
                    <a:pt x="177" y="325"/>
                  </a:moveTo>
                  <a:lnTo>
                    <a:pt x="177" y="511"/>
                  </a:lnTo>
                  <a:lnTo>
                    <a:pt x="179" y="533"/>
                  </a:lnTo>
                  <a:lnTo>
                    <a:pt x="181" y="550"/>
                  </a:lnTo>
                  <a:lnTo>
                    <a:pt x="187" y="563"/>
                  </a:lnTo>
                  <a:lnTo>
                    <a:pt x="197" y="570"/>
                  </a:lnTo>
                  <a:lnTo>
                    <a:pt x="213" y="575"/>
                  </a:lnTo>
                  <a:lnTo>
                    <a:pt x="235" y="577"/>
                  </a:lnTo>
                  <a:lnTo>
                    <a:pt x="265" y="577"/>
                  </a:lnTo>
                  <a:lnTo>
                    <a:pt x="296" y="576"/>
                  </a:lnTo>
                  <a:lnTo>
                    <a:pt x="323" y="570"/>
                  </a:lnTo>
                  <a:lnTo>
                    <a:pt x="345" y="561"/>
                  </a:lnTo>
                  <a:lnTo>
                    <a:pt x="365" y="548"/>
                  </a:lnTo>
                  <a:lnTo>
                    <a:pt x="378" y="532"/>
                  </a:lnTo>
                  <a:lnTo>
                    <a:pt x="388" y="511"/>
                  </a:lnTo>
                  <a:lnTo>
                    <a:pt x="394" y="488"/>
                  </a:lnTo>
                  <a:lnTo>
                    <a:pt x="396" y="460"/>
                  </a:lnTo>
                  <a:lnTo>
                    <a:pt x="394" y="427"/>
                  </a:lnTo>
                  <a:lnTo>
                    <a:pt x="389" y="398"/>
                  </a:lnTo>
                  <a:lnTo>
                    <a:pt x="379" y="375"/>
                  </a:lnTo>
                  <a:lnTo>
                    <a:pt x="365" y="357"/>
                  </a:lnTo>
                  <a:lnTo>
                    <a:pt x="346" y="342"/>
                  </a:lnTo>
                  <a:lnTo>
                    <a:pt x="323" y="332"/>
                  </a:lnTo>
                  <a:lnTo>
                    <a:pt x="295" y="327"/>
                  </a:lnTo>
                  <a:lnTo>
                    <a:pt x="262" y="325"/>
                  </a:lnTo>
                  <a:lnTo>
                    <a:pt x="177" y="325"/>
                  </a:lnTo>
                  <a:close/>
                  <a:moveTo>
                    <a:pt x="218" y="48"/>
                  </a:moveTo>
                  <a:lnTo>
                    <a:pt x="194" y="49"/>
                  </a:lnTo>
                  <a:lnTo>
                    <a:pt x="177" y="52"/>
                  </a:lnTo>
                  <a:lnTo>
                    <a:pt x="177" y="277"/>
                  </a:lnTo>
                  <a:lnTo>
                    <a:pt x="250" y="277"/>
                  </a:lnTo>
                  <a:lnTo>
                    <a:pt x="280" y="275"/>
                  </a:lnTo>
                  <a:lnTo>
                    <a:pt x="306" y="267"/>
                  </a:lnTo>
                  <a:lnTo>
                    <a:pt x="328" y="256"/>
                  </a:lnTo>
                  <a:lnTo>
                    <a:pt x="345" y="239"/>
                  </a:lnTo>
                  <a:lnTo>
                    <a:pt x="358" y="220"/>
                  </a:lnTo>
                  <a:lnTo>
                    <a:pt x="366" y="195"/>
                  </a:lnTo>
                  <a:lnTo>
                    <a:pt x="368" y="167"/>
                  </a:lnTo>
                  <a:lnTo>
                    <a:pt x="367" y="136"/>
                  </a:lnTo>
                  <a:lnTo>
                    <a:pt x="362" y="110"/>
                  </a:lnTo>
                  <a:lnTo>
                    <a:pt x="354" y="90"/>
                  </a:lnTo>
                  <a:lnTo>
                    <a:pt x="341" y="74"/>
                  </a:lnTo>
                  <a:lnTo>
                    <a:pt x="324" y="61"/>
                  </a:lnTo>
                  <a:lnTo>
                    <a:pt x="303" y="54"/>
                  </a:lnTo>
                  <a:lnTo>
                    <a:pt x="276" y="49"/>
                  </a:lnTo>
                  <a:lnTo>
                    <a:pt x="245" y="48"/>
                  </a:lnTo>
                  <a:lnTo>
                    <a:pt x="218" y="48"/>
                  </a:lnTo>
                  <a:close/>
                  <a:moveTo>
                    <a:pt x="0" y="0"/>
                  </a:moveTo>
                  <a:lnTo>
                    <a:pt x="252" y="0"/>
                  </a:lnTo>
                  <a:lnTo>
                    <a:pt x="299" y="3"/>
                  </a:lnTo>
                  <a:lnTo>
                    <a:pt x="340" y="8"/>
                  </a:lnTo>
                  <a:lnTo>
                    <a:pt x="376" y="17"/>
                  </a:lnTo>
                  <a:lnTo>
                    <a:pt x="406" y="30"/>
                  </a:lnTo>
                  <a:lnTo>
                    <a:pt x="431" y="47"/>
                  </a:lnTo>
                  <a:lnTo>
                    <a:pt x="450" y="66"/>
                  </a:lnTo>
                  <a:lnTo>
                    <a:pt x="464" y="91"/>
                  </a:lnTo>
                  <a:lnTo>
                    <a:pt x="472" y="118"/>
                  </a:lnTo>
                  <a:lnTo>
                    <a:pt x="475" y="150"/>
                  </a:lnTo>
                  <a:lnTo>
                    <a:pt x="472" y="182"/>
                  </a:lnTo>
                  <a:lnTo>
                    <a:pt x="464" y="209"/>
                  </a:lnTo>
                  <a:lnTo>
                    <a:pt x="449" y="233"/>
                  </a:lnTo>
                  <a:lnTo>
                    <a:pt x="430" y="254"/>
                  </a:lnTo>
                  <a:lnTo>
                    <a:pt x="404" y="271"/>
                  </a:lnTo>
                  <a:lnTo>
                    <a:pt x="372" y="285"/>
                  </a:lnTo>
                  <a:lnTo>
                    <a:pt x="335" y="294"/>
                  </a:lnTo>
                  <a:lnTo>
                    <a:pt x="376" y="302"/>
                  </a:lnTo>
                  <a:lnTo>
                    <a:pt x="410" y="311"/>
                  </a:lnTo>
                  <a:lnTo>
                    <a:pt x="439" y="325"/>
                  </a:lnTo>
                  <a:lnTo>
                    <a:pt x="464" y="342"/>
                  </a:lnTo>
                  <a:lnTo>
                    <a:pt x="482" y="363"/>
                  </a:lnTo>
                  <a:lnTo>
                    <a:pt x="496" y="387"/>
                  </a:lnTo>
                  <a:lnTo>
                    <a:pt x="504" y="416"/>
                  </a:lnTo>
                  <a:lnTo>
                    <a:pt x="507" y="448"/>
                  </a:lnTo>
                  <a:lnTo>
                    <a:pt x="503" y="483"/>
                  </a:lnTo>
                  <a:lnTo>
                    <a:pt x="494" y="514"/>
                  </a:lnTo>
                  <a:lnTo>
                    <a:pt x="478" y="542"/>
                  </a:lnTo>
                  <a:lnTo>
                    <a:pt x="458" y="566"/>
                  </a:lnTo>
                  <a:lnTo>
                    <a:pt x="431" y="587"/>
                  </a:lnTo>
                  <a:lnTo>
                    <a:pt x="399" y="603"/>
                  </a:lnTo>
                  <a:lnTo>
                    <a:pt x="362" y="614"/>
                  </a:lnTo>
                  <a:lnTo>
                    <a:pt x="321" y="622"/>
                  </a:lnTo>
                  <a:lnTo>
                    <a:pt x="274" y="624"/>
                  </a:lnTo>
                  <a:lnTo>
                    <a:pt x="0" y="624"/>
                  </a:lnTo>
                  <a:lnTo>
                    <a:pt x="0" y="577"/>
                  </a:lnTo>
                  <a:lnTo>
                    <a:pt x="48" y="577"/>
                  </a:lnTo>
                  <a:lnTo>
                    <a:pt x="59" y="576"/>
                  </a:lnTo>
                  <a:lnTo>
                    <a:pt x="66" y="570"/>
                  </a:lnTo>
                  <a:lnTo>
                    <a:pt x="71" y="559"/>
                  </a:lnTo>
                  <a:lnTo>
                    <a:pt x="72" y="548"/>
                  </a:lnTo>
                  <a:lnTo>
                    <a:pt x="72" y="79"/>
                  </a:lnTo>
                  <a:lnTo>
                    <a:pt x="71" y="69"/>
                  </a:lnTo>
                  <a:lnTo>
                    <a:pt x="68" y="59"/>
                  </a:lnTo>
                  <a:lnTo>
                    <a:pt x="63" y="53"/>
                  </a:lnTo>
                  <a:lnTo>
                    <a:pt x="57" y="49"/>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4" name="Freeform 16"/>
            <p:cNvSpPr>
              <a:spLocks/>
            </p:cNvSpPr>
            <p:nvPr userDrawn="1"/>
          </p:nvSpPr>
          <p:spPr bwMode="invGray">
            <a:xfrm>
              <a:off x="5288" y="2197"/>
              <a:ext cx="108" cy="148"/>
            </a:xfrm>
            <a:custGeom>
              <a:avLst/>
              <a:gdLst>
                <a:gd name="T0" fmla="*/ 0 w 346"/>
                <a:gd name="T1" fmla="*/ 0 h 474"/>
                <a:gd name="T2" fmla="*/ 0 w 346"/>
                <a:gd name="T3" fmla="*/ 0 h 474"/>
                <a:gd name="T4" fmla="*/ 0 w 346"/>
                <a:gd name="T5" fmla="*/ 0 h 474"/>
                <a:gd name="T6" fmla="*/ 0 w 346"/>
                <a:gd name="T7" fmla="*/ 0 h 474"/>
                <a:gd name="T8" fmla="*/ 0 w 346"/>
                <a:gd name="T9" fmla="*/ 0 h 474"/>
                <a:gd name="T10" fmla="*/ 0 w 346"/>
                <a:gd name="T11" fmla="*/ 0 h 474"/>
                <a:gd name="T12" fmla="*/ 0 w 346"/>
                <a:gd name="T13" fmla="*/ 0 h 474"/>
                <a:gd name="T14" fmla="*/ 0 w 346"/>
                <a:gd name="T15" fmla="*/ 0 h 474"/>
                <a:gd name="T16" fmla="*/ 0 w 346"/>
                <a:gd name="T17" fmla="*/ 0 h 474"/>
                <a:gd name="T18" fmla="*/ 0 w 346"/>
                <a:gd name="T19" fmla="*/ 0 h 474"/>
                <a:gd name="T20" fmla="*/ 0 w 346"/>
                <a:gd name="T21" fmla="*/ 0 h 474"/>
                <a:gd name="T22" fmla="*/ 0 w 346"/>
                <a:gd name="T23" fmla="*/ 0 h 474"/>
                <a:gd name="T24" fmla="*/ 0 w 346"/>
                <a:gd name="T25" fmla="*/ 0 h 474"/>
                <a:gd name="T26" fmla="*/ 0 w 346"/>
                <a:gd name="T27" fmla="*/ 0 h 474"/>
                <a:gd name="T28" fmla="*/ 0 w 346"/>
                <a:gd name="T29" fmla="*/ 0 h 474"/>
                <a:gd name="T30" fmla="*/ 0 w 346"/>
                <a:gd name="T31" fmla="*/ 0 h 474"/>
                <a:gd name="T32" fmla="*/ 0 w 346"/>
                <a:gd name="T33" fmla="*/ 0 h 474"/>
                <a:gd name="T34" fmla="*/ 0 w 346"/>
                <a:gd name="T35" fmla="*/ 0 h 474"/>
                <a:gd name="T36" fmla="*/ 0 w 346"/>
                <a:gd name="T37" fmla="*/ 0 h 474"/>
                <a:gd name="T38" fmla="*/ 0 w 346"/>
                <a:gd name="T39" fmla="*/ 0 h 474"/>
                <a:gd name="T40" fmla="*/ 0 w 346"/>
                <a:gd name="T41" fmla="*/ 0 h 474"/>
                <a:gd name="T42" fmla="*/ 0 w 346"/>
                <a:gd name="T43" fmla="*/ 0 h 474"/>
                <a:gd name="T44" fmla="*/ 0 w 346"/>
                <a:gd name="T45" fmla="*/ 0 h 474"/>
                <a:gd name="T46" fmla="*/ 0 w 346"/>
                <a:gd name="T47" fmla="*/ 0 h 474"/>
                <a:gd name="T48" fmla="*/ 0 w 346"/>
                <a:gd name="T49" fmla="*/ 0 h 474"/>
                <a:gd name="T50" fmla="*/ 0 w 346"/>
                <a:gd name="T51" fmla="*/ 0 h 474"/>
                <a:gd name="T52" fmla="*/ 0 w 346"/>
                <a:gd name="T53" fmla="*/ 0 h 474"/>
                <a:gd name="T54" fmla="*/ 0 w 346"/>
                <a:gd name="T55" fmla="*/ 0 h 474"/>
                <a:gd name="T56" fmla="*/ 0 w 346"/>
                <a:gd name="T57" fmla="*/ 0 h 474"/>
                <a:gd name="T58" fmla="*/ 0 w 346"/>
                <a:gd name="T59" fmla="*/ 0 h 474"/>
                <a:gd name="T60" fmla="*/ 0 w 346"/>
                <a:gd name="T61" fmla="*/ 0 h 474"/>
                <a:gd name="T62" fmla="*/ 0 w 346"/>
                <a:gd name="T63" fmla="*/ 0 h 474"/>
                <a:gd name="T64" fmla="*/ 0 w 346"/>
                <a:gd name="T65" fmla="*/ 0 h 474"/>
                <a:gd name="T66" fmla="*/ 0 w 346"/>
                <a:gd name="T67" fmla="*/ 0 h 474"/>
                <a:gd name="T68" fmla="*/ 0 w 346"/>
                <a:gd name="T69" fmla="*/ 0 h 474"/>
                <a:gd name="T70" fmla="*/ 0 w 346"/>
                <a:gd name="T71" fmla="*/ 0 h 474"/>
                <a:gd name="T72" fmla="*/ 0 w 346"/>
                <a:gd name="T73" fmla="*/ 0 h 474"/>
                <a:gd name="T74" fmla="*/ 0 w 346"/>
                <a:gd name="T75" fmla="*/ 0 h 474"/>
                <a:gd name="T76" fmla="*/ 0 w 346"/>
                <a:gd name="T77" fmla="*/ 0 h 474"/>
                <a:gd name="T78" fmla="*/ 0 w 346"/>
                <a:gd name="T79" fmla="*/ 0 h 474"/>
                <a:gd name="T80" fmla="*/ 0 w 346"/>
                <a:gd name="T81" fmla="*/ 0 h 474"/>
                <a:gd name="T82" fmla="*/ 0 w 346"/>
                <a:gd name="T83" fmla="*/ 0 h 474"/>
                <a:gd name="T84" fmla="*/ 0 w 346"/>
                <a:gd name="T85" fmla="*/ 0 h 474"/>
                <a:gd name="T86" fmla="*/ 0 w 346"/>
                <a:gd name="T87" fmla="*/ 0 h 474"/>
                <a:gd name="T88" fmla="*/ 0 w 346"/>
                <a:gd name="T89" fmla="*/ 0 h 474"/>
                <a:gd name="T90" fmla="*/ 0 w 346"/>
                <a:gd name="T91" fmla="*/ 0 h 474"/>
                <a:gd name="T92" fmla="*/ 0 w 346"/>
                <a:gd name="T93" fmla="*/ 0 h 474"/>
                <a:gd name="T94" fmla="*/ 0 w 346"/>
                <a:gd name="T95" fmla="*/ 0 h 474"/>
                <a:gd name="T96" fmla="*/ 0 w 346"/>
                <a:gd name="T97" fmla="*/ 0 h 474"/>
                <a:gd name="T98" fmla="*/ 0 w 346"/>
                <a:gd name="T99" fmla="*/ 0 h 474"/>
                <a:gd name="T100" fmla="*/ 0 w 346"/>
                <a:gd name="T101" fmla="*/ 0 h 474"/>
                <a:gd name="T102" fmla="*/ 0 w 346"/>
                <a:gd name="T103" fmla="*/ 0 h 474"/>
                <a:gd name="T104" fmla="*/ 0 w 346"/>
                <a:gd name="T105" fmla="*/ 0 h 474"/>
                <a:gd name="T106" fmla="*/ 0 w 346"/>
                <a:gd name="T107" fmla="*/ 0 h 474"/>
                <a:gd name="T108" fmla="*/ 0 w 346"/>
                <a:gd name="T109" fmla="*/ 0 h 474"/>
                <a:gd name="T110" fmla="*/ 0 w 346"/>
                <a:gd name="T111" fmla="*/ 0 h 474"/>
                <a:gd name="T112" fmla="*/ 0 w 346"/>
                <a:gd name="T113" fmla="*/ 0 h 474"/>
                <a:gd name="T114" fmla="*/ 0 w 346"/>
                <a:gd name="T115" fmla="*/ 0 h 474"/>
                <a:gd name="T116" fmla="*/ 0 w 346"/>
                <a:gd name="T117" fmla="*/ 0 h 474"/>
                <a:gd name="T118" fmla="*/ 0 w 346"/>
                <a:gd name="T119" fmla="*/ 0 h 474"/>
                <a:gd name="T120" fmla="*/ 0 w 346"/>
                <a:gd name="T121" fmla="*/ 0 h 474"/>
                <a:gd name="T122" fmla="*/ 0 w 346"/>
                <a:gd name="T123" fmla="*/ 0 h 4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46" h="474">
                  <a:moveTo>
                    <a:pt x="284" y="0"/>
                  </a:moveTo>
                  <a:lnTo>
                    <a:pt x="306" y="2"/>
                  </a:lnTo>
                  <a:lnTo>
                    <a:pt x="323" y="10"/>
                  </a:lnTo>
                  <a:lnTo>
                    <a:pt x="335" y="22"/>
                  </a:lnTo>
                  <a:lnTo>
                    <a:pt x="344" y="38"/>
                  </a:lnTo>
                  <a:lnTo>
                    <a:pt x="346" y="57"/>
                  </a:lnTo>
                  <a:lnTo>
                    <a:pt x="344" y="74"/>
                  </a:lnTo>
                  <a:lnTo>
                    <a:pt x="339" y="88"/>
                  </a:lnTo>
                  <a:lnTo>
                    <a:pt x="330" y="98"/>
                  </a:lnTo>
                  <a:lnTo>
                    <a:pt x="319" y="105"/>
                  </a:lnTo>
                  <a:lnTo>
                    <a:pt x="307" y="110"/>
                  </a:lnTo>
                  <a:lnTo>
                    <a:pt x="295" y="111"/>
                  </a:lnTo>
                  <a:lnTo>
                    <a:pt x="277" y="110"/>
                  </a:lnTo>
                  <a:lnTo>
                    <a:pt x="263" y="106"/>
                  </a:lnTo>
                  <a:lnTo>
                    <a:pt x="253" y="99"/>
                  </a:lnTo>
                  <a:lnTo>
                    <a:pt x="246" y="90"/>
                  </a:lnTo>
                  <a:lnTo>
                    <a:pt x="240" y="79"/>
                  </a:lnTo>
                  <a:lnTo>
                    <a:pt x="237" y="74"/>
                  </a:lnTo>
                  <a:lnTo>
                    <a:pt x="235" y="71"/>
                  </a:lnTo>
                  <a:lnTo>
                    <a:pt x="231" y="68"/>
                  </a:lnTo>
                  <a:lnTo>
                    <a:pt x="228" y="67"/>
                  </a:lnTo>
                  <a:lnTo>
                    <a:pt x="224" y="67"/>
                  </a:lnTo>
                  <a:lnTo>
                    <a:pt x="213" y="70"/>
                  </a:lnTo>
                  <a:lnTo>
                    <a:pt x="198" y="76"/>
                  </a:lnTo>
                  <a:lnTo>
                    <a:pt x="183" y="83"/>
                  </a:lnTo>
                  <a:lnTo>
                    <a:pt x="170" y="94"/>
                  </a:lnTo>
                  <a:lnTo>
                    <a:pt x="158" y="104"/>
                  </a:lnTo>
                  <a:lnTo>
                    <a:pt x="158" y="400"/>
                  </a:lnTo>
                  <a:lnTo>
                    <a:pt x="159" y="405"/>
                  </a:lnTo>
                  <a:lnTo>
                    <a:pt x="160" y="418"/>
                  </a:lnTo>
                  <a:lnTo>
                    <a:pt x="164" y="426"/>
                  </a:lnTo>
                  <a:lnTo>
                    <a:pt x="169" y="431"/>
                  </a:lnTo>
                  <a:lnTo>
                    <a:pt x="175" y="434"/>
                  </a:lnTo>
                  <a:lnTo>
                    <a:pt x="226" y="434"/>
                  </a:lnTo>
                  <a:lnTo>
                    <a:pt x="226" y="474"/>
                  </a:lnTo>
                  <a:lnTo>
                    <a:pt x="1" y="474"/>
                  </a:lnTo>
                  <a:lnTo>
                    <a:pt x="1" y="434"/>
                  </a:lnTo>
                  <a:lnTo>
                    <a:pt x="45" y="434"/>
                  </a:lnTo>
                  <a:lnTo>
                    <a:pt x="51" y="431"/>
                  </a:lnTo>
                  <a:lnTo>
                    <a:pt x="56" y="426"/>
                  </a:lnTo>
                  <a:lnTo>
                    <a:pt x="60" y="418"/>
                  </a:lnTo>
                  <a:lnTo>
                    <a:pt x="61" y="404"/>
                  </a:lnTo>
                  <a:lnTo>
                    <a:pt x="61" y="92"/>
                  </a:lnTo>
                  <a:lnTo>
                    <a:pt x="60" y="90"/>
                  </a:lnTo>
                  <a:lnTo>
                    <a:pt x="56" y="79"/>
                  </a:lnTo>
                  <a:lnTo>
                    <a:pt x="49" y="73"/>
                  </a:lnTo>
                  <a:lnTo>
                    <a:pt x="38" y="72"/>
                  </a:lnTo>
                  <a:lnTo>
                    <a:pt x="0" y="72"/>
                  </a:lnTo>
                  <a:lnTo>
                    <a:pt x="0" y="25"/>
                  </a:lnTo>
                  <a:lnTo>
                    <a:pt x="153" y="25"/>
                  </a:lnTo>
                  <a:lnTo>
                    <a:pt x="155"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5" name="Freeform 17"/>
            <p:cNvSpPr>
              <a:spLocks/>
            </p:cNvSpPr>
            <p:nvPr userDrawn="1"/>
          </p:nvSpPr>
          <p:spPr bwMode="invGray">
            <a:xfrm>
              <a:off x="5212" y="2205"/>
              <a:ext cx="70" cy="140"/>
            </a:xfrm>
            <a:custGeom>
              <a:avLst/>
              <a:gdLst>
                <a:gd name="T0" fmla="*/ 0 w 225"/>
                <a:gd name="T1" fmla="*/ 0 h 449"/>
                <a:gd name="T2" fmla="*/ 0 w 225"/>
                <a:gd name="T3" fmla="*/ 0 h 449"/>
                <a:gd name="T4" fmla="*/ 0 w 225"/>
                <a:gd name="T5" fmla="*/ 0 h 449"/>
                <a:gd name="T6" fmla="*/ 0 w 225"/>
                <a:gd name="T7" fmla="*/ 0 h 449"/>
                <a:gd name="T8" fmla="*/ 0 w 225"/>
                <a:gd name="T9" fmla="*/ 0 h 449"/>
                <a:gd name="T10" fmla="*/ 0 w 225"/>
                <a:gd name="T11" fmla="*/ 0 h 449"/>
                <a:gd name="T12" fmla="*/ 0 w 225"/>
                <a:gd name="T13" fmla="*/ 0 h 449"/>
                <a:gd name="T14" fmla="*/ 0 w 225"/>
                <a:gd name="T15" fmla="*/ 0 h 449"/>
                <a:gd name="T16" fmla="*/ 0 w 225"/>
                <a:gd name="T17" fmla="*/ 0 h 449"/>
                <a:gd name="T18" fmla="*/ 0 w 225"/>
                <a:gd name="T19" fmla="*/ 0 h 449"/>
                <a:gd name="T20" fmla="*/ 0 w 225"/>
                <a:gd name="T21" fmla="*/ 0 h 449"/>
                <a:gd name="T22" fmla="*/ 0 w 225"/>
                <a:gd name="T23" fmla="*/ 0 h 449"/>
                <a:gd name="T24" fmla="*/ 0 w 225"/>
                <a:gd name="T25" fmla="*/ 0 h 449"/>
                <a:gd name="T26" fmla="*/ 0 w 225"/>
                <a:gd name="T27" fmla="*/ 0 h 449"/>
                <a:gd name="T28" fmla="*/ 0 w 225"/>
                <a:gd name="T29" fmla="*/ 0 h 449"/>
                <a:gd name="T30" fmla="*/ 0 w 225"/>
                <a:gd name="T31" fmla="*/ 0 h 449"/>
                <a:gd name="T32" fmla="*/ 0 w 225"/>
                <a:gd name="T33" fmla="*/ 0 h 449"/>
                <a:gd name="T34" fmla="*/ 0 w 225"/>
                <a:gd name="T35" fmla="*/ 0 h 449"/>
                <a:gd name="T36" fmla="*/ 0 w 225"/>
                <a:gd name="T37" fmla="*/ 0 h 449"/>
                <a:gd name="T38" fmla="*/ 0 w 225"/>
                <a:gd name="T39" fmla="*/ 0 h 449"/>
                <a:gd name="T40" fmla="*/ 0 w 225"/>
                <a:gd name="T41" fmla="*/ 0 h 449"/>
                <a:gd name="T42" fmla="*/ 0 w 225"/>
                <a:gd name="T43" fmla="*/ 0 h 449"/>
                <a:gd name="T44" fmla="*/ 0 w 225"/>
                <a:gd name="T45" fmla="*/ 0 h 449"/>
                <a:gd name="T46" fmla="*/ 0 w 225"/>
                <a:gd name="T47" fmla="*/ 0 h 449"/>
                <a:gd name="T48" fmla="*/ 0 w 225"/>
                <a:gd name="T49" fmla="*/ 0 h 449"/>
                <a:gd name="T50" fmla="*/ 0 w 225"/>
                <a:gd name="T51" fmla="*/ 0 h 449"/>
                <a:gd name="T52" fmla="*/ 0 w 225"/>
                <a:gd name="T53" fmla="*/ 0 h 449"/>
                <a:gd name="T54" fmla="*/ 0 w 225"/>
                <a:gd name="T55" fmla="*/ 0 h 449"/>
                <a:gd name="T56" fmla="*/ 0 w 225"/>
                <a:gd name="T57" fmla="*/ 0 h 449"/>
                <a:gd name="T58" fmla="*/ 0 w 225"/>
                <a:gd name="T59" fmla="*/ 0 h 449"/>
                <a:gd name="T60" fmla="*/ 0 w 225"/>
                <a:gd name="T61" fmla="*/ 0 h 449"/>
                <a:gd name="T62" fmla="*/ 0 w 225"/>
                <a:gd name="T63" fmla="*/ 0 h 449"/>
                <a:gd name="T64" fmla="*/ 0 w 225"/>
                <a:gd name="T65" fmla="*/ 0 h 449"/>
                <a:gd name="T66" fmla="*/ 0 w 225"/>
                <a:gd name="T67" fmla="*/ 0 h 4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5" h="449">
                  <a:moveTo>
                    <a:pt x="0" y="0"/>
                  </a:moveTo>
                  <a:lnTo>
                    <a:pt x="162" y="0"/>
                  </a:lnTo>
                  <a:lnTo>
                    <a:pt x="164" y="2"/>
                  </a:lnTo>
                  <a:lnTo>
                    <a:pt x="165" y="2"/>
                  </a:lnTo>
                  <a:lnTo>
                    <a:pt x="167" y="3"/>
                  </a:lnTo>
                  <a:lnTo>
                    <a:pt x="168" y="5"/>
                  </a:lnTo>
                  <a:lnTo>
                    <a:pt x="168" y="15"/>
                  </a:lnTo>
                  <a:lnTo>
                    <a:pt x="167" y="24"/>
                  </a:lnTo>
                  <a:lnTo>
                    <a:pt x="167" y="40"/>
                  </a:lnTo>
                  <a:lnTo>
                    <a:pt x="165" y="62"/>
                  </a:lnTo>
                  <a:lnTo>
                    <a:pt x="165" y="380"/>
                  </a:lnTo>
                  <a:lnTo>
                    <a:pt x="167" y="393"/>
                  </a:lnTo>
                  <a:lnTo>
                    <a:pt x="170" y="401"/>
                  </a:lnTo>
                  <a:lnTo>
                    <a:pt x="175" y="406"/>
                  </a:lnTo>
                  <a:lnTo>
                    <a:pt x="183" y="409"/>
                  </a:lnTo>
                  <a:lnTo>
                    <a:pt x="225" y="409"/>
                  </a:lnTo>
                  <a:lnTo>
                    <a:pt x="225" y="449"/>
                  </a:lnTo>
                  <a:lnTo>
                    <a:pt x="9" y="449"/>
                  </a:lnTo>
                  <a:lnTo>
                    <a:pt x="9" y="409"/>
                  </a:lnTo>
                  <a:lnTo>
                    <a:pt x="46" y="409"/>
                  </a:lnTo>
                  <a:lnTo>
                    <a:pt x="57" y="406"/>
                  </a:lnTo>
                  <a:lnTo>
                    <a:pt x="64" y="400"/>
                  </a:lnTo>
                  <a:lnTo>
                    <a:pt x="68" y="389"/>
                  </a:lnTo>
                  <a:lnTo>
                    <a:pt x="68" y="385"/>
                  </a:lnTo>
                  <a:lnTo>
                    <a:pt x="69" y="384"/>
                  </a:lnTo>
                  <a:lnTo>
                    <a:pt x="69" y="70"/>
                  </a:lnTo>
                  <a:lnTo>
                    <a:pt x="68" y="59"/>
                  </a:lnTo>
                  <a:lnTo>
                    <a:pt x="68" y="56"/>
                  </a:lnTo>
                  <a:lnTo>
                    <a:pt x="66" y="54"/>
                  </a:lnTo>
                  <a:lnTo>
                    <a:pt x="63" y="47"/>
                  </a:lnTo>
                  <a:lnTo>
                    <a:pt x="55"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6" name="Freeform 18"/>
            <p:cNvSpPr>
              <a:spLocks noEditPoints="1"/>
            </p:cNvSpPr>
            <p:nvPr userDrawn="1"/>
          </p:nvSpPr>
          <p:spPr bwMode="invGray">
            <a:xfrm>
              <a:off x="4636" y="2130"/>
              <a:ext cx="153" cy="218"/>
            </a:xfrm>
            <a:custGeom>
              <a:avLst/>
              <a:gdLst>
                <a:gd name="T0" fmla="*/ 0 w 489"/>
                <a:gd name="T1" fmla="*/ 0 h 699"/>
                <a:gd name="T2" fmla="*/ 0 w 489"/>
                <a:gd name="T3" fmla="*/ 0 h 699"/>
                <a:gd name="T4" fmla="*/ 0 w 489"/>
                <a:gd name="T5" fmla="*/ 0 h 699"/>
                <a:gd name="T6" fmla="*/ 0 w 489"/>
                <a:gd name="T7" fmla="*/ 0 h 699"/>
                <a:gd name="T8" fmla="*/ 0 w 489"/>
                <a:gd name="T9" fmla="*/ 0 h 699"/>
                <a:gd name="T10" fmla="*/ 0 w 489"/>
                <a:gd name="T11" fmla="*/ 0 h 699"/>
                <a:gd name="T12" fmla="*/ 0 w 489"/>
                <a:gd name="T13" fmla="*/ 0 h 699"/>
                <a:gd name="T14" fmla="*/ 0 w 489"/>
                <a:gd name="T15" fmla="*/ 0 h 699"/>
                <a:gd name="T16" fmla="*/ 0 w 489"/>
                <a:gd name="T17" fmla="*/ 0 h 699"/>
                <a:gd name="T18" fmla="*/ 0 w 489"/>
                <a:gd name="T19" fmla="*/ 0 h 699"/>
                <a:gd name="T20" fmla="*/ 0 w 489"/>
                <a:gd name="T21" fmla="*/ 0 h 699"/>
                <a:gd name="T22" fmla="*/ 0 w 489"/>
                <a:gd name="T23" fmla="*/ 0 h 699"/>
                <a:gd name="T24" fmla="*/ 0 w 489"/>
                <a:gd name="T25" fmla="*/ 0 h 699"/>
                <a:gd name="T26" fmla="*/ 0 w 489"/>
                <a:gd name="T27" fmla="*/ 0 h 699"/>
                <a:gd name="T28" fmla="*/ 0 w 489"/>
                <a:gd name="T29" fmla="*/ 0 h 699"/>
                <a:gd name="T30" fmla="*/ 0 w 489"/>
                <a:gd name="T31" fmla="*/ 0 h 699"/>
                <a:gd name="T32" fmla="*/ 0 w 489"/>
                <a:gd name="T33" fmla="*/ 0 h 699"/>
                <a:gd name="T34" fmla="*/ 0 w 489"/>
                <a:gd name="T35" fmla="*/ 0 h 699"/>
                <a:gd name="T36" fmla="*/ 0 w 489"/>
                <a:gd name="T37" fmla="*/ 0 h 699"/>
                <a:gd name="T38" fmla="*/ 0 w 489"/>
                <a:gd name="T39" fmla="*/ 0 h 699"/>
                <a:gd name="T40" fmla="*/ 0 w 489"/>
                <a:gd name="T41" fmla="*/ 0 h 699"/>
                <a:gd name="T42" fmla="*/ 0 w 489"/>
                <a:gd name="T43" fmla="*/ 0 h 699"/>
                <a:gd name="T44" fmla="*/ 0 w 489"/>
                <a:gd name="T45" fmla="*/ 0 h 699"/>
                <a:gd name="T46" fmla="*/ 0 w 489"/>
                <a:gd name="T47" fmla="*/ 0 h 699"/>
                <a:gd name="T48" fmla="*/ 0 w 489"/>
                <a:gd name="T49" fmla="*/ 0 h 699"/>
                <a:gd name="T50" fmla="*/ 0 w 489"/>
                <a:gd name="T51" fmla="*/ 0 h 699"/>
                <a:gd name="T52" fmla="*/ 0 w 489"/>
                <a:gd name="T53" fmla="*/ 0 h 699"/>
                <a:gd name="T54" fmla="*/ 0 w 489"/>
                <a:gd name="T55" fmla="*/ 0 h 699"/>
                <a:gd name="T56" fmla="*/ 0 w 489"/>
                <a:gd name="T57" fmla="*/ 0 h 699"/>
                <a:gd name="T58" fmla="*/ 0 w 489"/>
                <a:gd name="T59" fmla="*/ 0 h 699"/>
                <a:gd name="T60" fmla="*/ 0 w 489"/>
                <a:gd name="T61" fmla="*/ 0 h 699"/>
                <a:gd name="T62" fmla="*/ 0 w 489"/>
                <a:gd name="T63" fmla="*/ 0 h 699"/>
                <a:gd name="T64" fmla="*/ 0 w 489"/>
                <a:gd name="T65" fmla="*/ 0 h 699"/>
                <a:gd name="T66" fmla="*/ 0 w 489"/>
                <a:gd name="T67" fmla="*/ 0 h 699"/>
                <a:gd name="T68" fmla="*/ 0 w 489"/>
                <a:gd name="T69" fmla="*/ 0 h 699"/>
                <a:gd name="T70" fmla="*/ 0 w 489"/>
                <a:gd name="T71" fmla="*/ 0 h 699"/>
                <a:gd name="T72" fmla="*/ 0 w 489"/>
                <a:gd name="T73" fmla="*/ 0 h 699"/>
                <a:gd name="T74" fmla="*/ 0 w 489"/>
                <a:gd name="T75" fmla="*/ 0 h 699"/>
                <a:gd name="T76" fmla="*/ 0 w 489"/>
                <a:gd name="T77" fmla="*/ 0 h 699"/>
                <a:gd name="T78" fmla="*/ 0 w 489"/>
                <a:gd name="T79" fmla="*/ 0 h 699"/>
                <a:gd name="T80" fmla="*/ 0 w 489"/>
                <a:gd name="T81" fmla="*/ 0 h 699"/>
                <a:gd name="T82" fmla="*/ 0 w 489"/>
                <a:gd name="T83" fmla="*/ 0 h 699"/>
                <a:gd name="T84" fmla="*/ 0 w 489"/>
                <a:gd name="T85" fmla="*/ 0 h 699"/>
                <a:gd name="T86" fmla="*/ 0 w 489"/>
                <a:gd name="T87" fmla="*/ 0 h 699"/>
                <a:gd name="T88" fmla="*/ 0 w 489"/>
                <a:gd name="T89" fmla="*/ 0 h 699"/>
                <a:gd name="T90" fmla="*/ 0 w 489"/>
                <a:gd name="T91" fmla="*/ 0 h 699"/>
                <a:gd name="T92" fmla="*/ 0 w 489"/>
                <a:gd name="T93" fmla="*/ 0 h 6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89" h="699">
                  <a:moveTo>
                    <a:pt x="249" y="265"/>
                  </a:moveTo>
                  <a:lnTo>
                    <a:pt x="217" y="268"/>
                  </a:lnTo>
                  <a:lnTo>
                    <a:pt x="190" y="274"/>
                  </a:lnTo>
                  <a:lnTo>
                    <a:pt x="165" y="286"/>
                  </a:lnTo>
                  <a:lnTo>
                    <a:pt x="146" y="302"/>
                  </a:lnTo>
                  <a:lnTo>
                    <a:pt x="130" y="323"/>
                  </a:lnTo>
                  <a:lnTo>
                    <a:pt x="118" y="350"/>
                  </a:lnTo>
                  <a:lnTo>
                    <a:pt x="109" y="380"/>
                  </a:lnTo>
                  <a:lnTo>
                    <a:pt x="103" y="416"/>
                  </a:lnTo>
                  <a:lnTo>
                    <a:pt x="102" y="458"/>
                  </a:lnTo>
                  <a:lnTo>
                    <a:pt x="104" y="499"/>
                  </a:lnTo>
                  <a:lnTo>
                    <a:pt x="109" y="535"/>
                  </a:lnTo>
                  <a:lnTo>
                    <a:pt x="120" y="564"/>
                  </a:lnTo>
                  <a:lnTo>
                    <a:pt x="134" y="589"/>
                  </a:lnTo>
                  <a:lnTo>
                    <a:pt x="152" y="607"/>
                  </a:lnTo>
                  <a:lnTo>
                    <a:pt x="174" y="619"/>
                  </a:lnTo>
                  <a:lnTo>
                    <a:pt x="201" y="628"/>
                  </a:lnTo>
                  <a:lnTo>
                    <a:pt x="231" y="630"/>
                  </a:lnTo>
                  <a:lnTo>
                    <a:pt x="257" y="629"/>
                  </a:lnTo>
                  <a:lnTo>
                    <a:pt x="279" y="624"/>
                  </a:lnTo>
                  <a:lnTo>
                    <a:pt x="296" y="618"/>
                  </a:lnTo>
                  <a:lnTo>
                    <a:pt x="312" y="612"/>
                  </a:lnTo>
                  <a:lnTo>
                    <a:pt x="326" y="606"/>
                  </a:lnTo>
                  <a:lnTo>
                    <a:pt x="329" y="605"/>
                  </a:lnTo>
                  <a:lnTo>
                    <a:pt x="332" y="602"/>
                  </a:lnTo>
                  <a:lnTo>
                    <a:pt x="332" y="297"/>
                  </a:lnTo>
                  <a:lnTo>
                    <a:pt x="315" y="282"/>
                  </a:lnTo>
                  <a:lnTo>
                    <a:pt x="294" y="273"/>
                  </a:lnTo>
                  <a:lnTo>
                    <a:pt x="272" y="268"/>
                  </a:lnTo>
                  <a:lnTo>
                    <a:pt x="249" y="265"/>
                  </a:lnTo>
                  <a:close/>
                  <a:moveTo>
                    <a:pt x="261" y="0"/>
                  </a:moveTo>
                  <a:lnTo>
                    <a:pt x="425" y="0"/>
                  </a:lnTo>
                  <a:lnTo>
                    <a:pt x="427" y="2"/>
                  </a:lnTo>
                  <a:lnTo>
                    <a:pt x="432" y="7"/>
                  </a:lnTo>
                  <a:lnTo>
                    <a:pt x="432" y="13"/>
                  </a:lnTo>
                  <a:lnTo>
                    <a:pt x="431" y="14"/>
                  </a:lnTo>
                  <a:lnTo>
                    <a:pt x="431" y="18"/>
                  </a:lnTo>
                  <a:lnTo>
                    <a:pt x="430" y="30"/>
                  </a:lnTo>
                  <a:lnTo>
                    <a:pt x="430" y="51"/>
                  </a:lnTo>
                  <a:lnTo>
                    <a:pt x="429" y="79"/>
                  </a:lnTo>
                  <a:lnTo>
                    <a:pt x="429" y="589"/>
                  </a:lnTo>
                  <a:lnTo>
                    <a:pt x="430" y="608"/>
                  </a:lnTo>
                  <a:lnTo>
                    <a:pt x="431" y="623"/>
                  </a:lnTo>
                  <a:lnTo>
                    <a:pt x="435" y="632"/>
                  </a:lnTo>
                  <a:lnTo>
                    <a:pt x="440" y="637"/>
                  </a:lnTo>
                  <a:lnTo>
                    <a:pt x="446" y="639"/>
                  </a:lnTo>
                  <a:lnTo>
                    <a:pt x="464" y="639"/>
                  </a:lnTo>
                  <a:lnTo>
                    <a:pt x="474" y="640"/>
                  </a:lnTo>
                  <a:lnTo>
                    <a:pt x="489" y="640"/>
                  </a:lnTo>
                  <a:lnTo>
                    <a:pt x="489" y="687"/>
                  </a:lnTo>
                  <a:lnTo>
                    <a:pt x="340" y="687"/>
                  </a:lnTo>
                  <a:lnTo>
                    <a:pt x="337" y="678"/>
                  </a:lnTo>
                  <a:lnTo>
                    <a:pt x="337" y="648"/>
                  </a:lnTo>
                  <a:lnTo>
                    <a:pt x="313" y="662"/>
                  </a:lnTo>
                  <a:lnTo>
                    <a:pt x="285" y="677"/>
                  </a:lnTo>
                  <a:lnTo>
                    <a:pt x="253" y="688"/>
                  </a:lnTo>
                  <a:lnTo>
                    <a:pt x="219" y="697"/>
                  </a:lnTo>
                  <a:lnTo>
                    <a:pt x="182" y="699"/>
                  </a:lnTo>
                  <a:lnTo>
                    <a:pt x="162" y="698"/>
                  </a:lnTo>
                  <a:lnTo>
                    <a:pt x="140" y="694"/>
                  </a:lnTo>
                  <a:lnTo>
                    <a:pt x="119" y="687"/>
                  </a:lnTo>
                  <a:lnTo>
                    <a:pt x="98" y="676"/>
                  </a:lnTo>
                  <a:lnTo>
                    <a:pt x="78" y="662"/>
                  </a:lnTo>
                  <a:lnTo>
                    <a:pt x="60" y="646"/>
                  </a:lnTo>
                  <a:lnTo>
                    <a:pt x="43" y="625"/>
                  </a:lnTo>
                  <a:lnTo>
                    <a:pt x="28" y="601"/>
                  </a:lnTo>
                  <a:lnTo>
                    <a:pt x="17" y="573"/>
                  </a:lnTo>
                  <a:lnTo>
                    <a:pt x="7" y="540"/>
                  </a:lnTo>
                  <a:lnTo>
                    <a:pt x="3" y="503"/>
                  </a:lnTo>
                  <a:lnTo>
                    <a:pt x="0" y="461"/>
                  </a:lnTo>
                  <a:lnTo>
                    <a:pt x="3" y="422"/>
                  </a:lnTo>
                  <a:lnTo>
                    <a:pt x="9" y="385"/>
                  </a:lnTo>
                  <a:lnTo>
                    <a:pt x="20" y="353"/>
                  </a:lnTo>
                  <a:lnTo>
                    <a:pt x="33" y="325"/>
                  </a:lnTo>
                  <a:lnTo>
                    <a:pt x="50" y="301"/>
                  </a:lnTo>
                  <a:lnTo>
                    <a:pt x="70" y="280"/>
                  </a:lnTo>
                  <a:lnTo>
                    <a:pt x="92" y="262"/>
                  </a:lnTo>
                  <a:lnTo>
                    <a:pt x="116" y="247"/>
                  </a:lnTo>
                  <a:lnTo>
                    <a:pt x="142" y="235"/>
                  </a:lnTo>
                  <a:lnTo>
                    <a:pt x="170" y="226"/>
                  </a:lnTo>
                  <a:lnTo>
                    <a:pt x="197" y="220"/>
                  </a:lnTo>
                  <a:lnTo>
                    <a:pt x="227" y="216"/>
                  </a:lnTo>
                  <a:lnTo>
                    <a:pt x="255" y="215"/>
                  </a:lnTo>
                  <a:lnTo>
                    <a:pt x="282" y="216"/>
                  </a:lnTo>
                  <a:lnTo>
                    <a:pt x="304" y="217"/>
                  </a:lnTo>
                  <a:lnTo>
                    <a:pt x="334" y="224"/>
                  </a:lnTo>
                  <a:lnTo>
                    <a:pt x="334" y="80"/>
                  </a:lnTo>
                  <a:lnTo>
                    <a:pt x="332" y="67"/>
                  </a:lnTo>
                  <a:lnTo>
                    <a:pt x="329" y="57"/>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7" name="Freeform 19"/>
            <p:cNvSpPr>
              <a:spLocks noEditPoints="1"/>
            </p:cNvSpPr>
            <p:nvPr userDrawn="1"/>
          </p:nvSpPr>
          <p:spPr bwMode="invGray">
            <a:xfrm>
              <a:off x="5395" y="2130"/>
              <a:ext cx="152" cy="218"/>
            </a:xfrm>
            <a:custGeom>
              <a:avLst/>
              <a:gdLst>
                <a:gd name="T0" fmla="*/ 0 w 488"/>
                <a:gd name="T1" fmla="*/ 0 h 699"/>
                <a:gd name="T2" fmla="*/ 0 w 488"/>
                <a:gd name="T3" fmla="*/ 0 h 699"/>
                <a:gd name="T4" fmla="*/ 0 w 488"/>
                <a:gd name="T5" fmla="*/ 0 h 699"/>
                <a:gd name="T6" fmla="*/ 0 w 488"/>
                <a:gd name="T7" fmla="*/ 0 h 699"/>
                <a:gd name="T8" fmla="*/ 0 w 488"/>
                <a:gd name="T9" fmla="*/ 0 h 699"/>
                <a:gd name="T10" fmla="*/ 0 w 488"/>
                <a:gd name="T11" fmla="*/ 0 h 699"/>
                <a:gd name="T12" fmla="*/ 0 w 488"/>
                <a:gd name="T13" fmla="*/ 0 h 699"/>
                <a:gd name="T14" fmla="*/ 0 w 488"/>
                <a:gd name="T15" fmla="*/ 0 h 699"/>
                <a:gd name="T16" fmla="*/ 0 w 488"/>
                <a:gd name="T17" fmla="*/ 0 h 699"/>
                <a:gd name="T18" fmla="*/ 0 w 488"/>
                <a:gd name="T19" fmla="*/ 0 h 699"/>
                <a:gd name="T20" fmla="*/ 0 w 488"/>
                <a:gd name="T21" fmla="*/ 0 h 699"/>
                <a:gd name="T22" fmla="*/ 0 w 488"/>
                <a:gd name="T23" fmla="*/ 0 h 699"/>
                <a:gd name="T24" fmla="*/ 0 w 488"/>
                <a:gd name="T25" fmla="*/ 0 h 699"/>
                <a:gd name="T26" fmla="*/ 0 w 488"/>
                <a:gd name="T27" fmla="*/ 0 h 699"/>
                <a:gd name="T28" fmla="*/ 0 w 488"/>
                <a:gd name="T29" fmla="*/ 0 h 699"/>
                <a:gd name="T30" fmla="*/ 0 w 488"/>
                <a:gd name="T31" fmla="*/ 0 h 699"/>
                <a:gd name="T32" fmla="*/ 0 w 488"/>
                <a:gd name="T33" fmla="*/ 0 h 699"/>
                <a:gd name="T34" fmla="*/ 0 w 488"/>
                <a:gd name="T35" fmla="*/ 0 h 699"/>
                <a:gd name="T36" fmla="*/ 0 w 488"/>
                <a:gd name="T37" fmla="*/ 0 h 699"/>
                <a:gd name="T38" fmla="*/ 0 w 488"/>
                <a:gd name="T39" fmla="*/ 0 h 699"/>
                <a:gd name="T40" fmla="*/ 0 w 488"/>
                <a:gd name="T41" fmla="*/ 0 h 699"/>
                <a:gd name="T42" fmla="*/ 0 w 488"/>
                <a:gd name="T43" fmla="*/ 0 h 699"/>
                <a:gd name="T44" fmla="*/ 0 w 488"/>
                <a:gd name="T45" fmla="*/ 0 h 699"/>
                <a:gd name="T46" fmla="*/ 0 w 488"/>
                <a:gd name="T47" fmla="*/ 0 h 699"/>
                <a:gd name="T48" fmla="*/ 0 w 488"/>
                <a:gd name="T49" fmla="*/ 0 h 699"/>
                <a:gd name="T50" fmla="*/ 0 w 488"/>
                <a:gd name="T51" fmla="*/ 0 h 699"/>
                <a:gd name="T52" fmla="*/ 0 w 488"/>
                <a:gd name="T53" fmla="*/ 0 h 699"/>
                <a:gd name="T54" fmla="*/ 0 w 488"/>
                <a:gd name="T55" fmla="*/ 0 h 699"/>
                <a:gd name="T56" fmla="*/ 0 w 488"/>
                <a:gd name="T57" fmla="*/ 0 h 699"/>
                <a:gd name="T58" fmla="*/ 0 w 488"/>
                <a:gd name="T59" fmla="*/ 0 h 699"/>
                <a:gd name="T60" fmla="*/ 0 w 488"/>
                <a:gd name="T61" fmla="*/ 0 h 699"/>
                <a:gd name="T62" fmla="*/ 0 w 488"/>
                <a:gd name="T63" fmla="*/ 0 h 699"/>
                <a:gd name="T64" fmla="*/ 0 w 488"/>
                <a:gd name="T65" fmla="*/ 0 h 699"/>
                <a:gd name="T66" fmla="*/ 0 w 488"/>
                <a:gd name="T67" fmla="*/ 0 h 699"/>
                <a:gd name="T68" fmla="*/ 0 w 488"/>
                <a:gd name="T69" fmla="*/ 0 h 699"/>
                <a:gd name="T70" fmla="*/ 0 w 488"/>
                <a:gd name="T71" fmla="*/ 0 h 699"/>
                <a:gd name="T72" fmla="*/ 0 w 488"/>
                <a:gd name="T73" fmla="*/ 0 h 699"/>
                <a:gd name="T74" fmla="*/ 0 w 488"/>
                <a:gd name="T75" fmla="*/ 0 h 699"/>
                <a:gd name="T76" fmla="*/ 0 w 488"/>
                <a:gd name="T77" fmla="*/ 0 h 699"/>
                <a:gd name="T78" fmla="*/ 0 w 488"/>
                <a:gd name="T79" fmla="*/ 0 h 699"/>
                <a:gd name="T80" fmla="*/ 0 w 488"/>
                <a:gd name="T81" fmla="*/ 0 h 699"/>
                <a:gd name="T82" fmla="*/ 0 w 488"/>
                <a:gd name="T83" fmla="*/ 0 h 699"/>
                <a:gd name="T84" fmla="*/ 0 w 488"/>
                <a:gd name="T85" fmla="*/ 0 h 699"/>
                <a:gd name="T86" fmla="*/ 0 w 488"/>
                <a:gd name="T87" fmla="*/ 0 h 699"/>
                <a:gd name="T88" fmla="*/ 0 w 488"/>
                <a:gd name="T89" fmla="*/ 0 h 699"/>
                <a:gd name="T90" fmla="*/ 0 w 488"/>
                <a:gd name="T91" fmla="*/ 0 h 699"/>
                <a:gd name="T92" fmla="*/ 0 w 488"/>
                <a:gd name="T93" fmla="*/ 0 h 699"/>
                <a:gd name="T94" fmla="*/ 0 w 488"/>
                <a:gd name="T95" fmla="*/ 0 h 69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488" h="699">
                  <a:moveTo>
                    <a:pt x="248" y="265"/>
                  </a:moveTo>
                  <a:lnTo>
                    <a:pt x="217" y="268"/>
                  </a:lnTo>
                  <a:lnTo>
                    <a:pt x="190" y="274"/>
                  </a:lnTo>
                  <a:lnTo>
                    <a:pt x="165" y="286"/>
                  </a:lnTo>
                  <a:lnTo>
                    <a:pt x="146" y="302"/>
                  </a:lnTo>
                  <a:lnTo>
                    <a:pt x="130" y="323"/>
                  </a:lnTo>
                  <a:lnTo>
                    <a:pt x="117" y="350"/>
                  </a:lnTo>
                  <a:lnTo>
                    <a:pt x="109" y="380"/>
                  </a:lnTo>
                  <a:lnTo>
                    <a:pt x="103" y="416"/>
                  </a:lnTo>
                  <a:lnTo>
                    <a:pt x="101" y="458"/>
                  </a:lnTo>
                  <a:lnTo>
                    <a:pt x="104" y="499"/>
                  </a:lnTo>
                  <a:lnTo>
                    <a:pt x="109" y="535"/>
                  </a:lnTo>
                  <a:lnTo>
                    <a:pt x="119" y="564"/>
                  </a:lnTo>
                  <a:lnTo>
                    <a:pt x="133" y="589"/>
                  </a:lnTo>
                  <a:lnTo>
                    <a:pt x="150" y="607"/>
                  </a:lnTo>
                  <a:lnTo>
                    <a:pt x="174" y="619"/>
                  </a:lnTo>
                  <a:lnTo>
                    <a:pt x="199" y="628"/>
                  </a:lnTo>
                  <a:lnTo>
                    <a:pt x="231" y="630"/>
                  </a:lnTo>
                  <a:lnTo>
                    <a:pt x="257" y="629"/>
                  </a:lnTo>
                  <a:lnTo>
                    <a:pt x="279" y="624"/>
                  </a:lnTo>
                  <a:lnTo>
                    <a:pt x="296" y="618"/>
                  </a:lnTo>
                  <a:lnTo>
                    <a:pt x="312" y="612"/>
                  </a:lnTo>
                  <a:lnTo>
                    <a:pt x="326" y="606"/>
                  </a:lnTo>
                  <a:lnTo>
                    <a:pt x="329" y="605"/>
                  </a:lnTo>
                  <a:lnTo>
                    <a:pt x="332" y="602"/>
                  </a:lnTo>
                  <a:lnTo>
                    <a:pt x="332" y="297"/>
                  </a:lnTo>
                  <a:lnTo>
                    <a:pt x="313" y="282"/>
                  </a:lnTo>
                  <a:lnTo>
                    <a:pt x="294" y="273"/>
                  </a:lnTo>
                  <a:lnTo>
                    <a:pt x="272" y="268"/>
                  </a:lnTo>
                  <a:lnTo>
                    <a:pt x="248" y="265"/>
                  </a:lnTo>
                  <a:close/>
                  <a:moveTo>
                    <a:pt x="261" y="0"/>
                  </a:moveTo>
                  <a:lnTo>
                    <a:pt x="425" y="0"/>
                  </a:lnTo>
                  <a:lnTo>
                    <a:pt x="427" y="2"/>
                  </a:lnTo>
                  <a:lnTo>
                    <a:pt x="430" y="4"/>
                  </a:lnTo>
                  <a:lnTo>
                    <a:pt x="431" y="7"/>
                  </a:lnTo>
                  <a:lnTo>
                    <a:pt x="432" y="10"/>
                  </a:lnTo>
                  <a:lnTo>
                    <a:pt x="432" y="13"/>
                  </a:lnTo>
                  <a:lnTo>
                    <a:pt x="431" y="14"/>
                  </a:lnTo>
                  <a:lnTo>
                    <a:pt x="431" y="18"/>
                  </a:lnTo>
                  <a:lnTo>
                    <a:pt x="430" y="30"/>
                  </a:lnTo>
                  <a:lnTo>
                    <a:pt x="430" y="51"/>
                  </a:lnTo>
                  <a:lnTo>
                    <a:pt x="428" y="79"/>
                  </a:lnTo>
                  <a:lnTo>
                    <a:pt x="428" y="589"/>
                  </a:lnTo>
                  <a:lnTo>
                    <a:pt x="430" y="608"/>
                  </a:lnTo>
                  <a:lnTo>
                    <a:pt x="431" y="623"/>
                  </a:lnTo>
                  <a:lnTo>
                    <a:pt x="434" y="632"/>
                  </a:lnTo>
                  <a:lnTo>
                    <a:pt x="439" y="637"/>
                  </a:lnTo>
                  <a:lnTo>
                    <a:pt x="445" y="639"/>
                  </a:lnTo>
                  <a:lnTo>
                    <a:pt x="464" y="639"/>
                  </a:lnTo>
                  <a:lnTo>
                    <a:pt x="474" y="640"/>
                  </a:lnTo>
                  <a:lnTo>
                    <a:pt x="488" y="640"/>
                  </a:lnTo>
                  <a:lnTo>
                    <a:pt x="488" y="687"/>
                  </a:lnTo>
                  <a:lnTo>
                    <a:pt x="340" y="687"/>
                  </a:lnTo>
                  <a:lnTo>
                    <a:pt x="337" y="678"/>
                  </a:lnTo>
                  <a:lnTo>
                    <a:pt x="337" y="648"/>
                  </a:lnTo>
                  <a:lnTo>
                    <a:pt x="313" y="662"/>
                  </a:lnTo>
                  <a:lnTo>
                    <a:pt x="285" y="677"/>
                  </a:lnTo>
                  <a:lnTo>
                    <a:pt x="253" y="688"/>
                  </a:lnTo>
                  <a:lnTo>
                    <a:pt x="219" y="697"/>
                  </a:lnTo>
                  <a:lnTo>
                    <a:pt x="182" y="699"/>
                  </a:lnTo>
                  <a:lnTo>
                    <a:pt x="161" y="698"/>
                  </a:lnTo>
                  <a:lnTo>
                    <a:pt x="139" y="694"/>
                  </a:lnTo>
                  <a:lnTo>
                    <a:pt x="119" y="687"/>
                  </a:lnTo>
                  <a:lnTo>
                    <a:pt x="98" y="676"/>
                  </a:lnTo>
                  <a:lnTo>
                    <a:pt x="78" y="662"/>
                  </a:lnTo>
                  <a:lnTo>
                    <a:pt x="60" y="646"/>
                  </a:lnTo>
                  <a:lnTo>
                    <a:pt x="43" y="625"/>
                  </a:lnTo>
                  <a:lnTo>
                    <a:pt x="28" y="601"/>
                  </a:lnTo>
                  <a:lnTo>
                    <a:pt x="17" y="573"/>
                  </a:lnTo>
                  <a:lnTo>
                    <a:pt x="7" y="540"/>
                  </a:lnTo>
                  <a:lnTo>
                    <a:pt x="2" y="503"/>
                  </a:lnTo>
                  <a:lnTo>
                    <a:pt x="0" y="461"/>
                  </a:lnTo>
                  <a:lnTo>
                    <a:pt x="2" y="422"/>
                  </a:lnTo>
                  <a:lnTo>
                    <a:pt x="8" y="385"/>
                  </a:lnTo>
                  <a:lnTo>
                    <a:pt x="19" y="353"/>
                  </a:lnTo>
                  <a:lnTo>
                    <a:pt x="33" y="325"/>
                  </a:lnTo>
                  <a:lnTo>
                    <a:pt x="50" y="301"/>
                  </a:lnTo>
                  <a:lnTo>
                    <a:pt x="70" y="280"/>
                  </a:lnTo>
                  <a:lnTo>
                    <a:pt x="92" y="262"/>
                  </a:lnTo>
                  <a:lnTo>
                    <a:pt x="116" y="247"/>
                  </a:lnTo>
                  <a:lnTo>
                    <a:pt x="142" y="235"/>
                  </a:lnTo>
                  <a:lnTo>
                    <a:pt x="170" y="226"/>
                  </a:lnTo>
                  <a:lnTo>
                    <a:pt x="197" y="220"/>
                  </a:lnTo>
                  <a:lnTo>
                    <a:pt x="226" y="216"/>
                  </a:lnTo>
                  <a:lnTo>
                    <a:pt x="254" y="215"/>
                  </a:lnTo>
                  <a:lnTo>
                    <a:pt x="281" y="216"/>
                  </a:lnTo>
                  <a:lnTo>
                    <a:pt x="303" y="217"/>
                  </a:lnTo>
                  <a:lnTo>
                    <a:pt x="334" y="224"/>
                  </a:lnTo>
                  <a:lnTo>
                    <a:pt x="334" y="80"/>
                  </a:lnTo>
                  <a:lnTo>
                    <a:pt x="332" y="67"/>
                  </a:lnTo>
                  <a:lnTo>
                    <a:pt x="328" y="57"/>
                  </a:lnTo>
                  <a:lnTo>
                    <a:pt x="328" y="56"/>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8" name="Freeform 20"/>
            <p:cNvSpPr>
              <a:spLocks noEditPoints="1"/>
            </p:cNvSpPr>
            <p:nvPr userDrawn="1"/>
          </p:nvSpPr>
          <p:spPr bwMode="invGray">
            <a:xfrm>
              <a:off x="4825"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sp>
          <p:nvSpPr>
            <p:cNvPr id="29" name="Freeform 21"/>
            <p:cNvSpPr>
              <a:spLocks noEditPoints="1"/>
            </p:cNvSpPr>
            <p:nvPr userDrawn="1"/>
          </p:nvSpPr>
          <p:spPr bwMode="invGray">
            <a:xfrm>
              <a:off x="4063"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grpSp>
    </p:spTree>
    <p:extLst>
      <p:ext uri="{BB962C8B-B14F-4D97-AF65-F5344CB8AC3E}">
        <p14:creationId xmlns:p14="http://schemas.microsoft.com/office/powerpoint/2010/main" val="9735461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Slat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3028009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Bright">
    <p:bg>
      <p:bgPr>
        <a:solidFill>
          <a:srgbClr val="1D74C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4681373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ote Powder">
    <p:bg>
      <p:bgPr>
        <a:solidFill>
          <a:srgbClr val="4E629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11933950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ote Grey">
    <p:bg>
      <p:bgPr>
        <a:solidFill>
          <a:srgbClr val="4A7C9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10995120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Stone">
    <p:bg>
      <p:bgPr>
        <a:solidFill>
          <a:srgbClr val="A5B1AB"/>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QuoteText1"/>
          <p:cNvSpPr>
            <a:spLocks noGrp="1"/>
          </p:cNvSpPr>
          <p:nvPr>
            <p:ph type="body" sz="quarter" idx="13"/>
          </p:nvPr>
        </p:nvSpPr>
        <p:spPr>
          <a:xfrm>
            <a:off x="468000" y="1548000"/>
            <a:ext cx="8208000" cy="2628292"/>
          </a:xfrm>
        </p:spPr>
        <p:txBody>
          <a:bodyPr>
            <a:noAutofit/>
          </a:bodyPr>
          <a:lstStyle>
            <a:lvl1pPr marL="0" indent="0">
              <a:lnSpc>
                <a:spcPct val="100000"/>
              </a:lnSpc>
              <a:spcAft>
                <a:spcPts val="1800"/>
              </a:spcAft>
              <a:buFontTx/>
              <a:buNone/>
              <a:defRPr sz="2800" b="0" i="1">
                <a:solidFill>
                  <a:srgbClr val="FFFFFF"/>
                </a:solidFill>
              </a:defRPr>
            </a:lvl1pPr>
            <a:lvl2pPr marL="0" indent="0">
              <a:lnSpc>
                <a:spcPct val="100000"/>
              </a:lnSpc>
              <a:spcAft>
                <a:spcPts val="600"/>
              </a:spcAft>
              <a:buFontTx/>
              <a:buNone/>
              <a:defRPr sz="2000" i="0">
                <a:solidFill>
                  <a:srgbClr val="FFFFFF"/>
                </a:solidFill>
              </a:defRPr>
            </a:lvl2pPr>
            <a:lvl3pPr marL="0" indent="0" algn="l">
              <a:lnSpc>
                <a:spcPct val="80000"/>
              </a:lnSpc>
              <a:spcAft>
                <a:spcPts val="600"/>
              </a:spcAft>
              <a:buFontTx/>
              <a:buNone/>
              <a:defRPr sz="2000" b="1" i="0">
                <a:solidFill>
                  <a:srgbClr val="FFFFFF"/>
                </a:solidFill>
              </a:defRPr>
            </a:lvl3pPr>
            <a:lvl4pPr marL="0" indent="0" algn="l">
              <a:lnSpc>
                <a:spcPct val="80000"/>
              </a:lnSpc>
              <a:spcAft>
                <a:spcPts val="600"/>
              </a:spcAft>
              <a:buFontTx/>
              <a:buNone/>
              <a:defRPr sz="2000" i="1">
                <a:solidFill>
                  <a:srgbClr val="FFFFFF"/>
                </a:solidFill>
              </a:defRPr>
            </a:lvl4pPr>
            <a:lvl5pPr marL="1828800" indent="0">
              <a:buFontTx/>
              <a:buNone/>
              <a:defRPr sz="2000" i="1">
                <a:solidFill>
                  <a:schemeClr val="bg2"/>
                </a:solidFill>
              </a:defRPr>
            </a:lvl5pPr>
          </a:lstStyle>
          <a:p>
            <a:pPr lvl="0"/>
            <a:r>
              <a:rPr lang="en-US" dirty="0"/>
              <a:t>Click to edit Master text styles</a:t>
            </a:r>
          </a:p>
          <a:p>
            <a:pPr lvl="1"/>
            <a:r>
              <a:rPr lang="en-US" dirty="0" err="1"/>
              <a:t>Skdfjsdkfs</a:t>
            </a:r>
            <a:endParaRPr lang="en-US" dirty="0"/>
          </a:p>
          <a:p>
            <a:pPr lvl="2"/>
            <a:r>
              <a:rPr lang="en-US" dirty="0" err="1"/>
              <a:t>Sdf</a:t>
            </a:r>
            <a:r>
              <a:rPr lang="en-US" dirty="0"/>
              <a:t> </a:t>
            </a:r>
            <a:r>
              <a:rPr lang="en-US" dirty="0" err="1"/>
              <a:t>sdaf</a:t>
            </a:r>
            <a:endParaRPr lang="en-US" dirty="0"/>
          </a:p>
          <a:p>
            <a:pPr lvl="3"/>
            <a:r>
              <a:rPr lang="en-US" dirty="0" err="1"/>
              <a:t>sdf</a:t>
            </a:r>
            <a:r>
              <a:rPr lang="en-US" dirty="0"/>
              <a:t> </a:t>
            </a:r>
            <a:r>
              <a:rPr lang="en-US" dirty="0" err="1"/>
              <a:t>sdfsdfsdf</a:t>
            </a:r>
            <a:endParaRPr lang="en-US"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Tree>
    <p:extLst>
      <p:ext uri="{BB962C8B-B14F-4D97-AF65-F5344CB8AC3E}">
        <p14:creationId xmlns:p14="http://schemas.microsoft.com/office/powerpoint/2010/main" val="15634066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Blue">
    <p:bg>
      <p:bgPr>
        <a:solidFill>
          <a:schemeClr val="accent2"/>
        </a:solidFill>
        <a:effectLst/>
      </p:bgPr>
    </p:bg>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
        <p:nvSpPr>
          <p:cNvPr id="5" name="Title 4"/>
          <p:cNvSpPr>
            <a:spLocks noGrp="1"/>
          </p:cNvSpPr>
          <p:nvPr>
            <p:ph type="title"/>
          </p:nvPr>
        </p:nvSpPr>
        <p:spPr/>
        <p:txBody>
          <a:bodyPr>
            <a:normAutofit/>
          </a:bodyPr>
          <a:lstStyle>
            <a:lvl1pPr>
              <a:defRPr sz="3400"/>
            </a:lvl1pPr>
          </a:lstStyle>
          <a:p>
            <a:r>
              <a:rPr lang="en-US"/>
              <a:t>Click to edit Master title style</a:t>
            </a:r>
            <a:endParaRPr lang="en-GB"/>
          </a:p>
        </p:txBody>
      </p:sp>
      <p:sp>
        <p:nvSpPr>
          <p:cNvPr id="9"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174784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Slat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
        <p:nvSpPr>
          <p:cNvPr id="8"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88497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Bright">
    <p:bg>
      <p:bgPr>
        <a:solidFill>
          <a:srgbClr val="1D74C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FF"/>
                </a:solidFill>
              </a:defRPr>
            </a:lvl1pPr>
          </a:lstStyle>
          <a:p>
            <a:r>
              <a:rPr lang="en-US" dirty="0"/>
              <a:t>Click to edit Master title style</a:t>
            </a:r>
            <a:endParaRPr lang="en-GB"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dirty="0"/>
              <a:t>Slide </a:t>
            </a:r>
            <a:fld id="{A19B293C-E639-4FE8-A9AB-7081CA125F61}" type="slidenum">
              <a:rPr lang="en-GB" smtClean="0"/>
              <a:pPr/>
              <a:t>‹#›</a:t>
            </a:fld>
            <a:endParaRPr lang="en-GB" dirty="0"/>
          </a:p>
        </p:txBody>
      </p:sp>
      <p:sp>
        <p:nvSpPr>
          <p:cNvPr id="8"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96861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Powder">
    <p:bg>
      <p:bgPr>
        <a:solidFill>
          <a:srgbClr val="4E629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FF"/>
                </a:solidFill>
              </a:defRPr>
            </a:lvl1pPr>
          </a:lstStyle>
          <a:p>
            <a:r>
              <a:rPr lang="en-US" dirty="0"/>
              <a:t>Click to edit Master title style</a:t>
            </a:r>
            <a:endParaRPr lang="en-GB"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
        <p:nvSpPr>
          <p:cNvPr id="8"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2281632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Grey">
    <p:bg>
      <p:bgPr>
        <a:solidFill>
          <a:srgbClr val="4A7C9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FF"/>
                </a:solidFill>
              </a:defRPr>
            </a:lvl1pPr>
          </a:lstStyle>
          <a:p>
            <a:r>
              <a:rPr lang="en-US"/>
              <a:t>Click to edit Master title style</a:t>
            </a:r>
            <a:endParaRPr lang="en-GB"/>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
        <p:nvSpPr>
          <p:cNvPr id="8"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0290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Bird&amp;BirdATMD">
    <p:spTree>
      <p:nvGrpSpPr>
        <p:cNvPr id="1" name=""/>
        <p:cNvGrpSpPr/>
        <p:nvPr/>
      </p:nvGrpSpPr>
      <p:grpSpPr>
        <a:xfrm>
          <a:off x="0" y="0"/>
          <a:ext cx="0" cy="0"/>
          <a:chOff x="0" y="0"/>
          <a:chExt cx="0" cy="0"/>
        </a:xfrm>
      </p:grpSpPr>
      <p:sp>
        <p:nvSpPr>
          <p:cNvPr id="2" name="Title 1"/>
          <p:cNvSpPr>
            <a:spLocks noGrp="1"/>
          </p:cNvSpPr>
          <p:nvPr>
            <p:ph type="ctrTitle"/>
          </p:nvPr>
        </p:nvSpPr>
        <p:spPr>
          <a:xfrm>
            <a:off x="467999" y="1566000"/>
            <a:ext cx="8208000" cy="1102519"/>
          </a:xfrm>
        </p:spPr>
        <p:txBody>
          <a:bodyPr lIns="0" tIns="0" rIns="0" bIns="0" anchor="t" anchorCtr="0">
            <a:noAutofit/>
          </a:bodyPr>
          <a:lstStyle>
            <a:lvl1pPr marL="0" indent="0" algn="l">
              <a:lnSpc>
                <a:spcPts val="3400"/>
              </a:lnSpc>
              <a:defRPr sz="360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lIns="0" tIns="0" rIns="0" bIns="0">
            <a:noAutofit/>
          </a:bodyPr>
          <a:lstStyle>
            <a:lvl1pPr marL="0" indent="0" algn="l">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34" name="Bird&amp;BirdATMD"/>
          <p:cNvGrpSpPr>
            <a:grpSpLocks noChangeAspect="1"/>
          </p:cNvGrpSpPr>
          <p:nvPr userDrawn="1"/>
        </p:nvGrpSpPr>
        <p:grpSpPr>
          <a:xfrm>
            <a:off x="449256" y="953666"/>
            <a:ext cx="3254107" cy="352800"/>
            <a:chOff x="0" y="0"/>
            <a:chExt cx="3615358" cy="393065"/>
          </a:xfrm>
        </p:grpSpPr>
        <p:grpSp>
          <p:nvGrpSpPr>
            <p:cNvPr id="35" name="Group 34"/>
            <p:cNvGrpSpPr/>
            <p:nvPr/>
          </p:nvGrpSpPr>
          <p:grpSpPr>
            <a:xfrm>
              <a:off x="2326943" y="27296"/>
              <a:ext cx="1288415" cy="361315"/>
              <a:chOff x="0" y="0"/>
              <a:chExt cx="1289034" cy="361003"/>
            </a:xfrm>
          </p:grpSpPr>
          <p:sp>
            <p:nvSpPr>
              <p:cNvPr id="48" name="Freeform 47"/>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49" name="Freeform 48"/>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0" name="Freeform 49"/>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1" name="Freeform 50"/>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grpSp>
        <p:grpSp>
          <p:nvGrpSpPr>
            <p:cNvPr id="36" name="Bird&amp;BirdLogo1"/>
            <p:cNvGrpSpPr>
              <a:grpSpLocks noChangeAspect="1"/>
            </p:cNvGrpSpPr>
            <p:nvPr/>
          </p:nvGrpSpPr>
          <p:grpSpPr>
            <a:xfrm>
              <a:off x="0" y="0"/>
              <a:ext cx="2229479" cy="393065"/>
              <a:chOff x="0" y="0"/>
              <a:chExt cx="6257290" cy="1103630"/>
            </a:xfrm>
          </p:grpSpPr>
          <p:sp>
            <p:nvSpPr>
              <p:cNvPr id="37" name="Freeform 36"/>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37"/>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38"/>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39"/>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40"/>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41"/>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3" name="Freeform 42"/>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4" name="Freeform 43"/>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5" name="Freeform 44"/>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6" name="Freeform 45"/>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7" name="Freeform 46"/>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9688114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vider Stone">
    <p:bg>
      <p:bgPr>
        <a:solidFill>
          <a:srgbClr val="A5B1AB"/>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FF"/>
                </a:solidFill>
              </a:defRPr>
            </a:lvl1pPr>
          </a:lstStyle>
          <a:p>
            <a:r>
              <a:rPr lang="en-US" dirty="0"/>
              <a:t>Click to edit Master title style</a:t>
            </a:r>
            <a:endParaRPr lang="en-GB" dirty="0"/>
          </a:p>
        </p:txBody>
      </p:sp>
      <p:sp>
        <p:nvSpPr>
          <p:cNvPr id="3" name="Footer Placeholder 2"/>
          <p:cNvSpPr>
            <a:spLocks noGrp="1"/>
          </p:cNvSpPr>
          <p:nvPr>
            <p:ph type="ftr" sz="quarter" idx="14"/>
          </p:nvPr>
        </p:nvSpPr>
        <p:spPr/>
        <p:txBody>
          <a:bodyPr/>
          <a:lstStyle/>
          <a:p>
            <a:endParaRPr lang="en-GB" dirty="0"/>
          </a:p>
        </p:txBody>
      </p:sp>
      <p:sp>
        <p:nvSpPr>
          <p:cNvPr id="4" name="Slide Number Placeholder 3"/>
          <p:cNvSpPr>
            <a:spLocks noGrp="1"/>
          </p:cNvSpPr>
          <p:nvPr>
            <p:ph type="sldNum" sz="quarter" idx="15"/>
          </p:nvPr>
        </p:nvSpPr>
        <p:spPr/>
        <p:txBody>
          <a:bodyPr/>
          <a:lstStyle/>
          <a:p>
            <a:r>
              <a:rPr lang="en-GB"/>
              <a:t>Slide </a:t>
            </a:r>
            <a:fld id="{A19B293C-E639-4FE8-A9AB-7081CA125F61}" type="slidenum">
              <a:rPr lang="en-GB" smtClean="0"/>
              <a:pPr/>
              <a:t>‹#›</a:t>
            </a:fld>
            <a:endParaRPr lang="en-GB" dirty="0"/>
          </a:p>
        </p:txBody>
      </p:sp>
      <p:sp>
        <p:nvSpPr>
          <p:cNvPr id="8" name="Content Placeholder 8"/>
          <p:cNvSpPr>
            <a:spLocks noGrp="1"/>
          </p:cNvSpPr>
          <p:nvPr>
            <p:ph sz="quarter" idx="16"/>
          </p:nvPr>
        </p:nvSpPr>
        <p:spPr>
          <a:xfrm>
            <a:off x="468314" y="2916001"/>
            <a:ext cx="8207375" cy="1079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6171459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Experiencex4">
    <p:spTree>
      <p:nvGrpSpPr>
        <p:cNvPr id="1" name=""/>
        <p:cNvGrpSpPr/>
        <p:nvPr/>
      </p:nvGrpSpPr>
      <p:grpSpPr>
        <a:xfrm>
          <a:off x="0" y="0"/>
          <a:ext cx="0" cy="0"/>
          <a:chOff x="0" y="0"/>
          <a:chExt cx="0" cy="0"/>
        </a:xfrm>
      </p:grpSpPr>
      <p:sp>
        <p:nvSpPr>
          <p:cNvPr id="7" name="Footer Placeholder 6"/>
          <p:cNvSpPr>
            <a:spLocks noGrp="1"/>
          </p:cNvSpPr>
          <p:nvPr>
            <p:ph type="ftr" sz="quarter" idx="21"/>
          </p:nvPr>
        </p:nvSpPr>
        <p:spPr/>
        <p:txBody>
          <a:bodyPr/>
          <a:lstStyle/>
          <a:p>
            <a:endParaRPr lang="en-GB" dirty="0"/>
          </a:p>
        </p:txBody>
      </p:sp>
      <p:sp>
        <p:nvSpPr>
          <p:cNvPr id="9" name="Slide Number Placeholder 8"/>
          <p:cNvSpPr>
            <a:spLocks noGrp="1"/>
          </p:cNvSpPr>
          <p:nvPr>
            <p:ph type="sldNum" sz="quarter" idx="22"/>
          </p:nvPr>
        </p:nvSpPr>
        <p:spPr/>
        <p:txBody>
          <a:bodyPr/>
          <a:lstStyle/>
          <a:p>
            <a:pPr algn="l"/>
            <a:r>
              <a:rPr lang="en-GB"/>
              <a:t>Slide </a:t>
            </a:r>
            <a:fld id="{0B662254-9070-473A-9788-81A989BEC7EF}" type="slidenum">
              <a:rPr lang="en-GB" smtClean="0"/>
              <a:pPr algn="l"/>
              <a:t>‹#›</a:t>
            </a:fld>
            <a:endParaRPr lang="en-GB" dirty="0"/>
          </a:p>
        </p:txBody>
      </p:sp>
      <p:sp>
        <p:nvSpPr>
          <p:cNvPr id="27" name="Credential4Background"/>
          <p:cNvSpPr/>
          <p:nvPr userDrawn="1"/>
        </p:nvSpPr>
        <p:spPr>
          <a:xfrm>
            <a:off x="4716868" y="253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Credential4Text"/>
          <p:cNvSpPr>
            <a:spLocks noGrp="1"/>
          </p:cNvSpPr>
          <p:nvPr>
            <p:ph idx="30"/>
          </p:nvPr>
        </p:nvSpPr>
        <p:spPr>
          <a:xfrm>
            <a:off x="4716868" y="3006000"/>
            <a:ext cx="3960000" cy="756000"/>
          </a:xfrm>
          <a:solidFill>
            <a:schemeClr val="accent4">
              <a:lumMod val="20000"/>
              <a:lumOff val="80000"/>
            </a:schemeClr>
          </a:solidFill>
        </p:spPr>
        <p:txBody>
          <a:bodyPr lIns="108000" tIns="36000" rIns="36000">
            <a:noAutofit/>
          </a:bodyPr>
          <a:lstStyle>
            <a:lvl1pPr marL="0" indent="0">
              <a:lnSpc>
                <a:spcPct val="114000"/>
              </a:lnSpc>
              <a:spcAft>
                <a:spcPts val="0"/>
              </a:spcAft>
              <a:buFontTx/>
              <a:buNone/>
              <a:defRPr/>
            </a:lvl1pPr>
            <a:lvl2pPr marL="0" indent="0">
              <a:lnSpc>
                <a:spcPct val="114000"/>
              </a:lnSpc>
              <a:spcAft>
                <a:spcPts val="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Credential4Title"/>
          <p:cNvSpPr>
            <a:spLocks noGrp="1"/>
          </p:cNvSpPr>
          <p:nvPr>
            <p:ph idx="31"/>
          </p:nvPr>
        </p:nvSpPr>
        <p:spPr>
          <a:xfrm>
            <a:off x="5184868" y="2538000"/>
            <a:ext cx="3492000" cy="468000"/>
          </a:xfrm>
          <a:solidFill>
            <a:schemeClr val="accent4">
              <a:lumMod val="20000"/>
              <a:lumOff val="80000"/>
            </a:schemeClr>
          </a:solidFill>
        </p:spPr>
        <p:txBody>
          <a:bodyPr lIns="108000" tIns="108000" rIns="36000" anchor="t" anchorCtr="0">
            <a:noAutofit/>
          </a:bodyPr>
          <a:lstStyle>
            <a:lvl1pPr marL="0" indent="0">
              <a:buFontTx/>
              <a:buNone/>
              <a:defRPr b="0" i="1">
                <a:solidFill>
                  <a:schemeClr val="accent1"/>
                </a:solidFill>
              </a:defRPr>
            </a:lvl1pPr>
            <a:lvl2pPr marL="0" indent="0">
              <a:spcAft>
                <a:spcPts val="1200"/>
              </a:spcAft>
              <a:buFontTx/>
              <a:buNone/>
              <a:defRPr sz="1200">
                <a:solidFill>
                  <a:schemeClr val="accent1"/>
                </a:solidFill>
              </a:defRPr>
            </a:lvl2pPr>
            <a:lvl3pPr marL="0" indent="0">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Credential4Picture"/>
          <p:cNvSpPr>
            <a:spLocks noGrp="1" noChangeAspect="1"/>
          </p:cNvSpPr>
          <p:nvPr>
            <p:ph type="pic" sz="quarter" idx="32"/>
          </p:nvPr>
        </p:nvSpPr>
        <p:spPr>
          <a:xfrm>
            <a:off x="4716868" y="2538000"/>
            <a:ext cx="468000" cy="468000"/>
          </a:xfrm>
        </p:spPr>
        <p:txBody>
          <a:bodyPr/>
          <a:lstStyle>
            <a:lvl1pPr marL="0" indent="0">
              <a:buFontTx/>
              <a:buNone/>
              <a:defRPr/>
            </a:lvl1pPr>
          </a:lstStyle>
          <a:p>
            <a:endParaRPr lang="en-GB" dirty="0"/>
          </a:p>
        </p:txBody>
      </p:sp>
      <p:sp>
        <p:nvSpPr>
          <p:cNvPr id="23" name="Credential3Background"/>
          <p:cNvSpPr/>
          <p:nvPr userDrawn="1"/>
        </p:nvSpPr>
        <p:spPr>
          <a:xfrm>
            <a:off x="468000" y="253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redential3Text"/>
          <p:cNvSpPr>
            <a:spLocks noGrp="1"/>
          </p:cNvSpPr>
          <p:nvPr>
            <p:ph idx="27"/>
          </p:nvPr>
        </p:nvSpPr>
        <p:spPr>
          <a:xfrm>
            <a:off x="468000" y="3006000"/>
            <a:ext cx="3960000" cy="756000"/>
          </a:xfrm>
          <a:solidFill>
            <a:schemeClr val="accent4">
              <a:lumMod val="20000"/>
              <a:lumOff val="80000"/>
            </a:schemeClr>
          </a:solidFill>
        </p:spPr>
        <p:txBody>
          <a:bodyPr lIns="108000" tIns="36000" rIns="36000">
            <a:noAutofit/>
          </a:bodyPr>
          <a:lstStyle>
            <a:lvl1pPr marL="0" indent="0">
              <a:lnSpc>
                <a:spcPct val="114000"/>
              </a:lnSpc>
              <a:spcAft>
                <a:spcPts val="0"/>
              </a:spcAft>
              <a:buFontTx/>
              <a:buNone/>
              <a:defRPr/>
            </a:lvl1pPr>
            <a:lvl2pPr marL="0" indent="0">
              <a:lnSpc>
                <a:spcPct val="114000"/>
              </a:lnSpc>
              <a:spcAft>
                <a:spcPts val="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Credential3Title"/>
          <p:cNvSpPr>
            <a:spLocks noGrp="1"/>
          </p:cNvSpPr>
          <p:nvPr>
            <p:ph idx="28"/>
          </p:nvPr>
        </p:nvSpPr>
        <p:spPr>
          <a:xfrm>
            <a:off x="889508" y="2538000"/>
            <a:ext cx="3492000" cy="468000"/>
          </a:xfrm>
          <a:solidFill>
            <a:schemeClr val="accent4">
              <a:lumMod val="20000"/>
              <a:lumOff val="80000"/>
            </a:schemeClr>
          </a:solidFill>
        </p:spPr>
        <p:txBody>
          <a:bodyPr lIns="108000" tIns="108000" rIns="36000" anchor="t" anchorCtr="0">
            <a:noAutofit/>
          </a:bodyPr>
          <a:lstStyle>
            <a:lvl1pPr marL="0" indent="0">
              <a:buFontTx/>
              <a:buNone/>
              <a:defRPr b="0" i="1">
                <a:solidFill>
                  <a:schemeClr val="accent1"/>
                </a:solidFill>
              </a:defRPr>
            </a:lvl1pPr>
            <a:lvl2pPr marL="0" indent="0">
              <a:spcAft>
                <a:spcPts val="1200"/>
              </a:spcAft>
              <a:buFontTx/>
              <a:buNone/>
              <a:defRPr sz="1200">
                <a:solidFill>
                  <a:schemeClr val="accent1"/>
                </a:solidFill>
              </a:defRPr>
            </a:lvl2pPr>
            <a:lvl3pPr marL="0" indent="0">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Credential3Picture"/>
          <p:cNvSpPr>
            <a:spLocks noGrp="1"/>
          </p:cNvSpPr>
          <p:nvPr>
            <p:ph type="pic" sz="quarter" idx="29"/>
          </p:nvPr>
        </p:nvSpPr>
        <p:spPr>
          <a:xfrm>
            <a:off x="468000" y="2538000"/>
            <a:ext cx="468000" cy="468000"/>
          </a:xfrm>
        </p:spPr>
        <p:txBody>
          <a:bodyPr/>
          <a:lstStyle>
            <a:lvl1pPr marL="0" indent="0">
              <a:buFontTx/>
              <a:buNone/>
              <a:defRPr/>
            </a:lvl1pPr>
          </a:lstStyle>
          <a:p>
            <a:endParaRPr lang="en-GB" dirty="0"/>
          </a:p>
        </p:txBody>
      </p:sp>
      <p:sp>
        <p:nvSpPr>
          <p:cNvPr id="19" name="Credential2Background"/>
          <p:cNvSpPr/>
          <p:nvPr userDrawn="1"/>
        </p:nvSpPr>
        <p:spPr>
          <a:xfrm>
            <a:off x="4716000" y="118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Credential2Text"/>
          <p:cNvSpPr>
            <a:spLocks noGrp="1"/>
          </p:cNvSpPr>
          <p:nvPr>
            <p:ph idx="24"/>
          </p:nvPr>
        </p:nvSpPr>
        <p:spPr>
          <a:xfrm>
            <a:off x="4716000" y="1692000"/>
            <a:ext cx="3960000" cy="666000"/>
          </a:xfrm>
          <a:solidFill>
            <a:schemeClr val="accent4">
              <a:lumMod val="20000"/>
              <a:lumOff val="80000"/>
            </a:schemeClr>
          </a:solidFill>
        </p:spPr>
        <p:txBody>
          <a:bodyPr lIns="108000" tIns="36000" rIns="36000">
            <a:noAutofit/>
          </a:bodyPr>
          <a:lstStyle>
            <a:lvl1pPr marL="0" indent="0">
              <a:lnSpc>
                <a:spcPct val="114000"/>
              </a:lnSpc>
              <a:spcAft>
                <a:spcPts val="0"/>
              </a:spcAft>
              <a:buFontTx/>
              <a:buNone/>
              <a:defRPr/>
            </a:lvl1pPr>
            <a:lvl2pPr marL="0" indent="0">
              <a:lnSpc>
                <a:spcPct val="114000"/>
              </a:lnSpc>
              <a:spcAft>
                <a:spcPts val="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1" name="Credential2Title"/>
          <p:cNvSpPr>
            <a:spLocks noGrp="1"/>
          </p:cNvSpPr>
          <p:nvPr>
            <p:ph idx="25"/>
          </p:nvPr>
        </p:nvSpPr>
        <p:spPr>
          <a:xfrm>
            <a:off x="5184000" y="1188000"/>
            <a:ext cx="3492000" cy="468000"/>
          </a:xfrm>
          <a:solidFill>
            <a:schemeClr val="accent4">
              <a:lumMod val="20000"/>
              <a:lumOff val="80000"/>
            </a:schemeClr>
          </a:solidFill>
        </p:spPr>
        <p:txBody>
          <a:bodyPr lIns="108000" tIns="108000" rIns="36000" anchor="t" anchorCtr="0">
            <a:noAutofit/>
          </a:bodyPr>
          <a:lstStyle>
            <a:lvl1pPr marL="0" indent="0">
              <a:buFontTx/>
              <a:buNone/>
              <a:defRPr b="0" i="1">
                <a:solidFill>
                  <a:schemeClr val="accent1"/>
                </a:solidFill>
              </a:defRPr>
            </a:lvl1pPr>
            <a:lvl2pPr marL="0" indent="0">
              <a:spcAft>
                <a:spcPts val="1200"/>
              </a:spcAft>
              <a:buFontTx/>
              <a:buNone/>
              <a:defRPr sz="1200">
                <a:solidFill>
                  <a:schemeClr val="accent1"/>
                </a:solidFill>
              </a:defRPr>
            </a:lvl2pPr>
            <a:lvl3pPr marL="0" indent="0">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Credential2Picture"/>
          <p:cNvSpPr>
            <a:spLocks noGrp="1" noChangeAspect="1"/>
          </p:cNvSpPr>
          <p:nvPr>
            <p:ph type="pic" sz="quarter" idx="26"/>
          </p:nvPr>
        </p:nvSpPr>
        <p:spPr>
          <a:xfrm>
            <a:off x="4716000" y="1188000"/>
            <a:ext cx="468000" cy="468000"/>
          </a:xfrm>
        </p:spPr>
        <p:txBody>
          <a:bodyPr/>
          <a:lstStyle>
            <a:lvl1pPr marL="0" indent="0">
              <a:buFontTx/>
              <a:buNone/>
              <a:defRPr/>
            </a:lvl1pPr>
          </a:lstStyle>
          <a:p>
            <a:endParaRPr lang="en-GB" dirty="0"/>
          </a:p>
        </p:txBody>
      </p:sp>
      <p:sp>
        <p:nvSpPr>
          <p:cNvPr id="4" name="Credential1Background"/>
          <p:cNvSpPr/>
          <p:nvPr userDrawn="1"/>
        </p:nvSpPr>
        <p:spPr>
          <a:xfrm>
            <a:off x="468313" y="118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redential1Text"/>
          <p:cNvSpPr>
            <a:spLocks noGrp="1"/>
          </p:cNvSpPr>
          <p:nvPr>
            <p:ph idx="1"/>
          </p:nvPr>
        </p:nvSpPr>
        <p:spPr>
          <a:xfrm>
            <a:off x="468000" y="1692000"/>
            <a:ext cx="3960000" cy="666000"/>
          </a:xfrm>
          <a:solidFill>
            <a:schemeClr val="accent4">
              <a:lumMod val="20000"/>
              <a:lumOff val="80000"/>
            </a:schemeClr>
          </a:solidFill>
        </p:spPr>
        <p:txBody>
          <a:bodyPr lIns="108000" tIns="36000" rIns="36000">
            <a:noAutofit/>
          </a:bodyPr>
          <a:lstStyle>
            <a:lvl1pPr marL="0" indent="0">
              <a:lnSpc>
                <a:spcPct val="114000"/>
              </a:lnSpc>
              <a:spcAft>
                <a:spcPts val="0"/>
              </a:spcAft>
              <a:buFontTx/>
              <a:buNone/>
              <a:defRPr/>
            </a:lvl1pPr>
            <a:lvl2pPr marL="0" indent="0">
              <a:lnSpc>
                <a:spcPct val="114000"/>
              </a:lnSpc>
              <a:spcAft>
                <a:spcPts val="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Credential1Title"/>
          <p:cNvSpPr>
            <a:spLocks noGrp="1"/>
          </p:cNvSpPr>
          <p:nvPr>
            <p:ph idx="23"/>
          </p:nvPr>
        </p:nvSpPr>
        <p:spPr>
          <a:xfrm>
            <a:off x="936000" y="1188000"/>
            <a:ext cx="3492000" cy="468000"/>
          </a:xfrm>
          <a:solidFill>
            <a:schemeClr val="accent4">
              <a:lumMod val="20000"/>
              <a:lumOff val="80000"/>
            </a:schemeClr>
          </a:solidFill>
        </p:spPr>
        <p:txBody>
          <a:bodyPr lIns="108000" tIns="108000" rIns="36000" anchor="t" anchorCtr="0">
            <a:noAutofit/>
          </a:bodyPr>
          <a:lstStyle>
            <a:lvl1pPr marL="0" indent="0">
              <a:buFontTx/>
              <a:buNone/>
              <a:defRPr b="0" i="1">
                <a:solidFill>
                  <a:schemeClr val="accent1"/>
                </a:solidFill>
              </a:defRPr>
            </a:lvl1pPr>
            <a:lvl2pPr marL="0" indent="0">
              <a:spcAft>
                <a:spcPts val="1200"/>
              </a:spcAft>
              <a:buFontTx/>
              <a:buNone/>
              <a:defRPr sz="1200">
                <a:solidFill>
                  <a:schemeClr val="accent1"/>
                </a:solidFill>
              </a:defRPr>
            </a:lvl2pPr>
            <a:lvl3pPr marL="0" indent="0">
              <a:buFontTx/>
              <a:buNone/>
              <a:defRPr sz="1200"/>
            </a:lvl3pPr>
            <a:lvl4pPr marL="0" indent="0">
              <a:buFontTx/>
              <a:buNone/>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redential1Picture"/>
          <p:cNvSpPr>
            <a:spLocks noGrp="1" noChangeAspect="1"/>
          </p:cNvSpPr>
          <p:nvPr>
            <p:ph type="pic" sz="quarter" idx="14"/>
          </p:nvPr>
        </p:nvSpPr>
        <p:spPr>
          <a:xfrm>
            <a:off x="468313" y="1188000"/>
            <a:ext cx="468000" cy="468000"/>
          </a:xfrm>
        </p:spPr>
        <p:txBody>
          <a:bodyPr/>
          <a:lstStyle>
            <a:lvl1pPr marL="0" indent="0">
              <a:buFontTx/>
              <a:buNone/>
              <a:defRPr/>
            </a:lvl1pPr>
          </a:lstStyle>
          <a:p>
            <a:endParaRPr lang="en-GB" dirty="0"/>
          </a:p>
        </p:txBody>
      </p:sp>
      <p:sp>
        <p:nvSpPr>
          <p:cNvPr id="8" name="SubTitle 1"/>
          <p:cNvSpPr>
            <a:spLocks noGrp="1"/>
          </p:cNvSpPr>
          <p:nvPr>
            <p:ph type="body" sz="quarter" idx="13"/>
          </p:nvPr>
        </p:nvSpPr>
        <p:spPr>
          <a:xfrm>
            <a:off x="468000" y="675000"/>
            <a:ext cx="8208000" cy="378000"/>
          </a:xfrm>
        </p:spPr>
        <p:txBody>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35158774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ase Study Right">
    <p:spTree>
      <p:nvGrpSpPr>
        <p:cNvPr id="1" name=""/>
        <p:cNvGrpSpPr/>
        <p:nvPr/>
      </p:nvGrpSpPr>
      <p:grpSpPr>
        <a:xfrm>
          <a:off x="0" y="0"/>
          <a:ext cx="0" cy="0"/>
          <a:chOff x="0" y="0"/>
          <a:chExt cx="0" cy="0"/>
        </a:xfrm>
      </p:grpSpPr>
      <p:sp>
        <p:nvSpPr>
          <p:cNvPr id="7" name="Footer Placeholder 6"/>
          <p:cNvSpPr>
            <a:spLocks noGrp="1"/>
          </p:cNvSpPr>
          <p:nvPr>
            <p:ph type="ftr" sz="quarter" idx="21"/>
          </p:nvPr>
        </p:nvSpPr>
        <p:spPr/>
        <p:txBody>
          <a:bodyPr/>
          <a:lstStyle/>
          <a:p>
            <a:endParaRPr lang="en-GB" dirty="0"/>
          </a:p>
        </p:txBody>
      </p:sp>
      <p:sp>
        <p:nvSpPr>
          <p:cNvPr id="9" name="Slide Number Placeholder 8"/>
          <p:cNvSpPr>
            <a:spLocks noGrp="1"/>
          </p:cNvSpPr>
          <p:nvPr>
            <p:ph type="sldNum" sz="quarter" idx="22"/>
          </p:nvPr>
        </p:nvSpPr>
        <p:spPr/>
        <p:txBody>
          <a:bodyPr/>
          <a:lstStyle/>
          <a:p>
            <a:pPr algn="l"/>
            <a:r>
              <a:rPr lang="en-GB"/>
              <a:t>Slide </a:t>
            </a:r>
            <a:fld id="{0B662254-9070-473A-9788-81A989BEC7EF}" type="slidenum">
              <a:rPr lang="en-GB" smtClean="0"/>
              <a:pPr algn="l"/>
              <a:t>‹#›</a:t>
            </a:fld>
            <a:endParaRPr lang="en-GB" dirty="0"/>
          </a:p>
        </p:txBody>
      </p:sp>
      <p:sp>
        <p:nvSpPr>
          <p:cNvPr id="19" name="Credential1Background"/>
          <p:cNvSpPr/>
          <p:nvPr userDrawn="1"/>
        </p:nvSpPr>
        <p:spPr>
          <a:xfrm>
            <a:off x="4716000" y="118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Credential1Text"/>
          <p:cNvSpPr>
            <a:spLocks noGrp="1"/>
          </p:cNvSpPr>
          <p:nvPr>
            <p:ph idx="24"/>
          </p:nvPr>
        </p:nvSpPr>
        <p:spPr>
          <a:xfrm>
            <a:off x="4716000" y="1188000"/>
            <a:ext cx="3960000" cy="3402000"/>
          </a:xfrm>
          <a:solidFill>
            <a:schemeClr val="accent4">
              <a:lumMod val="20000"/>
              <a:lumOff val="80000"/>
            </a:schemeClr>
          </a:solidFill>
        </p:spPr>
        <p:txBody>
          <a:bodyPr lIns="108000" tIns="72000" rIns="36000">
            <a:noAutofit/>
          </a:bodyPr>
          <a:lstStyle>
            <a:lvl1pPr marL="468000" indent="0">
              <a:spcBef>
                <a:spcPts val="400"/>
              </a:spcBef>
              <a:spcAft>
                <a:spcPts val="800"/>
              </a:spcAft>
              <a:buFontTx/>
              <a:buNone/>
              <a:defRPr b="0" i="1">
                <a:solidFill>
                  <a:schemeClr val="accent1"/>
                </a:solidFill>
              </a:defRPr>
            </a:lvl1pPr>
            <a:lvl2pPr marL="0" indent="0">
              <a:spcAft>
                <a:spcPts val="120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Credential1Picture"/>
          <p:cNvSpPr>
            <a:spLocks noGrp="1" noChangeAspect="1"/>
          </p:cNvSpPr>
          <p:nvPr>
            <p:ph type="pic" sz="quarter" idx="26"/>
          </p:nvPr>
        </p:nvSpPr>
        <p:spPr>
          <a:xfrm>
            <a:off x="4716000" y="1188000"/>
            <a:ext cx="468000" cy="468000"/>
          </a:xfrm>
        </p:spPr>
        <p:txBody>
          <a:bodyPr/>
          <a:lstStyle>
            <a:lvl1pPr marL="0" indent="0">
              <a:buFontTx/>
              <a:buNone/>
              <a:defRPr/>
            </a:lvl1pPr>
          </a:lstStyle>
          <a:p>
            <a:endParaRPr lang="en-GB" dirty="0"/>
          </a:p>
        </p:txBody>
      </p:sp>
      <p:sp>
        <p:nvSpPr>
          <p:cNvPr id="8" name="SubTitle 1"/>
          <p:cNvSpPr>
            <a:spLocks noGrp="1"/>
          </p:cNvSpPr>
          <p:nvPr>
            <p:ph type="body" sz="quarter" idx="13"/>
          </p:nvPr>
        </p:nvSpPr>
        <p:spPr>
          <a:xfrm>
            <a:off x="468000" y="675000"/>
            <a:ext cx="8208000" cy="378000"/>
          </a:xfrm>
        </p:spPr>
        <p:txBody>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endParaRPr lang="en-GB" dirty="0"/>
          </a:p>
        </p:txBody>
      </p:sp>
      <p:sp>
        <p:nvSpPr>
          <p:cNvPr id="14" name="Content Placeholder 2"/>
          <p:cNvSpPr>
            <a:spLocks noGrp="1"/>
          </p:cNvSpPr>
          <p:nvPr>
            <p:ph idx="1"/>
          </p:nvPr>
        </p:nvSpPr>
        <p:spPr>
          <a:xfrm>
            <a:off x="468000"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Tree>
    <p:extLst>
      <p:ext uri="{BB962C8B-B14F-4D97-AF65-F5344CB8AC3E}">
        <p14:creationId xmlns:p14="http://schemas.microsoft.com/office/powerpoint/2010/main" val="1499610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ase Study Left">
    <p:spTree>
      <p:nvGrpSpPr>
        <p:cNvPr id="1" name=""/>
        <p:cNvGrpSpPr/>
        <p:nvPr/>
      </p:nvGrpSpPr>
      <p:grpSpPr>
        <a:xfrm>
          <a:off x="0" y="0"/>
          <a:ext cx="0" cy="0"/>
          <a:chOff x="0" y="0"/>
          <a:chExt cx="0" cy="0"/>
        </a:xfrm>
      </p:grpSpPr>
      <p:sp>
        <p:nvSpPr>
          <p:cNvPr id="7" name="Footer Placeholder 6"/>
          <p:cNvSpPr>
            <a:spLocks noGrp="1"/>
          </p:cNvSpPr>
          <p:nvPr>
            <p:ph type="ftr" sz="quarter" idx="21"/>
          </p:nvPr>
        </p:nvSpPr>
        <p:spPr/>
        <p:txBody>
          <a:bodyPr/>
          <a:lstStyle/>
          <a:p>
            <a:endParaRPr lang="en-GB" dirty="0"/>
          </a:p>
        </p:txBody>
      </p:sp>
      <p:sp>
        <p:nvSpPr>
          <p:cNvPr id="9" name="Slide Number Placeholder 8"/>
          <p:cNvSpPr>
            <a:spLocks noGrp="1"/>
          </p:cNvSpPr>
          <p:nvPr>
            <p:ph type="sldNum" sz="quarter" idx="22"/>
          </p:nvPr>
        </p:nvSpPr>
        <p:spPr/>
        <p:txBody>
          <a:bodyPr/>
          <a:lstStyle/>
          <a:p>
            <a:pPr algn="l"/>
            <a:r>
              <a:rPr lang="en-GB"/>
              <a:t>Slide </a:t>
            </a:r>
            <a:fld id="{0B662254-9070-473A-9788-81A989BEC7EF}" type="slidenum">
              <a:rPr lang="en-GB" smtClean="0"/>
              <a:pPr algn="l"/>
              <a:t>‹#›</a:t>
            </a:fld>
            <a:endParaRPr lang="en-GB" dirty="0"/>
          </a:p>
        </p:txBody>
      </p:sp>
      <p:sp>
        <p:nvSpPr>
          <p:cNvPr id="19" name="Credential1Background"/>
          <p:cNvSpPr/>
          <p:nvPr userDrawn="1"/>
        </p:nvSpPr>
        <p:spPr>
          <a:xfrm>
            <a:off x="464617" y="118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Credential1Text"/>
          <p:cNvSpPr>
            <a:spLocks noGrp="1"/>
          </p:cNvSpPr>
          <p:nvPr>
            <p:ph idx="24"/>
          </p:nvPr>
        </p:nvSpPr>
        <p:spPr>
          <a:xfrm>
            <a:off x="464617" y="1188000"/>
            <a:ext cx="3960000" cy="3402000"/>
          </a:xfrm>
          <a:solidFill>
            <a:schemeClr val="accent4">
              <a:lumMod val="20000"/>
              <a:lumOff val="80000"/>
            </a:schemeClr>
          </a:solidFill>
        </p:spPr>
        <p:txBody>
          <a:bodyPr lIns="108000" tIns="72000" rIns="36000">
            <a:noAutofit/>
          </a:bodyPr>
          <a:lstStyle>
            <a:lvl1pPr marL="468000" indent="0">
              <a:spcBef>
                <a:spcPts val="400"/>
              </a:spcBef>
              <a:spcAft>
                <a:spcPts val="800"/>
              </a:spcAft>
              <a:buFontTx/>
              <a:buNone/>
              <a:defRPr b="0" i="1">
                <a:solidFill>
                  <a:schemeClr val="accent1"/>
                </a:solidFill>
              </a:defRPr>
            </a:lvl1pPr>
            <a:lvl2pPr marL="0" indent="0">
              <a:spcAft>
                <a:spcPts val="1200"/>
              </a:spcAft>
              <a:buFontTx/>
              <a:buNone/>
              <a:defRPr sz="1200">
                <a:solidFill>
                  <a:schemeClr val="accent1"/>
                </a:solidFill>
              </a:defRPr>
            </a:lvl2pPr>
            <a:lvl3pPr marL="0" indent="0">
              <a:lnSpc>
                <a:spcPct val="114000"/>
              </a:lnSpc>
              <a:buFontTx/>
              <a:buNone/>
              <a:defRPr sz="1200"/>
            </a:lvl3pPr>
            <a:lvl4pPr marL="0" indent="0">
              <a:lnSpc>
                <a:spcPct val="114000"/>
              </a:lnSpc>
              <a:buFontTx/>
              <a:buNone/>
              <a:defRPr sz="1200"/>
            </a:lvl4pPr>
            <a:lvl5pPr marL="0" indent="0">
              <a:lnSpc>
                <a:spcPct val="114000"/>
              </a:lnSpc>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Credential1Picture"/>
          <p:cNvSpPr>
            <a:spLocks noGrp="1" noChangeAspect="1"/>
          </p:cNvSpPr>
          <p:nvPr>
            <p:ph type="pic" sz="quarter" idx="26"/>
          </p:nvPr>
        </p:nvSpPr>
        <p:spPr>
          <a:xfrm>
            <a:off x="464617" y="1188000"/>
            <a:ext cx="468000" cy="468000"/>
          </a:xfrm>
        </p:spPr>
        <p:txBody>
          <a:bodyPr/>
          <a:lstStyle>
            <a:lvl1pPr marL="0" indent="0">
              <a:buFontTx/>
              <a:buNone/>
              <a:defRPr/>
            </a:lvl1pPr>
          </a:lstStyle>
          <a:p>
            <a:endParaRPr lang="en-GB" dirty="0"/>
          </a:p>
        </p:txBody>
      </p:sp>
      <p:sp>
        <p:nvSpPr>
          <p:cNvPr id="8" name="SubTitle 1"/>
          <p:cNvSpPr>
            <a:spLocks noGrp="1"/>
          </p:cNvSpPr>
          <p:nvPr>
            <p:ph type="body" sz="quarter" idx="13"/>
          </p:nvPr>
        </p:nvSpPr>
        <p:spPr>
          <a:xfrm>
            <a:off x="468000" y="675000"/>
            <a:ext cx="8208000" cy="378000"/>
          </a:xfrm>
        </p:spPr>
        <p:txBody>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endParaRPr lang="en-GB" dirty="0"/>
          </a:p>
        </p:txBody>
      </p:sp>
      <p:sp>
        <p:nvSpPr>
          <p:cNvPr id="10" name="Content Placeholder 2"/>
          <p:cNvSpPr>
            <a:spLocks noGrp="1"/>
          </p:cNvSpPr>
          <p:nvPr>
            <p:ph idx="1"/>
          </p:nvPr>
        </p:nvSpPr>
        <p:spPr>
          <a:xfrm>
            <a:off x="4684484" y="1188000"/>
            <a:ext cx="3960000" cy="3394472"/>
          </a:xfrm>
        </p:spPr>
        <p:txBody>
          <a:bodyPr/>
          <a:lstStyle>
            <a:lvl5pPr>
              <a:defRPr/>
            </a:lvl5pPr>
            <a:lvl6pPr>
              <a:defRPr baseline="0"/>
            </a:lvl6pPr>
            <a:lvl7pPr>
              <a:defRPr baseline="0"/>
            </a:lvl7pPr>
            <a:lvl8pPr>
              <a:defRPr baseline="0"/>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endParaRPr lang="en-GB" dirty="0"/>
          </a:p>
        </p:txBody>
      </p:sp>
    </p:spTree>
    <p:extLst>
      <p:ext uri="{BB962C8B-B14F-4D97-AF65-F5344CB8AC3E}">
        <p14:creationId xmlns:p14="http://schemas.microsoft.com/office/powerpoint/2010/main" val="284212516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mbined Case Study">
    <p:spTree>
      <p:nvGrpSpPr>
        <p:cNvPr id="1" name=""/>
        <p:cNvGrpSpPr/>
        <p:nvPr/>
      </p:nvGrpSpPr>
      <p:grpSpPr>
        <a:xfrm>
          <a:off x="0" y="0"/>
          <a:ext cx="0" cy="0"/>
          <a:chOff x="0" y="0"/>
          <a:chExt cx="0" cy="0"/>
        </a:xfrm>
      </p:grpSpPr>
      <p:sp>
        <p:nvSpPr>
          <p:cNvPr id="7" name="Footer Placeholder 6"/>
          <p:cNvSpPr>
            <a:spLocks noGrp="1"/>
          </p:cNvSpPr>
          <p:nvPr>
            <p:ph type="ftr" sz="quarter" idx="21"/>
          </p:nvPr>
        </p:nvSpPr>
        <p:spPr/>
        <p:txBody>
          <a:bodyPr/>
          <a:lstStyle/>
          <a:p>
            <a:endParaRPr lang="en-GB" dirty="0"/>
          </a:p>
        </p:txBody>
      </p:sp>
      <p:sp>
        <p:nvSpPr>
          <p:cNvPr id="9" name="Slide Number Placeholder 8"/>
          <p:cNvSpPr>
            <a:spLocks noGrp="1"/>
          </p:cNvSpPr>
          <p:nvPr>
            <p:ph type="sldNum" sz="quarter" idx="22"/>
          </p:nvPr>
        </p:nvSpPr>
        <p:spPr/>
        <p:txBody>
          <a:bodyPr/>
          <a:lstStyle/>
          <a:p>
            <a:pPr algn="l"/>
            <a:r>
              <a:rPr lang="en-GB"/>
              <a:t>Slide </a:t>
            </a:r>
            <a:fld id="{0B662254-9070-473A-9788-81A989BEC7EF}" type="slidenum">
              <a:rPr lang="en-GB" smtClean="0"/>
              <a:pPr algn="l"/>
              <a:t>‹#›</a:t>
            </a:fld>
            <a:endParaRPr lang="en-GB" dirty="0"/>
          </a:p>
        </p:txBody>
      </p:sp>
      <p:sp>
        <p:nvSpPr>
          <p:cNvPr id="4" name="Credential1Background"/>
          <p:cNvSpPr/>
          <p:nvPr userDrawn="1"/>
        </p:nvSpPr>
        <p:spPr>
          <a:xfrm>
            <a:off x="468313" y="1188000"/>
            <a:ext cx="3960000" cy="113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redential1Text"/>
          <p:cNvSpPr>
            <a:spLocks noGrp="1"/>
          </p:cNvSpPr>
          <p:nvPr>
            <p:ph idx="1"/>
          </p:nvPr>
        </p:nvSpPr>
        <p:spPr>
          <a:xfrm>
            <a:off x="468000" y="1188000"/>
            <a:ext cx="8207688" cy="3273960"/>
          </a:xfrm>
          <a:solidFill>
            <a:schemeClr val="accent4">
              <a:lumMod val="20000"/>
              <a:lumOff val="80000"/>
            </a:schemeClr>
          </a:solidFill>
        </p:spPr>
        <p:txBody>
          <a:bodyPr lIns="108000" tIns="72000" rIns="36000">
            <a:noAutofit/>
          </a:bodyPr>
          <a:lstStyle>
            <a:lvl1pPr marL="468000" indent="0">
              <a:spcBef>
                <a:spcPts val="800"/>
              </a:spcBef>
              <a:spcAft>
                <a:spcPts val="1200"/>
              </a:spcAft>
              <a:buFontTx/>
              <a:buNone/>
              <a:defRPr b="0" i="1">
                <a:solidFill>
                  <a:schemeClr val="accent1"/>
                </a:solidFill>
              </a:defRPr>
            </a:lvl1pPr>
            <a:lvl2pPr marL="0" indent="0">
              <a:spcAft>
                <a:spcPts val="1200"/>
              </a:spcAft>
              <a:buFontTx/>
              <a:buNone/>
              <a:defRPr sz="1200">
                <a:solidFill>
                  <a:schemeClr val="accent1"/>
                </a:solidFill>
              </a:defRPr>
            </a:lvl2pPr>
            <a:lvl3pPr marL="0" indent="0">
              <a:buFontTx/>
              <a:buNone/>
              <a:defRPr sz="1200"/>
            </a:lvl3pPr>
            <a:lvl4pPr marL="171450" indent="-171450">
              <a:spcAft>
                <a:spcPts val="600"/>
              </a:spcAft>
              <a:buFont typeface="Arial" panose="020B0604020202020204" pitchFamily="34" charset="0"/>
              <a:buChar char="•"/>
              <a:defRPr sz="1200"/>
            </a:lvl4pPr>
            <a:lvl5pPr marL="0" indent="0">
              <a:buFontTx/>
              <a:buNone/>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redential1Picture"/>
          <p:cNvSpPr>
            <a:spLocks noGrp="1" noChangeAspect="1"/>
          </p:cNvSpPr>
          <p:nvPr>
            <p:ph type="pic" sz="quarter" idx="14"/>
          </p:nvPr>
        </p:nvSpPr>
        <p:spPr>
          <a:xfrm>
            <a:off x="468313" y="1188000"/>
            <a:ext cx="468000" cy="468000"/>
          </a:xfrm>
        </p:spPr>
        <p:txBody>
          <a:bodyPr/>
          <a:lstStyle>
            <a:lvl1pPr marL="0" indent="0">
              <a:buFontTx/>
              <a:buNone/>
              <a:defRPr/>
            </a:lvl1pPr>
          </a:lstStyle>
          <a:p>
            <a:endParaRPr lang="en-GB" dirty="0"/>
          </a:p>
        </p:txBody>
      </p:sp>
      <p:sp>
        <p:nvSpPr>
          <p:cNvPr id="8" name="SubTitle 1"/>
          <p:cNvSpPr>
            <a:spLocks noGrp="1"/>
          </p:cNvSpPr>
          <p:nvPr>
            <p:ph type="body" sz="quarter" idx="13"/>
          </p:nvPr>
        </p:nvSpPr>
        <p:spPr>
          <a:xfrm>
            <a:off x="468000" y="675000"/>
            <a:ext cx="8208000" cy="378000"/>
          </a:xfrm>
        </p:spPr>
        <p:txBody>
          <a:bodyPr/>
          <a:lstStyle>
            <a:lvl1pPr marL="0" indent="0">
              <a:buFontTx/>
              <a:buNone/>
              <a:defRPr sz="2400" b="0" i="1">
                <a:solidFill>
                  <a:schemeClr val="bg2"/>
                </a:solidFill>
              </a:defRPr>
            </a:lvl1pPr>
            <a:lvl2pPr marL="457200" indent="0">
              <a:buFontTx/>
              <a:buNone/>
              <a:defRPr sz="2000" i="1">
                <a:solidFill>
                  <a:schemeClr val="bg2"/>
                </a:solidFill>
              </a:defRPr>
            </a:lvl2pPr>
            <a:lvl3pPr marL="914400" indent="0">
              <a:buFontTx/>
              <a:buNone/>
              <a:defRPr sz="2000" i="1">
                <a:solidFill>
                  <a:schemeClr val="bg2"/>
                </a:solidFill>
              </a:defRPr>
            </a:lvl3pPr>
            <a:lvl4pPr marL="1371600" indent="0">
              <a:buFontTx/>
              <a:buNone/>
              <a:defRPr sz="2000" i="1">
                <a:solidFill>
                  <a:schemeClr val="bg2"/>
                </a:solidFill>
              </a:defRPr>
            </a:lvl4pPr>
            <a:lvl5pPr marL="1828800" indent="0">
              <a:buFontTx/>
              <a:buNone/>
              <a:defRPr sz="2000" i="1">
                <a:solidFill>
                  <a:schemeClr val="bg2"/>
                </a:solidFill>
              </a:defRPr>
            </a:lvl5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57542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Bird&amp;BirdATMD&amp;">
    <p:spTree>
      <p:nvGrpSpPr>
        <p:cNvPr id="1" name=""/>
        <p:cNvGrpSpPr/>
        <p:nvPr/>
      </p:nvGrpSpPr>
      <p:grpSpPr>
        <a:xfrm>
          <a:off x="0" y="0"/>
          <a:ext cx="0" cy="0"/>
          <a:chOff x="0" y="0"/>
          <a:chExt cx="0" cy="0"/>
        </a:xfrm>
      </p:grpSpPr>
      <p:sp>
        <p:nvSpPr>
          <p:cNvPr id="2" name="Title 1"/>
          <p:cNvSpPr>
            <a:spLocks noGrp="1"/>
          </p:cNvSpPr>
          <p:nvPr>
            <p:ph type="ctrTitle"/>
          </p:nvPr>
        </p:nvSpPr>
        <p:spPr>
          <a:xfrm>
            <a:off x="467999" y="1566000"/>
            <a:ext cx="8208000" cy="1102519"/>
          </a:xfrm>
        </p:spPr>
        <p:txBody>
          <a:bodyPr lIns="0" tIns="0" rIns="0" bIns="0" anchor="t" anchorCtr="0">
            <a:noAutofit/>
          </a:bodyPr>
          <a:lstStyle>
            <a:lvl1pPr marL="0" indent="3594100" algn="l">
              <a:lnSpc>
                <a:spcPts val="3400"/>
              </a:lnSpc>
              <a:defRPr sz="360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a:noAutofit/>
          </a:bodyPr>
          <a:lstStyle>
            <a:lvl1pPr marL="0" indent="0" algn="l">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24" name="Bird&amp;BirdATMD&amp;"/>
          <p:cNvGrpSpPr>
            <a:grpSpLocks noChangeAspect="1"/>
          </p:cNvGrpSpPr>
          <p:nvPr userDrawn="1"/>
        </p:nvGrpSpPr>
        <p:grpSpPr>
          <a:xfrm>
            <a:off x="453600" y="1550938"/>
            <a:ext cx="3578643" cy="352800"/>
            <a:chOff x="0" y="0"/>
            <a:chExt cx="3994970" cy="393065"/>
          </a:xfrm>
        </p:grpSpPr>
        <p:grpSp>
          <p:nvGrpSpPr>
            <p:cNvPr id="25" name="Group 24"/>
            <p:cNvGrpSpPr/>
            <p:nvPr userDrawn="1"/>
          </p:nvGrpSpPr>
          <p:grpSpPr>
            <a:xfrm>
              <a:off x="0" y="0"/>
              <a:ext cx="3615358" cy="393065"/>
              <a:chOff x="0" y="0"/>
              <a:chExt cx="3615358" cy="393065"/>
            </a:xfrm>
          </p:grpSpPr>
          <p:grpSp>
            <p:nvGrpSpPr>
              <p:cNvPr id="27" name="Group 26"/>
              <p:cNvGrpSpPr/>
              <p:nvPr userDrawn="1"/>
            </p:nvGrpSpPr>
            <p:grpSpPr>
              <a:xfrm>
                <a:off x="2326943" y="27296"/>
                <a:ext cx="1288415" cy="361315"/>
                <a:chOff x="0" y="0"/>
                <a:chExt cx="1289034" cy="361003"/>
              </a:xfrm>
            </p:grpSpPr>
            <p:sp>
              <p:nvSpPr>
                <p:cNvPr id="56" name="Freeform 55"/>
                <p:cNvSpPr>
                  <a:spLocks noEditPoints="1"/>
                </p:cNvSpPr>
                <p:nvPr userDrawn="1"/>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7" name="Freeform 56"/>
                <p:cNvSpPr>
                  <a:spLocks/>
                </p:cNvSpPr>
                <p:nvPr userDrawn="1"/>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8" name="Freeform 57"/>
                <p:cNvSpPr>
                  <a:spLocks/>
                </p:cNvSpPr>
                <p:nvPr userDrawn="1"/>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9" name="Freeform 58"/>
                <p:cNvSpPr>
                  <a:spLocks noEditPoints="1"/>
                </p:cNvSpPr>
                <p:nvPr userDrawn="1"/>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grpSp>
          <p:grpSp>
            <p:nvGrpSpPr>
              <p:cNvPr id="28" name="Bird&amp;BirdLogo1"/>
              <p:cNvGrpSpPr>
                <a:grpSpLocks noChangeAspect="1"/>
              </p:cNvGrpSpPr>
              <p:nvPr userDrawn="1"/>
            </p:nvGrpSpPr>
            <p:grpSpPr>
              <a:xfrm>
                <a:off x="0" y="0"/>
                <a:ext cx="2229479" cy="393065"/>
                <a:chOff x="0" y="0"/>
                <a:chExt cx="6257290" cy="1103630"/>
              </a:xfrm>
            </p:grpSpPr>
            <p:sp>
              <p:nvSpPr>
                <p:cNvPr id="29" name="Freeform 28"/>
                <p:cNvSpPr>
                  <a:spLocks/>
                </p:cNvSpPr>
                <p:nvPr userDrawn="1"/>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0" name="Freeform 29"/>
                <p:cNvSpPr>
                  <a:spLocks/>
                </p:cNvSpPr>
                <p:nvPr userDrawn="1"/>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1" name="Freeform 30"/>
                <p:cNvSpPr>
                  <a:spLocks noEditPoints="1"/>
                </p:cNvSpPr>
                <p:nvPr userDrawn="1"/>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2" name="Freeform 31"/>
                <p:cNvSpPr>
                  <a:spLocks/>
                </p:cNvSpPr>
                <p:nvPr userDrawn="1"/>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3" name="Freeform 32"/>
                <p:cNvSpPr>
                  <a:spLocks/>
                </p:cNvSpPr>
                <p:nvPr userDrawn="1"/>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0" name="Freeform 49"/>
                <p:cNvSpPr>
                  <a:spLocks noEditPoints="1"/>
                </p:cNvSpPr>
                <p:nvPr userDrawn="1"/>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1" name="Freeform 50"/>
                <p:cNvSpPr>
                  <a:spLocks/>
                </p:cNvSpPr>
                <p:nvPr userDrawn="1"/>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2" name="Freeform 51"/>
                <p:cNvSpPr>
                  <a:spLocks/>
                </p:cNvSpPr>
                <p:nvPr userDrawn="1"/>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3" name="Freeform 52"/>
                <p:cNvSpPr>
                  <a:spLocks noEditPoints="1"/>
                </p:cNvSpPr>
                <p:nvPr userDrawn="1"/>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54" name="Freeform 53"/>
                <p:cNvSpPr>
                  <a:spLocks noEditPoints="1"/>
                </p:cNvSpPr>
                <p:nvPr userDrawn="1"/>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55" name="Freeform 54"/>
                <p:cNvSpPr>
                  <a:spLocks noEditPoints="1"/>
                </p:cNvSpPr>
                <p:nvPr userDrawn="1"/>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
          <p:nvSpPr>
            <p:cNvPr id="26" name="Freeform 25"/>
            <p:cNvSpPr>
              <a:spLocks noEditPoints="1"/>
            </p:cNvSpPr>
            <p:nvPr userDrawn="1"/>
          </p:nvSpPr>
          <p:spPr bwMode="auto">
            <a:xfrm>
              <a:off x="3678070" y="0"/>
              <a:ext cx="316900" cy="391437"/>
            </a:xfrm>
            <a:custGeom>
              <a:avLst/>
              <a:gdLst>
                <a:gd name="T0" fmla="*/ 1280 w 1425"/>
                <a:gd name="T1" fmla="*/ 1525 h 1770"/>
                <a:gd name="T2" fmla="*/ 1230 w 1425"/>
                <a:gd name="T3" fmla="*/ 1290 h 1770"/>
                <a:gd name="T4" fmla="*/ 1275 w 1425"/>
                <a:gd name="T5" fmla="*/ 1090 h 1770"/>
                <a:gd name="T6" fmla="*/ 1210 w 1425"/>
                <a:gd name="T7" fmla="*/ 870 h 1770"/>
                <a:gd name="T8" fmla="*/ 1160 w 1425"/>
                <a:gd name="T9" fmla="*/ 875 h 1770"/>
                <a:gd name="T10" fmla="*/ 1140 w 1425"/>
                <a:gd name="T11" fmla="*/ 900 h 1770"/>
                <a:gd name="T12" fmla="*/ 1130 w 1425"/>
                <a:gd name="T13" fmla="*/ 1140 h 1770"/>
                <a:gd name="T14" fmla="*/ 1080 w 1425"/>
                <a:gd name="T15" fmla="*/ 1295 h 1770"/>
                <a:gd name="T16" fmla="*/ 710 w 1425"/>
                <a:gd name="T17" fmla="*/ 715 h 1770"/>
                <a:gd name="T18" fmla="*/ 940 w 1425"/>
                <a:gd name="T19" fmla="*/ 525 h 1770"/>
                <a:gd name="T20" fmla="*/ 1000 w 1425"/>
                <a:gd name="T21" fmla="*/ 395 h 1770"/>
                <a:gd name="T22" fmla="*/ 1005 w 1425"/>
                <a:gd name="T23" fmla="*/ 255 h 1770"/>
                <a:gd name="T24" fmla="*/ 880 w 1425"/>
                <a:gd name="T25" fmla="*/ 60 h 1770"/>
                <a:gd name="T26" fmla="*/ 700 w 1425"/>
                <a:gd name="T27" fmla="*/ 0 h 1770"/>
                <a:gd name="T28" fmla="*/ 530 w 1425"/>
                <a:gd name="T29" fmla="*/ 25 h 1770"/>
                <a:gd name="T30" fmla="*/ 390 w 1425"/>
                <a:gd name="T31" fmla="*/ 110 h 1770"/>
                <a:gd name="T32" fmla="*/ 315 w 1425"/>
                <a:gd name="T33" fmla="*/ 215 h 1770"/>
                <a:gd name="T34" fmla="*/ 275 w 1425"/>
                <a:gd name="T35" fmla="*/ 370 h 1770"/>
                <a:gd name="T36" fmla="*/ 295 w 1425"/>
                <a:gd name="T37" fmla="*/ 485 h 1770"/>
                <a:gd name="T38" fmla="*/ 415 w 1425"/>
                <a:gd name="T39" fmla="*/ 680 h 1770"/>
                <a:gd name="T40" fmla="*/ 370 w 1425"/>
                <a:gd name="T41" fmla="*/ 720 h 1770"/>
                <a:gd name="T42" fmla="*/ 180 w 1425"/>
                <a:gd name="T43" fmla="*/ 845 h 1770"/>
                <a:gd name="T44" fmla="*/ 55 w 1425"/>
                <a:gd name="T45" fmla="*/ 1010 h 1770"/>
                <a:gd name="T46" fmla="*/ 0 w 1425"/>
                <a:gd name="T47" fmla="*/ 1210 h 1770"/>
                <a:gd name="T48" fmla="*/ 15 w 1425"/>
                <a:gd name="T49" fmla="*/ 1375 h 1770"/>
                <a:gd name="T50" fmla="*/ 110 w 1425"/>
                <a:gd name="T51" fmla="*/ 1570 h 1770"/>
                <a:gd name="T52" fmla="*/ 225 w 1425"/>
                <a:gd name="T53" fmla="*/ 1675 h 1770"/>
                <a:gd name="T54" fmla="*/ 405 w 1425"/>
                <a:gd name="T55" fmla="*/ 1760 h 1770"/>
                <a:gd name="T56" fmla="*/ 530 w 1425"/>
                <a:gd name="T57" fmla="*/ 1770 h 1770"/>
                <a:gd name="T58" fmla="*/ 755 w 1425"/>
                <a:gd name="T59" fmla="*/ 1735 h 1770"/>
                <a:gd name="T60" fmla="*/ 1020 w 1425"/>
                <a:gd name="T61" fmla="*/ 1575 h 1770"/>
                <a:gd name="T62" fmla="*/ 1230 w 1425"/>
                <a:gd name="T63" fmla="*/ 1680 h 1770"/>
                <a:gd name="T64" fmla="*/ 1300 w 1425"/>
                <a:gd name="T65" fmla="*/ 1730 h 1770"/>
                <a:gd name="T66" fmla="*/ 1425 w 1425"/>
                <a:gd name="T67" fmla="*/ 1605 h 1770"/>
                <a:gd name="T68" fmla="*/ 1345 w 1425"/>
                <a:gd name="T69" fmla="*/ 1590 h 1770"/>
                <a:gd name="T70" fmla="*/ 415 w 1425"/>
                <a:gd name="T71" fmla="*/ 335 h 1770"/>
                <a:gd name="T72" fmla="*/ 480 w 1425"/>
                <a:gd name="T73" fmla="*/ 205 h 1770"/>
                <a:gd name="T74" fmla="*/ 655 w 1425"/>
                <a:gd name="T75" fmla="*/ 135 h 1770"/>
                <a:gd name="T76" fmla="*/ 720 w 1425"/>
                <a:gd name="T77" fmla="*/ 145 h 1770"/>
                <a:gd name="T78" fmla="*/ 840 w 1425"/>
                <a:gd name="T79" fmla="*/ 225 h 1770"/>
                <a:gd name="T80" fmla="*/ 870 w 1425"/>
                <a:gd name="T81" fmla="*/ 330 h 1770"/>
                <a:gd name="T82" fmla="*/ 845 w 1425"/>
                <a:gd name="T83" fmla="*/ 430 h 1770"/>
                <a:gd name="T84" fmla="*/ 670 w 1425"/>
                <a:gd name="T85" fmla="*/ 580 h 1770"/>
                <a:gd name="T86" fmla="*/ 525 w 1425"/>
                <a:gd name="T87" fmla="*/ 585 h 1770"/>
                <a:gd name="T88" fmla="*/ 425 w 1425"/>
                <a:gd name="T89" fmla="*/ 435 h 1770"/>
                <a:gd name="T90" fmla="*/ 520 w 1425"/>
                <a:gd name="T91" fmla="*/ 1645 h 1770"/>
                <a:gd name="T92" fmla="*/ 410 w 1425"/>
                <a:gd name="T93" fmla="*/ 1620 h 1770"/>
                <a:gd name="T94" fmla="*/ 275 w 1425"/>
                <a:gd name="T95" fmla="*/ 1545 h 1770"/>
                <a:gd name="T96" fmla="*/ 180 w 1425"/>
                <a:gd name="T97" fmla="*/ 1420 h 1770"/>
                <a:gd name="T98" fmla="*/ 140 w 1425"/>
                <a:gd name="T99" fmla="*/ 1255 h 1770"/>
                <a:gd name="T100" fmla="*/ 155 w 1425"/>
                <a:gd name="T101" fmla="*/ 1130 h 1770"/>
                <a:gd name="T102" fmla="*/ 220 w 1425"/>
                <a:gd name="T103" fmla="*/ 995 h 1770"/>
                <a:gd name="T104" fmla="*/ 430 w 1425"/>
                <a:gd name="T105" fmla="*/ 840 h 1770"/>
                <a:gd name="T106" fmla="*/ 510 w 1425"/>
                <a:gd name="T107" fmla="*/ 805 h 1770"/>
                <a:gd name="T108" fmla="*/ 995 w 1425"/>
                <a:gd name="T109" fmla="*/ 1415 h 1770"/>
                <a:gd name="T110" fmla="*/ 775 w 1425"/>
                <a:gd name="T111" fmla="*/ 1590 h 1770"/>
                <a:gd name="T112" fmla="*/ 520 w 1425"/>
                <a:gd name="T113" fmla="*/ 1645 h 1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25" h="1770">
                  <a:moveTo>
                    <a:pt x="1345" y="1590"/>
                  </a:moveTo>
                  <a:lnTo>
                    <a:pt x="1345" y="1590"/>
                  </a:lnTo>
                  <a:lnTo>
                    <a:pt x="1320" y="1570"/>
                  </a:lnTo>
                  <a:lnTo>
                    <a:pt x="1280" y="1525"/>
                  </a:lnTo>
                  <a:lnTo>
                    <a:pt x="1170" y="1405"/>
                  </a:lnTo>
                  <a:lnTo>
                    <a:pt x="1170" y="1405"/>
                  </a:lnTo>
                  <a:lnTo>
                    <a:pt x="1205" y="1345"/>
                  </a:lnTo>
                  <a:lnTo>
                    <a:pt x="1230" y="1290"/>
                  </a:lnTo>
                  <a:lnTo>
                    <a:pt x="1250" y="1235"/>
                  </a:lnTo>
                  <a:lnTo>
                    <a:pt x="1260" y="1185"/>
                  </a:lnTo>
                  <a:lnTo>
                    <a:pt x="1270" y="1135"/>
                  </a:lnTo>
                  <a:lnTo>
                    <a:pt x="1275" y="1090"/>
                  </a:lnTo>
                  <a:lnTo>
                    <a:pt x="1280" y="1010"/>
                  </a:lnTo>
                  <a:lnTo>
                    <a:pt x="1425" y="1010"/>
                  </a:lnTo>
                  <a:lnTo>
                    <a:pt x="1425" y="870"/>
                  </a:lnTo>
                  <a:lnTo>
                    <a:pt x="1210" y="870"/>
                  </a:lnTo>
                  <a:lnTo>
                    <a:pt x="1210" y="870"/>
                  </a:lnTo>
                  <a:lnTo>
                    <a:pt x="1175" y="870"/>
                  </a:lnTo>
                  <a:lnTo>
                    <a:pt x="1175" y="870"/>
                  </a:lnTo>
                  <a:lnTo>
                    <a:pt x="1160" y="875"/>
                  </a:lnTo>
                  <a:lnTo>
                    <a:pt x="1150" y="880"/>
                  </a:lnTo>
                  <a:lnTo>
                    <a:pt x="1145" y="890"/>
                  </a:lnTo>
                  <a:lnTo>
                    <a:pt x="1140" y="900"/>
                  </a:lnTo>
                  <a:lnTo>
                    <a:pt x="1140" y="900"/>
                  </a:lnTo>
                  <a:lnTo>
                    <a:pt x="1140" y="975"/>
                  </a:lnTo>
                  <a:lnTo>
                    <a:pt x="1135" y="1085"/>
                  </a:lnTo>
                  <a:lnTo>
                    <a:pt x="1135" y="1085"/>
                  </a:lnTo>
                  <a:lnTo>
                    <a:pt x="1130" y="1140"/>
                  </a:lnTo>
                  <a:lnTo>
                    <a:pt x="1120" y="1190"/>
                  </a:lnTo>
                  <a:lnTo>
                    <a:pt x="1105" y="1245"/>
                  </a:lnTo>
                  <a:lnTo>
                    <a:pt x="1080" y="1295"/>
                  </a:lnTo>
                  <a:lnTo>
                    <a:pt x="1080" y="1295"/>
                  </a:lnTo>
                  <a:lnTo>
                    <a:pt x="850" y="1010"/>
                  </a:lnTo>
                  <a:lnTo>
                    <a:pt x="645" y="745"/>
                  </a:lnTo>
                  <a:lnTo>
                    <a:pt x="645" y="745"/>
                  </a:lnTo>
                  <a:lnTo>
                    <a:pt x="710" y="715"/>
                  </a:lnTo>
                  <a:lnTo>
                    <a:pt x="775" y="675"/>
                  </a:lnTo>
                  <a:lnTo>
                    <a:pt x="835" y="630"/>
                  </a:lnTo>
                  <a:lnTo>
                    <a:pt x="890" y="580"/>
                  </a:lnTo>
                  <a:lnTo>
                    <a:pt x="940" y="525"/>
                  </a:lnTo>
                  <a:lnTo>
                    <a:pt x="960" y="495"/>
                  </a:lnTo>
                  <a:lnTo>
                    <a:pt x="980" y="465"/>
                  </a:lnTo>
                  <a:lnTo>
                    <a:pt x="990" y="430"/>
                  </a:lnTo>
                  <a:lnTo>
                    <a:pt x="1000" y="395"/>
                  </a:lnTo>
                  <a:lnTo>
                    <a:pt x="1010" y="360"/>
                  </a:lnTo>
                  <a:lnTo>
                    <a:pt x="1010" y="320"/>
                  </a:lnTo>
                  <a:lnTo>
                    <a:pt x="1010" y="320"/>
                  </a:lnTo>
                  <a:lnTo>
                    <a:pt x="1005" y="255"/>
                  </a:lnTo>
                  <a:lnTo>
                    <a:pt x="985" y="195"/>
                  </a:lnTo>
                  <a:lnTo>
                    <a:pt x="960" y="145"/>
                  </a:lnTo>
                  <a:lnTo>
                    <a:pt x="925" y="100"/>
                  </a:lnTo>
                  <a:lnTo>
                    <a:pt x="880" y="60"/>
                  </a:lnTo>
                  <a:lnTo>
                    <a:pt x="825" y="30"/>
                  </a:lnTo>
                  <a:lnTo>
                    <a:pt x="765" y="10"/>
                  </a:lnTo>
                  <a:lnTo>
                    <a:pt x="700" y="0"/>
                  </a:lnTo>
                  <a:lnTo>
                    <a:pt x="700" y="0"/>
                  </a:lnTo>
                  <a:lnTo>
                    <a:pt x="655" y="0"/>
                  </a:lnTo>
                  <a:lnTo>
                    <a:pt x="610" y="5"/>
                  </a:lnTo>
                  <a:lnTo>
                    <a:pt x="570" y="10"/>
                  </a:lnTo>
                  <a:lnTo>
                    <a:pt x="530" y="25"/>
                  </a:lnTo>
                  <a:lnTo>
                    <a:pt x="490" y="40"/>
                  </a:lnTo>
                  <a:lnTo>
                    <a:pt x="455" y="60"/>
                  </a:lnTo>
                  <a:lnTo>
                    <a:pt x="420" y="85"/>
                  </a:lnTo>
                  <a:lnTo>
                    <a:pt x="390" y="110"/>
                  </a:lnTo>
                  <a:lnTo>
                    <a:pt x="390" y="110"/>
                  </a:lnTo>
                  <a:lnTo>
                    <a:pt x="360" y="145"/>
                  </a:lnTo>
                  <a:lnTo>
                    <a:pt x="335" y="175"/>
                  </a:lnTo>
                  <a:lnTo>
                    <a:pt x="315" y="215"/>
                  </a:lnTo>
                  <a:lnTo>
                    <a:pt x="300" y="250"/>
                  </a:lnTo>
                  <a:lnTo>
                    <a:pt x="285" y="290"/>
                  </a:lnTo>
                  <a:lnTo>
                    <a:pt x="280" y="330"/>
                  </a:lnTo>
                  <a:lnTo>
                    <a:pt x="275" y="370"/>
                  </a:lnTo>
                  <a:lnTo>
                    <a:pt x="275" y="405"/>
                  </a:lnTo>
                  <a:lnTo>
                    <a:pt x="275" y="405"/>
                  </a:lnTo>
                  <a:lnTo>
                    <a:pt x="280" y="445"/>
                  </a:lnTo>
                  <a:lnTo>
                    <a:pt x="295" y="485"/>
                  </a:lnTo>
                  <a:lnTo>
                    <a:pt x="310" y="520"/>
                  </a:lnTo>
                  <a:lnTo>
                    <a:pt x="325" y="555"/>
                  </a:lnTo>
                  <a:lnTo>
                    <a:pt x="370" y="620"/>
                  </a:lnTo>
                  <a:lnTo>
                    <a:pt x="415" y="680"/>
                  </a:lnTo>
                  <a:lnTo>
                    <a:pt x="415" y="680"/>
                  </a:lnTo>
                  <a:lnTo>
                    <a:pt x="425" y="695"/>
                  </a:lnTo>
                  <a:lnTo>
                    <a:pt x="425" y="695"/>
                  </a:lnTo>
                  <a:lnTo>
                    <a:pt x="370" y="720"/>
                  </a:lnTo>
                  <a:lnTo>
                    <a:pt x="310" y="750"/>
                  </a:lnTo>
                  <a:lnTo>
                    <a:pt x="245" y="790"/>
                  </a:lnTo>
                  <a:lnTo>
                    <a:pt x="180" y="845"/>
                  </a:lnTo>
                  <a:lnTo>
                    <a:pt x="180" y="845"/>
                  </a:lnTo>
                  <a:lnTo>
                    <a:pt x="145" y="880"/>
                  </a:lnTo>
                  <a:lnTo>
                    <a:pt x="110" y="925"/>
                  </a:lnTo>
                  <a:lnTo>
                    <a:pt x="80" y="965"/>
                  </a:lnTo>
                  <a:lnTo>
                    <a:pt x="55" y="1010"/>
                  </a:lnTo>
                  <a:lnTo>
                    <a:pt x="35" y="1055"/>
                  </a:lnTo>
                  <a:lnTo>
                    <a:pt x="20" y="1105"/>
                  </a:lnTo>
                  <a:lnTo>
                    <a:pt x="10" y="1160"/>
                  </a:lnTo>
                  <a:lnTo>
                    <a:pt x="0" y="1210"/>
                  </a:lnTo>
                  <a:lnTo>
                    <a:pt x="0" y="1210"/>
                  </a:lnTo>
                  <a:lnTo>
                    <a:pt x="0" y="1270"/>
                  </a:lnTo>
                  <a:lnTo>
                    <a:pt x="5" y="1325"/>
                  </a:lnTo>
                  <a:lnTo>
                    <a:pt x="15" y="1375"/>
                  </a:lnTo>
                  <a:lnTo>
                    <a:pt x="30" y="1430"/>
                  </a:lnTo>
                  <a:lnTo>
                    <a:pt x="50" y="1480"/>
                  </a:lnTo>
                  <a:lnTo>
                    <a:pt x="75" y="1525"/>
                  </a:lnTo>
                  <a:lnTo>
                    <a:pt x="110" y="1570"/>
                  </a:lnTo>
                  <a:lnTo>
                    <a:pt x="145" y="1610"/>
                  </a:lnTo>
                  <a:lnTo>
                    <a:pt x="145" y="1610"/>
                  </a:lnTo>
                  <a:lnTo>
                    <a:pt x="185" y="1645"/>
                  </a:lnTo>
                  <a:lnTo>
                    <a:pt x="225" y="1675"/>
                  </a:lnTo>
                  <a:lnTo>
                    <a:pt x="265" y="1705"/>
                  </a:lnTo>
                  <a:lnTo>
                    <a:pt x="310" y="1725"/>
                  </a:lnTo>
                  <a:lnTo>
                    <a:pt x="355" y="1745"/>
                  </a:lnTo>
                  <a:lnTo>
                    <a:pt x="405" y="1760"/>
                  </a:lnTo>
                  <a:lnTo>
                    <a:pt x="455" y="1765"/>
                  </a:lnTo>
                  <a:lnTo>
                    <a:pt x="505" y="1770"/>
                  </a:lnTo>
                  <a:lnTo>
                    <a:pt x="505" y="1770"/>
                  </a:lnTo>
                  <a:lnTo>
                    <a:pt x="530" y="1770"/>
                  </a:lnTo>
                  <a:lnTo>
                    <a:pt x="530" y="1770"/>
                  </a:lnTo>
                  <a:lnTo>
                    <a:pt x="610" y="1770"/>
                  </a:lnTo>
                  <a:lnTo>
                    <a:pt x="685" y="1755"/>
                  </a:lnTo>
                  <a:lnTo>
                    <a:pt x="755" y="1735"/>
                  </a:lnTo>
                  <a:lnTo>
                    <a:pt x="825" y="1710"/>
                  </a:lnTo>
                  <a:lnTo>
                    <a:pt x="895" y="1670"/>
                  </a:lnTo>
                  <a:lnTo>
                    <a:pt x="960" y="1630"/>
                  </a:lnTo>
                  <a:lnTo>
                    <a:pt x="1020" y="1575"/>
                  </a:lnTo>
                  <a:lnTo>
                    <a:pt x="1080" y="1520"/>
                  </a:lnTo>
                  <a:lnTo>
                    <a:pt x="1080" y="1520"/>
                  </a:lnTo>
                  <a:lnTo>
                    <a:pt x="1190" y="1640"/>
                  </a:lnTo>
                  <a:lnTo>
                    <a:pt x="1230" y="1680"/>
                  </a:lnTo>
                  <a:lnTo>
                    <a:pt x="1260" y="1705"/>
                  </a:lnTo>
                  <a:lnTo>
                    <a:pt x="1260" y="1705"/>
                  </a:lnTo>
                  <a:lnTo>
                    <a:pt x="1280" y="1720"/>
                  </a:lnTo>
                  <a:lnTo>
                    <a:pt x="1300" y="1730"/>
                  </a:lnTo>
                  <a:lnTo>
                    <a:pt x="1345" y="1740"/>
                  </a:lnTo>
                  <a:lnTo>
                    <a:pt x="1385" y="1745"/>
                  </a:lnTo>
                  <a:lnTo>
                    <a:pt x="1425" y="1745"/>
                  </a:lnTo>
                  <a:lnTo>
                    <a:pt x="1425" y="1605"/>
                  </a:lnTo>
                  <a:lnTo>
                    <a:pt x="1425" y="1605"/>
                  </a:lnTo>
                  <a:lnTo>
                    <a:pt x="1375" y="1600"/>
                  </a:lnTo>
                  <a:lnTo>
                    <a:pt x="1360" y="1595"/>
                  </a:lnTo>
                  <a:lnTo>
                    <a:pt x="1345" y="1590"/>
                  </a:lnTo>
                  <a:lnTo>
                    <a:pt x="1345" y="1590"/>
                  </a:lnTo>
                  <a:close/>
                  <a:moveTo>
                    <a:pt x="415" y="385"/>
                  </a:moveTo>
                  <a:lnTo>
                    <a:pt x="415" y="385"/>
                  </a:lnTo>
                  <a:lnTo>
                    <a:pt x="415" y="335"/>
                  </a:lnTo>
                  <a:lnTo>
                    <a:pt x="430" y="290"/>
                  </a:lnTo>
                  <a:lnTo>
                    <a:pt x="450" y="245"/>
                  </a:lnTo>
                  <a:lnTo>
                    <a:pt x="480" y="205"/>
                  </a:lnTo>
                  <a:lnTo>
                    <a:pt x="480" y="205"/>
                  </a:lnTo>
                  <a:lnTo>
                    <a:pt x="520" y="175"/>
                  </a:lnTo>
                  <a:lnTo>
                    <a:pt x="560" y="155"/>
                  </a:lnTo>
                  <a:lnTo>
                    <a:pt x="605" y="140"/>
                  </a:lnTo>
                  <a:lnTo>
                    <a:pt x="655" y="135"/>
                  </a:lnTo>
                  <a:lnTo>
                    <a:pt x="655" y="135"/>
                  </a:lnTo>
                  <a:lnTo>
                    <a:pt x="680" y="140"/>
                  </a:lnTo>
                  <a:lnTo>
                    <a:pt x="680" y="140"/>
                  </a:lnTo>
                  <a:lnTo>
                    <a:pt x="720" y="145"/>
                  </a:lnTo>
                  <a:lnTo>
                    <a:pt x="755" y="155"/>
                  </a:lnTo>
                  <a:lnTo>
                    <a:pt x="790" y="175"/>
                  </a:lnTo>
                  <a:lnTo>
                    <a:pt x="820" y="195"/>
                  </a:lnTo>
                  <a:lnTo>
                    <a:pt x="840" y="225"/>
                  </a:lnTo>
                  <a:lnTo>
                    <a:pt x="860" y="255"/>
                  </a:lnTo>
                  <a:lnTo>
                    <a:pt x="870" y="295"/>
                  </a:lnTo>
                  <a:lnTo>
                    <a:pt x="870" y="330"/>
                  </a:lnTo>
                  <a:lnTo>
                    <a:pt x="870" y="330"/>
                  </a:lnTo>
                  <a:lnTo>
                    <a:pt x="870" y="360"/>
                  </a:lnTo>
                  <a:lnTo>
                    <a:pt x="865" y="385"/>
                  </a:lnTo>
                  <a:lnTo>
                    <a:pt x="855" y="405"/>
                  </a:lnTo>
                  <a:lnTo>
                    <a:pt x="845" y="430"/>
                  </a:lnTo>
                  <a:lnTo>
                    <a:pt x="810" y="475"/>
                  </a:lnTo>
                  <a:lnTo>
                    <a:pt x="770" y="515"/>
                  </a:lnTo>
                  <a:lnTo>
                    <a:pt x="725" y="550"/>
                  </a:lnTo>
                  <a:lnTo>
                    <a:pt x="670" y="580"/>
                  </a:lnTo>
                  <a:lnTo>
                    <a:pt x="615" y="610"/>
                  </a:lnTo>
                  <a:lnTo>
                    <a:pt x="565" y="635"/>
                  </a:lnTo>
                  <a:lnTo>
                    <a:pt x="565" y="635"/>
                  </a:lnTo>
                  <a:lnTo>
                    <a:pt x="525" y="585"/>
                  </a:lnTo>
                  <a:lnTo>
                    <a:pt x="525" y="585"/>
                  </a:lnTo>
                  <a:lnTo>
                    <a:pt x="485" y="535"/>
                  </a:lnTo>
                  <a:lnTo>
                    <a:pt x="450" y="485"/>
                  </a:lnTo>
                  <a:lnTo>
                    <a:pt x="425" y="435"/>
                  </a:lnTo>
                  <a:lnTo>
                    <a:pt x="420" y="410"/>
                  </a:lnTo>
                  <a:lnTo>
                    <a:pt x="415" y="385"/>
                  </a:lnTo>
                  <a:lnTo>
                    <a:pt x="415" y="385"/>
                  </a:lnTo>
                  <a:close/>
                  <a:moveTo>
                    <a:pt x="520" y="1645"/>
                  </a:moveTo>
                  <a:lnTo>
                    <a:pt x="520" y="1645"/>
                  </a:lnTo>
                  <a:lnTo>
                    <a:pt x="480" y="1640"/>
                  </a:lnTo>
                  <a:lnTo>
                    <a:pt x="445" y="1630"/>
                  </a:lnTo>
                  <a:lnTo>
                    <a:pt x="410" y="1620"/>
                  </a:lnTo>
                  <a:lnTo>
                    <a:pt x="375" y="1605"/>
                  </a:lnTo>
                  <a:lnTo>
                    <a:pt x="340" y="1590"/>
                  </a:lnTo>
                  <a:lnTo>
                    <a:pt x="305" y="1570"/>
                  </a:lnTo>
                  <a:lnTo>
                    <a:pt x="275" y="1545"/>
                  </a:lnTo>
                  <a:lnTo>
                    <a:pt x="245" y="1515"/>
                  </a:lnTo>
                  <a:lnTo>
                    <a:pt x="220" y="1485"/>
                  </a:lnTo>
                  <a:lnTo>
                    <a:pt x="200" y="1455"/>
                  </a:lnTo>
                  <a:lnTo>
                    <a:pt x="180" y="1420"/>
                  </a:lnTo>
                  <a:lnTo>
                    <a:pt x="165" y="1380"/>
                  </a:lnTo>
                  <a:lnTo>
                    <a:pt x="150" y="1340"/>
                  </a:lnTo>
                  <a:lnTo>
                    <a:pt x="140" y="1300"/>
                  </a:lnTo>
                  <a:lnTo>
                    <a:pt x="140" y="1255"/>
                  </a:lnTo>
                  <a:lnTo>
                    <a:pt x="140" y="1210"/>
                  </a:lnTo>
                  <a:lnTo>
                    <a:pt x="140" y="1210"/>
                  </a:lnTo>
                  <a:lnTo>
                    <a:pt x="145" y="1170"/>
                  </a:lnTo>
                  <a:lnTo>
                    <a:pt x="155" y="1130"/>
                  </a:lnTo>
                  <a:lnTo>
                    <a:pt x="165" y="1090"/>
                  </a:lnTo>
                  <a:lnTo>
                    <a:pt x="180" y="1055"/>
                  </a:lnTo>
                  <a:lnTo>
                    <a:pt x="200" y="1025"/>
                  </a:lnTo>
                  <a:lnTo>
                    <a:pt x="220" y="995"/>
                  </a:lnTo>
                  <a:lnTo>
                    <a:pt x="265" y="945"/>
                  </a:lnTo>
                  <a:lnTo>
                    <a:pt x="320" y="900"/>
                  </a:lnTo>
                  <a:lnTo>
                    <a:pt x="375" y="865"/>
                  </a:lnTo>
                  <a:lnTo>
                    <a:pt x="430" y="840"/>
                  </a:lnTo>
                  <a:lnTo>
                    <a:pt x="485" y="815"/>
                  </a:lnTo>
                  <a:lnTo>
                    <a:pt x="495" y="810"/>
                  </a:lnTo>
                  <a:lnTo>
                    <a:pt x="495" y="810"/>
                  </a:lnTo>
                  <a:lnTo>
                    <a:pt x="510" y="805"/>
                  </a:lnTo>
                  <a:lnTo>
                    <a:pt x="510" y="805"/>
                  </a:lnTo>
                  <a:lnTo>
                    <a:pt x="725" y="1080"/>
                  </a:lnTo>
                  <a:lnTo>
                    <a:pt x="995" y="1415"/>
                  </a:lnTo>
                  <a:lnTo>
                    <a:pt x="995" y="1415"/>
                  </a:lnTo>
                  <a:lnTo>
                    <a:pt x="945" y="1470"/>
                  </a:lnTo>
                  <a:lnTo>
                    <a:pt x="890" y="1515"/>
                  </a:lnTo>
                  <a:lnTo>
                    <a:pt x="835" y="1555"/>
                  </a:lnTo>
                  <a:lnTo>
                    <a:pt x="775" y="1590"/>
                  </a:lnTo>
                  <a:lnTo>
                    <a:pt x="715" y="1615"/>
                  </a:lnTo>
                  <a:lnTo>
                    <a:pt x="655" y="1630"/>
                  </a:lnTo>
                  <a:lnTo>
                    <a:pt x="590" y="1640"/>
                  </a:lnTo>
                  <a:lnTo>
                    <a:pt x="520" y="1645"/>
                  </a:lnTo>
                  <a:lnTo>
                    <a:pt x="520" y="1645"/>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grpSp>
    </p:spTree>
    <p:extLst>
      <p:ext uri="{BB962C8B-B14F-4D97-AF65-F5344CB8AC3E}">
        <p14:creationId xmlns:p14="http://schemas.microsoft.com/office/powerpoint/2010/main" val="180076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amp;Bird&amp;BirdATMD">
    <p:spTree>
      <p:nvGrpSpPr>
        <p:cNvPr id="1" name=""/>
        <p:cNvGrpSpPr/>
        <p:nvPr/>
      </p:nvGrpSpPr>
      <p:grpSpPr>
        <a:xfrm>
          <a:off x="0" y="0"/>
          <a:ext cx="0" cy="0"/>
          <a:chOff x="0" y="0"/>
          <a:chExt cx="0" cy="0"/>
        </a:xfrm>
      </p:grpSpPr>
      <p:sp>
        <p:nvSpPr>
          <p:cNvPr id="2" name="Title 1"/>
          <p:cNvSpPr>
            <a:spLocks noGrp="1"/>
          </p:cNvSpPr>
          <p:nvPr>
            <p:ph type="ctrTitle"/>
          </p:nvPr>
        </p:nvSpPr>
        <p:spPr>
          <a:xfrm>
            <a:off x="468000" y="1566000"/>
            <a:ext cx="4500000" cy="1102519"/>
          </a:xfrm>
        </p:spPr>
        <p:txBody>
          <a:bodyPr lIns="0" tIns="0" rIns="0" bIns="0" anchor="b" anchorCtr="0">
            <a:noAutofit/>
          </a:bodyPr>
          <a:lstStyle>
            <a:lvl1pPr marL="0" indent="0" algn="r">
              <a:lnSpc>
                <a:spcPts val="3400"/>
              </a:lnSpc>
              <a:defRPr sz="3600" baseline="0">
                <a:solidFill>
                  <a:srgbClr val="999EA0"/>
                </a:solidFill>
                <a:latin typeface="Georgia" panose="02040502050405020303"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468000" y="2914650"/>
            <a:ext cx="8208000" cy="621000"/>
          </a:xfrm>
        </p:spPr>
        <p:txBody>
          <a:bodyPr lIns="0" tIns="0" rIns="0" bIns="0">
            <a:noAutofit/>
          </a:bodyPr>
          <a:lstStyle>
            <a:lvl1pPr marL="0" indent="0" algn="r">
              <a:buNone/>
              <a:defRPr sz="1600">
                <a:solidFill>
                  <a:schemeClr val="accent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34" name="&amp;Bird&amp;BirdATMD"/>
          <p:cNvGrpSpPr>
            <a:grpSpLocks noChangeAspect="1"/>
          </p:cNvGrpSpPr>
          <p:nvPr userDrawn="1"/>
        </p:nvGrpSpPr>
        <p:grpSpPr>
          <a:xfrm>
            <a:off x="5025256" y="2224410"/>
            <a:ext cx="3630335" cy="352800"/>
            <a:chOff x="0" y="0"/>
            <a:chExt cx="4031617" cy="392402"/>
          </a:xfrm>
        </p:grpSpPr>
        <p:grpSp>
          <p:nvGrpSpPr>
            <p:cNvPr id="35" name="Group 34"/>
            <p:cNvGrpSpPr/>
            <p:nvPr userDrawn="1"/>
          </p:nvGrpSpPr>
          <p:grpSpPr>
            <a:xfrm>
              <a:off x="2743200" y="20472"/>
              <a:ext cx="1288417" cy="359410"/>
              <a:chOff x="0" y="0"/>
              <a:chExt cx="1288365" cy="361122"/>
            </a:xfrm>
          </p:grpSpPr>
          <p:sp>
            <p:nvSpPr>
              <p:cNvPr id="51" name="Freeform 50"/>
              <p:cNvSpPr>
                <a:spLocks noEditPoints="1"/>
              </p:cNvSpPr>
              <p:nvPr userDrawn="1"/>
            </p:nvSpPr>
            <p:spPr bwMode="auto">
              <a:xfrm>
                <a:off x="0" y="0"/>
                <a:ext cx="323253" cy="361122"/>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2" name="Freeform 51"/>
              <p:cNvSpPr>
                <a:spLocks/>
              </p:cNvSpPr>
              <p:nvPr userDrawn="1"/>
            </p:nvSpPr>
            <p:spPr bwMode="auto">
              <a:xfrm>
                <a:off x="276045" y="0"/>
                <a:ext cx="283753" cy="361122"/>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3" name="Freeform 52"/>
              <p:cNvSpPr>
                <a:spLocks/>
              </p:cNvSpPr>
              <p:nvPr userDrawn="1"/>
            </p:nvSpPr>
            <p:spPr bwMode="auto">
              <a:xfrm>
                <a:off x="569343" y="0"/>
                <a:ext cx="390161" cy="361122"/>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sp>
            <p:nvSpPr>
              <p:cNvPr id="54" name="Freeform 53"/>
              <p:cNvSpPr>
                <a:spLocks noEditPoints="1"/>
              </p:cNvSpPr>
              <p:nvPr userDrawn="1"/>
            </p:nvSpPr>
            <p:spPr bwMode="auto">
              <a:xfrm>
                <a:off x="974785" y="0"/>
                <a:ext cx="313580" cy="361122"/>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bg1"/>
              </a:solidFill>
              <a:ln>
                <a:noFill/>
              </a:ln>
            </p:spPr>
            <p:txBody>
              <a:bodyPr rot="0" vert="horz" wrap="square" lIns="91440" tIns="45720" rIns="91440" bIns="45720" anchor="t" anchorCtr="0" upright="1">
                <a:noAutofit/>
              </a:bodyPr>
              <a:lstStyle/>
              <a:p>
                <a:endParaRPr lang="en-GB"/>
              </a:p>
            </p:txBody>
          </p:sp>
        </p:grpSp>
        <p:grpSp>
          <p:nvGrpSpPr>
            <p:cNvPr id="36" name="Group 35"/>
            <p:cNvGrpSpPr/>
            <p:nvPr userDrawn="1"/>
          </p:nvGrpSpPr>
          <p:grpSpPr>
            <a:xfrm>
              <a:off x="0" y="0"/>
              <a:ext cx="2631611" cy="392402"/>
              <a:chOff x="0" y="15107"/>
              <a:chExt cx="2631872" cy="396808"/>
            </a:xfrm>
          </p:grpSpPr>
          <p:sp>
            <p:nvSpPr>
              <p:cNvPr id="37" name="Freeform 36"/>
              <p:cNvSpPr>
                <a:spLocks/>
              </p:cNvSpPr>
              <p:nvPr userDrawn="1"/>
            </p:nvSpPr>
            <p:spPr bwMode="auto">
              <a:xfrm>
                <a:off x="708408" y="45272"/>
                <a:ext cx="70485" cy="67310"/>
              </a:xfrm>
              <a:custGeom>
                <a:avLst/>
                <a:gdLst>
                  <a:gd name="T0" fmla="*/ 160 w 320"/>
                  <a:gd name="T1" fmla="*/ 0 h 305"/>
                  <a:gd name="T2" fmla="*/ 160 w 320"/>
                  <a:gd name="T3" fmla="*/ 0 h 305"/>
                  <a:gd name="T4" fmla="*/ 130 w 320"/>
                  <a:gd name="T5" fmla="*/ 0 h 305"/>
                  <a:gd name="T6" fmla="*/ 100 w 320"/>
                  <a:gd name="T7" fmla="*/ 10 h 305"/>
                  <a:gd name="T8" fmla="*/ 70 w 320"/>
                  <a:gd name="T9" fmla="*/ 25 h 305"/>
                  <a:gd name="T10" fmla="*/ 45 w 320"/>
                  <a:gd name="T11" fmla="*/ 45 h 305"/>
                  <a:gd name="T12" fmla="*/ 25 w 320"/>
                  <a:gd name="T13" fmla="*/ 65 h 305"/>
                  <a:gd name="T14" fmla="*/ 10 w 320"/>
                  <a:gd name="T15" fmla="*/ 90 h 305"/>
                  <a:gd name="T16" fmla="*/ 5 w 320"/>
                  <a:gd name="T17" fmla="*/ 120 h 305"/>
                  <a:gd name="T18" fmla="*/ 0 w 320"/>
                  <a:gd name="T19" fmla="*/ 155 h 305"/>
                  <a:gd name="T20" fmla="*/ 0 w 320"/>
                  <a:gd name="T21" fmla="*/ 155 h 305"/>
                  <a:gd name="T22" fmla="*/ 5 w 320"/>
                  <a:gd name="T23" fmla="*/ 185 h 305"/>
                  <a:gd name="T24" fmla="*/ 15 w 320"/>
                  <a:gd name="T25" fmla="*/ 210 h 305"/>
                  <a:gd name="T26" fmla="*/ 30 w 320"/>
                  <a:gd name="T27" fmla="*/ 235 h 305"/>
                  <a:gd name="T28" fmla="*/ 50 w 320"/>
                  <a:gd name="T29" fmla="*/ 260 h 305"/>
                  <a:gd name="T30" fmla="*/ 70 w 320"/>
                  <a:gd name="T31" fmla="*/ 280 h 305"/>
                  <a:gd name="T32" fmla="*/ 100 w 320"/>
                  <a:gd name="T33" fmla="*/ 295 h 305"/>
                  <a:gd name="T34" fmla="*/ 130 w 320"/>
                  <a:gd name="T35" fmla="*/ 305 h 305"/>
                  <a:gd name="T36" fmla="*/ 160 w 320"/>
                  <a:gd name="T37" fmla="*/ 305 h 305"/>
                  <a:gd name="T38" fmla="*/ 160 w 320"/>
                  <a:gd name="T39" fmla="*/ 305 h 305"/>
                  <a:gd name="T40" fmla="*/ 190 w 320"/>
                  <a:gd name="T41" fmla="*/ 305 h 305"/>
                  <a:gd name="T42" fmla="*/ 220 w 320"/>
                  <a:gd name="T43" fmla="*/ 295 h 305"/>
                  <a:gd name="T44" fmla="*/ 250 w 320"/>
                  <a:gd name="T45" fmla="*/ 280 h 305"/>
                  <a:gd name="T46" fmla="*/ 270 w 320"/>
                  <a:gd name="T47" fmla="*/ 260 h 305"/>
                  <a:gd name="T48" fmla="*/ 290 w 320"/>
                  <a:gd name="T49" fmla="*/ 235 h 305"/>
                  <a:gd name="T50" fmla="*/ 305 w 320"/>
                  <a:gd name="T51" fmla="*/ 210 h 305"/>
                  <a:gd name="T52" fmla="*/ 315 w 320"/>
                  <a:gd name="T53" fmla="*/ 185 h 305"/>
                  <a:gd name="T54" fmla="*/ 320 w 320"/>
                  <a:gd name="T55" fmla="*/ 155 h 305"/>
                  <a:gd name="T56" fmla="*/ 320 w 320"/>
                  <a:gd name="T57" fmla="*/ 155 h 305"/>
                  <a:gd name="T58" fmla="*/ 315 w 320"/>
                  <a:gd name="T59" fmla="*/ 120 h 305"/>
                  <a:gd name="T60" fmla="*/ 305 w 320"/>
                  <a:gd name="T61" fmla="*/ 95 h 305"/>
                  <a:gd name="T62" fmla="*/ 290 w 320"/>
                  <a:gd name="T63" fmla="*/ 65 h 305"/>
                  <a:gd name="T64" fmla="*/ 275 w 320"/>
                  <a:gd name="T65" fmla="*/ 45 h 305"/>
                  <a:gd name="T66" fmla="*/ 250 w 320"/>
                  <a:gd name="T67" fmla="*/ 25 h 305"/>
                  <a:gd name="T68" fmla="*/ 225 w 320"/>
                  <a:gd name="T69" fmla="*/ 10 h 305"/>
                  <a:gd name="T70" fmla="*/ 195 w 320"/>
                  <a:gd name="T71" fmla="*/ 0 h 305"/>
                  <a:gd name="T72" fmla="*/ 160 w 320"/>
                  <a:gd name="T73" fmla="*/ 0 h 305"/>
                  <a:gd name="T74" fmla="*/ 160 w 320"/>
                  <a:gd name="T75"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0" h="305">
                    <a:moveTo>
                      <a:pt x="160" y="0"/>
                    </a:moveTo>
                    <a:lnTo>
                      <a:pt x="160" y="0"/>
                    </a:lnTo>
                    <a:lnTo>
                      <a:pt x="130" y="0"/>
                    </a:lnTo>
                    <a:lnTo>
                      <a:pt x="100" y="10"/>
                    </a:lnTo>
                    <a:lnTo>
                      <a:pt x="70" y="25"/>
                    </a:lnTo>
                    <a:lnTo>
                      <a:pt x="45" y="45"/>
                    </a:lnTo>
                    <a:lnTo>
                      <a:pt x="25" y="65"/>
                    </a:lnTo>
                    <a:lnTo>
                      <a:pt x="10" y="90"/>
                    </a:lnTo>
                    <a:lnTo>
                      <a:pt x="5" y="120"/>
                    </a:lnTo>
                    <a:lnTo>
                      <a:pt x="0" y="155"/>
                    </a:lnTo>
                    <a:lnTo>
                      <a:pt x="0" y="155"/>
                    </a:lnTo>
                    <a:lnTo>
                      <a:pt x="5" y="185"/>
                    </a:lnTo>
                    <a:lnTo>
                      <a:pt x="15" y="210"/>
                    </a:lnTo>
                    <a:lnTo>
                      <a:pt x="30" y="235"/>
                    </a:lnTo>
                    <a:lnTo>
                      <a:pt x="50" y="260"/>
                    </a:lnTo>
                    <a:lnTo>
                      <a:pt x="70" y="280"/>
                    </a:lnTo>
                    <a:lnTo>
                      <a:pt x="100" y="295"/>
                    </a:lnTo>
                    <a:lnTo>
                      <a:pt x="130" y="305"/>
                    </a:lnTo>
                    <a:lnTo>
                      <a:pt x="160" y="305"/>
                    </a:lnTo>
                    <a:lnTo>
                      <a:pt x="160" y="305"/>
                    </a:lnTo>
                    <a:lnTo>
                      <a:pt x="190" y="305"/>
                    </a:lnTo>
                    <a:lnTo>
                      <a:pt x="220" y="295"/>
                    </a:lnTo>
                    <a:lnTo>
                      <a:pt x="250" y="280"/>
                    </a:lnTo>
                    <a:lnTo>
                      <a:pt x="270" y="260"/>
                    </a:lnTo>
                    <a:lnTo>
                      <a:pt x="290" y="235"/>
                    </a:lnTo>
                    <a:lnTo>
                      <a:pt x="305" y="210"/>
                    </a:lnTo>
                    <a:lnTo>
                      <a:pt x="315" y="185"/>
                    </a:lnTo>
                    <a:lnTo>
                      <a:pt x="320" y="155"/>
                    </a:lnTo>
                    <a:lnTo>
                      <a:pt x="320" y="155"/>
                    </a:lnTo>
                    <a:lnTo>
                      <a:pt x="315" y="120"/>
                    </a:lnTo>
                    <a:lnTo>
                      <a:pt x="305" y="95"/>
                    </a:lnTo>
                    <a:lnTo>
                      <a:pt x="290" y="65"/>
                    </a:lnTo>
                    <a:lnTo>
                      <a:pt x="275" y="45"/>
                    </a:lnTo>
                    <a:lnTo>
                      <a:pt x="250" y="25"/>
                    </a:lnTo>
                    <a:lnTo>
                      <a:pt x="225" y="10"/>
                    </a:lnTo>
                    <a:lnTo>
                      <a:pt x="195" y="0"/>
                    </a:lnTo>
                    <a:lnTo>
                      <a:pt x="160" y="0"/>
                    </a:lnTo>
                    <a:lnTo>
                      <a:pt x="16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38" name="Freeform 37"/>
              <p:cNvSpPr>
                <a:spLocks/>
              </p:cNvSpPr>
              <p:nvPr userDrawn="1"/>
            </p:nvSpPr>
            <p:spPr bwMode="auto">
              <a:xfrm>
                <a:off x="2059912" y="45307"/>
                <a:ext cx="70485" cy="67310"/>
              </a:xfrm>
              <a:custGeom>
                <a:avLst/>
                <a:gdLst>
                  <a:gd name="T0" fmla="*/ 160 w 320"/>
                  <a:gd name="T1" fmla="*/ 0 h 305"/>
                  <a:gd name="T2" fmla="*/ 160 w 320"/>
                  <a:gd name="T3" fmla="*/ 0 h 305"/>
                  <a:gd name="T4" fmla="*/ 125 w 320"/>
                  <a:gd name="T5" fmla="*/ 0 h 305"/>
                  <a:gd name="T6" fmla="*/ 95 w 320"/>
                  <a:gd name="T7" fmla="*/ 10 h 305"/>
                  <a:gd name="T8" fmla="*/ 70 w 320"/>
                  <a:gd name="T9" fmla="*/ 25 h 305"/>
                  <a:gd name="T10" fmla="*/ 45 w 320"/>
                  <a:gd name="T11" fmla="*/ 45 h 305"/>
                  <a:gd name="T12" fmla="*/ 25 w 320"/>
                  <a:gd name="T13" fmla="*/ 65 h 305"/>
                  <a:gd name="T14" fmla="*/ 10 w 320"/>
                  <a:gd name="T15" fmla="*/ 90 h 305"/>
                  <a:gd name="T16" fmla="*/ 5 w 320"/>
                  <a:gd name="T17" fmla="*/ 120 h 305"/>
                  <a:gd name="T18" fmla="*/ 0 w 320"/>
                  <a:gd name="T19" fmla="*/ 155 h 305"/>
                  <a:gd name="T20" fmla="*/ 0 w 320"/>
                  <a:gd name="T21" fmla="*/ 155 h 305"/>
                  <a:gd name="T22" fmla="*/ 5 w 320"/>
                  <a:gd name="T23" fmla="*/ 185 h 305"/>
                  <a:gd name="T24" fmla="*/ 10 w 320"/>
                  <a:gd name="T25" fmla="*/ 210 h 305"/>
                  <a:gd name="T26" fmla="*/ 30 w 320"/>
                  <a:gd name="T27" fmla="*/ 235 h 305"/>
                  <a:gd name="T28" fmla="*/ 50 w 320"/>
                  <a:gd name="T29" fmla="*/ 260 h 305"/>
                  <a:gd name="T30" fmla="*/ 70 w 320"/>
                  <a:gd name="T31" fmla="*/ 280 h 305"/>
                  <a:gd name="T32" fmla="*/ 100 w 320"/>
                  <a:gd name="T33" fmla="*/ 295 h 305"/>
                  <a:gd name="T34" fmla="*/ 130 w 320"/>
                  <a:gd name="T35" fmla="*/ 305 h 305"/>
                  <a:gd name="T36" fmla="*/ 160 w 320"/>
                  <a:gd name="T37" fmla="*/ 305 h 305"/>
                  <a:gd name="T38" fmla="*/ 160 w 320"/>
                  <a:gd name="T39" fmla="*/ 305 h 305"/>
                  <a:gd name="T40" fmla="*/ 190 w 320"/>
                  <a:gd name="T41" fmla="*/ 305 h 305"/>
                  <a:gd name="T42" fmla="*/ 220 w 320"/>
                  <a:gd name="T43" fmla="*/ 295 h 305"/>
                  <a:gd name="T44" fmla="*/ 245 w 320"/>
                  <a:gd name="T45" fmla="*/ 280 h 305"/>
                  <a:gd name="T46" fmla="*/ 270 w 320"/>
                  <a:gd name="T47" fmla="*/ 260 h 305"/>
                  <a:gd name="T48" fmla="*/ 290 w 320"/>
                  <a:gd name="T49" fmla="*/ 235 h 305"/>
                  <a:gd name="T50" fmla="*/ 305 w 320"/>
                  <a:gd name="T51" fmla="*/ 210 h 305"/>
                  <a:gd name="T52" fmla="*/ 315 w 320"/>
                  <a:gd name="T53" fmla="*/ 185 h 305"/>
                  <a:gd name="T54" fmla="*/ 320 w 320"/>
                  <a:gd name="T55" fmla="*/ 155 h 305"/>
                  <a:gd name="T56" fmla="*/ 320 w 320"/>
                  <a:gd name="T57" fmla="*/ 155 h 305"/>
                  <a:gd name="T58" fmla="*/ 315 w 320"/>
                  <a:gd name="T59" fmla="*/ 120 h 305"/>
                  <a:gd name="T60" fmla="*/ 305 w 320"/>
                  <a:gd name="T61" fmla="*/ 95 h 305"/>
                  <a:gd name="T62" fmla="*/ 290 w 320"/>
                  <a:gd name="T63" fmla="*/ 65 h 305"/>
                  <a:gd name="T64" fmla="*/ 270 w 320"/>
                  <a:gd name="T65" fmla="*/ 45 h 305"/>
                  <a:gd name="T66" fmla="*/ 250 w 320"/>
                  <a:gd name="T67" fmla="*/ 25 h 305"/>
                  <a:gd name="T68" fmla="*/ 220 w 320"/>
                  <a:gd name="T69" fmla="*/ 10 h 305"/>
                  <a:gd name="T70" fmla="*/ 190 w 320"/>
                  <a:gd name="T71" fmla="*/ 0 h 305"/>
                  <a:gd name="T72" fmla="*/ 160 w 320"/>
                  <a:gd name="T73" fmla="*/ 0 h 305"/>
                  <a:gd name="T74" fmla="*/ 160 w 320"/>
                  <a:gd name="T75"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0" h="305">
                    <a:moveTo>
                      <a:pt x="160" y="0"/>
                    </a:moveTo>
                    <a:lnTo>
                      <a:pt x="160" y="0"/>
                    </a:lnTo>
                    <a:lnTo>
                      <a:pt x="125" y="0"/>
                    </a:lnTo>
                    <a:lnTo>
                      <a:pt x="95" y="10"/>
                    </a:lnTo>
                    <a:lnTo>
                      <a:pt x="70" y="25"/>
                    </a:lnTo>
                    <a:lnTo>
                      <a:pt x="45" y="45"/>
                    </a:lnTo>
                    <a:lnTo>
                      <a:pt x="25" y="65"/>
                    </a:lnTo>
                    <a:lnTo>
                      <a:pt x="10" y="90"/>
                    </a:lnTo>
                    <a:lnTo>
                      <a:pt x="5" y="120"/>
                    </a:lnTo>
                    <a:lnTo>
                      <a:pt x="0" y="155"/>
                    </a:lnTo>
                    <a:lnTo>
                      <a:pt x="0" y="155"/>
                    </a:lnTo>
                    <a:lnTo>
                      <a:pt x="5" y="185"/>
                    </a:lnTo>
                    <a:lnTo>
                      <a:pt x="10" y="210"/>
                    </a:lnTo>
                    <a:lnTo>
                      <a:pt x="30" y="235"/>
                    </a:lnTo>
                    <a:lnTo>
                      <a:pt x="50" y="260"/>
                    </a:lnTo>
                    <a:lnTo>
                      <a:pt x="70" y="280"/>
                    </a:lnTo>
                    <a:lnTo>
                      <a:pt x="100" y="295"/>
                    </a:lnTo>
                    <a:lnTo>
                      <a:pt x="130" y="305"/>
                    </a:lnTo>
                    <a:lnTo>
                      <a:pt x="160" y="305"/>
                    </a:lnTo>
                    <a:lnTo>
                      <a:pt x="160" y="305"/>
                    </a:lnTo>
                    <a:lnTo>
                      <a:pt x="190" y="305"/>
                    </a:lnTo>
                    <a:lnTo>
                      <a:pt x="220" y="295"/>
                    </a:lnTo>
                    <a:lnTo>
                      <a:pt x="245" y="280"/>
                    </a:lnTo>
                    <a:lnTo>
                      <a:pt x="270" y="260"/>
                    </a:lnTo>
                    <a:lnTo>
                      <a:pt x="290" y="235"/>
                    </a:lnTo>
                    <a:lnTo>
                      <a:pt x="305" y="210"/>
                    </a:lnTo>
                    <a:lnTo>
                      <a:pt x="315" y="185"/>
                    </a:lnTo>
                    <a:lnTo>
                      <a:pt x="320" y="155"/>
                    </a:lnTo>
                    <a:lnTo>
                      <a:pt x="320" y="155"/>
                    </a:lnTo>
                    <a:lnTo>
                      <a:pt x="315" y="120"/>
                    </a:lnTo>
                    <a:lnTo>
                      <a:pt x="305" y="95"/>
                    </a:lnTo>
                    <a:lnTo>
                      <a:pt x="290" y="65"/>
                    </a:lnTo>
                    <a:lnTo>
                      <a:pt x="270" y="45"/>
                    </a:lnTo>
                    <a:lnTo>
                      <a:pt x="250" y="25"/>
                    </a:lnTo>
                    <a:lnTo>
                      <a:pt x="220" y="10"/>
                    </a:lnTo>
                    <a:lnTo>
                      <a:pt x="190" y="0"/>
                    </a:lnTo>
                    <a:lnTo>
                      <a:pt x="160" y="0"/>
                    </a:lnTo>
                    <a:lnTo>
                      <a:pt x="16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39" name="Freeform 38"/>
              <p:cNvSpPr>
                <a:spLocks noEditPoints="1"/>
              </p:cNvSpPr>
              <p:nvPr userDrawn="1"/>
            </p:nvSpPr>
            <p:spPr bwMode="auto">
              <a:xfrm>
                <a:off x="391885" y="60344"/>
                <a:ext cx="281305" cy="344171"/>
              </a:xfrm>
              <a:custGeom>
                <a:avLst/>
                <a:gdLst>
                  <a:gd name="T0" fmla="*/ 920 w 1270"/>
                  <a:gd name="T1" fmla="*/ 710 h 1555"/>
                  <a:gd name="T2" fmla="*/ 1075 w 1270"/>
                  <a:gd name="T3" fmla="*/ 630 h 1555"/>
                  <a:gd name="T4" fmla="*/ 1135 w 1270"/>
                  <a:gd name="T5" fmla="*/ 560 h 1555"/>
                  <a:gd name="T6" fmla="*/ 1175 w 1270"/>
                  <a:gd name="T7" fmla="*/ 475 h 1555"/>
                  <a:gd name="T8" fmla="*/ 1185 w 1270"/>
                  <a:gd name="T9" fmla="*/ 370 h 1555"/>
                  <a:gd name="T10" fmla="*/ 1165 w 1270"/>
                  <a:gd name="T11" fmla="*/ 245 h 1555"/>
                  <a:gd name="T12" fmla="*/ 1105 w 1270"/>
                  <a:gd name="T13" fmla="*/ 145 h 1555"/>
                  <a:gd name="T14" fmla="*/ 1010 w 1270"/>
                  <a:gd name="T15" fmla="*/ 70 h 1555"/>
                  <a:gd name="T16" fmla="*/ 875 w 1270"/>
                  <a:gd name="T17" fmla="*/ 25 h 1555"/>
                  <a:gd name="T18" fmla="*/ 695 w 1270"/>
                  <a:gd name="T19" fmla="*/ 0 h 1555"/>
                  <a:gd name="T20" fmla="*/ 0 w 1270"/>
                  <a:gd name="T21" fmla="*/ 115 h 1555"/>
                  <a:gd name="T22" fmla="*/ 145 w 1270"/>
                  <a:gd name="T23" fmla="*/ 120 h 1555"/>
                  <a:gd name="T24" fmla="*/ 180 w 1270"/>
                  <a:gd name="T25" fmla="*/ 170 h 1555"/>
                  <a:gd name="T26" fmla="*/ 180 w 1270"/>
                  <a:gd name="T27" fmla="*/ 1325 h 1555"/>
                  <a:gd name="T28" fmla="*/ 175 w 1270"/>
                  <a:gd name="T29" fmla="*/ 1395 h 1555"/>
                  <a:gd name="T30" fmla="*/ 160 w 1270"/>
                  <a:gd name="T31" fmla="*/ 1430 h 1555"/>
                  <a:gd name="T32" fmla="*/ 0 w 1270"/>
                  <a:gd name="T33" fmla="*/ 1440 h 1555"/>
                  <a:gd name="T34" fmla="*/ 685 w 1270"/>
                  <a:gd name="T35" fmla="*/ 1555 h 1555"/>
                  <a:gd name="T36" fmla="*/ 875 w 1270"/>
                  <a:gd name="T37" fmla="*/ 1540 h 1555"/>
                  <a:gd name="T38" fmla="*/ 1030 w 1270"/>
                  <a:gd name="T39" fmla="*/ 1490 h 1555"/>
                  <a:gd name="T40" fmla="*/ 1150 w 1270"/>
                  <a:gd name="T41" fmla="*/ 1410 h 1555"/>
                  <a:gd name="T42" fmla="*/ 1230 w 1270"/>
                  <a:gd name="T43" fmla="*/ 1300 h 1555"/>
                  <a:gd name="T44" fmla="*/ 1265 w 1270"/>
                  <a:gd name="T45" fmla="*/ 1165 h 1555"/>
                  <a:gd name="T46" fmla="*/ 1265 w 1270"/>
                  <a:gd name="T47" fmla="*/ 1075 h 1555"/>
                  <a:gd name="T48" fmla="*/ 1240 w 1270"/>
                  <a:gd name="T49" fmla="*/ 965 h 1555"/>
                  <a:gd name="T50" fmla="*/ 1185 w 1270"/>
                  <a:gd name="T51" fmla="*/ 880 h 1555"/>
                  <a:gd name="T52" fmla="*/ 1100 w 1270"/>
                  <a:gd name="T53" fmla="*/ 810 h 1555"/>
                  <a:gd name="T54" fmla="*/ 985 w 1270"/>
                  <a:gd name="T55" fmla="*/ 760 h 1555"/>
                  <a:gd name="T56" fmla="*/ 840 w 1270"/>
                  <a:gd name="T57" fmla="*/ 735 h 1555"/>
                  <a:gd name="T58" fmla="*/ 985 w 1270"/>
                  <a:gd name="T59" fmla="*/ 1215 h 1555"/>
                  <a:gd name="T60" fmla="*/ 960 w 1270"/>
                  <a:gd name="T61" fmla="*/ 1300 h 1555"/>
                  <a:gd name="T62" fmla="*/ 910 w 1270"/>
                  <a:gd name="T63" fmla="*/ 1365 h 1555"/>
                  <a:gd name="T64" fmla="*/ 835 w 1270"/>
                  <a:gd name="T65" fmla="*/ 1410 h 1555"/>
                  <a:gd name="T66" fmla="*/ 665 w 1270"/>
                  <a:gd name="T67" fmla="*/ 1440 h 1555"/>
                  <a:gd name="T68" fmla="*/ 545 w 1270"/>
                  <a:gd name="T69" fmla="*/ 1435 h 1555"/>
                  <a:gd name="T70" fmla="*/ 460 w 1270"/>
                  <a:gd name="T71" fmla="*/ 1395 h 1555"/>
                  <a:gd name="T72" fmla="*/ 445 w 1270"/>
                  <a:gd name="T73" fmla="*/ 1275 h 1555"/>
                  <a:gd name="T74" fmla="*/ 655 w 1270"/>
                  <a:gd name="T75" fmla="*/ 810 h 1555"/>
                  <a:gd name="T76" fmla="*/ 810 w 1270"/>
                  <a:gd name="T77" fmla="*/ 830 h 1555"/>
                  <a:gd name="T78" fmla="*/ 890 w 1270"/>
                  <a:gd name="T79" fmla="*/ 870 h 1555"/>
                  <a:gd name="T80" fmla="*/ 945 w 1270"/>
                  <a:gd name="T81" fmla="*/ 935 h 1555"/>
                  <a:gd name="T82" fmla="*/ 980 w 1270"/>
                  <a:gd name="T83" fmla="*/ 1025 h 1555"/>
                  <a:gd name="T84" fmla="*/ 990 w 1270"/>
                  <a:gd name="T85" fmla="*/ 1145 h 1555"/>
                  <a:gd name="T86" fmla="*/ 445 w 1270"/>
                  <a:gd name="T87" fmla="*/ 130 h 1555"/>
                  <a:gd name="T88" fmla="*/ 610 w 1270"/>
                  <a:gd name="T89" fmla="*/ 120 h 1555"/>
                  <a:gd name="T90" fmla="*/ 785 w 1270"/>
                  <a:gd name="T91" fmla="*/ 140 h 1555"/>
                  <a:gd name="T92" fmla="*/ 855 w 1270"/>
                  <a:gd name="T93" fmla="*/ 185 h 1555"/>
                  <a:gd name="T94" fmla="*/ 895 w 1270"/>
                  <a:gd name="T95" fmla="*/ 250 h 1555"/>
                  <a:gd name="T96" fmla="*/ 920 w 1270"/>
                  <a:gd name="T97" fmla="*/ 415 h 1555"/>
                  <a:gd name="T98" fmla="*/ 900 w 1270"/>
                  <a:gd name="T99" fmla="*/ 530 h 1555"/>
                  <a:gd name="T100" fmla="*/ 845 w 1270"/>
                  <a:gd name="T101" fmla="*/ 620 h 1555"/>
                  <a:gd name="T102" fmla="*/ 690 w 1270"/>
                  <a:gd name="T103" fmla="*/ 685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70" h="1555">
                    <a:moveTo>
                      <a:pt x="840" y="735"/>
                    </a:moveTo>
                    <a:lnTo>
                      <a:pt x="840" y="735"/>
                    </a:lnTo>
                    <a:lnTo>
                      <a:pt x="920" y="710"/>
                    </a:lnTo>
                    <a:lnTo>
                      <a:pt x="990" y="685"/>
                    </a:lnTo>
                    <a:lnTo>
                      <a:pt x="1050" y="650"/>
                    </a:lnTo>
                    <a:lnTo>
                      <a:pt x="1075" y="630"/>
                    </a:lnTo>
                    <a:lnTo>
                      <a:pt x="1100" y="605"/>
                    </a:lnTo>
                    <a:lnTo>
                      <a:pt x="1120" y="585"/>
                    </a:lnTo>
                    <a:lnTo>
                      <a:pt x="1135" y="560"/>
                    </a:lnTo>
                    <a:lnTo>
                      <a:pt x="1150" y="530"/>
                    </a:lnTo>
                    <a:lnTo>
                      <a:pt x="1165" y="505"/>
                    </a:lnTo>
                    <a:lnTo>
                      <a:pt x="1175" y="475"/>
                    </a:lnTo>
                    <a:lnTo>
                      <a:pt x="1180" y="440"/>
                    </a:lnTo>
                    <a:lnTo>
                      <a:pt x="1185" y="370"/>
                    </a:lnTo>
                    <a:lnTo>
                      <a:pt x="1185" y="370"/>
                    </a:lnTo>
                    <a:lnTo>
                      <a:pt x="1185" y="325"/>
                    </a:lnTo>
                    <a:lnTo>
                      <a:pt x="1175" y="285"/>
                    </a:lnTo>
                    <a:lnTo>
                      <a:pt x="1165" y="245"/>
                    </a:lnTo>
                    <a:lnTo>
                      <a:pt x="1150" y="210"/>
                    </a:lnTo>
                    <a:lnTo>
                      <a:pt x="1130" y="175"/>
                    </a:lnTo>
                    <a:lnTo>
                      <a:pt x="1105" y="145"/>
                    </a:lnTo>
                    <a:lnTo>
                      <a:pt x="1080" y="120"/>
                    </a:lnTo>
                    <a:lnTo>
                      <a:pt x="1045" y="95"/>
                    </a:lnTo>
                    <a:lnTo>
                      <a:pt x="1010" y="70"/>
                    </a:lnTo>
                    <a:lnTo>
                      <a:pt x="970" y="55"/>
                    </a:lnTo>
                    <a:lnTo>
                      <a:pt x="920" y="35"/>
                    </a:lnTo>
                    <a:lnTo>
                      <a:pt x="875" y="25"/>
                    </a:lnTo>
                    <a:lnTo>
                      <a:pt x="820" y="15"/>
                    </a:lnTo>
                    <a:lnTo>
                      <a:pt x="760" y="5"/>
                    </a:lnTo>
                    <a:lnTo>
                      <a:pt x="695" y="0"/>
                    </a:lnTo>
                    <a:lnTo>
                      <a:pt x="630" y="0"/>
                    </a:lnTo>
                    <a:lnTo>
                      <a:pt x="0" y="0"/>
                    </a:lnTo>
                    <a:lnTo>
                      <a:pt x="0" y="115"/>
                    </a:lnTo>
                    <a:lnTo>
                      <a:pt x="120" y="120"/>
                    </a:lnTo>
                    <a:lnTo>
                      <a:pt x="120" y="120"/>
                    </a:lnTo>
                    <a:lnTo>
                      <a:pt x="145" y="120"/>
                    </a:lnTo>
                    <a:lnTo>
                      <a:pt x="160" y="130"/>
                    </a:lnTo>
                    <a:lnTo>
                      <a:pt x="170" y="145"/>
                    </a:lnTo>
                    <a:lnTo>
                      <a:pt x="180" y="170"/>
                    </a:lnTo>
                    <a:lnTo>
                      <a:pt x="180" y="170"/>
                    </a:lnTo>
                    <a:lnTo>
                      <a:pt x="180" y="230"/>
                    </a:lnTo>
                    <a:lnTo>
                      <a:pt x="180" y="1325"/>
                    </a:lnTo>
                    <a:lnTo>
                      <a:pt x="180" y="1325"/>
                    </a:lnTo>
                    <a:lnTo>
                      <a:pt x="180" y="1365"/>
                    </a:lnTo>
                    <a:lnTo>
                      <a:pt x="175" y="1395"/>
                    </a:lnTo>
                    <a:lnTo>
                      <a:pt x="175" y="1395"/>
                    </a:lnTo>
                    <a:lnTo>
                      <a:pt x="170" y="1415"/>
                    </a:lnTo>
                    <a:lnTo>
                      <a:pt x="160" y="1430"/>
                    </a:lnTo>
                    <a:lnTo>
                      <a:pt x="140" y="1435"/>
                    </a:lnTo>
                    <a:lnTo>
                      <a:pt x="120" y="1440"/>
                    </a:lnTo>
                    <a:lnTo>
                      <a:pt x="0" y="1440"/>
                    </a:lnTo>
                    <a:lnTo>
                      <a:pt x="0" y="1555"/>
                    </a:lnTo>
                    <a:lnTo>
                      <a:pt x="685" y="1555"/>
                    </a:lnTo>
                    <a:lnTo>
                      <a:pt x="685" y="1555"/>
                    </a:lnTo>
                    <a:lnTo>
                      <a:pt x="750" y="1555"/>
                    </a:lnTo>
                    <a:lnTo>
                      <a:pt x="815" y="1550"/>
                    </a:lnTo>
                    <a:lnTo>
                      <a:pt x="875" y="1540"/>
                    </a:lnTo>
                    <a:lnTo>
                      <a:pt x="930" y="1525"/>
                    </a:lnTo>
                    <a:lnTo>
                      <a:pt x="980" y="1510"/>
                    </a:lnTo>
                    <a:lnTo>
                      <a:pt x="1030" y="1490"/>
                    </a:lnTo>
                    <a:lnTo>
                      <a:pt x="1075" y="1465"/>
                    </a:lnTo>
                    <a:lnTo>
                      <a:pt x="1115" y="1440"/>
                    </a:lnTo>
                    <a:lnTo>
                      <a:pt x="1150" y="1410"/>
                    </a:lnTo>
                    <a:lnTo>
                      <a:pt x="1180" y="1375"/>
                    </a:lnTo>
                    <a:lnTo>
                      <a:pt x="1205" y="1340"/>
                    </a:lnTo>
                    <a:lnTo>
                      <a:pt x="1230" y="1300"/>
                    </a:lnTo>
                    <a:lnTo>
                      <a:pt x="1245" y="1260"/>
                    </a:lnTo>
                    <a:lnTo>
                      <a:pt x="1260" y="1215"/>
                    </a:lnTo>
                    <a:lnTo>
                      <a:pt x="1265" y="1165"/>
                    </a:lnTo>
                    <a:lnTo>
                      <a:pt x="1270" y="1115"/>
                    </a:lnTo>
                    <a:lnTo>
                      <a:pt x="1270" y="1115"/>
                    </a:lnTo>
                    <a:lnTo>
                      <a:pt x="1265" y="1075"/>
                    </a:lnTo>
                    <a:lnTo>
                      <a:pt x="1260" y="1035"/>
                    </a:lnTo>
                    <a:lnTo>
                      <a:pt x="1255" y="1000"/>
                    </a:lnTo>
                    <a:lnTo>
                      <a:pt x="1240" y="965"/>
                    </a:lnTo>
                    <a:lnTo>
                      <a:pt x="1225" y="935"/>
                    </a:lnTo>
                    <a:lnTo>
                      <a:pt x="1205" y="905"/>
                    </a:lnTo>
                    <a:lnTo>
                      <a:pt x="1185" y="880"/>
                    </a:lnTo>
                    <a:lnTo>
                      <a:pt x="1160" y="855"/>
                    </a:lnTo>
                    <a:lnTo>
                      <a:pt x="1130" y="830"/>
                    </a:lnTo>
                    <a:lnTo>
                      <a:pt x="1100" y="810"/>
                    </a:lnTo>
                    <a:lnTo>
                      <a:pt x="1065" y="790"/>
                    </a:lnTo>
                    <a:lnTo>
                      <a:pt x="1025" y="775"/>
                    </a:lnTo>
                    <a:lnTo>
                      <a:pt x="985" y="760"/>
                    </a:lnTo>
                    <a:lnTo>
                      <a:pt x="940" y="750"/>
                    </a:lnTo>
                    <a:lnTo>
                      <a:pt x="840" y="735"/>
                    </a:lnTo>
                    <a:lnTo>
                      <a:pt x="840" y="735"/>
                    </a:lnTo>
                    <a:close/>
                    <a:moveTo>
                      <a:pt x="990" y="1145"/>
                    </a:moveTo>
                    <a:lnTo>
                      <a:pt x="990" y="1145"/>
                    </a:lnTo>
                    <a:lnTo>
                      <a:pt x="985" y="1215"/>
                    </a:lnTo>
                    <a:lnTo>
                      <a:pt x="980" y="1245"/>
                    </a:lnTo>
                    <a:lnTo>
                      <a:pt x="970" y="1275"/>
                    </a:lnTo>
                    <a:lnTo>
                      <a:pt x="960" y="1300"/>
                    </a:lnTo>
                    <a:lnTo>
                      <a:pt x="945" y="1325"/>
                    </a:lnTo>
                    <a:lnTo>
                      <a:pt x="930" y="1350"/>
                    </a:lnTo>
                    <a:lnTo>
                      <a:pt x="910" y="1365"/>
                    </a:lnTo>
                    <a:lnTo>
                      <a:pt x="890" y="1385"/>
                    </a:lnTo>
                    <a:lnTo>
                      <a:pt x="865" y="1400"/>
                    </a:lnTo>
                    <a:lnTo>
                      <a:pt x="835" y="1410"/>
                    </a:lnTo>
                    <a:lnTo>
                      <a:pt x="805" y="1420"/>
                    </a:lnTo>
                    <a:lnTo>
                      <a:pt x="740" y="1435"/>
                    </a:lnTo>
                    <a:lnTo>
                      <a:pt x="665" y="1440"/>
                    </a:lnTo>
                    <a:lnTo>
                      <a:pt x="665" y="1440"/>
                    </a:lnTo>
                    <a:lnTo>
                      <a:pt x="595" y="1440"/>
                    </a:lnTo>
                    <a:lnTo>
                      <a:pt x="545" y="1435"/>
                    </a:lnTo>
                    <a:lnTo>
                      <a:pt x="505" y="1430"/>
                    </a:lnTo>
                    <a:lnTo>
                      <a:pt x="475" y="1415"/>
                    </a:lnTo>
                    <a:lnTo>
                      <a:pt x="460" y="1395"/>
                    </a:lnTo>
                    <a:lnTo>
                      <a:pt x="450" y="1365"/>
                    </a:lnTo>
                    <a:lnTo>
                      <a:pt x="445" y="1325"/>
                    </a:lnTo>
                    <a:lnTo>
                      <a:pt x="445" y="1275"/>
                    </a:lnTo>
                    <a:lnTo>
                      <a:pt x="445" y="810"/>
                    </a:lnTo>
                    <a:lnTo>
                      <a:pt x="655" y="810"/>
                    </a:lnTo>
                    <a:lnTo>
                      <a:pt x="655" y="810"/>
                    </a:lnTo>
                    <a:lnTo>
                      <a:pt x="740" y="815"/>
                    </a:lnTo>
                    <a:lnTo>
                      <a:pt x="775" y="820"/>
                    </a:lnTo>
                    <a:lnTo>
                      <a:pt x="810" y="830"/>
                    </a:lnTo>
                    <a:lnTo>
                      <a:pt x="840" y="840"/>
                    </a:lnTo>
                    <a:lnTo>
                      <a:pt x="865" y="855"/>
                    </a:lnTo>
                    <a:lnTo>
                      <a:pt x="890" y="870"/>
                    </a:lnTo>
                    <a:lnTo>
                      <a:pt x="910" y="890"/>
                    </a:lnTo>
                    <a:lnTo>
                      <a:pt x="930" y="910"/>
                    </a:lnTo>
                    <a:lnTo>
                      <a:pt x="945" y="935"/>
                    </a:lnTo>
                    <a:lnTo>
                      <a:pt x="960" y="960"/>
                    </a:lnTo>
                    <a:lnTo>
                      <a:pt x="970" y="995"/>
                    </a:lnTo>
                    <a:lnTo>
                      <a:pt x="980" y="1025"/>
                    </a:lnTo>
                    <a:lnTo>
                      <a:pt x="985" y="1065"/>
                    </a:lnTo>
                    <a:lnTo>
                      <a:pt x="990" y="1145"/>
                    </a:lnTo>
                    <a:lnTo>
                      <a:pt x="990" y="1145"/>
                    </a:lnTo>
                    <a:close/>
                    <a:moveTo>
                      <a:pt x="445" y="690"/>
                    </a:moveTo>
                    <a:lnTo>
                      <a:pt x="445" y="130"/>
                    </a:lnTo>
                    <a:lnTo>
                      <a:pt x="445" y="130"/>
                    </a:lnTo>
                    <a:lnTo>
                      <a:pt x="515" y="120"/>
                    </a:lnTo>
                    <a:lnTo>
                      <a:pt x="610" y="120"/>
                    </a:lnTo>
                    <a:lnTo>
                      <a:pt x="610" y="120"/>
                    </a:lnTo>
                    <a:lnTo>
                      <a:pt x="690" y="120"/>
                    </a:lnTo>
                    <a:lnTo>
                      <a:pt x="755" y="135"/>
                    </a:lnTo>
                    <a:lnTo>
                      <a:pt x="785" y="140"/>
                    </a:lnTo>
                    <a:lnTo>
                      <a:pt x="810" y="155"/>
                    </a:lnTo>
                    <a:lnTo>
                      <a:pt x="835" y="165"/>
                    </a:lnTo>
                    <a:lnTo>
                      <a:pt x="855" y="185"/>
                    </a:lnTo>
                    <a:lnTo>
                      <a:pt x="870" y="200"/>
                    </a:lnTo>
                    <a:lnTo>
                      <a:pt x="885" y="225"/>
                    </a:lnTo>
                    <a:lnTo>
                      <a:pt x="895" y="250"/>
                    </a:lnTo>
                    <a:lnTo>
                      <a:pt x="905" y="275"/>
                    </a:lnTo>
                    <a:lnTo>
                      <a:pt x="920" y="340"/>
                    </a:lnTo>
                    <a:lnTo>
                      <a:pt x="920" y="415"/>
                    </a:lnTo>
                    <a:lnTo>
                      <a:pt x="920" y="415"/>
                    </a:lnTo>
                    <a:lnTo>
                      <a:pt x="915" y="480"/>
                    </a:lnTo>
                    <a:lnTo>
                      <a:pt x="900" y="530"/>
                    </a:lnTo>
                    <a:lnTo>
                      <a:pt x="875" y="580"/>
                    </a:lnTo>
                    <a:lnTo>
                      <a:pt x="860" y="600"/>
                    </a:lnTo>
                    <a:lnTo>
                      <a:pt x="845" y="620"/>
                    </a:lnTo>
                    <a:lnTo>
                      <a:pt x="800" y="650"/>
                    </a:lnTo>
                    <a:lnTo>
                      <a:pt x="750" y="670"/>
                    </a:lnTo>
                    <a:lnTo>
                      <a:pt x="690" y="685"/>
                    </a:lnTo>
                    <a:lnTo>
                      <a:pt x="625" y="690"/>
                    </a:lnTo>
                    <a:lnTo>
                      <a:pt x="445" y="69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0" name="Freeform 39"/>
              <p:cNvSpPr>
                <a:spLocks/>
              </p:cNvSpPr>
              <p:nvPr userDrawn="1"/>
            </p:nvSpPr>
            <p:spPr bwMode="auto">
              <a:xfrm>
                <a:off x="818940" y="140729"/>
                <a:ext cx="191770" cy="260986"/>
              </a:xfrm>
              <a:custGeom>
                <a:avLst/>
                <a:gdLst>
                  <a:gd name="T0" fmla="*/ 710 w 865"/>
                  <a:gd name="T1" fmla="*/ 0 h 1180"/>
                  <a:gd name="T2" fmla="*/ 625 w 865"/>
                  <a:gd name="T3" fmla="*/ 10 h 1180"/>
                  <a:gd name="T4" fmla="*/ 540 w 865"/>
                  <a:gd name="T5" fmla="*/ 40 h 1180"/>
                  <a:gd name="T6" fmla="*/ 465 w 865"/>
                  <a:gd name="T7" fmla="*/ 80 h 1180"/>
                  <a:gd name="T8" fmla="*/ 395 w 865"/>
                  <a:gd name="T9" fmla="*/ 135 h 1180"/>
                  <a:gd name="T10" fmla="*/ 400 w 865"/>
                  <a:gd name="T11" fmla="*/ 95 h 1180"/>
                  <a:gd name="T12" fmla="*/ 400 w 865"/>
                  <a:gd name="T13" fmla="*/ 85 h 1180"/>
                  <a:gd name="T14" fmla="*/ 395 w 865"/>
                  <a:gd name="T15" fmla="*/ 70 h 1180"/>
                  <a:gd name="T16" fmla="*/ 375 w 865"/>
                  <a:gd name="T17" fmla="*/ 60 h 1180"/>
                  <a:gd name="T18" fmla="*/ 0 w 865"/>
                  <a:gd name="T19" fmla="*/ 180 h 1180"/>
                  <a:gd name="T20" fmla="*/ 95 w 865"/>
                  <a:gd name="T21" fmla="*/ 180 h 1180"/>
                  <a:gd name="T22" fmla="*/ 130 w 865"/>
                  <a:gd name="T23" fmla="*/ 190 h 1180"/>
                  <a:gd name="T24" fmla="*/ 150 w 865"/>
                  <a:gd name="T25" fmla="*/ 225 h 1180"/>
                  <a:gd name="T26" fmla="*/ 150 w 865"/>
                  <a:gd name="T27" fmla="*/ 230 h 1180"/>
                  <a:gd name="T28" fmla="*/ 155 w 865"/>
                  <a:gd name="T29" fmla="*/ 965 h 1180"/>
                  <a:gd name="T30" fmla="*/ 155 w 865"/>
                  <a:gd name="T31" fmla="*/ 1000 h 1180"/>
                  <a:gd name="T32" fmla="*/ 155 w 865"/>
                  <a:gd name="T33" fmla="*/ 1010 h 1180"/>
                  <a:gd name="T34" fmla="*/ 150 w 865"/>
                  <a:gd name="T35" fmla="*/ 1045 h 1180"/>
                  <a:gd name="T36" fmla="*/ 135 w 865"/>
                  <a:gd name="T37" fmla="*/ 1070 h 1180"/>
                  <a:gd name="T38" fmla="*/ 95 w 865"/>
                  <a:gd name="T39" fmla="*/ 1080 h 1180"/>
                  <a:gd name="T40" fmla="*/ 5 w 865"/>
                  <a:gd name="T41" fmla="*/ 1180 h 1180"/>
                  <a:gd name="T42" fmla="*/ 565 w 865"/>
                  <a:gd name="T43" fmla="*/ 1080 h 1180"/>
                  <a:gd name="T44" fmla="*/ 455 w 865"/>
                  <a:gd name="T45" fmla="*/ 1080 h 1180"/>
                  <a:gd name="T46" fmla="*/ 415 w 865"/>
                  <a:gd name="T47" fmla="*/ 1070 h 1180"/>
                  <a:gd name="T48" fmla="*/ 400 w 865"/>
                  <a:gd name="T49" fmla="*/ 1050 h 1180"/>
                  <a:gd name="T50" fmla="*/ 395 w 865"/>
                  <a:gd name="T51" fmla="*/ 1010 h 1180"/>
                  <a:gd name="T52" fmla="*/ 395 w 865"/>
                  <a:gd name="T53" fmla="*/ 965 h 1180"/>
                  <a:gd name="T54" fmla="*/ 395 w 865"/>
                  <a:gd name="T55" fmla="*/ 260 h 1180"/>
                  <a:gd name="T56" fmla="*/ 480 w 865"/>
                  <a:gd name="T57" fmla="*/ 195 h 1180"/>
                  <a:gd name="T58" fmla="*/ 545 w 865"/>
                  <a:gd name="T59" fmla="*/ 170 h 1180"/>
                  <a:gd name="T60" fmla="*/ 560 w 865"/>
                  <a:gd name="T61" fmla="*/ 165 h 1180"/>
                  <a:gd name="T62" fmla="*/ 580 w 865"/>
                  <a:gd name="T63" fmla="*/ 170 h 1180"/>
                  <a:gd name="T64" fmla="*/ 600 w 865"/>
                  <a:gd name="T65" fmla="*/ 200 h 1180"/>
                  <a:gd name="T66" fmla="*/ 620 w 865"/>
                  <a:gd name="T67" fmla="*/ 230 h 1180"/>
                  <a:gd name="T68" fmla="*/ 645 w 865"/>
                  <a:gd name="T69" fmla="*/ 255 h 1180"/>
                  <a:gd name="T70" fmla="*/ 680 w 865"/>
                  <a:gd name="T71" fmla="*/ 270 h 1180"/>
                  <a:gd name="T72" fmla="*/ 735 w 865"/>
                  <a:gd name="T73" fmla="*/ 275 h 1180"/>
                  <a:gd name="T74" fmla="*/ 785 w 865"/>
                  <a:gd name="T75" fmla="*/ 265 h 1180"/>
                  <a:gd name="T76" fmla="*/ 825 w 865"/>
                  <a:gd name="T77" fmla="*/ 245 h 1180"/>
                  <a:gd name="T78" fmla="*/ 855 w 865"/>
                  <a:gd name="T79" fmla="*/ 200 h 1180"/>
                  <a:gd name="T80" fmla="*/ 865 w 865"/>
                  <a:gd name="T81" fmla="*/ 140 h 1180"/>
                  <a:gd name="T82" fmla="*/ 865 w 865"/>
                  <a:gd name="T83" fmla="*/ 110 h 1180"/>
                  <a:gd name="T84" fmla="*/ 840 w 865"/>
                  <a:gd name="T85" fmla="*/ 55 h 1180"/>
                  <a:gd name="T86" fmla="*/ 800 w 865"/>
                  <a:gd name="T87" fmla="*/ 20 h 1180"/>
                  <a:gd name="T88" fmla="*/ 745 w 865"/>
                  <a:gd name="T89" fmla="*/ 0 h 1180"/>
                  <a:gd name="T90" fmla="*/ 710 w 865"/>
                  <a:gd name="T91"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65" h="1180">
                    <a:moveTo>
                      <a:pt x="710" y="0"/>
                    </a:moveTo>
                    <a:lnTo>
                      <a:pt x="710" y="0"/>
                    </a:lnTo>
                    <a:lnTo>
                      <a:pt x="670" y="0"/>
                    </a:lnTo>
                    <a:lnTo>
                      <a:pt x="625" y="10"/>
                    </a:lnTo>
                    <a:lnTo>
                      <a:pt x="585" y="20"/>
                    </a:lnTo>
                    <a:lnTo>
                      <a:pt x="540" y="40"/>
                    </a:lnTo>
                    <a:lnTo>
                      <a:pt x="500" y="60"/>
                    </a:lnTo>
                    <a:lnTo>
                      <a:pt x="465" y="80"/>
                    </a:lnTo>
                    <a:lnTo>
                      <a:pt x="430" y="105"/>
                    </a:lnTo>
                    <a:lnTo>
                      <a:pt x="395" y="135"/>
                    </a:lnTo>
                    <a:lnTo>
                      <a:pt x="395" y="135"/>
                    </a:lnTo>
                    <a:lnTo>
                      <a:pt x="400" y="95"/>
                    </a:lnTo>
                    <a:lnTo>
                      <a:pt x="400" y="95"/>
                    </a:lnTo>
                    <a:lnTo>
                      <a:pt x="400" y="85"/>
                    </a:lnTo>
                    <a:lnTo>
                      <a:pt x="395" y="70"/>
                    </a:lnTo>
                    <a:lnTo>
                      <a:pt x="395" y="70"/>
                    </a:lnTo>
                    <a:lnTo>
                      <a:pt x="385" y="65"/>
                    </a:lnTo>
                    <a:lnTo>
                      <a:pt x="375" y="60"/>
                    </a:lnTo>
                    <a:lnTo>
                      <a:pt x="0" y="60"/>
                    </a:lnTo>
                    <a:lnTo>
                      <a:pt x="0" y="180"/>
                    </a:lnTo>
                    <a:lnTo>
                      <a:pt x="95" y="180"/>
                    </a:lnTo>
                    <a:lnTo>
                      <a:pt x="95" y="180"/>
                    </a:lnTo>
                    <a:lnTo>
                      <a:pt x="115" y="180"/>
                    </a:lnTo>
                    <a:lnTo>
                      <a:pt x="130" y="190"/>
                    </a:lnTo>
                    <a:lnTo>
                      <a:pt x="145" y="205"/>
                    </a:lnTo>
                    <a:lnTo>
                      <a:pt x="150" y="225"/>
                    </a:lnTo>
                    <a:lnTo>
                      <a:pt x="150" y="230"/>
                    </a:lnTo>
                    <a:lnTo>
                      <a:pt x="150" y="230"/>
                    </a:lnTo>
                    <a:lnTo>
                      <a:pt x="155" y="280"/>
                    </a:lnTo>
                    <a:lnTo>
                      <a:pt x="155" y="965"/>
                    </a:lnTo>
                    <a:lnTo>
                      <a:pt x="155" y="965"/>
                    </a:lnTo>
                    <a:lnTo>
                      <a:pt x="155" y="1000"/>
                    </a:lnTo>
                    <a:lnTo>
                      <a:pt x="155" y="1010"/>
                    </a:lnTo>
                    <a:lnTo>
                      <a:pt x="155" y="1010"/>
                    </a:lnTo>
                    <a:lnTo>
                      <a:pt x="150" y="1030"/>
                    </a:lnTo>
                    <a:lnTo>
                      <a:pt x="150" y="1045"/>
                    </a:lnTo>
                    <a:lnTo>
                      <a:pt x="145" y="1060"/>
                    </a:lnTo>
                    <a:lnTo>
                      <a:pt x="135" y="1070"/>
                    </a:lnTo>
                    <a:lnTo>
                      <a:pt x="115" y="1080"/>
                    </a:lnTo>
                    <a:lnTo>
                      <a:pt x="95" y="1080"/>
                    </a:lnTo>
                    <a:lnTo>
                      <a:pt x="5" y="1080"/>
                    </a:lnTo>
                    <a:lnTo>
                      <a:pt x="5" y="1180"/>
                    </a:lnTo>
                    <a:lnTo>
                      <a:pt x="565" y="1180"/>
                    </a:lnTo>
                    <a:lnTo>
                      <a:pt x="565" y="1080"/>
                    </a:lnTo>
                    <a:lnTo>
                      <a:pt x="455" y="1080"/>
                    </a:lnTo>
                    <a:lnTo>
                      <a:pt x="455" y="1080"/>
                    </a:lnTo>
                    <a:lnTo>
                      <a:pt x="435" y="1080"/>
                    </a:lnTo>
                    <a:lnTo>
                      <a:pt x="415" y="1070"/>
                    </a:lnTo>
                    <a:lnTo>
                      <a:pt x="405" y="1060"/>
                    </a:lnTo>
                    <a:lnTo>
                      <a:pt x="400" y="1050"/>
                    </a:lnTo>
                    <a:lnTo>
                      <a:pt x="400" y="1030"/>
                    </a:lnTo>
                    <a:lnTo>
                      <a:pt x="395" y="1010"/>
                    </a:lnTo>
                    <a:lnTo>
                      <a:pt x="395" y="1010"/>
                    </a:lnTo>
                    <a:lnTo>
                      <a:pt x="395" y="965"/>
                    </a:lnTo>
                    <a:lnTo>
                      <a:pt x="395" y="260"/>
                    </a:lnTo>
                    <a:lnTo>
                      <a:pt x="395" y="260"/>
                    </a:lnTo>
                    <a:lnTo>
                      <a:pt x="435" y="225"/>
                    </a:lnTo>
                    <a:lnTo>
                      <a:pt x="480" y="195"/>
                    </a:lnTo>
                    <a:lnTo>
                      <a:pt x="525" y="175"/>
                    </a:lnTo>
                    <a:lnTo>
                      <a:pt x="545" y="170"/>
                    </a:lnTo>
                    <a:lnTo>
                      <a:pt x="560" y="165"/>
                    </a:lnTo>
                    <a:lnTo>
                      <a:pt x="560" y="165"/>
                    </a:lnTo>
                    <a:lnTo>
                      <a:pt x="570" y="165"/>
                    </a:lnTo>
                    <a:lnTo>
                      <a:pt x="580" y="170"/>
                    </a:lnTo>
                    <a:lnTo>
                      <a:pt x="590" y="180"/>
                    </a:lnTo>
                    <a:lnTo>
                      <a:pt x="600" y="200"/>
                    </a:lnTo>
                    <a:lnTo>
                      <a:pt x="600" y="200"/>
                    </a:lnTo>
                    <a:lnTo>
                      <a:pt x="620" y="230"/>
                    </a:lnTo>
                    <a:lnTo>
                      <a:pt x="630" y="245"/>
                    </a:lnTo>
                    <a:lnTo>
                      <a:pt x="645" y="255"/>
                    </a:lnTo>
                    <a:lnTo>
                      <a:pt x="660" y="265"/>
                    </a:lnTo>
                    <a:lnTo>
                      <a:pt x="680" y="270"/>
                    </a:lnTo>
                    <a:lnTo>
                      <a:pt x="735" y="275"/>
                    </a:lnTo>
                    <a:lnTo>
                      <a:pt x="735" y="275"/>
                    </a:lnTo>
                    <a:lnTo>
                      <a:pt x="760" y="275"/>
                    </a:lnTo>
                    <a:lnTo>
                      <a:pt x="785" y="265"/>
                    </a:lnTo>
                    <a:lnTo>
                      <a:pt x="805" y="255"/>
                    </a:lnTo>
                    <a:lnTo>
                      <a:pt x="825" y="245"/>
                    </a:lnTo>
                    <a:lnTo>
                      <a:pt x="840" y="225"/>
                    </a:lnTo>
                    <a:lnTo>
                      <a:pt x="855" y="200"/>
                    </a:lnTo>
                    <a:lnTo>
                      <a:pt x="865" y="175"/>
                    </a:lnTo>
                    <a:lnTo>
                      <a:pt x="865" y="140"/>
                    </a:lnTo>
                    <a:lnTo>
                      <a:pt x="865" y="140"/>
                    </a:lnTo>
                    <a:lnTo>
                      <a:pt x="865" y="110"/>
                    </a:lnTo>
                    <a:lnTo>
                      <a:pt x="855" y="80"/>
                    </a:lnTo>
                    <a:lnTo>
                      <a:pt x="840" y="55"/>
                    </a:lnTo>
                    <a:lnTo>
                      <a:pt x="825" y="35"/>
                    </a:lnTo>
                    <a:lnTo>
                      <a:pt x="800" y="20"/>
                    </a:lnTo>
                    <a:lnTo>
                      <a:pt x="775" y="5"/>
                    </a:lnTo>
                    <a:lnTo>
                      <a:pt x="745" y="0"/>
                    </a:lnTo>
                    <a:lnTo>
                      <a:pt x="710" y="0"/>
                    </a:lnTo>
                    <a:lnTo>
                      <a:pt x="71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1" name="Freeform 40"/>
              <p:cNvSpPr>
                <a:spLocks/>
              </p:cNvSpPr>
              <p:nvPr userDrawn="1"/>
            </p:nvSpPr>
            <p:spPr bwMode="auto">
              <a:xfrm>
                <a:off x="683287" y="155803"/>
                <a:ext cx="125095" cy="247651"/>
              </a:xfrm>
              <a:custGeom>
                <a:avLst/>
                <a:gdLst>
                  <a:gd name="T0" fmla="*/ 470 w 565"/>
                  <a:gd name="T1" fmla="*/ 1020 h 1120"/>
                  <a:gd name="T2" fmla="*/ 470 w 565"/>
                  <a:gd name="T3" fmla="*/ 1020 h 1120"/>
                  <a:gd name="T4" fmla="*/ 450 w 565"/>
                  <a:gd name="T5" fmla="*/ 1020 h 1120"/>
                  <a:gd name="T6" fmla="*/ 430 w 565"/>
                  <a:gd name="T7" fmla="*/ 1010 h 1120"/>
                  <a:gd name="T8" fmla="*/ 425 w 565"/>
                  <a:gd name="T9" fmla="*/ 1000 h 1120"/>
                  <a:gd name="T10" fmla="*/ 420 w 565"/>
                  <a:gd name="T11" fmla="*/ 990 h 1120"/>
                  <a:gd name="T12" fmla="*/ 415 w 565"/>
                  <a:gd name="T13" fmla="*/ 970 h 1120"/>
                  <a:gd name="T14" fmla="*/ 415 w 565"/>
                  <a:gd name="T15" fmla="*/ 950 h 1120"/>
                  <a:gd name="T16" fmla="*/ 415 w 565"/>
                  <a:gd name="T17" fmla="*/ 950 h 1120"/>
                  <a:gd name="T18" fmla="*/ 415 w 565"/>
                  <a:gd name="T19" fmla="*/ 905 h 1120"/>
                  <a:gd name="T20" fmla="*/ 415 w 565"/>
                  <a:gd name="T21" fmla="*/ 220 h 1120"/>
                  <a:gd name="T22" fmla="*/ 415 w 565"/>
                  <a:gd name="T23" fmla="*/ 220 h 1120"/>
                  <a:gd name="T24" fmla="*/ 415 w 565"/>
                  <a:gd name="T25" fmla="*/ 80 h 1120"/>
                  <a:gd name="T26" fmla="*/ 420 w 565"/>
                  <a:gd name="T27" fmla="*/ 30 h 1120"/>
                  <a:gd name="T28" fmla="*/ 420 w 565"/>
                  <a:gd name="T29" fmla="*/ 30 h 1120"/>
                  <a:gd name="T30" fmla="*/ 420 w 565"/>
                  <a:gd name="T31" fmla="*/ 20 h 1120"/>
                  <a:gd name="T32" fmla="*/ 415 w 565"/>
                  <a:gd name="T33" fmla="*/ 10 h 1120"/>
                  <a:gd name="T34" fmla="*/ 415 w 565"/>
                  <a:gd name="T35" fmla="*/ 10 h 1120"/>
                  <a:gd name="T36" fmla="*/ 410 w 565"/>
                  <a:gd name="T37" fmla="*/ 5 h 1120"/>
                  <a:gd name="T38" fmla="*/ 395 w 565"/>
                  <a:gd name="T39" fmla="*/ 0 h 1120"/>
                  <a:gd name="T40" fmla="*/ 0 w 565"/>
                  <a:gd name="T41" fmla="*/ 0 h 1120"/>
                  <a:gd name="T42" fmla="*/ 0 w 565"/>
                  <a:gd name="T43" fmla="*/ 100 h 1120"/>
                  <a:gd name="T44" fmla="*/ 115 w 565"/>
                  <a:gd name="T45" fmla="*/ 100 h 1120"/>
                  <a:gd name="T46" fmla="*/ 115 w 565"/>
                  <a:gd name="T47" fmla="*/ 100 h 1120"/>
                  <a:gd name="T48" fmla="*/ 135 w 565"/>
                  <a:gd name="T49" fmla="*/ 105 h 1120"/>
                  <a:gd name="T50" fmla="*/ 150 w 565"/>
                  <a:gd name="T51" fmla="*/ 110 h 1120"/>
                  <a:gd name="T52" fmla="*/ 160 w 565"/>
                  <a:gd name="T53" fmla="*/ 120 h 1120"/>
                  <a:gd name="T54" fmla="*/ 165 w 565"/>
                  <a:gd name="T55" fmla="*/ 140 h 1120"/>
                  <a:gd name="T56" fmla="*/ 170 w 565"/>
                  <a:gd name="T57" fmla="*/ 140 h 1120"/>
                  <a:gd name="T58" fmla="*/ 170 w 565"/>
                  <a:gd name="T59" fmla="*/ 140 h 1120"/>
                  <a:gd name="T60" fmla="*/ 170 w 565"/>
                  <a:gd name="T61" fmla="*/ 145 h 1120"/>
                  <a:gd name="T62" fmla="*/ 170 w 565"/>
                  <a:gd name="T63" fmla="*/ 150 h 1120"/>
                  <a:gd name="T64" fmla="*/ 170 w 565"/>
                  <a:gd name="T65" fmla="*/ 150 h 1120"/>
                  <a:gd name="T66" fmla="*/ 170 w 565"/>
                  <a:gd name="T67" fmla="*/ 180 h 1120"/>
                  <a:gd name="T68" fmla="*/ 170 w 565"/>
                  <a:gd name="T69" fmla="*/ 220 h 1120"/>
                  <a:gd name="T70" fmla="*/ 170 w 565"/>
                  <a:gd name="T71" fmla="*/ 905 h 1120"/>
                  <a:gd name="T72" fmla="*/ 170 w 565"/>
                  <a:gd name="T73" fmla="*/ 905 h 1120"/>
                  <a:gd name="T74" fmla="*/ 170 w 565"/>
                  <a:gd name="T75" fmla="*/ 940 h 1120"/>
                  <a:gd name="T76" fmla="*/ 170 w 565"/>
                  <a:gd name="T77" fmla="*/ 950 h 1120"/>
                  <a:gd name="T78" fmla="*/ 170 w 565"/>
                  <a:gd name="T79" fmla="*/ 950 h 1120"/>
                  <a:gd name="T80" fmla="*/ 170 w 565"/>
                  <a:gd name="T81" fmla="*/ 965 h 1120"/>
                  <a:gd name="T82" fmla="*/ 170 w 565"/>
                  <a:gd name="T83" fmla="*/ 965 h 1120"/>
                  <a:gd name="T84" fmla="*/ 170 w 565"/>
                  <a:gd name="T85" fmla="*/ 975 h 1120"/>
                  <a:gd name="T86" fmla="*/ 170 w 565"/>
                  <a:gd name="T87" fmla="*/ 975 h 1120"/>
                  <a:gd name="T88" fmla="*/ 165 w 565"/>
                  <a:gd name="T89" fmla="*/ 995 h 1120"/>
                  <a:gd name="T90" fmla="*/ 150 w 565"/>
                  <a:gd name="T91" fmla="*/ 1010 h 1120"/>
                  <a:gd name="T92" fmla="*/ 135 w 565"/>
                  <a:gd name="T93" fmla="*/ 1020 h 1120"/>
                  <a:gd name="T94" fmla="*/ 115 w 565"/>
                  <a:gd name="T95" fmla="*/ 1020 h 1120"/>
                  <a:gd name="T96" fmla="*/ 20 w 565"/>
                  <a:gd name="T97" fmla="*/ 1020 h 1120"/>
                  <a:gd name="T98" fmla="*/ 20 w 565"/>
                  <a:gd name="T99" fmla="*/ 1110 h 1120"/>
                  <a:gd name="T100" fmla="*/ 20 w 565"/>
                  <a:gd name="T101" fmla="*/ 1120 h 1120"/>
                  <a:gd name="T102" fmla="*/ 555 w 565"/>
                  <a:gd name="T103" fmla="*/ 1120 h 1120"/>
                  <a:gd name="T104" fmla="*/ 565 w 565"/>
                  <a:gd name="T105" fmla="*/ 1120 h 1120"/>
                  <a:gd name="T106" fmla="*/ 565 w 565"/>
                  <a:gd name="T107" fmla="*/ 1020 h 1120"/>
                  <a:gd name="T108" fmla="*/ 470 w 565"/>
                  <a:gd name="T109" fmla="*/ 1020 h 1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65" h="1120">
                    <a:moveTo>
                      <a:pt x="470" y="1020"/>
                    </a:moveTo>
                    <a:lnTo>
                      <a:pt x="470" y="1020"/>
                    </a:lnTo>
                    <a:lnTo>
                      <a:pt x="450" y="1020"/>
                    </a:lnTo>
                    <a:lnTo>
                      <a:pt x="430" y="1010"/>
                    </a:lnTo>
                    <a:lnTo>
                      <a:pt x="425" y="1000"/>
                    </a:lnTo>
                    <a:lnTo>
                      <a:pt x="420" y="990"/>
                    </a:lnTo>
                    <a:lnTo>
                      <a:pt x="415" y="970"/>
                    </a:lnTo>
                    <a:lnTo>
                      <a:pt x="415" y="950"/>
                    </a:lnTo>
                    <a:lnTo>
                      <a:pt x="415" y="950"/>
                    </a:lnTo>
                    <a:lnTo>
                      <a:pt x="415" y="905"/>
                    </a:lnTo>
                    <a:lnTo>
                      <a:pt x="415" y="220"/>
                    </a:lnTo>
                    <a:lnTo>
                      <a:pt x="415" y="220"/>
                    </a:lnTo>
                    <a:lnTo>
                      <a:pt x="415" y="80"/>
                    </a:lnTo>
                    <a:lnTo>
                      <a:pt x="420" y="30"/>
                    </a:lnTo>
                    <a:lnTo>
                      <a:pt x="420" y="30"/>
                    </a:lnTo>
                    <a:lnTo>
                      <a:pt x="420" y="20"/>
                    </a:lnTo>
                    <a:lnTo>
                      <a:pt x="415" y="10"/>
                    </a:lnTo>
                    <a:lnTo>
                      <a:pt x="415" y="10"/>
                    </a:lnTo>
                    <a:lnTo>
                      <a:pt x="410" y="5"/>
                    </a:lnTo>
                    <a:lnTo>
                      <a:pt x="395" y="0"/>
                    </a:lnTo>
                    <a:lnTo>
                      <a:pt x="0" y="0"/>
                    </a:lnTo>
                    <a:lnTo>
                      <a:pt x="0" y="100"/>
                    </a:lnTo>
                    <a:lnTo>
                      <a:pt x="115" y="100"/>
                    </a:lnTo>
                    <a:lnTo>
                      <a:pt x="115" y="100"/>
                    </a:lnTo>
                    <a:lnTo>
                      <a:pt x="135" y="105"/>
                    </a:lnTo>
                    <a:lnTo>
                      <a:pt x="150" y="110"/>
                    </a:lnTo>
                    <a:lnTo>
                      <a:pt x="160" y="120"/>
                    </a:lnTo>
                    <a:lnTo>
                      <a:pt x="165" y="140"/>
                    </a:lnTo>
                    <a:lnTo>
                      <a:pt x="170" y="140"/>
                    </a:lnTo>
                    <a:lnTo>
                      <a:pt x="170" y="140"/>
                    </a:lnTo>
                    <a:lnTo>
                      <a:pt x="170" y="145"/>
                    </a:lnTo>
                    <a:lnTo>
                      <a:pt x="170" y="150"/>
                    </a:lnTo>
                    <a:lnTo>
                      <a:pt x="170" y="150"/>
                    </a:lnTo>
                    <a:lnTo>
                      <a:pt x="170" y="180"/>
                    </a:lnTo>
                    <a:lnTo>
                      <a:pt x="170" y="220"/>
                    </a:lnTo>
                    <a:lnTo>
                      <a:pt x="170" y="905"/>
                    </a:lnTo>
                    <a:lnTo>
                      <a:pt x="170" y="905"/>
                    </a:lnTo>
                    <a:lnTo>
                      <a:pt x="170" y="940"/>
                    </a:lnTo>
                    <a:lnTo>
                      <a:pt x="170" y="950"/>
                    </a:lnTo>
                    <a:lnTo>
                      <a:pt x="170" y="950"/>
                    </a:lnTo>
                    <a:lnTo>
                      <a:pt x="170" y="965"/>
                    </a:lnTo>
                    <a:lnTo>
                      <a:pt x="170" y="965"/>
                    </a:lnTo>
                    <a:lnTo>
                      <a:pt x="170" y="975"/>
                    </a:lnTo>
                    <a:lnTo>
                      <a:pt x="170" y="975"/>
                    </a:lnTo>
                    <a:lnTo>
                      <a:pt x="165" y="995"/>
                    </a:lnTo>
                    <a:lnTo>
                      <a:pt x="150" y="1010"/>
                    </a:lnTo>
                    <a:lnTo>
                      <a:pt x="135" y="1020"/>
                    </a:lnTo>
                    <a:lnTo>
                      <a:pt x="115" y="1020"/>
                    </a:lnTo>
                    <a:lnTo>
                      <a:pt x="20" y="1020"/>
                    </a:lnTo>
                    <a:lnTo>
                      <a:pt x="20" y="1110"/>
                    </a:lnTo>
                    <a:lnTo>
                      <a:pt x="20" y="1120"/>
                    </a:lnTo>
                    <a:lnTo>
                      <a:pt x="555" y="1120"/>
                    </a:lnTo>
                    <a:lnTo>
                      <a:pt x="565" y="1120"/>
                    </a:lnTo>
                    <a:lnTo>
                      <a:pt x="565" y="1020"/>
                    </a:lnTo>
                    <a:lnTo>
                      <a:pt x="470" y="102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2" name="Freeform 41"/>
              <p:cNvSpPr>
                <a:spLocks noEditPoints="1"/>
              </p:cNvSpPr>
              <p:nvPr userDrawn="1"/>
            </p:nvSpPr>
            <p:spPr bwMode="auto">
              <a:xfrm>
                <a:off x="1743389" y="60362"/>
                <a:ext cx="280035" cy="344171"/>
              </a:xfrm>
              <a:custGeom>
                <a:avLst/>
                <a:gdLst>
                  <a:gd name="T0" fmla="*/ 920 w 1265"/>
                  <a:gd name="T1" fmla="*/ 710 h 1555"/>
                  <a:gd name="T2" fmla="*/ 1075 w 1265"/>
                  <a:gd name="T3" fmla="*/ 630 h 1555"/>
                  <a:gd name="T4" fmla="*/ 1135 w 1265"/>
                  <a:gd name="T5" fmla="*/ 560 h 1555"/>
                  <a:gd name="T6" fmla="*/ 1175 w 1265"/>
                  <a:gd name="T7" fmla="*/ 475 h 1555"/>
                  <a:gd name="T8" fmla="*/ 1185 w 1265"/>
                  <a:gd name="T9" fmla="*/ 370 h 1555"/>
                  <a:gd name="T10" fmla="*/ 1165 w 1265"/>
                  <a:gd name="T11" fmla="*/ 245 h 1555"/>
                  <a:gd name="T12" fmla="*/ 1105 w 1265"/>
                  <a:gd name="T13" fmla="*/ 145 h 1555"/>
                  <a:gd name="T14" fmla="*/ 1010 w 1265"/>
                  <a:gd name="T15" fmla="*/ 70 h 1555"/>
                  <a:gd name="T16" fmla="*/ 870 w 1265"/>
                  <a:gd name="T17" fmla="*/ 25 h 1555"/>
                  <a:gd name="T18" fmla="*/ 695 w 1265"/>
                  <a:gd name="T19" fmla="*/ 0 h 1555"/>
                  <a:gd name="T20" fmla="*/ 0 w 1265"/>
                  <a:gd name="T21" fmla="*/ 115 h 1555"/>
                  <a:gd name="T22" fmla="*/ 140 w 1265"/>
                  <a:gd name="T23" fmla="*/ 120 h 1555"/>
                  <a:gd name="T24" fmla="*/ 180 w 1265"/>
                  <a:gd name="T25" fmla="*/ 170 h 1555"/>
                  <a:gd name="T26" fmla="*/ 180 w 1265"/>
                  <a:gd name="T27" fmla="*/ 1325 h 1555"/>
                  <a:gd name="T28" fmla="*/ 175 w 1265"/>
                  <a:gd name="T29" fmla="*/ 1395 h 1555"/>
                  <a:gd name="T30" fmla="*/ 140 w 1265"/>
                  <a:gd name="T31" fmla="*/ 1435 h 1555"/>
                  <a:gd name="T32" fmla="*/ 0 w 1265"/>
                  <a:gd name="T33" fmla="*/ 1555 h 1555"/>
                  <a:gd name="T34" fmla="*/ 750 w 1265"/>
                  <a:gd name="T35" fmla="*/ 1555 h 1555"/>
                  <a:gd name="T36" fmla="*/ 930 w 1265"/>
                  <a:gd name="T37" fmla="*/ 1525 h 1555"/>
                  <a:gd name="T38" fmla="*/ 1075 w 1265"/>
                  <a:gd name="T39" fmla="*/ 1465 h 1555"/>
                  <a:gd name="T40" fmla="*/ 1180 w 1265"/>
                  <a:gd name="T41" fmla="*/ 1375 h 1555"/>
                  <a:gd name="T42" fmla="*/ 1245 w 1265"/>
                  <a:gd name="T43" fmla="*/ 1260 h 1555"/>
                  <a:gd name="T44" fmla="*/ 1265 w 1265"/>
                  <a:gd name="T45" fmla="*/ 1115 h 1555"/>
                  <a:gd name="T46" fmla="*/ 1260 w 1265"/>
                  <a:gd name="T47" fmla="*/ 1035 h 1555"/>
                  <a:gd name="T48" fmla="*/ 1225 w 1265"/>
                  <a:gd name="T49" fmla="*/ 935 h 1555"/>
                  <a:gd name="T50" fmla="*/ 1160 w 1265"/>
                  <a:gd name="T51" fmla="*/ 855 h 1555"/>
                  <a:gd name="T52" fmla="*/ 1065 w 1265"/>
                  <a:gd name="T53" fmla="*/ 790 h 1555"/>
                  <a:gd name="T54" fmla="*/ 940 w 1265"/>
                  <a:gd name="T55" fmla="*/ 750 h 1555"/>
                  <a:gd name="T56" fmla="*/ 990 w 1265"/>
                  <a:gd name="T57" fmla="*/ 1145 h 1555"/>
                  <a:gd name="T58" fmla="*/ 980 w 1265"/>
                  <a:gd name="T59" fmla="*/ 1245 h 1555"/>
                  <a:gd name="T60" fmla="*/ 945 w 1265"/>
                  <a:gd name="T61" fmla="*/ 1325 h 1555"/>
                  <a:gd name="T62" fmla="*/ 885 w 1265"/>
                  <a:gd name="T63" fmla="*/ 1385 h 1555"/>
                  <a:gd name="T64" fmla="*/ 805 w 1265"/>
                  <a:gd name="T65" fmla="*/ 1420 h 1555"/>
                  <a:gd name="T66" fmla="*/ 665 w 1265"/>
                  <a:gd name="T67" fmla="*/ 1440 h 1555"/>
                  <a:gd name="T68" fmla="*/ 505 w 1265"/>
                  <a:gd name="T69" fmla="*/ 1430 h 1555"/>
                  <a:gd name="T70" fmla="*/ 450 w 1265"/>
                  <a:gd name="T71" fmla="*/ 1365 h 1555"/>
                  <a:gd name="T72" fmla="*/ 440 w 1265"/>
                  <a:gd name="T73" fmla="*/ 810 h 1555"/>
                  <a:gd name="T74" fmla="*/ 735 w 1265"/>
                  <a:gd name="T75" fmla="*/ 815 h 1555"/>
                  <a:gd name="T76" fmla="*/ 840 w 1265"/>
                  <a:gd name="T77" fmla="*/ 840 h 1555"/>
                  <a:gd name="T78" fmla="*/ 910 w 1265"/>
                  <a:gd name="T79" fmla="*/ 890 h 1555"/>
                  <a:gd name="T80" fmla="*/ 960 w 1265"/>
                  <a:gd name="T81" fmla="*/ 960 h 1555"/>
                  <a:gd name="T82" fmla="*/ 985 w 1265"/>
                  <a:gd name="T83" fmla="*/ 1065 h 1555"/>
                  <a:gd name="T84" fmla="*/ 440 w 1265"/>
                  <a:gd name="T85" fmla="*/ 690 h 1555"/>
                  <a:gd name="T86" fmla="*/ 515 w 1265"/>
                  <a:gd name="T87" fmla="*/ 120 h 1555"/>
                  <a:gd name="T88" fmla="*/ 690 w 1265"/>
                  <a:gd name="T89" fmla="*/ 120 h 1555"/>
                  <a:gd name="T90" fmla="*/ 810 w 1265"/>
                  <a:gd name="T91" fmla="*/ 155 h 1555"/>
                  <a:gd name="T92" fmla="*/ 870 w 1265"/>
                  <a:gd name="T93" fmla="*/ 200 h 1555"/>
                  <a:gd name="T94" fmla="*/ 905 w 1265"/>
                  <a:gd name="T95" fmla="*/ 275 h 1555"/>
                  <a:gd name="T96" fmla="*/ 920 w 1265"/>
                  <a:gd name="T97" fmla="*/ 415 h 1555"/>
                  <a:gd name="T98" fmla="*/ 875 w 1265"/>
                  <a:gd name="T99" fmla="*/ 580 h 1555"/>
                  <a:gd name="T100" fmla="*/ 800 w 1265"/>
                  <a:gd name="T101" fmla="*/ 650 h 1555"/>
                  <a:gd name="T102" fmla="*/ 625 w 1265"/>
                  <a:gd name="T103" fmla="*/ 690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5" h="1555">
                    <a:moveTo>
                      <a:pt x="835" y="735"/>
                    </a:moveTo>
                    <a:lnTo>
                      <a:pt x="835" y="735"/>
                    </a:lnTo>
                    <a:lnTo>
                      <a:pt x="920" y="710"/>
                    </a:lnTo>
                    <a:lnTo>
                      <a:pt x="990" y="685"/>
                    </a:lnTo>
                    <a:lnTo>
                      <a:pt x="1050" y="650"/>
                    </a:lnTo>
                    <a:lnTo>
                      <a:pt x="1075" y="630"/>
                    </a:lnTo>
                    <a:lnTo>
                      <a:pt x="1100" y="605"/>
                    </a:lnTo>
                    <a:lnTo>
                      <a:pt x="1120" y="585"/>
                    </a:lnTo>
                    <a:lnTo>
                      <a:pt x="1135" y="560"/>
                    </a:lnTo>
                    <a:lnTo>
                      <a:pt x="1150" y="530"/>
                    </a:lnTo>
                    <a:lnTo>
                      <a:pt x="1165" y="505"/>
                    </a:lnTo>
                    <a:lnTo>
                      <a:pt x="1175" y="475"/>
                    </a:lnTo>
                    <a:lnTo>
                      <a:pt x="1180" y="440"/>
                    </a:lnTo>
                    <a:lnTo>
                      <a:pt x="1185" y="370"/>
                    </a:lnTo>
                    <a:lnTo>
                      <a:pt x="1185" y="370"/>
                    </a:lnTo>
                    <a:lnTo>
                      <a:pt x="1185" y="325"/>
                    </a:lnTo>
                    <a:lnTo>
                      <a:pt x="1175" y="285"/>
                    </a:lnTo>
                    <a:lnTo>
                      <a:pt x="1165" y="245"/>
                    </a:lnTo>
                    <a:lnTo>
                      <a:pt x="1150" y="210"/>
                    </a:lnTo>
                    <a:lnTo>
                      <a:pt x="1130" y="175"/>
                    </a:lnTo>
                    <a:lnTo>
                      <a:pt x="1105" y="145"/>
                    </a:lnTo>
                    <a:lnTo>
                      <a:pt x="1080" y="120"/>
                    </a:lnTo>
                    <a:lnTo>
                      <a:pt x="1045" y="95"/>
                    </a:lnTo>
                    <a:lnTo>
                      <a:pt x="1010" y="70"/>
                    </a:lnTo>
                    <a:lnTo>
                      <a:pt x="965" y="55"/>
                    </a:lnTo>
                    <a:lnTo>
                      <a:pt x="920" y="35"/>
                    </a:lnTo>
                    <a:lnTo>
                      <a:pt x="870" y="25"/>
                    </a:lnTo>
                    <a:lnTo>
                      <a:pt x="820" y="15"/>
                    </a:lnTo>
                    <a:lnTo>
                      <a:pt x="760" y="5"/>
                    </a:lnTo>
                    <a:lnTo>
                      <a:pt x="695" y="0"/>
                    </a:lnTo>
                    <a:lnTo>
                      <a:pt x="630" y="0"/>
                    </a:lnTo>
                    <a:lnTo>
                      <a:pt x="0" y="0"/>
                    </a:lnTo>
                    <a:lnTo>
                      <a:pt x="0" y="115"/>
                    </a:lnTo>
                    <a:lnTo>
                      <a:pt x="120" y="120"/>
                    </a:lnTo>
                    <a:lnTo>
                      <a:pt x="120" y="120"/>
                    </a:lnTo>
                    <a:lnTo>
                      <a:pt x="140" y="120"/>
                    </a:lnTo>
                    <a:lnTo>
                      <a:pt x="160" y="130"/>
                    </a:lnTo>
                    <a:lnTo>
                      <a:pt x="170" y="145"/>
                    </a:lnTo>
                    <a:lnTo>
                      <a:pt x="180" y="170"/>
                    </a:lnTo>
                    <a:lnTo>
                      <a:pt x="180" y="170"/>
                    </a:lnTo>
                    <a:lnTo>
                      <a:pt x="180" y="230"/>
                    </a:lnTo>
                    <a:lnTo>
                      <a:pt x="180" y="1325"/>
                    </a:lnTo>
                    <a:lnTo>
                      <a:pt x="180" y="1325"/>
                    </a:lnTo>
                    <a:lnTo>
                      <a:pt x="175" y="1395"/>
                    </a:lnTo>
                    <a:lnTo>
                      <a:pt x="175" y="1395"/>
                    </a:lnTo>
                    <a:lnTo>
                      <a:pt x="170" y="1415"/>
                    </a:lnTo>
                    <a:lnTo>
                      <a:pt x="155" y="1430"/>
                    </a:lnTo>
                    <a:lnTo>
                      <a:pt x="140" y="1435"/>
                    </a:lnTo>
                    <a:lnTo>
                      <a:pt x="120" y="1440"/>
                    </a:lnTo>
                    <a:lnTo>
                      <a:pt x="0" y="1440"/>
                    </a:lnTo>
                    <a:lnTo>
                      <a:pt x="0" y="1555"/>
                    </a:lnTo>
                    <a:lnTo>
                      <a:pt x="685" y="1555"/>
                    </a:lnTo>
                    <a:lnTo>
                      <a:pt x="685" y="1555"/>
                    </a:lnTo>
                    <a:lnTo>
                      <a:pt x="750" y="1555"/>
                    </a:lnTo>
                    <a:lnTo>
                      <a:pt x="815" y="1550"/>
                    </a:lnTo>
                    <a:lnTo>
                      <a:pt x="875" y="1540"/>
                    </a:lnTo>
                    <a:lnTo>
                      <a:pt x="930" y="1525"/>
                    </a:lnTo>
                    <a:lnTo>
                      <a:pt x="980" y="1510"/>
                    </a:lnTo>
                    <a:lnTo>
                      <a:pt x="1030" y="1490"/>
                    </a:lnTo>
                    <a:lnTo>
                      <a:pt x="1075" y="1465"/>
                    </a:lnTo>
                    <a:lnTo>
                      <a:pt x="1115" y="1440"/>
                    </a:lnTo>
                    <a:lnTo>
                      <a:pt x="1150" y="1410"/>
                    </a:lnTo>
                    <a:lnTo>
                      <a:pt x="1180" y="1375"/>
                    </a:lnTo>
                    <a:lnTo>
                      <a:pt x="1205" y="1340"/>
                    </a:lnTo>
                    <a:lnTo>
                      <a:pt x="1225" y="1300"/>
                    </a:lnTo>
                    <a:lnTo>
                      <a:pt x="1245" y="1260"/>
                    </a:lnTo>
                    <a:lnTo>
                      <a:pt x="1255" y="1215"/>
                    </a:lnTo>
                    <a:lnTo>
                      <a:pt x="1265" y="1165"/>
                    </a:lnTo>
                    <a:lnTo>
                      <a:pt x="1265" y="1115"/>
                    </a:lnTo>
                    <a:lnTo>
                      <a:pt x="1265" y="1115"/>
                    </a:lnTo>
                    <a:lnTo>
                      <a:pt x="1265" y="1075"/>
                    </a:lnTo>
                    <a:lnTo>
                      <a:pt x="1260" y="1035"/>
                    </a:lnTo>
                    <a:lnTo>
                      <a:pt x="1250" y="1000"/>
                    </a:lnTo>
                    <a:lnTo>
                      <a:pt x="1240" y="965"/>
                    </a:lnTo>
                    <a:lnTo>
                      <a:pt x="1225" y="935"/>
                    </a:lnTo>
                    <a:lnTo>
                      <a:pt x="1205" y="905"/>
                    </a:lnTo>
                    <a:lnTo>
                      <a:pt x="1185" y="880"/>
                    </a:lnTo>
                    <a:lnTo>
                      <a:pt x="1160" y="855"/>
                    </a:lnTo>
                    <a:lnTo>
                      <a:pt x="1130" y="830"/>
                    </a:lnTo>
                    <a:lnTo>
                      <a:pt x="1100" y="810"/>
                    </a:lnTo>
                    <a:lnTo>
                      <a:pt x="1065" y="790"/>
                    </a:lnTo>
                    <a:lnTo>
                      <a:pt x="1025" y="775"/>
                    </a:lnTo>
                    <a:lnTo>
                      <a:pt x="985" y="760"/>
                    </a:lnTo>
                    <a:lnTo>
                      <a:pt x="940" y="750"/>
                    </a:lnTo>
                    <a:lnTo>
                      <a:pt x="835" y="735"/>
                    </a:lnTo>
                    <a:lnTo>
                      <a:pt x="835" y="735"/>
                    </a:lnTo>
                    <a:close/>
                    <a:moveTo>
                      <a:pt x="990" y="1145"/>
                    </a:moveTo>
                    <a:lnTo>
                      <a:pt x="990" y="1145"/>
                    </a:lnTo>
                    <a:lnTo>
                      <a:pt x="985" y="1215"/>
                    </a:lnTo>
                    <a:lnTo>
                      <a:pt x="980" y="1245"/>
                    </a:lnTo>
                    <a:lnTo>
                      <a:pt x="970" y="1275"/>
                    </a:lnTo>
                    <a:lnTo>
                      <a:pt x="960" y="1300"/>
                    </a:lnTo>
                    <a:lnTo>
                      <a:pt x="945" y="1325"/>
                    </a:lnTo>
                    <a:lnTo>
                      <a:pt x="930" y="1350"/>
                    </a:lnTo>
                    <a:lnTo>
                      <a:pt x="910" y="1365"/>
                    </a:lnTo>
                    <a:lnTo>
                      <a:pt x="885" y="1385"/>
                    </a:lnTo>
                    <a:lnTo>
                      <a:pt x="865" y="1400"/>
                    </a:lnTo>
                    <a:lnTo>
                      <a:pt x="835" y="1410"/>
                    </a:lnTo>
                    <a:lnTo>
                      <a:pt x="805" y="1420"/>
                    </a:lnTo>
                    <a:lnTo>
                      <a:pt x="740" y="1435"/>
                    </a:lnTo>
                    <a:lnTo>
                      <a:pt x="665" y="1440"/>
                    </a:lnTo>
                    <a:lnTo>
                      <a:pt x="665" y="1440"/>
                    </a:lnTo>
                    <a:lnTo>
                      <a:pt x="595" y="1440"/>
                    </a:lnTo>
                    <a:lnTo>
                      <a:pt x="545" y="1435"/>
                    </a:lnTo>
                    <a:lnTo>
                      <a:pt x="505" y="1430"/>
                    </a:lnTo>
                    <a:lnTo>
                      <a:pt x="475" y="1415"/>
                    </a:lnTo>
                    <a:lnTo>
                      <a:pt x="460" y="1395"/>
                    </a:lnTo>
                    <a:lnTo>
                      <a:pt x="450" y="1365"/>
                    </a:lnTo>
                    <a:lnTo>
                      <a:pt x="445" y="1325"/>
                    </a:lnTo>
                    <a:lnTo>
                      <a:pt x="440" y="1275"/>
                    </a:lnTo>
                    <a:lnTo>
                      <a:pt x="440" y="810"/>
                    </a:lnTo>
                    <a:lnTo>
                      <a:pt x="655" y="810"/>
                    </a:lnTo>
                    <a:lnTo>
                      <a:pt x="655" y="810"/>
                    </a:lnTo>
                    <a:lnTo>
                      <a:pt x="735" y="815"/>
                    </a:lnTo>
                    <a:lnTo>
                      <a:pt x="775" y="820"/>
                    </a:lnTo>
                    <a:lnTo>
                      <a:pt x="805" y="830"/>
                    </a:lnTo>
                    <a:lnTo>
                      <a:pt x="840" y="840"/>
                    </a:lnTo>
                    <a:lnTo>
                      <a:pt x="865" y="855"/>
                    </a:lnTo>
                    <a:lnTo>
                      <a:pt x="890" y="870"/>
                    </a:lnTo>
                    <a:lnTo>
                      <a:pt x="910" y="890"/>
                    </a:lnTo>
                    <a:lnTo>
                      <a:pt x="930" y="910"/>
                    </a:lnTo>
                    <a:lnTo>
                      <a:pt x="945" y="935"/>
                    </a:lnTo>
                    <a:lnTo>
                      <a:pt x="960" y="960"/>
                    </a:lnTo>
                    <a:lnTo>
                      <a:pt x="970" y="995"/>
                    </a:lnTo>
                    <a:lnTo>
                      <a:pt x="980" y="1025"/>
                    </a:lnTo>
                    <a:lnTo>
                      <a:pt x="985" y="1065"/>
                    </a:lnTo>
                    <a:lnTo>
                      <a:pt x="990" y="1145"/>
                    </a:lnTo>
                    <a:lnTo>
                      <a:pt x="990" y="1145"/>
                    </a:lnTo>
                    <a:close/>
                    <a:moveTo>
                      <a:pt x="440" y="690"/>
                    </a:moveTo>
                    <a:lnTo>
                      <a:pt x="440" y="130"/>
                    </a:lnTo>
                    <a:lnTo>
                      <a:pt x="440" y="130"/>
                    </a:lnTo>
                    <a:lnTo>
                      <a:pt x="515" y="120"/>
                    </a:lnTo>
                    <a:lnTo>
                      <a:pt x="610" y="120"/>
                    </a:lnTo>
                    <a:lnTo>
                      <a:pt x="610" y="120"/>
                    </a:lnTo>
                    <a:lnTo>
                      <a:pt x="690" y="120"/>
                    </a:lnTo>
                    <a:lnTo>
                      <a:pt x="755" y="135"/>
                    </a:lnTo>
                    <a:lnTo>
                      <a:pt x="785" y="140"/>
                    </a:lnTo>
                    <a:lnTo>
                      <a:pt x="810" y="155"/>
                    </a:lnTo>
                    <a:lnTo>
                      <a:pt x="835" y="165"/>
                    </a:lnTo>
                    <a:lnTo>
                      <a:pt x="855" y="185"/>
                    </a:lnTo>
                    <a:lnTo>
                      <a:pt x="870" y="200"/>
                    </a:lnTo>
                    <a:lnTo>
                      <a:pt x="885" y="225"/>
                    </a:lnTo>
                    <a:lnTo>
                      <a:pt x="895" y="250"/>
                    </a:lnTo>
                    <a:lnTo>
                      <a:pt x="905" y="275"/>
                    </a:lnTo>
                    <a:lnTo>
                      <a:pt x="915" y="340"/>
                    </a:lnTo>
                    <a:lnTo>
                      <a:pt x="920" y="415"/>
                    </a:lnTo>
                    <a:lnTo>
                      <a:pt x="920" y="415"/>
                    </a:lnTo>
                    <a:lnTo>
                      <a:pt x="915" y="480"/>
                    </a:lnTo>
                    <a:lnTo>
                      <a:pt x="900" y="530"/>
                    </a:lnTo>
                    <a:lnTo>
                      <a:pt x="875" y="580"/>
                    </a:lnTo>
                    <a:lnTo>
                      <a:pt x="860" y="600"/>
                    </a:lnTo>
                    <a:lnTo>
                      <a:pt x="845" y="620"/>
                    </a:lnTo>
                    <a:lnTo>
                      <a:pt x="800" y="650"/>
                    </a:lnTo>
                    <a:lnTo>
                      <a:pt x="750" y="670"/>
                    </a:lnTo>
                    <a:lnTo>
                      <a:pt x="690" y="685"/>
                    </a:lnTo>
                    <a:lnTo>
                      <a:pt x="625" y="690"/>
                    </a:lnTo>
                    <a:lnTo>
                      <a:pt x="440" y="69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3" name="Freeform 42"/>
              <p:cNvSpPr>
                <a:spLocks/>
              </p:cNvSpPr>
              <p:nvPr userDrawn="1"/>
            </p:nvSpPr>
            <p:spPr bwMode="auto">
              <a:xfrm>
                <a:off x="2170443" y="140748"/>
                <a:ext cx="191770" cy="260986"/>
              </a:xfrm>
              <a:custGeom>
                <a:avLst/>
                <a:gdLst>
                  <a:gd name="T0" fmla="*/ 710 w 865"/>
                  <a:gd name="T1" fmla="*/ 0 h 1180"/>
                  <a:gd name="T2" fmla="*/ 625 w 865"/>
                  <a:gd name="T3" fmla="*/ 10 h 1180"/>
                  <a:gd name="T4" fmla="*/ 540 w 865"/>
                  <a:gd name="T5" fmla="*/ 40 h 1180"/>
                  <a:gd name="T6" fmla="*/ 465 w 865"/>
                  <a:gd name="T7" fmla="*/ 80 h 1180"/>
                  <a:gd name="T8" fmla="*/ 395 w 865"/>
                  <a:gd name="T9" fmla="*/ 135 h 1180"/>
                  <a:gd name="T10" fmla="*/ 400 w 865"/>
                  <a:gd name="T11" fmla="*/ 95 h 1180"/>
                  <a:gd name="T12" fmla="*/ 400 w 865"/>
                  <a:gd name="T13" fmla="*/ 85 h 1180"/>
                  <a:gd name="T14" fmla="*/ 395 w 865"/>
                  <a:gd name="T15" fmla="*/ 70 h 1180"/>
                  <a:gd name="T16" fmla="*/ 370 w 865"/>
                  <a:gd name="T17" fmla="*/ 60 h 1180"/>
                  <a:gd name="T18" fmla="*/ 0 w 865"/>
                  <a:gd name="T19" fmla="*/ 180 h 1180"/>
                  <a:gd name="T20" fmla="*/ 95 w 865"/>
                  <a:gd name="T21" fmla="*/ 180 h 1180"/>
                  <a:gd name="T22" fmla="*/ 130 w 865"/>
                  <a:gd name="T23" fmla="*/ 190 h 1180"/>
                  <a:gd name="T24" fmla="*/ 150 w 865"/>
                  <a:gd name="T25" fmla="*/ 225 h 1180"/>
                  <a:gd name="T26" fmla="*/ 150 w 865"/>
                  <a:gd name="T27" fmla="*/ 230 h 1180"/>
                  <a:gd name="T28" fmla="*/ 155 w 865"/>
                  <a:gd name="T29" fmla="*/ 965 h 1180"/>
                  <a:gd name="T30" fmla="*/ 155 w 865"/>
                  <a:gd name="T31" fmla="*/ 1000 h 1180"/>
                  <a:gd name="T32" fmla="*/ 155 w 865"/>
                  <a:gd name="T33" fmla="*/ 1010 h 1180"/>
                  <a:gd name="T34" fmla="*/ 150 w 865"/>
                  <a:gd name="T35" fmla="*/ 1045 h 1180"/>
                  <a:gd name="T36" fmla="*/ 135 w 865"/>
                  <a:gd name="T37" fmla="*/ 1070 h 1180"/>
                  <a:gd name="T38" fmla="*/ 95 w 865"/>
                  <a:gd name="T39" fmla="*/ 1080 h 1180"/>
                  <a:gd name="T40" fmla="*/ 5 w 865"/>
                  <a:gd name="T41" fmla="*/ 1180 h 1180"/>
                  <a:gd name="T42" fmla="*/ 565 w 865"/>
                  <a:gd name="T43" fmla="*/ 1080 h 1180"/>
                  <a:gd name="T44" fmla="*/ 455 w 865"/>
                  <a:gd name="T45" fmla="*/ 1080 h 1180"/>
                  <a:gd name="T46" fmla="*/ 415 w 865"/>
                  <a:gd name="T47" fmla="*/ 1070 h 1180"/>
                  <a:gd name="T48" fmla="*/ 400 w 865"/>
                  <a:gd name="T49" fmla="*/ 1050 h 1180"/>
                  <a:gd name="T50" fmla="*/ 395 w 865"/>
                  <a:gd name="T51" fmla="*/ 1010 h 1180"/>
                  <a:gd name="T52" fmla="*/ 395 w 865"/>
                  <a:gd name="T53" fmla="*/ 965 h 1180"/>
                  <a:gd name="T54" fmla="*/ 395 w 865"/>
                  <a:gd name="T55" fmla="*/ 260 h 1180"/>
                  <a:gd name="T56" fmla="*/ 480 w 865"/>
                  <a:gd name="T57" fmla="*/ 195 h 1180"/>
                  <a:gd name="T58" fmla="*/ 540 w 865"/>
                  <a:gd name="T59" fmla="*/ 170 h 1180"/>
                  <a:gd name="T60" fmla="*/ 560 w 865"/>
                  <a:gd name="T61" fmla="*/ 165 h 1180"/>
                  <a:gd name="T62" fmla="*/ 580 w 865"/>
                  <a:gd name="T63" fmla="*/ 170 h 1180"/>
                  <a:gd name="T64" fmla="*/ 600 w 865"/>
                  <a:gd name="T65" fmla="*/ 200 h 1180"/>
                  <a:gd name="T66" fmla="*/ 620 w 865"/>
                  <a:gd name="T67" fmla="*/ 230 h 1180"/>
                  <a:gd name="T68" fmla="*/ 645 w 865"/>
                  <a:gd name="T69" fmla="*/ 255 h 1180"/>
                  <a:gd name="T70" fmla="*/ 680 w 865"/>
                  <a:gd name="T71" fmla="*/ 270 h 1180"/>
                  <a:gd name="T72" fmla="*/ 735 w 865"/>
                  <a:gd name="T73" fmla="*/ 275 h 1180"/>
                  <a:gd name="T74" fmla="*/ 785 w 865"/>
                  <a:gd name="T75" fmla="*/ 265 h 1180"/>
                  <a:gd name="T76" fmla="*/ 825 w 865"/>
                  <a:gd name="T77" fmla="*/ 245 h 1180"/>
                  <a:gd name="T78" fmla="*/ 855 w 865"/>
                  <a:gd name="T79" fmla="*/ 200 h 1180"/>
                  <a:gd name="T80" fmla="*/ 865 w 865"/>
                  <a:gd name="T81" fmla="*/ 140 h 1180"/>
                  <a:gd name="T82" fmla="*/ 865 w 865"/>
                  <a:gd name="T83" fmla="*/ 110 h 1180"/>
                  <a:gd name="T84" fmla="*/ 840 w 865"/>
                  <a:gd name="T85" fmla="*/ 55 h 1180"/>
                  <a:gd name="T86" fmla="*/ 800 w 865"/>
                  <a:gd name="T87" fmla="*/ 20 h 1180"/>
                  <a:gd name="T88" fmla="*/ 745 w 865"/>
                  <a:gd name="T89" fmla="*/ 0 h 1180"/>
                  <a:gd name="T90" fmla="*/ 710 w 865"/>
                  <a:gd name="T91"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65" h="1180">
                    <a:moveTo>
                      <a:pt x="710" y="0"/>
                    </a:moveTo>
                    <a:lnTo>
                      <a:pt x="710" y="0"/>
                    </a:lnTo>
                    <a:lnTo>
                      <a:pt x="670" y="0"/>
                    </a:lnTo>
                    <a:lnTo>
                      <a:pt x="625" y="10"/>
                    </a:lnTo>
                    <a:lnTo>
                      <a:pt x="585" y="20"/>
                    </a:lnTo>
                    <a:lnTo>
                      <a:pt x="540" y="40"/>
                    </a:lnTo>
                    <a:lnTo>
                      <a:pt x="500" y="60"/>
                    </a:lnTo>
                    <a:lnTo>
                      <a:pt x="465" y="80"/>
                    </a:lnTo>
                    <a:lnTo>
                      <a:pt x="425" y="105"/>
                    </a:lnTo>
                    <a:lnTo>
                      <a:pt x="395" y="135"/>
                    </a:lnTo>
                    <a:lnTo>
                      <a:pt x="395" y="135"/>
                    </a:lnTo>
                    <a:lnTo>
                      <a:pt x="400" y="95"/>
                    </a:lnTo>
                    <a:lnTo>
                      <a:pt x="400" y="95"/>
                    </a:lnTo>
                    <a:lnTo>
                      <a:pt x="400" y="85"/>
                    </a:lnTo>
                    <a:lnTo>
                      <a:pt x="395" y="70"/>
                    </a:lnTo>
                    <a:lnTo>
                      <a:pt x="395" y="70"/>
                    </a:lnTo>
                    <a:lnTo>
                      <a:pt x="385" y="65"/>
                    </a:lnTo>
                    <a:lnTo>
                      <a:pt x="370" y="60"/>
                    </a:lnTo>
                    <a:lnTo>
                      <a:pt x="0" y="60"/>
                    </a:lnTo>
                    <a:lnTo>
                      <a:pt x="0" y="180"/>
                    </a:lnTo>
                    <a:lnTo>
                      <a:pt x="95" y="180"/>
                    </a:lnTo>
                    <a:lnTo>
                      <a:pt x="95" y="180"/>
                    </a:lnTo>
                    <a:lnTo>
                      <a:pt x="115" y="180"/>
                    </a:lnTo>
                    <a:lnTo>
                      <a:pt x="130" y="190"/>
                    </a:lnTo>
                    <a:lnTo>
                      <a:pt x="145" y="205"/>
                    </a:lnTo>
                    <a:lnTo>
                      <a:pt x="150" y="225"/>
                    </a:lnTo>
                    <a:lnTo>
                      <a:pt x="150" y="230"/>
                    </a:lnTo>
                    <a:lnTo>
                      <a:pt x="150" y="230"/>
                    </a:lnTo>
                    <a:lnTo>
                      <a:pt x="155" y="280"/>
                    </a:lnTo>
                    <a:lnTo>
                      <a:pt x="155" y="965"/>
                    </a:lnTo>
                    <a:lnTo>
                      <a:pt x="155" y="965"/>
                    </a:lnTo>
                    <a:lnTo>
                      <a:pt x="155" y="1000"/>
                    </a:lnTo>
                    <a:lnTo>
                      <a:pt x="155" y="1010"/>
                    </a:lnTo>
                    <a:lnTo>
                      <a:pt x="155" y="1010"/>
                    </a:lnTo>
                    <a:lnTo>
                      <a:pt x="150" y="1030"/>
                    </a:lnTo>
                    <a:lnTo>
                      <a:pt x="150" y="1045"/>
                    </a:lnTo>
                    <a:lnTo>
                      <a:pt x="140" y="1060"/>
                    </a:lnTo>
                    <a:lnTo>
                      <a:pt x="135" y="1070"/>
                    </a:lnTo>
                    <a:lnTo>
                      <a:pt x="115" y="1080"/>
                    </a:lnTo>
                    <a:lnTo>
                      <a:pt x="95" y="1080"/>
                    </a:lnTo>
                    <a:lnTo>
                      <a:pt x="5" y="1080"/>
                    </a:lnTo>
                    <a:lnTo>
                      <a:pt x="5" y="1180"/>
                    </a:lnTo>
                    <a:lnTo>
                      <a:pt x="565" y="1180"/>
                    </a:lnTo>
                    <a:lnTo>
                      <a:pt x="565" y="1080"/>
                    </a:lnTo>
                    <a:lnTo>
                      <a:pt x="455" y="1080"/>
                    </a:lnTo>
                    <a:lnTo>
                      <a:pt x="455" y="1080"/>
                    </a:lnTo>
                    <a:lnTo>
                      <a:pt x="430" y="1080"/>
                    </a:lnTo>
                    <a:lnTo>
                      <a:pt x="415" y="1070"/>
                    </a:lnTo>
                    <a:lnTo>
                      <a:pt x="405" y="1060"/>
                    </a:lnTo>
                    <a:lnTo>
                      <a:pt x="400" y="1050"/>
                    </a:lnTo>
                    <a:lnTo>
                      <a:pt x="395" y="1030"/>
                    </a:lnTo>
                    <a:lnTo>
                      <a:pt x="395" y="1010"/>
                    </a:lnTo>
                    <a:lnTo>
                      <a:pt x="395" y="1010"/>
                    </a:lnTo>
                    <a:lnTo>
                      <a:pt x="395" y="965"/>
                    </a:lnTo>
                    <a:lnTo>
                      <a:pt x="395" y="260"/>
                    </a:lnTo>
                    <a:lnTo>
                      <a:pt x="395" y="260"/>
                    </a:lnTo>
                    <a:lnTo>
                      <a:pt x="435" y="225"/>
                    </a:lnTo>
                    <a:lnTo>
                      <a:pt x="480" y="195"/>
                    </a:lnTo>
                    <a:lnTo>
                      <a:pt x="525" y="175"/>
                    </a:lnTo>
                    <a:lnTo>
                      <a:pt x="540" y="170"/>
                    </a:lnTo>
                    <a:lnTo>
                      <a:pt x="560" y="165"/>
                    </a:lnTo>
                    <a:lnTo>
                      <a:pt x="560" y="165"/>
                    </a:lnTo>
                    <a:lnTo>
                      <a:pt x="570" y="170"/>
                    </a:lnTo>
                    <a:lnTo>
                      <a:pt x="580" y="170"/>
                    </a:lnTo>
                    <a:lnTo>
                      <a:pt x="590" y="180"/>
                    </a:lnTo>
                    <a:lnTo>
                      <a:pt x="600" y="200"/>
                    </a:lnTo>
                    <a:lnTo>
                      <a:pt x="600" y="200"/>
                    </a:lnTo>
                    <a:lnTo>
                      <a:pt x="620" y="230"/>
                    </a:lnTo>
                    <a:lnTo>
                      <a:pt x="630" y="245"/>
                    </a:lnTo>
                    <a:lnTo>
                      <a:pt x="645" y="255"/>
                    </a:lnTo>
                    <a:lnTo>
                      <a:pt x="660" y="265"/>
                    </a:lnTo>
                    <a:lnTo>
                      <a:pt x="680" y="270"/>
                    </a:lnTo>
                    <a:lnTo>
                      <a:pt x="735" y="275"/>
                    </a:lnTo>
                    <a:lnTo>
                      <a:pt x="735" y="275"/>
                    </a:lnTo>
                    <a:lnTo>
                      <a:pt x="760" y="275"/>
                    </a:lnTo>
                    <a:lnTo>
                      <a:pt x="785" y="265"/>
                    </a:lnTo>
                    <a:lnTo>
                      <a:pt x="805" y="255"/>
                    </a:lnTo>
                    <a:lnTo>
                      <a:pt x="825" y="245"/>
                    </a:lnTo>
                    <a:lnTo>
                      <a:pt x="840" y="225"/>
                    </a:lnTo>
                    <a:lnTo>
                      <a:pt x="855" y="200"/>
                    </a:lnTo>
                    <a:lnTo>
                      <a:pt x="860" y="175"/>
                    </a:lnTo>
                    <a:lnTo>
                      <a:pt x="865" y="140"/>
                    </a:lnTo>
                    <a:lnTo>
                      <a:pt x="865" y="140"/>
                    </a:lnTo>
                    <a:lnTo>
                      <a:pt x="865" y="110"/>
                    </a:lnTo>
                    <a:lnTo>
                      <a:pt x="855" y="80"/>
                    </a:lnTo>
                    <a:lnTo>
                      <a:pt x="840" y="55"/>
                    </a:lnTo>
                    <a:lnTo>
                      <a:pt x="825" y="35"/>
                    </a:lnTo>
                    <a:lnTo>
                      <a:pt x="800" y="20"/>
                    </a:lnTo>
                    <a:lnTo>
                      <a:pt x="775" y="5"/>
                    </a:lnTo>
                    <a:lnTo>
                      <a:pt x="745" y="0"/>
                    </a:lnTo>
                    <a:lnTo>
                      <a:pt x="710" y="0"/>
                    </a:lnTo>
                    <a:lnTo>
                      <a:pt x="71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4" name="Freeform 43"/>
              <p:cNvSpPr>
                <a:spLocks/>
              </p:cNvSpPr>
              <p:nvPr userDrawn="1"/>
            </p:nvSpPr>
            <p:spPr bwMode="auto">
              <a:xfrm>
                <a:off x="2034791" y="155822"/>
                <a:ext cx="125095" cy="247651"/>
              </a:xfrm>
              <a:custGeom>
                <a:avLst/>
                <a:gdLst>
                  <a:gd name="T0" fmla="*/ 470 w 565"/>
                  <a:gd name="T1" fmla="*/ 1020 h 1120"/>
                  <a:gd name="T2" fmla="*/ 470 w 565"/>
                  <a:gd name="T3" fmla="*/ 1020 h 1120"/>
                  <a:gd name="T4" fmla="*/ 450 w 565"/>
                  <a:gd name="T5" fmla="*/ 1020 h 1120"/>
                  <a:gd name="T6" fmla="*/ 430 w 565"/>
                  <a:gd name="T7" fmla="*/ 1010 h 1120"/>
                  <a:gd name="T8" fmla="*/ 425 w 565"/>
                  <a:gd name="T9" fmla="*/ 1000 h 1120"/>
                  <a:gd name="T10" fmla="*/ 420 w 565"/>
                  <a:gd name="T11" fmla="*/ 990 h 1120"/>
                  <a:gd name="T12" fmla="*/ 415 w 565"/>
                  <a:gd name="T13" fmla="*/ 970 h 1120"/>
                  <a:gd name="T14" fmla="*/ 415 w 565"/>
                  <a:gd name="T15" fmla="*/ 950 h 1120"/>
                  <a:gd name="T16" fmla="*/ 415 w 565"/>
                  <a:gd name="T17" fmla="*/ 950 h 1120"/>
                  <a:gd name="T18" fmla="*/ 415 w 565"/>
                  <a:gd name="T19" fmla="*/ 905 h 1120"/>
                  <a:gd name="T20" fmla="*/ 415 w 565"/>
                  <a:gd name="T21" fmla="*/ 220 h 1120"/>
                  <a:gd name="T22" fmla="*/ 415 w 565"/>
                  <a:gd name="T23" fmla="*/ 220 h 1120"/>
                  <a:gd name="T24" fmla="*/ 415 w 565"/>
                  <a:gd name="T25" fmla="*/ 80 h 1120"/>
                  <a:gd name="T26" fmla="*/ 420 w 565"/>
                  <a:gd name="T27" fmla="*/ 30 h 1120"/>
                  <a:gd name="T28" fmla="*/ 420 w 565"/>
                  <a:gd name="T29" fmla="*/ 30 h 1120"/>
                  <a:gd name="T30" fmla="*/ 420 w 565"/>
                  <a:gd name="T31" fmla="*/ 20 h 1120"/>
                  <a:gd name="T32" fmla="*/ 415 w 565"/>
                  <a:gd name="T33" fmla="*/ 10 h 1120"/>
                  <a:gd name="T34" fmla="*/ 415 w 565"/>
                  <a:gd name="T35" fmla="*/ 10 h 1120"/>
                  <a:gd name="T36" fmla="*/ 410 w 565"/>
                  <a:gd name="T37" fmla="*/ 5 h 1120"/>
                  <a:gd name="T38" fmla="*/ 395 w 565"/>
                  <a:gd name="T39" fmla="*/ 0 h 1120"/>
                  <a:gd name="T40" fmla="*/ 0 w 565"/>
                  <a:gd name="T41" fmla="*/ 0 h 1120"/>
                  <a:gd name="T42" fmla="*/ 0 w 565"/>
                  <a:gd name="T43" fmla="*/ 100 h 1120"/>
                  <a:gd name="T44" fmla="*/ 115 w 565"/>
                  <a:gd name="T45" fmla="*/ 100 h 1120"/>
                  <a:gd name="T46" fmla="*/ 115 w 565"/>
                  <a:gd name="T47" fmla="*/ 100 h 1120"/>
                  <a:gd name="T48" fmla="*/ 130 w 565"/>
                  <a:gd name="T49" fmla="*/ 105 h 1120"/>
                  <a:gd name="T50" fmla="*/ 150 w 565"/>
                  <a:gd name="T51" fmla="*/ 110 h 1120"/>
                  <a:gd name="T52" fmla="*/ 160 w 565"/>
                  <a:gd name="T53" fmla="*/ 120 h 1120"/>
                  <a:gd name="T54" fmla="*/ 165 w 565"/>
                  <a:gd name="T55" fmla="*/ 140 h 1120"/>
                  <a:gd name="T56" fmla="*/ 165 w 565"/>
                  <a:gd name="T57" fmla="*/ 140 h 1120"/>
                  <a:gd name="T58" fmla="*/ 165 w 565"/>
                  <a:gd name="T59" fmla="*/ 140 h 1120"/>
                  <a:gd name="T60" fmla="*/ 165 w 565"/>
                  <a:gd name="T61" fmla="*/ 140 h 1120"/>
                  <a:gd name="T62" fmla="*/ 170 w 565"/>
                  <a:gd name="T63" fmla="*/ 145 h 1120"/>
                  <a:gd name="T64" fmla="*/ 170 w 565"/>
                  <a:gd name="T65" fmla="*/ 150 h 1120"/>
                  <a:gd name="T66" fmla="*/ 170 w 565"/>
                  <a:gd name="T67" fmla="*/ 150 h 1120"/>
                  <a:gd name="T68" fmla="*/ 170 w 565"/>
                  <a:gd name="T69" fmla="*/ 220 h 1120"/>
                  <a:gd name="T70" fmla="*/ 170 w 565"/>
                  <a:gd name="T71" fmla="*/ 905 h 1120"/>
                  <a:gd name="T72" fmla="*/ 170 w 565"/>
                  <a:gd name="T73" fmla="*/ 905 h 1120"/>
                  <a:gd name="T74" fmla="*/ 170 w 565"/>
                  <a:gd name="T75" fmla="*/ 940 h 1120"/>
                  <a:gd name="T76" fmla="*/ 170 w 565"/>
                  <a:gd name="T77" fmla="*/ 950 h 1120"/>
                  <a:gd name="T78" fmla="*/ 170 w 565"/>
                  <a:gd name="T79" fmla="*/ 950 h 1120"/>
                  <a:gd name="T80" fmla="*/ 170 w 565"/>
                  <a:gd name="T81" fmla="*/ 965 h 1120"/>
                  <a:gd name="T82" fmla="*/ 170 w 565"/>
                  <a:gd name="T83" fmla="*/ 965 h 1120"/>
                  <a:gd name="T84" fmla="*/ 170 w 565"/>
                  <a:gd name="T85" fmla="*/ 970 h 1120"/>
                  <a:gd name="T86" fmla="*/ 170 w 565"/>
                  <a:gd name="T87" fmla="*/ 975 h 1120"/>
                  <a:gd name="T88" fmla="*/ 170 w 565"/>
                  <a:gd name="T89" fmla="*/ 975 h 1120"/>
                  <a:gd name="T90" fmla="*/ 160 w 565"/>
                  <a:gd name="T91" fmla="*/ 995 h 1120"/>
                  <a:gd name="T92" fmla="*/ 150 w 565"/>
                  <a:gd name="T93" fmla="*/ 1010 h 1120"/>
                  <a:gd name="T94" fmla="*/ 135 w 565"/>
                  <a:gd name="T95" fmla="*/ 1020 h 1120"/>
                  <a:gd name="T96" fmla="*/ 115 w 565"/>
                  <a:gd name="T97" fmla="*/ 1020 h 1120"/>
                  <a:gd name="T98" fmla="*/ 20 w 565"/>
                  <a:gd name="T99" fmla="*/ 1020 h 1120"/>
                  <a:gd name="T100" fmla="*/ 20 w 565"/>
                  <a:gd name="T101" fmla="*/ 1110 h 1120"/>
                  <a:gd name="T102" fmla="*/ 20 w 565"/>
                  <a:gd name="T103" fmla="*/ 1120 h 1120"/>
                  <a:gd name="T104" fmla="*/ 550 w 565"/>
                  <a:gd name="T105" fmla="*/ 1120 h 1120"/>
                  <a:gd name="T106" fmla="*/ 560 w 565"/>
                  <a:gd name="T107" fmla="*/ 1120 h 1120"/>
                  <a:gd name="T108" fmla="*/ 565 w 565"/>
                  <a:gd name="T109" fmla="*/ 1020 h 1120"/>
                  <a:gd name="T110" fmla="*/ 470 w 565"/>
                  <a:gd name="T111" fmla="*/ 1020 h 1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65" h="1120">
                    <a:moveTo>
                      <a:pt x="470" y="1020"/>
                    </a:moveTo>
                    <a:lnTo>
                      <a:pt x="470" y="1020"/>
                    </a:lnTo>
                    <a:lnTo>
                      <a:pt x="450" y="1020"/>
                    </a:lnTo>
                    <a:lnTo>
                      <a:pt x="430" y="1010"/>
                    </a:lnTo>
                    <a:lnTo>
                      <a:pt x="425" y="1000"/>
                    </a:lnTo>
                    <a:lnTo>
                      <a:pt x="420" y="990"/>
                    </a:lnTo>
                    <a:lnTo>
                      <a:pt x="415" y="970"/>
                    </a:lnTo>
                    <a:lnTo>
                      <a:pt x="415" y="950"/>
                    </a:lnTo>
                    <a:lnTo>
                      <a:pt x="415" y="950"/>
                    </a:lnTo>
                    <a:lnTo>
                      <a:pt x="415" y="905"/>
                    </a:lnTo>
                    <a:lnTo>
                      <a:pt x="415" y="220"/>
                    </a:lnTo>
                    <a:lnTo>
                      <a:pt x="415" y="220"/>
                    </a:lnTo>
                    <a:lnTo>
                      <a:pt x="415" y="80"/>
                    </a:lnTo>
                    <a:lnTo>
                      <a:pt x="420" y="30"/>
                    </a:lnTo>
                    <a:lnTo>
                      <a:pt x="420" y="30"/>
                    </a:lnTo>
                    <a:lnTo>
                      <a:pt x="420" y="20"/>
                    </a:lnTo>
                    <a:lnTo>
                      <a:pt x="415" y="10"/>
                    </a:lnTo>
                    <a:lnTo>
                      <a:pt x="415" y="10"/>
                    </a:lnTo>
                    <a:lnTo>
                      <a:pt x="410" y="5"/>
                    </a:lnTo>
                    <a:lnTo>
                      <a:pt x="395" y="0"/>
                    </a:lnTo>
                    <a:lnTo>
                      <a:pt x="0" y="0"/>
                    </a:lnTo>
                    <a:lnTo>
                      <a:pt x="0" y="100"/>
                    </a:lnTo>
                    <a:lnTo>
                      <a:pt x="115" y="100"/>
                    </a:lnTo>
                    <a:lnTo>
                      <a:pt x="115" y="100"/>
                    </a:lnTo>
                    <a:lnTo>
                      <a:pt x="130" y="105"/>
                    </a:lnTo>
                    <a:lnTo>
                      <a:pt x="150" y="110"/>
                    </a:lnTo>
                    <a:lnTo>
                      <a:pt x="160" y="120"/>
                    </a:lnTo>
                    <a:lnTo>
                      <a:pt x="165" y="140"/>
                    </a:lnTo>
                    <a:lnTo>
                      <a:pt x="165" y="140"/>
                    </a:lnTo>
                    <a:lnTo>
                      <a:pt x="165" y="140"/>
                    </a:lnTo>
                    <a:lnTo>
                      <a:pt x="165" y="140"/>
                    </a:lnTo>
                    <a:lnTo>
                      <a:pt x="170" y="145"/>
                    </a:lnTo>
                    <a:lnTo>
                      <a:pt x="170" y="150"/>
                    </a:lnTo>
                    <a:lnTo>
                      <a:pt x="170" y="150"/>
                    </a:lnTo>
                    <a:lnTo>
                      <a:pt x="170" y="220"/>
                    </a:lnTo>
                    <a:lnTo>
                      <a:pt x="170" y="905"/>
                    </a:lnTo>
                    <a:lnTo>
                      <a:pt x="170" y="905"/>
                    </a:lnTo>
                    <a:lnTo>
                      <a:pt x="170" y="940"/>
                    </a:lnTo>
                    <a:lnTo>
                      <a:pt x="170" y="950"/>
                    </a:lnTo>
                    <a:lnTo>
                      <a:pt x="170" y="950"/>
                    </a:lnTo>
                    <a:lnTo>
                      <a:pt x="170" y="965"/>
                    </a:lnTo>
                    <a:lnTo>
                      <a:pt x="170" y="965"/>
                    </a:lnTo>
                    <a:lnTo>
                      <a:pt x="170" y="970"/>
                    </a:lnTo>
                    <a:lnTo>
                      <a:pt x="170" y="975"/>
                    </a:lnTo>
                    <a:lnTo>
                      <a:pt x="170" y="975"/>
                    </a:lnTo>
                    <a:lnTo>
                      <a:pt x="160" y="995"/>
                    </a:lnTo>
                    <a:lnTo>
                      <a:pt x="150" y="1010"/>
                    </a:lnTo>
                    <a:lnTo>
                      <a:pt x="135" y="1020"/>
                    </a:lnTo>
                    <a:lnTo>
                      <a:pt x="115" y="1020"/>
                    </a:lnTo>
                    <a:lnTo>
                      <a:pt x="20" y="1020"/>
                    </a:lnTo>
                    <a:lnTo>
                      <a:pt x="20" y="1110"/>
                    </a:lnTo>
                    <a:lnTo>
                      <a:pt x="20" y="1120"/>
                    </a:lnTo>
                    <a:lnTo>
                      <a:pt x="550" y="1120"/>
                    </a:lnTo>
                    <a:lnTo>
                      <a:pt x="560" y="1120"/>
                    </a:lnTo>
                    <a:lnTo>
                      <a:pt x="565" y="1020"/>
                    </a:lnTo>
                    <a:lnTo>
                      <a:pt x="470" y="102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45" name="Freeform 44"/>
              <p:cNvSpPr>
                <a:spLocks noEditPoints="1"/>
              </p:cNvSpPr>
              <p:nvPr userDrawn="1"/>
            </p:nvSpPr>
            <p:spPr bwMode="auto">
              <a:xfrm>
                <a:off x="1346479" y="15141"/>
                <a:ext cx="315595" cy="393066"/>
              </a:xfrm>
              <a:custGeom>
                <a:avLst/>
                <a:gdLst>
                  <a:gd name="T0" fmla="*/ 1280 w 1425"/>
                  <a:gd name="T1" fmla="*/ 1530 h 1775"/>
                  <a:gd name="T2" fmla="*/ 1230 w 1425"/>
                  <a:gd name="T3" fmla="*/ 1290 h 1775"/>
                  <a:gd name="T4" fmla="*/ 1275 w 1425"/>
                  <a:gd name="T5" fmla="*/ 1090 h 1775"/>
                  <a:gd name="T6" fmla="*/ 1210 w 1425"/>
                  <a:gd name="T7" fmla="*/ 875 h 1775"/>
                  <a:gd name="T8" fmla="*/ 1165 w 1425"/>
                  <a:gd name="T9" fmla="*/ 875 h 1775"/>
                  <a:gd name="T10" fmla="*/ 1145 w 1425"/>
                  <a:gd name="T11" fmla="*/ 905 h 1775"/>
                  <a:gd name="T12" fmla="*/ 1135 w 1425"/>
                  <a:gd name="T13" fmla="*/ 1140 h 1775"/>
                  <a:gd name="T14" fmla="*/ 1085 w 1425"/>
                  <a:gd name="T15" fmla="*/ 1295 h 1775"/>
                  <a:gd name="T16" fmla="*/ 715 w 1425"/>
                  <a:gd name="T17" fmla="*/ 715 h 1775"/>
                  <a:gd name="T18" fmla="*/ 940 w 1425"/>
                  <a:gd name="T19" fmla="*/ 530 h 1775"/>
                  <a:gd name="T20" fmla="*/ 1005 w 1425"/>
                  <a:gd name="T21" fmla="*/ 400 h 1775"/>
                  <a:gd name="T22" fmla="*/ 1005 w 1425"/>
                  <a:gd name="T23" fmla="*/ 260 h 1775"/>
                  <a:gd name="T24" fmla="*/ 880 w 1425"/>
                  <a:gd name="T25" fmla="*/ 60 h 1775"/>
                  <a:gd name="T26" fmla="*/ 700 w 1425"/>
                  <a:gd name="T27" fmla="*/ 0 h 1775"/>
                  <a:gd name="T28" fmla="*/ 530 w 1425"/>
                  <a:gd name="T29" fmla="*/ 25 h 1775"/>
                  <a:gd name="T30" fmla="*/ 390 w 1425"/>
                  <a:gd name="T31" fmla="*/ 115 h 1775"/>
                  <a:gd name="T32" fmla="*/ 320 w 1425"/>
                  <a:gd name="T33" fmla="*/ 215 h 1775"/>
                  <a:gd name="T34" fmla="*/ 275 w 1425"/>
                  <a:gd name="T35" fmla="*/ 370 h 1775"/>
                  <a:gd name="T36" fmla="*/ 295 w 1425"/>
                  <a:gd name="T37" fmla="*/ 485 h 1775"/>
                  <a:gd name="T38" fmla="*/ 415 w 1425"/>
                  <a:gd name="T39" fmla="*/ 680 h 1775"/>
                  <a:gd name="T40" fmla="*/ 375 w 1425"/>
                  <a:gd name="T41" fmla="*/ 720 h 1775"/>
                  <a:gd name="T42" fmla="*/ 185 w 1425"/>
                  <a:gd name="T43" fmla="*/ 845 h 1775"/>
                  <a:gd name="T44" fmla="*/ 55 w 1425"/>
                  <a:gd name="T45" fmla="*/ 1010 h 1775"/>
                  <a:gd name="T46" fmla="*/ 5 w 1425"/>
                  <a:gd name="T47" fmla="*/ 1215 h 1775"/>
                  <a:gd name="T48" fmla="*/ 15 w 1425"/>
                  <a:gd name="T49" fmla="*/ 1380 h 1775"/>
                  <a:gd name="T50" fmla="*/ 110 w 1425"/>
                  <a:gd name="T51" fmla="*/ 1570 h 1775"/>
                  <a:gd name="T52" fmla="*/ 225 w 1425"/>
                  <a:gd name="T53" fmla="*/ 1680 h 1775"/>
                  <a:gd name="T54" fmla="*/ 405 w 1425"/>
                  <a:gd name="T55" fmla="*/ 1760 h 1775"/>
                  <a:gd name="T56" fmla="*/ 530 w 1425"/>
                  <a:gd name="T57" fmla="*/ 1775 h 1775"/>
                  <a:gd name="T58" fmla="*/ 760 w 1425"/>
                  <a:gd name="T59" fmla="*/ 1740 h 1775"/>
                  <a:gd name="T60" fmla="*/ 1025 w 1425"/>
                  <a:gd name="T61" fmla="*/ 1580 h 1775"/>
                  <a:gd name="T62" fmla="*/ 1230 w 1425"/>
                  <a:gd name="T63" fmla="*/ 1680 h 1775"/>
                  <a:gd name="T64" fmla="*/ 1305 w 1425"/>
                  <a:gd name="T65" fmla="*/ 1730 h 1775"/>
                  <a:gd name="T66" fmla="*/ 1425 w 1425"/>
                  <a:gd name="T67" fmla="*/ 1605 h 1775"/>
                  <a:gd name="T68" fmla="*/ 1345 w 1425"/>
                  <a:gd name="T69" fmla="*/ 1590 h 1775"/>
                  <a:gd name="T70" fmla="*/ 420 w 1425"/>
                  <a:gd name="T71" fmla="*/ 340 h 1775"/>
                  <a:gd name="T72" fmla="*/ 485 w 1425"/>
                  <a:gd name="T73" fmla="*/ 205 h 1775"/>
                  <a:gd name="T74" fmla="*/ 655 w 1425"/>
                  <a:gd name="T75" fmla="*/ 140 h 1775"/>
                  <a:gd name="T76" fmla="*/ 720 w 1425"/>
                  <a:gd name="T77" fmla="*/ 145 h 1775"/>
                  <a:gd name="T78" fmla="*/ 845 w 1425"/>
                  <a:gd name="T79" fmla="*/ 225 h 1775"/>
                  <a:gd name="T80" fmla="*/ 875 w 1425"/>
                  <a:gd name="T81" fmla="*/ 335 h 1775"/>
                  <a:gd name="T82" fmla="*/ 845 w 1425"/>
                  <a:gd name="T83" fmla="*/ 430 h 1775"/>
                  <a:gd name="T84" fmla="*/ 675 w 1425"/>
                  <a:gd name="T85" fmla="*/ 585 h 1775"/>
                  <a:gd name="T86" fmla="*/ 525 w 1425"/>
                  <a:gd name="T87" fmla="*/ 590 h 1775"/>
                  <a:gd name="T88" fmla="*/ 430 w 1425"/>
                  <a:gd name="T89" fmla="*/ 435 h 1775"/>
                  <a:gd name="T90" fmla="*/ 520 w 1425"/>
                  <a:gd name="T91" fmla="*/ 1645 h 1775"/>
                  <a:gd name="T92" fmla="*/ 410 w 1425"/>
                  <a:gd name="T93" fmla="*/ 1625 h 1775"/>
                  <a:gd name="T94" fmla="*/ 280 w 1425"/>
                  <a:gd name="T95" fmla="*/ 1545 h 1775"/>
                  <a:gd name="T96" fmla="*/ 180 w 1425"/>
                  <a:gd name="T97" fmla="*/ 1420 h 1775"/>
                  <a:gd name="T98" fmla="*/ 140 w 1425"/>
                  <a:gd name="T99" fmla="*/ 1255 h 1775"/>
                  <a:gd name="T100" fmla="*/ 155 w 1425"/>
                  <a:gd name="T101" fmla="*/ 1130 h 1775"/>
                  <a:gd name="T102" fmla="*/ 220 w 1425"/>
                  <a:gd name="T103" fmla="*/ 995 h 1775"/>
                  <a:gd name="T104" fmla="*/ 435 w 1425"/>
                  <a:gd name="T105" fmla="*/ 840 h 1775"/>
                  <a:gd name="T106" fmla="*/ 515 w 1425"/>
                  <a:gd name="T107" fmla="*/ 805 h 1775"/>
                  <a:gd name="T108" fmla="*/ 1000 w 1425"/>
                  <a:gd name="T109" fmla="*/ 1415 h 1775"/>
                  <a:gd name="T110" fmla="*/ 780 w 1425"/>
                  <a:gd name="T111" fmla="*/ 1590 h 1775"/>
                  <a:gd name="T112" fmla="*/ 520 w 1425"/>
                  <a:gd name="T113" fmla="*/ 1645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25" h="1775">
                    <a:moveTo>
                      <a:pt x="1345" y="1590"/>
                    </a:moveTo>
                    <a:lnTo>
                      <a:pt x="1345" y="1590"/>
                    </a:lnTo>
                    <a:lnTo>
                      <a:pt x="1320" y="1570"/>
                    </a:lnTo>
                    <a:lnTo>
                      <a:pt x="1280" y="1530"/>
                    </a:lnTo>
                    <a:lnTo>
                      <a:pt x="1175" y="1405"/>
                    </a:lnTo>
                    <a:lnTo>
                      <a:pt x="1175" y="1405"/>
                    </a:lnTo>
                    <a:lnTo>
                      <a:pt x="1205" y="1350"/>
                    </a:lnTo>
                    <a:lnTo>
                      <a:pt x="1230" y="1290"/>
                    </a:lnTo>
                    <a:lnTo>
                      <a:pt x="1250" y="1235"/>
                    </a:lnTo>
                    <a:lnTo>
                      <a:pt x="1260" y="1185"/>
                    </a:lnTo>
                    <a:lnTo>
                      <a:pt x="1270" y="1135"/>
                    </a:lnTo>
                    <a:lnTo>
                      <a:pt x="1275" y="1090"/>
                    </a:lnTo>
                    <a:lnTo>
                      <a:pt x="1280" y="1010"/>
                    </a:lnTo>
                    <a:lnTo>
                      <a:pt x="1425" y="1010"/>
                    </a:lnTo>
                    <a:lnTo>
                      <a:pt x="1425" y="875"/>
                    </a:lnTo>
                    <a:lnTo>
                      <a:pt x="1210" y="875"/>
                    </a:lnTo>
                    <a:lnTo>
                      <a:pt x="1210" y="875"/>
                    </a:lnTo>
                    <a:lnTo>
                      <a:pt x="1175" y="870"/>
                    </a:lnTo>
                    <a:lnTo>
                      <a:pt x="1175" y="870"/>
                    </a:lnTo>
                    <a:lnTo>
                      <a:pt x="1165" y="875"/>
                    </a:lnTo>
                    <a:lnTo>
                      <a:pt x="1155" y="880"/>
                    </a:lnTo>
                    <a:lnTo>
                      <a:pt x="1145" y="890"/>
                    </a:lnTo>
                    <a:lnTo>
                      <a:pt x="1145" y="905"/>
                    </a:lnTo>
                    <a:lnTo>
                      <a:pt x="1145" y="905"/>
                    </a:lnTo>
                    <a:lnTo>
                      <a:pt x="1145" y="980"/>
                    </a:lnTo>
                    <a:lnTo>
                      <a:pt x="1140" y="1085"/>
                    </a:lnTo>
                    <a:lnTo>
                      <a:pt x="1140" y="1085"/>
                    </a:lnTo>
                    <a:lnTo>
                      <a:pt x="1135" y="1140"/>
                    </a:lnTo>
                    <a:lnTo>
                      <a:pt x="1120" y="1195"/>
                    </a:lnTo>
                    <a:lnTo>
                      <a:pt x="1105" y="1245"/>
                    </a:lnTo>
                    <a:lnTo>
                      <a:pt x="1085" y="1295"/>
                    </a:lnTo>
                    <a:lnTo>
                      <a:pt x="1085" y="1295"/>
                    </a:lnTo>
                    <a:lnTo>
                      <a:pt x="855" y="1010"/>
                    </a:lnTo>
                    <a:lnTo>
                      <a:pt x="650" y="750"/>
                    </a:lnTo>
                    <a:lnTo>
                      <a:pt x="650" y="750"/>
                    </a:lnTo>
                    <a:lnTo>
                      <a:pt x="715" y="715"/>
                    </a:lnTo>
                    <a:lnTo>
                      <a:pt x="775" y="675"/>
                    </a:lnTo>
                    <a:lnTo>
                      <a:pt x="840" y="635"/>
                    </a:lnTo>
                    <a:lnTo>
                      <a:pt x="895" y="585"/>
                    </a:lnTo>
                    <a:lnTo>
                      <a:pt x="940" y="530"/>
                    </a:lnTo>
                    <a:lnTo>
                      <a:pt x="960" y="500"/>
                    </a:lnTo>
                    <a:lnTo>
                      <a:pt x="980" y="465"/>
                    </a:lnTo>
                    <a:lnTo>
                      <a:pt x="995" y="435"/>
                    </a:lnTo>
                    <a:lnTo>
                      <a:pt x="1005" y="400"/>
                    </a:lnTo>
                    <a:lnTo>
                      <a:pt x="1010" y="360"/>
                    </a:lnTo>
                    <a:lnTo>
                      <a:pt x="1010" y="320"/>
                    </a:lnTo>
                    <a:lnTo>
                      <a:pt x="1010" y="320"/>
                    </a:lnTo>
                    <a:lnTo>
                      <a:pt x="1005" y="260"/>
                    </a:lnTo>
                    <a:lnTo>
                      <a:pt x="990" y="200"/>
                    </a:lnTo>
                    <a:lnTo>
                      <a:pt x="960" y="145"/>
                    </a:lnTo>
                    <a:lnTo>
                      <a:pt x="925" y="100"/>
                    </a:lnTo>
                    <a:lnTo>
                      <a:pt x="880" y="60"/>
                    </a:lnTo>
                    <a:lnTo>
                      <a:pt x="830" y="35"/>
                    </a:lnTo>
                    <a:lnTo>
                      <a:pt x="770" y="10"/>
                    </a:lnTo>
                    <a:lnTo>
                      <a:pt x="700" y="0"/>
                    </a:lnTo>
                    <a:lnTo>
                      <a:pt x="700" y="0"/>
                    </a:lnTo>
                    <a:lnTo>
                      <a:pt x="655" y="0"/>
                    </a:lnTo>
                    <a:lnTo>
                      <a:pt x="615" y="5"/>
                    </a:lnTo>
                    <a:lnTo>
                      <a:pt x="570" y="10"/>
                    </a:lnTo>
                    <a:lnTo>
                      <a:pt x="530" y="25"/>
                    </a:lnTo>
                    <a:lnTo>
                      <a:pt x="490" y="40"/>
                    </a:lnTo>
                    <a:lnTo>
                      <a:pt x="455" y="60"/>
                    </a:lnTo>
                    <a:lnTo>
                      <a:pt x="420" y="85"/>
                    </a:lnTo>
                    <a:lnTo>
                      <a:pt x="390" y="115"/>
                    </a:lnTo>
                    <a:lnTo>
                      <a:pt x="390" y="115"/>
                    </a:lnTo>
                    <a:lnTo>
                      <a:pt x="360" y="145"/>
                    </a:lnTo>
                    <a:lnTo>
                      <a:pt x="340" y="180"/>
                    </a:lnTo>
                    <a:lnTo>
                      <a:pt x="320" y="215"/>
                    </a:lnTo>
                    <a:lnTo>
                      <a:pt x="300" y="250"/>
                    </a:lnTo>
                    <a:lnTo>
                      <a:pt x="290" y="290"/>
                    </a:lnTo>
                    <a:lnTo>
                      <a:pt x="280" y="330"/>
                    </a:lnTo>
                    <a:lnTo>
                      <a:pt x="275" y="370"/>
                    </a:lnTo>
                    <a:lnTo>
                      <a:pt x="280" y="410"/>
                    </a:lnTo>
                    <a:lnTo>
                      <a:pt x="280" y="410"/>
                    </a:lnTo>
                    <a:lnTo>
                      <a:pt x="285" y="450"/>
                    </a:lnTo>
                    <a:lnTo>
                      <a:pt x="295" y="485"/>
                    </a:lnTo>
                    <a:lnTo>
                      <a:pt x="310" y="520"/>
                    </a:lnTo>
                    <a:lnTo>
                      <a:pt x="325" y="555"/>
                    </a:lnTo>
                    <a:lnTo>
                      <a:pt x="370" y="620"/>
                    </a:lnTo>
                    <a:lnTo>
                      <a:pt x="415" y="680"/>
                    </a:lnTo>
                    <a:lnTo>
                      <a:pt x="415" y="680"/>
                    </a:lnTo>
                    <a:lnTo>
                      <a:pt x="430" y="695"/>
                    </a:lnTo>
                    <a:lnTo>
                      <a:pt x="430" y="695"/>
                    </a:lnTo>
                    <a:lnTo>
                      <a:pt x="375" y="720"/>
                    </a:lnTo>
                    <a:lnTo>
                      <a:pt x="310" y="755"/>
                    </a:lnTo>
                    <a:lnTo>
                      <a:pt x="245" y="795"/>
                    </a:lnTo>
                    <a:lnTo>
                      <a:pt x="185" y="845"/>
                    </a:lnTo>
                    <a:lnTo>
                      <a:pt x="185" y="845"/>
                    </a:lnTo>
                    <a:lnTo>
                      <a:pt x="145" y="885"/>
                    </a:lnTo>
                    <a:lnTo>
                      <a:pt x="110" y="925"/>
                    </a:lnTo>
                    <a:lnTo>
                      <a:pt x="80" y="965"/>
                    </a:lnTo>
                    <a:lnTo>
                      <a:pt x="55" y="1010"/>
                    </a:lnTo>
                    <a:lnTo>
                      <a:pt x="35" y="1060"/>
                    </a:lnTo>
                    <a:lnTo>
                      <a:pt x="20" y="1110"/>
                    </a:lnTo>
                    <a:lnTo>
                      <a:pt x="10" y="1160"/>
                    </a:lnTo>
                    <a:lnTo>
                      <a:pt x="5" y="1215"/>
                    </a:lnTo>
                    <a:lnTo>
                      <a:pt x="5" y="1215"/>
                    </a:lnTo>
                    <a:lnTo>
                      <a:pt x="0" y="1270"/>
                    </a:lnTo>
                    <a:lnTo>
                      <a:pt x="5" y="1325"/>
                    </a:lnTo>
                    <a:lnTo>
                      <a:pt x="15" y="1380"/>
                    </a:lnTo>
                    <a:lnTo>
                      <a:pt x="30" y="1430"/>
                    </a:lnTo>
                    <a:lnTo>
                      <a:pt x="55" y="1480"/>
                    </a:lnTo>
                    <a:lnTo>
                      <a:pt x="80" y="1530"/>
                    </a:lnTo>
                    <a:lnTo>
                      <a:pt x="110" y="1570"/>
                    </a:lnTo>
                    <a:lnTo>
                      <a:pt x="145" y="1615"/>
                    </a:lnTo>
                    <a:lnTo>
                      <a:pt x="145" y="1615"/>
                    </a:lnTo>
                    <a:lnTo>
                      <a:pt x="185" y="1650"/>
                    </a:lnTo>
                    <a:lnTo>
                      <a:pt x="225" y="1680"/>
                    </a:lnTo>
                    <a:lnTo>
                      <a:pt x="270" y="1705"/>
                    </a:lnTo>
                    <a:lnTo>
                      <a:pt x="310" y="1730"/>
                    </a:lnTo>
                    <a:lnTo>
                      <a:pt x="360" y="1745"/>
                    </a:lnTo>
                    <a:lnTo>
                      <a:pt x="405" y="1760"/>
                    </a:lnTo>
                    <a:lnTo>
                      <a:pt x="455" y="1770"/>
                    </a:lnTo>
                    <a:lnTo>
                      <a:pt x="505" y="1775"/>
                    </a:lnTo>
                    <a:lnTo>
                      <a:pt x="505" y="1775"/>
                    </a:lnTo>
                    <a:lnTo>
                      <a:pt x="530" y="1775"/>
                    </a:lnTo>
                    <a:lnTo>
                      <a:pt x="530" y="1775"/>
                    </a:lnTo>
                    <a:lnTo>
                      <a:pt x="610" y="1770"/>
                    </a:lnTo>
                    <a:lnTo>
                      <a:pt x="685" y="1755"/>
                    </a:lnTo>
                    <a:lnTo>
                      <a:pt x="760" y="1740"/>
                    </a:lnTo>
                    <a:lnTo>
                      <a:pt x="830" y="1710"/>
                    </a:lnTo>
                    <a:lnTo>
                      <a:pt x="895" y="1675"/>
                    </a:lnTo>
                    <a:lnTo>
                      <a:pt x="960" y="1630"/>
                    </a:lnTo>
                    <a:lnTo>
                      <a:pt x="1025" y="1580"/>
                    </a:lnTo>
                    <a:lnTo>
                      <a:pt x="1085" y="1520"/>
                    </a:lnTo>
                    <a:lnTo>
                      <a:pt x="1085" y="1520"/>
                    </a:lnTo>
                    <a:lnTo>
                      <a:pt x="1190" y="1640"/>
                    </a:lnTo>
                    <a:lnTo>
                      <a:pt x="1230" y="1680"/>
                    </a:lnTo>
                    <a:lnTo>
                      <a:pt x="1260" y="1705"/>
                    </a:lnTo>
                    <a:lnTo>
                      <a:pt x="1260" y="1705"/>
                    </a:lnTo>
                    <a:lnTo>
                      <a:pt x="1280" y="1720"/>
                    </a:lnTo>
                    <a:lnTo>
                      <a:pt x="1305" y="1730"/>
                    </a:lnTo>
                    <a:lnTo>
                      <a:pt x="1345" y="1745"/>
                    </a:lnTo>
                    <a:lnTo>
                      <a:pt x="1385" y="1745"/>
                    </a:lnTo>
                    <a:lnTo>
                      <a:pt x="1425" y="1745"/>
                    </a:lnTo>
                    <a:lnTo>
                      <a:pt x="1425" y="1605"/>
                    </a:lnTo>
                    <a:lnTo>
                      <a:pt x="1425" y="1605"/>
                    </a:lnTo>
                    <a:lnTo>
                      <a:pt x="1380" y="1605"/>
                    </a:lnTo>
                    <a:lnTo>
                      <a:pt x="1360" y="1600"/>
                    </a:lnTo>
                    <a:lnTo>
                      <a:pt x="1345" y="1590"/>
                    </a:lnTo>
                    <a:lnTo>
                      <a:pt x="1345" y="1590"/>
                    </a:lnTo>
                    <a:close/>
                    <a:moveTo>
                      <a:pt x="415" y="385"/>
                    </a:moveTo>
                    <a:lnTo>
                      <a:pt x="415" y="385"/>
                    </a:lnTo>
                    <a:lnTo>
                      <a:pt x="420" y="340"/>
                    </a:lnTo>
                    <a:lnTo>
                      <a:pt x="430" y="290"/>
                    </a:lnTo>
                    <a:lnTo>
                      <a:pt x="455" y="245"/>
                    </a:lnTo>
                    <a:lnTo>
                      <a:pt x="485" y="205"/>
                    </a:lnTo>
                    <a:lnTo>
                      <a:pt x="485" y="205"/>
                    </a:lnTo>
                    <a:lnTo>
                      <a:pt x="520" y="175"/>
                    </a:lnTo>
                    <a:lnTo>
                      <a:pt x="560" y="155"/>
                    </a:lnTo>
                    <a:lnTo>
                      <a:pt x="605" y="145"/>
                    </a:lnTo>
                    <a:lnTo>
                      <a:pt x="655" y="140"/>
                    </a:lnTo>
                    <a:lnTo>
                      <a:pt x="655" y="140"/>
                    </a:lnTo>
                    <a:lnTo>
                      <a:pt x="680" y="140"/>
                    </a:lnTo>
                    <a:lnTo>
                      <a:pt x="680" y="140"/>
                    </a:lnTo>
                    <a:lnTo>
                      <a:pt x="720" y="145"/>
                    </a:lnTo>
                    <a:lnTo>
                      <a:pt x="760" y="160"/>
                    </a:lnTo>
                    <a:lnTo>
                      <a:pt x="790" y="175"/>
                    </a:lnTo>
                    <a:lnTo>
                      <a:pt x="820" y="200"/>
                    </a:lnTo>
                    <a:lnTo>
                      <a:pt x="845" y="225"/>
                    </a:lnTo>
                    <a:lnTo>
                      <a:pt x="860" y="260"/>
                    </a:lnTo>
                    <a:lnTo>
                      <a:pt x="870" y="295"/>
                    </a:lnTo>
                    <a:lnTo>
                      <a:pt x="875" y="335"/>
                    </a:lnTo>
                    <a:lnTo>
                      <a:pt x="875" y="335"/>
                    </a:lnTo>
                    <a:lnTo>
                      <a:pt x="870" y="360"/>
                    </a:lnTo>
                    <a:lnTo>
                      <a:pt x="865" y="385"/>
                    </a:lnTo>
                    <a:lnTo>
                      <a:pt x="855" y="410"/>
                    </a:lnTo>
                    <a:lnTo>
                      <a:pt x="845" y="430"/>
                    </a:lnTo>
                    <a:lnTo>
                      <a:pt x="815" y="475"/>
                    </a:lnTo>
                    <a:lnTo>
                      <a:pt x="775" y="515"/>
                    </a:lnTo>
                    <a:lnTo>
                      <a:pt x="725" y="550"/>
                    </a:lnTo>
                    <a:lnTo>
                      <a:pt x="675" y="585"/>
                    </a:lnTo>
                    <a:lnTo>
                      <a:pt x="620" y="615"/>
                    </a:lnTo>
                    <a:lnTo>
                      <a:pt x="565" y="640"/>
                    </a:lnTo>
                    <a:lnTo>
                      <a:pt x="565" y="640"/>
                    </a:lnTo>
                    <a:lnTo>
                      <a:pt x="525" y="590"/>
                    </a:lnTo>
                    <a:lnTo>
                      <a:pt x="525" y="590"/>
                    </a:lnTo>
                    <a:lnTo>
                      <a:pt x="485" y="535"/>
                    </a:lnTo>
                    <a:lnTo>
                      <a:pt x="455" y="485"/>
                    </a:lnTo>
                    <a:lnTo>
                      <a:pt x="430" y="435"/>
                    </a:lnTo>
                    <a:lnTo>
                      <a:pt x="420" y="410"/>
                    </a:lnTo>
                    <a:lnTo>
                      <a:pt x="415" y="385"/>
                    </a:lnTo>
                    <a:lnTo>
                      <a:pt x="415" y="385"/>
                    </a:lnTo>
                    <a:close/>
                    <a:moveTo>
                      <a:pt x="520" y="1645"/>
                    </a:moveTo>
                    <a:lnTo>
                      <a:pt x="520" y="1645"/>
                    </a:lnTo>
                    <a:lnTo>
                      <a:pt x="485" y="1640"/>
                    </a:lnTo>
                    <a:lnTo>
                      <a:pt x="445" y="1635"/>
                    </a:lnTo>
                    <a:lnTo>
                      <a:pt x="410" y="1625"/>
                    </a:lnTo>
                    <a:lnTo>
                      <a:pt x="375" y="1610"/>
                    </a:lnTo>
                    <a:lnTo>
                      <a:pt x="340" y="1590"/>
                    </a:lnTo>
                    <a:lnTo>
                      <a:pt x="310" y="1570"/>
                    </a:lnTo>
                    <a:lnTo>
                      <a:pt x="280" y="1545"/>
                    </a:lnTo>
                    <a:lnTo>
                      <a:pt x="250" y="1520"/>
                    </a:lnTo>
                    <a:lnTo>
                      <a:pt x="225" y="1490"/>
                    </a:lnTo>
                    <a:lnTo>
                      <a:pt x="200" y="1455"/>
                    </a:lnTo>
                    <a:lnTo>
                      <a:pt x="180" y="1420"/>
                    </a:lnTo>
                    <a:lnTo>
                      <a:pt x="165" y="1380"/>
                    </a:lnTo>
                    <a:lnTo>
                      <a:pt x="150" y="1340"/>
                    </a:lnTo>
                    <a:lnTo>
                      <a:pt x="145" y="1300"/>
                    </a:lnTo>
                    <a:lnTo>
                      <a:pt x="140" y="1255"/>
                    </a:lnTo>
                    <a:lnTo>
                      <a:pt x="140" y="1210"/>
                    </a:lnTo>
                    <a:lnTo>
                      <a:pt x="140" y="1210"/>
                    </a:lnTo>
                    <a:lnTo>
                      <a:pt x="145" y="1170"/>
                    </a:lnTo>
                    <a:lnTo>
                      <a:pt x="155" y="1130"/>
                    </a:lnTo>
                    <a:lnTo>
                      <a:pt x="170" y="1090"/>
                    </a:lnTo>
                    <a:lnTo>
                      <a:pt x="185" y="1060"/>
                    </a:lnTo>
                    <a:lnTo>
                      <a:pt x="200" y="1025"/>
                    </a:lnTo>
                    <a:lnTo>
                      <a:pt x="220" y="995"/>
                    </a:lnTo>
                    <a:lnTo>
                      <a:pt x="270" y="945"/>
                    </a:lnTo>
                    <a:lnTo>
                      <a:pt x="320" y="905"/>
                    </a:lnTo>
                    <a:lnTo>
                      <a:pt x="375" y="870"/>
                    </a:lnTo>
                    <a:lnTo>
                      <a:pt x="435" y="840"/>
                    </a:lnTo>
                    <a:lnTo>
                      <a:pt x="485" y="815"/>
                    </a:lnTo>
                    <a:lnTo>
                      <a:pt x="495" y="815"/>
                    </a:lnTo>
                    <a:lnTo>
                      <a:pt x="495" y="815"/>
                    </a:lnTo>
                    <a:lnTo>
                      <a:pt x="515" y="805"/>
                    </a:lnTo>
                    <a:lnTo>
                      <a:pt x="515" y="805"/>
                    </a:lnTo>
                    <a:lnTo>
                      <a:pt x="730" y="1085"/>
                    </a:lnTo>
                    <a:lnTo>
                      <a:pt x="1000" y="1415"/>
                    </a:lnTo>
                    <a:lnTo>
                      <a:pt x="1000" y="1415"/>
                    </a:lnTo>
                    <a:lnTo>
                      <a:pt x="945" y="1470"/>
                    </a:lnTo>
                    <a:lnTo>
                      <a:pt x="895" y="1520"/>
                    </a:lnTo>
                    <a:lnTo>
                      <a:pt x="835" y="1560"/>
                    </a:lnTo>
                    <a:lnTo>
                      <a:pt x="780" y="1590"/>
                    </a:lnTo>
                    <a:lnTo>
                      <a:pt x="720" y="1615"/>
                    </a:lnTo>
                    <a:lnTo>
                      <a:pt x="655" y="1635"/>
                    </a:lnTo>
                    <a:lnTo>
                      <a:pt x="590" y="1645"/>
                    </a:lnTo>
                    <a:lnTo>
                      <a:pt x="520" y="1645"/>
                    </a:lnTo>
                    <a:lnTo>
                      <a:pt x="520" y="1645"/>
                    </a:lnTo>
                    <a:close/>
                  </a:path>
                </a:pathLst>
              </a:custGeom>
              <a:solidFill>
                <a:schemeClr val="accent1"/>
              </a:solidFill>
              <a:ln>
                <a:noFill/>
              </a:ln>
            </p:spPr>
            <p:txBody>
              <a:bodyPr rot="0" vert="horz" wrap="square" lIns="91440" tIns="45720" rIns="91440" bIns="36000" anchor="t" anchorCtr="0" upright="1">
                <a:noAutofit/>
              </a:bodyPr>
              <a:lstStyle/>
              <a:p>
                <a:endParaRPr lang="en-GB"/>
              </a:p>
            </p:txBody>
          </p:sp>
          <p:sp>
            <p:nvSpPr>
              <p:cNvPr id="46" name="Freeform 45"/>
              <p:cNvSpPr>
                <a:spLocks noEditPoints="1"/>
              </p:cNvSpPr>
              <p:nvPr userDrawn="1"/>
            </p:nvSpPr>
            <p:spPr bwMode="auto">
              <a:xfrm>
                <a:off x="0" y="15107"/>
                <a:ext cx="315595" cy="391797"/>
              </a:xfrm>
              <a:custGeom>
                <a:avLst/>
                <a:gdLst>
                  <a:gd name="T0" fmla="*/ 1280 w 1425"/>
                  <a:gd name="T1" fmla="*/ 1525 h 1770"/>
                  <a:gd name="T2" fmla="*/ 1230 w 1425"/>
                  <a:gd name="T3" fmla="*/ 1290 h 1770"/>
                  <a:gd name="T4" fmla="*/ 1275 w 1425"/>
                  <a:gd name="T5" fmla="*/ 1090 h 1770"/>
                  <a:gd name="T6" fmla="*/ 1210 w 1425"/>
                  <a:gd name="T7" fmla="*/ 870 h 1770"/>
                  <a:gd name="T8" fmla="*/ 1160 w 1425"/>
                  <a:gd name="T9" fmla="*/ 875 h 1770"/>
                  <a:gd name="T10" fmla="*/ 1140 w 1425"/>
                  <a:gd name="T11" fmla="*/ 900 h 1770"/>
                  <a:gd name="T12" fmla="*/ 1130 w 1425"/>
                  <a:gd name="T13" fmla="*/ 1140 h 1770"/>
                  <a:gd name="T14" fmla="*/ 1080 w 1425"/>
                  <a:gd name="T15" fmla="*/ 1295 h 1770"/>
                  <a:gd name="T16" fmla="*/ 710 w 1425"/>
                  <a:gd name="T17" fmla="*/ 715 h 1770"/>
                  <a:gd name="T18" fmla="*/ 940 w 1425"/>
                  <a:gd name="T19" fmla="*/ 525 h 1770"/>
                  <a:gd name="T20" fmla="*/ 1000 w 1425"/>
                  <a:gd name="T21" fmla="*/ 395 h 1770"/>
                  <a:gd name="T22" fmla="*/ 1005 w 1425"/>
                  <a:gd name="T23" fmla="*/ 255 h 1770"/>
                  <a:gd name="T24" fmla="*/ 880 w 1425"/>
                  <a:gd name="T25" fmla="*/ 60 h 1770"/>
                  <a:gd name="T26" fmla="*/ 700 w 1425"/>
                  <a:gd name="T27" fmla="*/ 0 h 1770"/>
                  <a:gd name="T28" fmla="*/ 525 w 1425"/>
                  <a:gd name="T29" fmla="*/ 25 h 1770"/>
                  <a:gd name="T30" fmla="*/ 385 w 1425"/>
                  <a:gd name="T31" fmla="*/ 110 h 1770"/>
                  <a:gd name="T32" fmla="*/ 315 w 1425"/>
                  <a:gd name="T33" fmla="*/ 215 h 1770"/>
                  <a:gd name="T34" fmla="*/ 275 w 1425"/>
                  <a:gd name="T35" fmla="*/ 370 h 1770"/>
                  <a:gd name="T36" fmla="*/ 290 w 1425"/>
                  <a:gd name="T37" fmla="*/ 485 h 1770"/>
                  <a:gd name="T38" fmla="*/ 415 w 1425"/>
                  <a:gd name="T39" fmla="*/ 680 h 1770"/>
                  <a:gd name="T40" fmla="*/ 370 w 1425"/>
                  <a:gd name="T41" fmla="*/ 720 h 1770"/>
                  <a:gd name="T42" fmla="*/ 180 w 1425"/>
                  <a:gd name="T43" fmla="*/ 845 h 1770"/>
                  <a:gd name="T44" fmla="*/ 55 w 1425"/>
                  <a:gd name="T45" fmla="*/ 1010 h 1770"/>
                  <a:gd name="T46" fmla="*/ 0 w 1425"/>
                  <a:gd name="T47" fmla="*/ 1210 h 1770"/>
                  <a:gd name="T48" fmla="*/ 15 w 1425"/>
                  <a:gd name="T49" fmla="*/ 1375 h 1770"/>
                  <a:gd name="T50" fmla="*/ 110 w 1425"/>
                  <a:gd name="T51" fmla="*/ 1570 h 1770"/>
                  <a:gd name="T52" fmla="*/ 220 w 1425"/>
                  <a:gd name="T53" fmla="*/ 1675 h 1770"/>
                  <a:gd name="T54" fmla="*/ 405 w 1425"/>
                  <a:gd name="T55" fmla="*/ 1760 h 1770"/>
                  <a:gd name="T56" fmla="*/ 530 w 1425"/>
                  <a:gd name="T57" fmla="*/ 1770 h 1770"/>
                  <a:gd name="T58" fmla="*/ 755 w 1425"/>
                  <a:gd name="T59" fmla="*/ 1735 h 1770"/>
                  <a:gd name="T60" fmla="*/ 1020 w 1425"/>
                  <a:gd name="T61" fmla="*/ 1575 h 1770"/>
                  <a:gd name="T62" fmla="*/ 1230 w 1425"/>
                  <a:gd name="T63" fmla="*/ 1680 h 1770"/>
                  <a:gd name="T64" fmla="*/ 1300 w 1425"/>
                  <a:gd name="T65" fmla="*/ 1730 h 1770"/>
                  <a:gd name="T66" fmla="*/ 1425 w 1425"/>
                  <a:gd name="T67" fmla="*/ 1605 h 1770"/>
                  <a:gd name="T68" fmla="*/ 1345 w 1425"/>
                  <a:gd name="T69" fmla="*/ 1590 h 1770"/>
                  <a:gd name="T70" fmla="*/ 415 w 1425"/>
                  <a:gd name="T71" fmla="*/ 335 h 1770"/>
                  <a:gd name="T72" fmla="*/ 480 w 1425"/>
                  <a:gd name="T73" fmla="*/ 205 h 1770"/>
                  <a:gd name="T74" fmla="*/ 655 w 1425"/>
                  <a:gd name="T75" fmla="*/ 135 h 1770"/>
                  <a:gd name="T76" fmla="*/ 720 w 1425"/>
                  <a:gd name="T77" fmla="*/ 145 h 1770"/>
                  <a:gd name="T78" fmla="*/ 840 w 1425"/>
                  <a:gd name="T79" fmla="*/ 225 h 1770"/>
                  <a:gd name="T80" fmla="*/ 870 w 1425"/>
                  <a:gd name="T81" fmla="*/ 330 h 1770"/>
                  <a:gd name="T82" fmla="*/ 845 w 1425"/>
                  <a:gd name="T83" fmla="*/ 430 h 1770"/>
                  <a:gd name="T84" fmla="*/ 670 w 1425"/>
                  <a:gd name="T85" fmla="*/ 580 h 1770"/>
                  <a:gd name="T86" fmla="*/ 525 w 1425"/>
                  <a:gd name="T87" fmla="*/ 585 h 1770"/>
                  <a:gd name="T88" fmla="*/ 425 w 1425"/>
                  <a:gd name="T89" fmla="*/ 435 h 1770"/>
                  <a:gd name="T90" fmla="*/ 520 w 1425"/>
                  <a:gd name="T91" fmla="*/ 1645 h 1770"/>
                  <a:gd name="T92" fmla="*/ 410 w 1425"/>
                  <a:gd name="T93" fmla="*/ 1620 h 1770"/>
                  <a:gd name="T94" fmla="*/ 275 w 1425"/>
                  <a:gd name="T95" fmla="*/ 1545 h 1770"/>
                  <a:gd name="T96" fmla="*/ 180 w 1425"/>
                  <a:gd name="T97" fmla="*/ 1420 h 1770"/>
                  <a:gd name="T98" fmla="*/ 140 w 1425"/>
                  <a:gd name="T99" fmla="*/ 1255 h 1770"/>
                  <a:gd name="T100" fmla="*/ 155 w 1425"/>
                  <a:gd name="T101" fmla="*/ 1130 h 1770"/>
                  <a:gd name="T102" fmla="*/ 220 w 1425"/>
                  <a:gd name="T103" fmla="*/ 995 h 1770"/>
                  <a:gd name="T104" fmla="*/ 430 w 1425"/>
                  <a:gd name="T105" fmla="*/ 840 h 1770"/>
                  <a:gd name="T106" fmla="*/ 510 w 1425"/>
                  <a:gd name="T107" fmla="*/ 805 h 1770"/>
                  <a:gd name="T108" fmla="*/ 995 w 1425"/>
                  <a:gd name="T109" fmla="*/ 1415 h 1770"/>
                  <a:gd name="T110" fmla="*/ 775 w 1425"/>
                  <a:gd name="T111" fmla="*/ 1590 h 1770"/>
                  <a:gd name="T112" fmla="*/ 520 w 1425"/>
                  <a:gd name="T113" fmla="*/ 1645 h 1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25" h="1770">
                    <a:moveTo>
                      <a:pt x="1345" y="1590"/>
                    </a:moveTo>
                    <a:lnTo>
                      <a:pt x="1345" y="1590"/>
                    </a:lnTo>
                    <a:lnTo>
                      <a:pt x="1320" y="1570"/>
                    </a:lnTo>
                    <a:lnTo>
                      <a:pt x="1280" y="1525"/>
                    </a:lnTo>
                    <a:lnTo>
                      <a:pt x="1170" y="1405"/>
                    </a:lnTo>
                    <a:lnTo>
                      <a:pt x="1170" y="1405"/>
                    </a:lnTo>
                    <a:lnTo>
                      <a:pt x="1205" y="1345"/>
                    </a:lnTo>
                    <a:lnTo>
                      <a:pt x="1230" y="1290"/>
                    </a:lnTo>
                    <a:lnTo>
                      <a:pt x="1245" y="1235"/>
                    </a:lnTo>
                    <a:lnTo>
                      <a:pt x="1260" y="1185"/>
                    </a:lnTo>
                    <a:lnTo>
                      <a:pt x="1270" y="1135"/>
                    </a:lnTo>
                    <a:lnTo>
                      <a:pt x="1275" y="1090"/>
                    </a:lnTo>
                    <a:lnTo>
                      <a:pt x="1275" y="1010"/>
                    </a:lnTo>
                    <a:lnTo>
                      <a:pt x="1425" y="1010"/>
                    </a:lnTo>
                    <a:lnTo>
                      <a:pt x="1425" y="870"/>
                    </a:lnTo>
                    <a:lnTo>
                      <a:pt x="1210" y="870"/>
                    </a:lnTo>
                    <a:lnTo>
                      <a:pt x="1210" y="870"/>
                    </a:lnTo>
                    <a:lnTo>
                      <a:pt x="1170" y="870"/>
                    </a:lnTo>
                    <a:lnTo>
                      <a:pt x="1170" y="870"/>
                    </a:lnTo>
                    <a:lnTo>
                      <a:pt x="1160" y="875"/>
                    </a:lnTo>
                    <a:lnTo>
                      <a:pt x="1150" y="880"/>
                    </a:lnTo>
                    <a:lnTo>
                      <a:pt x="1145" y="890"/>
                    </a:lnTo>
                    <a:lnTo>
                      <a:pt x="1140" y="900"/>
                    </a:lnTo>
                    <a:lnTo>
                      <a:pt x="1140" y="900"/>
                    </a:lnTo>
                    <a:lnTo>
                      <a:pt x="1140" y="975"/>
                    </a:lnTo>
                    <a:lnTo>
                      <a:pt x="1135" y="1085"/>
                    </a:lnTo>
                    <a:lnTo>
                      <a:pt x="1135" y="1085"/>
                    </a:lnTo>
                    <a:lnTo>
                      <a:pt x="1130" y="1140"/>
                    </a:lnTo>
                    <a:lnTo>
                      <a:pt x="1120" y="1190"/>
                    </a:lnTo>
                    <a:lnTo>
                      <a:pt x="1105" y="1245"/>
                    </a:lnTo>
                    <a:lnTo>
                      <a:pt x="1080" y="1295"/>
                    </a:lnTo>
                    <a:lnTo>
                      <a:pt x="1080" y="1295"/>
                    </a:lnTo>
                    <a:lnTo>
                      <a:pt x="850" y="1010"/>
                    </a:lnTo>
                    <a:lnTo>
                      <a:pt x="645" y="745"/>
                    </a:lnTo>
                    <a:lnTo>
                      <a:pt x="645" y="745"/>
                    </a:lnTo>
                    <a:lnTo>
                      <a:pt x="710" y="715"/>
                    </a:lnTo>
                    <a:lnTo>
                      <a:pt x="775" y="675"/>
                    </a:lnTo>
                    <a:lnTo>
                      <a:pt x="835" y="630"/>
                    </a:lnTo>
                    <a:lnTo>
                      <a:pt x="890" y="580"/>
                    </a:lnTo>
                    <a:lnTo>
                      <a:pt x="940" y="525"/>
                    </a:lnTo>
                    <a:lnTo>
                      <a:pt x="960" y="495"/>
                    </a:lnTo>
                    <a:lnTo>
                      <a:pt x="975" y="465"/>
                    </a:lnTo>
                    <a:lnTo>
                      <a:pt x="990" y="430"/>
                    </a:lnTo>
                    <a:lnTo>
                      <a:pt x="1000" y="395"/>
                    </a:lnTo>
                    <a:lnTo>
                      <a:pt x="1005" y="360"/>
                    </a:lnTo>
                    <a:lnTo>
                      <a:pt x="1010" y="320"/>
                    </a:lnTo>
                    <a:lnTo>
                      <a:pt x="1010" y="320"/>
                    </a:lnTo>
                    <a:lnTo>
                      <a:pt x="1005" y="255"/>
                    </a:lnTo>
                    <a:lnTo>
                      <a:pt x="985" y="195"/>
                    </a:lnTo>
                    <a:lnTo>
                      <a:pt x="960" y="145"/>
                    </a:lnTo>
                    <a:lnTo>
                      <a:pt x="925" y="100"/>
                    </a:lnTo>
                    <a:lnTo>
                      <a:pt x="880" y="60"/>
                    </a:lnTo>
                    <a:lnTo>
                      <a:pt x="825" y="30"/>
                    </a:lnTo>
                    <a:lnTo>
                      <a:pt x="765" y="10"/>
                    </a:lnTo>
                    <a:lnTo>
                      <a:pt x="700" y="0"/>
                    </a:lnTo>
                    <a:lnTo>
                      <a:pt x="700" y="0"/>
                    </a:lnTo>
                    <a:lnTo>
                      <a:pt x="655" y="0"/>
                    </a:lnTo>
                    <a:lnTo>
                      <a:pt x="610" y="5"/>
                    </a:lnTo>
                    <a:lnTo>
                      <a:pt x="570" y="10"/>
                    </a:lnTo>
                    <a:lnTo>
                      <a:pt x="525" y="25"/>
                    </a:lnTo>
                    <a:lnTo>
                      <a:pt x="490" y="40"/>
                    </a:lnTo>
                    <a:lnTo>
                      <a:pt x="450" y="60"/>
                    </a:lnTo>
                    <a:lnTo>
                      <a:pt x="420" y="85"/>
                    </a:lnTo>
                    <a:lnTo>
                      <a:pt x="385" y="110"/>
                    </a:lnTo>
                    <a:lnTo>
                      <a:pt x="385" y="110"/>
                    </a:lnTo>
                    <a:lnTo>
                      <a:pt x="360" y="145"/>
                    </a:lnTo>
                    <a:lnTo>
                      <a:pt x="335" y="175"/>
                    </a:lnTo>
                    <a:lnTo>
                      <a:pt x="315" y="215"/>
                    </a:lnTo>
                    <a:lnTo>
                      <a:pt x="300" y="250"/>
                    </a:lnTo>
                    <a:lnTo>
                      <a:pt x="285" y="290"/>
                    </a:lnTo>
                    <a:lnTo>
                      <a:pt x="280" y="330"/>
                    </a:lnTo>
                    <a:lnTo>
                      <a:pt x="275" y="370"/>
                    </a:lnTo>
                    <a:lnTo>
                      <a:pt x="275" y="405"/>
                    </a:lnTo>
                    <a:lnTo>
                      <a:pt x="275" y="405"/>
                    </a:lnTo>
                    <a:lnTo>
                      <a:pt x="280" y="445"/>
                    </a:lnTo>
                    <a:lnTo>
                      <a:pt x="290" y="485"/>
                    </a:lnTo>
                    <a:lnTo>
                      <a:pt x="305" y="520"/>
                    </a:lnTo>
                    <a:lnTo>
                      <a:pt x="325" y="555"/>
                    </a:lnTo>
                    <a:lnTo>
                      <a:pt x="365" y="620"/>
                    </a:lnTo>
                    <a:lnTo>
                      <a:pt x="415" y="680"/>
                    </a:lnTo>
                    <a:lnTo>
                      <a:pt x="415" y="680"/>
                    </a:lnTo>
                    <a:lnTo>
                      <a:pt x="425" y="695"/>
                    </a:lnTo>
                    <a:lnTo>
                      <a:pt x="425" y="695"/>
                    </a:lnTo>
                    <a:lnTo>
                      <a:pt x="370" y="720"/>
                    </a:lnTo>
                    <a:lnTo>
                      <a:pt x="310" y="750"/>
                    </a:lnTo>
                    <a:lnTo>
                      <a:pt x="245" y="790"/>
                    </a:lnTo>
                    <a:lnTo>
                      <a:pt x="180" y="845"/>
                    </a:lnTo>
                    <a:lnTo>
                      <a:pt x="180" y="845"/>
                    </a:lnTo>
                    <a:lnTo>
                      <a:pt x="140" y="880"/>
                    </a:lnTo>
                    <a:lnTo>
                      <a:pt x="110" y="925"/>
                    </a:lnTo>
                    <a:lnTo>
                      <a:pt x="80" y="965"/>
                    </a:lnTo>
                    <a:lnTo>
                      <a:pt x="55" y="1010"/>
                    </a:lnTo>
                    <a:lnTo>
                      <a:pt x="35" y="1055"/>
                    </a:lnTo>
                    <a:lnTo>
                      <a:pt x="20" y="1105"/>
                    </a:lnTo>
                    <a:lnTo>
                      <a:pt x="10" y="1160"/>
                    </a:lnTo>
                    <a:lnTo>
                      <a:pt x="0" y="1210"/>
                    </a:lnTo>
                    <a:lnTo>
                      <a:pt x="0" y="1210"/>
                    </a:lnTo>
                    <a:lnTo>
                      <a:pt x="0" y="1270"/>
                    </a:lnTo>
                    <a:lnTo>
                      <a:pt x="5" y="1325"/>
                    </a:lnTo>
                    <a:lnTo>
                      <a:pt x="15" y="1375"/>
                    </a:lnTo>
                    <a:lnTo>
                      <a:pt x="30" y="1430"/>
                    </a:lnTo>
                    <a:lnTo>
                      <a:pt x="50" y="1480"/>
                    </a:lnTo>
                    <a:lnTo>
                      <a:pt x="75" y="1525"/>
                    </a:lnTo>
                    <a:lnTo>
                      <a:pt x="110" y="1570"/>
                    </a:lnTo>
                    <a:lnTo>
                      <a:pt x="145" y="1610"/>
                    </a:lnTo>
                    <a:lnTo>
                      <a:pt x="145" y="1610"/>
                    </a:lnTo>
                    <a:lnTo>
                      <a:pt x="180" y="1645"/>
                    </a:lnTo>
                    <a:lnTo>
                      <a:pt x="220" y="1675"/>
                    </a:lnTo>
                    <a:lnTo>
                      <a:pt x="265" y="1705"/>
                    </a:lnTo>
                    <a:lnTo>
                      <a:pt x="310" y="1725"/>
                    </a:lnTo>
                    <a:lnTo>
                      <a:pt x="355" y="1745"/>
                    </a:lnTo>
                    <a:lnTo>
                      <a:pt x="405" y="1760"/>
                    </a:lnTo>
                    <a:lnTo>
                      <a:pt x="455" y="1765"/>
                    </a:lnTo>
                    <a:lnTo>
                      <a:pt x="505" y="1770"/>
                    </a:lnTo>
                    <a:lnTo>
                      <a:pt x="505" y="1770"/>
                    </a:lnTo>
                    <a:lnTo>
                      <a:pt x="530" y="1770"/>
                    </a:lnTo>
                    <a:lnTo>
                      <a:pt x="530" y="1770"/>
                    </a:lnTo>
                    <a:lnTo>
                      <a:pt x="605" y="1770"/>
                    </a:lnTo>
                    <a:lnTo>
                      <a:pt x="685" y="1755"/>
                    </a:lnTo>
                    <a:lnTo>
                      <a:pt x="755" y="1735"/>
                    </a:lnTo>
                    <a:lnTo>
                      <a:pt x="825" y="1710"/>
                    </a:lnTo>
                    <a:lnTo>
                      <a:pt x="895" y="1670"/>
                    </a:lnTo>
                    <a:lnTo>
                      <a:pt x="960" y="1630"/>
                    </a:lnTo>
                    <a:lnTo>
                      <a:pt x="1020" y="1575"/>
                    </a:lnTo>
                    <a:lnTo>
                      <a:pt x="1080" y="1520"/>
                    </a:lnTo>
                    <a:lnTo>
                      <a:pt x="1080" y="1520"/>
                    </a:lnTo>
                    <a:lnTo>
                      <a:pt x="1190" y="1640"/>
                    </a:lnTo>
                    <a:lnTo>
                      <a:pt x="1230" y="1680"/>
                    </a:lnTo>
                    <a:lnTo>
                      <a:pt x="1255" y="1705"/>
                    </a:lnTo>
                    <a:lnTo>
                      <a:pt x="1255" y="1705"/>
                    </a:lnTo>
                    <a:lnTo>
                      <a:pt x="1280" y="1720"/>
                    </a:lnTo>
                    <a:lnTo>
                      <a:pt x="1300" y="1730"/>
                    </a:lnTo>
                    <a:lnTo>
                      <a:pt x="1345" y="1740"/>
                    </a:lnTo>
                    <a:lnTo>
                      <a:pt x="1385" y="1745"/>
                    </a:lnTo>
                    <a:lnTo>
                      <a:pt x="1425" y="1745"/>
                    </a:lnTo>
                    <a:lnTo>
                      <a:pt x="1425" y="1605"/>
                    </a:lnTo>
                    <a:lnTo>
                      <a:pt x="1425" y="1605"/>
                    </a:lnTo>
                    <a:lnTo>
                      <a:pt x="1375" y="1600"/>
                    </a:lnTo>
                    <a:lnTo>
                      <a:pt x="1355" y="1595"/>
                    </a:lnTo>
                    <a:lnTo>
                      <a:pt x="1345" y="1590"/>
                    </a:lnTo>
                    <a:lnTo>
                      <a:pt x="1345" y="1590"/>
                    </a:lnTo>
                    <a:close/>
                    <a:moveTo>
                      <a:pt x="415" y="385"/>
                    </a:moveTo>
                    <a:lnTo>
                      <a:pt x="415" y="385"/>
                    </a:lnTo>
                    <a:lnTo>
                      <a:pt x="415" y="335"/>
                    </a:lnTo>
                    <a:lnTo>
                      <a:pt x="430" y="290"/>
                    </a:lnTo>
                    <a:lnTo>
                      <a:pt x="450" y="245"/>
                    </a:lnTo>
                    <a:lnTo>
                      <a:pt x="480" y="205"/>
                    </a:lnTo>
                    <a:lnTo>
                      <a:pt x="480" y="205"/>
                    </a:lnTo>
                    <a:lnTo>
                      <a:pt x="515" y="175"/>
                    </a:lnTo>
                    <a:lnTo>
                      <a:pt x="560" y="155"/>
                    </a:lnTo>
                    <a:lnTo>
                      <a:pt x="605" y="140"/>
                    </a:lnTo>
                    <a:lnTo>
                      <a:pt x="655" y="135"/>
                    </a:lnTo>
                    <a:lnTo>
                      <a:pt x="655" y="135"/>
                    </a:lnTo>
                    <a:lnTo>
                      <a:pt x="675" y="140"/>
                    </a:lnTo>
                    <a:lnTo>
                      <a:pt x="675" y="140"/>
                    </a:lnTo>
                    <a:lnTo>
                      <a:pt x="720" y="145"/>
                    </a:lnTo>
                    <a:lnTo>
                      <a:pt x="755" y="155"/>
                    </a:lnTo>
                    <a:lnTo>
                      <a:pt x="790" y="175"/>
                    </a:lnTo>
                    <a:lnTo>
                      <a:pt x="820" y="195"/>
                    </a:lnTo>
                    <a:lnTo>
                      <a:pt x="840" y="225"/>
                    </a:lnTo>
                    <a:lnTo>
                      <a:pt x="855" y="255"/>
                    </a:lnTo>
                    <a:lnTo>
                      <a:pt x="865" y="295"/>
                    </a:lnTo>
                    <a:lnTo>
                      <a:pt x="870" y="330"/>
                    </a:lnTo>
                    <a:lnTo>
                      <a:pt x="870" y="330"/>
                    </a:lnTo>
                    <a:lnTo>
                      <a:pt x="870" y="360"/>
                    </a:lnTo>
                    <a:lnTo>
                      <a:pt x="865" y="385"/>
                    </a:lnTo>
                    <a:lnTo>
                      <a:pt x="855" y="405"/>
                    </a:lnTo>
                    <a:lnTo>
                      <a:pt x="845" y="430"/>
                    </a:lnTo>
                    <a:lnTo>
                      <a:pt x="810" y="475"/>
                    </a:lnTo>
                    <a:lnTo>
                      <a:pt x="770" y="515"/>
                    </a:lnTo>
                    <a:lnTo>
                      <a:pt x="720" y="550"/>
                    </a:lnTo>
                    <a:lnTo>
                      <a:pt x="670" y="580"/>
                    </a:lnTo>
                    <a:lnTo>
                      <a:pt x="615" y="610"/>
                    </a:lnTo>
                    <a:lnTo>
                      <a:pt x="565" y="635"/>
                    </a:lnTo>
                    <a:lnTo>
                      <a:pt x="565" y="635"/>
                    </a:lnTo>
                    <a:lnTo>
                      <a:pt x="525" y="585"/>
                    </a:lnTo>
                    <a:lnTo>
                      <a:pt x="525" y="585"/>
                    </a:lnTo>
                    <a:lnTo>
                      <a:pt x="485" y="535"/>
                    </a:lnTo>
                    <a:lnTo>
                      <a:pt x="450" y="485"/>
                    </a:lnTo>
                    <a:lnTo>
                      <a:pt x="425" y="435"/>
                    </a:lnTo>
                    <a:lnTo>
                      <a:pt x="420" y="410"/>
                    </a:lnTo>
                    <a:lnTo>
                      <a:pt x="415" y="385"/>
                    </a:lnTo>
                    <a:lnTo>
                      <a:pt x="415" y="385"/>
                    </a:lnTo>
                    <a:close/>
                    <a:moveTo>
                      <a:pt x="520" y="1645"/>
                    </a:moveTo>
                    <a:lnTo>
                      <a:pt x="520" y="1645"/>
                    </a:lnTo>
                    <a:lnTo>
                      <a:pt x="480" y="1640"/>
                    </a:lnTo>
                    <a:lnTo>
                      <a:pt x="445" y="1630"/>
                    </a:lnTo>
                    <a:lnTo>
                      <a:pt x="410" y="1620"/>
                    </a:lnTo>
                    <a:lnTo>
                      <a:pt x="370" y="1605"/>
                    </a:lnTo>
                    <a:lnTo>
                      <a:pt x="340" y="1590"/>
                    </a:lnTo>
                    <a:lnTo>
                      <a:pt x="305" y="1570"/>
                    </a:lnTo>
                    <a:lnTo>
                      <a:pt x="275" y="1545"/>
                    </a:lnTo>
                    <a:lnTo>
                      <a:pt x="245" y="1515"/>
                    </a:lnTo>
                    <a:lnTo>
                      <a:pt x="220" y="1485"/>
                    </a:lnTo>
                    <a:lnTo>
                      <a:pt x="200" y="1455"/>
                    </a:lnTo>
                    <a:lnTo>
                      <a:pt x="180" y="1420"/>
                    </a:lnTo>
                    <a:lnTo>
                      <a:pt x="160" y="1380"/>
                    </a:lnTo>
                    <a:lnTo>
                      <a:pt x="150" y="1340"/>
                    </a:lnTo>
                    <a:lnTo>
                      <a:pt x="140" y="1300"/>
                    </a:lnTo>
                    <a:lnTo>
                      <a:pt x="140" y="1255"/>
                    </a:lnTo>
                    <a:lnTo>
                      <a:pt x="140" y="1210"/>
                    </a:lnTo>
                    <a:lnTo>
                      <a:pt x="140" y="1210"/>
                    </a:lnTo>
                    <a:lnTo>
                      <a:pt x="145" y="1170"/>
                    </a:lnTo>
                    <a:lnTo>
                      <a:pt x="155" y="1130"/>
                    </a:lnTo>
                    <a:lnTo>
                      <a:pt x="165" y="1090"/>
                    </a:lnTo>
                    <a:lnTo>
                      <a:pt x="180" y="1055"/>
                    </a:lnTo>
                    <a:lnTo>
                      <a:pt x="200" y="1025"/>
                    </a:lnTo>
                    <a:lnTo>
                      <a:pt x="220" y="995"/>
                    </a:lnTo>
                    <a:lnTo>
                      <a:pt x="265" y="945"/>
                    </a:lnTo>
                    <a:lnTo>
                      <a:pt x="320" y="900"/>
                    </a:lnTo>
                    <a:lnTo>
                      <a:pt x="375" y="865"/>
                    </a:lnTo>
                    <a:lnTo>
                      <a:pt x="430" y="840"/>
                    </a:lnTo>
                    <a:lnTo>
                      <a:pt x="485" y="815"/>
                    </a:lnTo>
                    <a:lnTo>
                      <a:pt x="495" y="810"/>
                    </a:lnTo>
                    <a:lnTo>
                      <a:pt x="495" y="810"/>
                    </a:lnTo>
                    <a:lnTo>
                      <a:pt x="510" y="805"/>
                    </a:lnTo>
                    <a:lnTo>
                      <a:pt x="510" y="805"/>
                    </a:lnTo>
                    <a:lnTo>
                      <a:pt x="725" y="1080"/>
                    </a:lnTo>
                    <a:lnTo>
                      <a:pt x="995" y="1415"/>
                    </a:lnTo>
                    <a:lnTo>
                      <a:pt x="995" y="1415"/>
                    </a:lnTo>
                    <a:lnTo>
                      <a:pt x="945" y="1470"/>
                    </a:lnTo>
                    <a:lnTo>
                      <a:pt x="890" y="1515"/>
                    </a:lnTo>
                    <a:lnTo>
                      <a:pt x="835" y="1555"/>
                    </a:lnTo>
                    <a:lnTo>
                      <a:pt x="775" y="1590"/>
                    </a:lnTo>
                    <a:lnTo>
                      <a:pt x="715" y="1615"/>
                    </a:lnTo>
                    <a:lnTo>
                      <a:pt x="655" y="1630"/>
                    </a:lnTo>
                    <a:lnTo>
                      <a:pt x="585" y="1640"/>
                    </a:lnTo>
                    <a:lnTo>
                      <a:pt x="520" y="1645"/>
                    </a:lnTo>
                    <a:lnTo>
                      <a:pt x="520" y="1645"/>
                    </a:lnTo>
                    <a:close/>
                  </a:path>
                </a:pathLst>
              </a:custGeom>
              <a:solidFill>
                <a:schemeClr val="accent1"/>
              </a:solidFill>
              <a:ln>
                <a:noFill/>
              </a:ln>
            </p:spPr>
            <p:txBody>
              <a:bodyPr rot="0" vert="horz" wrap="square" lIns="91440" tIns="45720" rIns="91440" bIns="36000" anchor="t" anchorCtr="0" upright="1">
                <a:noAutofit/>
              </a:bodyPr>
              <a:lstStyle/>
              <a:p>
                <a:endParaRPr lang="en-GB"/>
              </a:p>
            </p:txBody>
          </p:sp>
          <p:sp>
            <p:nvSpPr>
              <p:cNvPr id="49" name="Freeform 48"/>
              <p:cNvSpPr>
                <a:spLocks noEditPoints="1"/>
              </p:cNvSpPr>
              <p:nvPr userDrawn="1"/>
            </p:nvSpPr>
            <p:spPr bwMode="auto">
              <a:xfrm>
                <a:off x="1009859" y="25176"/>
                <a:ext cx="270510" cy="386715"/>
              </a:xfrm>
              <a:custGeom>
                <a:avLst/>
                <a:gdLst>
                  <a:gd name="T0" fmla="*/ 1130 w 1220"/>
                  <a:gd name="T1" fmla="*/ 1595 h 1745"/>
                  <a:gd name="T2" fmla="*/ 1095 w 1220"/>
                  <a:gd name="T3" fmla="*/ 1585 h 1745"/>
                  <a:gd name="T4" fmla="*/ 1075 w 1220"/>
                  <a:gd name="T5" fmla="*/ 1540 h 1745"/>
                  <a:gd name="T6" fmla="*/ 1070 w 1220"/>
                  <a:gd name="T7" fmla="*/ 290 h 1745"/>
                  <a:gd name="T8" fmla="*/ 1080 w 1220"/>
                  <a:gd name="T9" fmla="*/ 30 h 1745"/>
                  <a:gd name="T10" fmla="*/ 1075 w 1220"/>
                  <a:gd name="T11" fmla="*/ 10 h 1745"/>
                  <a:gd name="T12" fmla="*/ 1050 w 1220"/>
                  <a:gd name="T13" fmla="*/ 0 h 1745"/>
                  <a:gd name="T14" fmla="*/ 695 w 1220"/>
                  <a:gd name="T15" fmla="*/ 0 h 1745"/>
                  <a:gd name="T16" fmla="*/ 775 w 1220"/>
                  <a:gd name="T17" fmla="*/ 120 h 1745"/>
                  <a:gd name="T18" fmla="*/ 810 w 1220"/>
                  <a:gd name="T19" fmla="*/ 130 h 1745"/>
                  <a:gd name="T20" fmla="*/ 820 w 1220"/>
                  <a:gd name="T21" fmla="*/ 140 h 1745"/>
                  <a:gd name="T22" fmla="*/ 835 w 1220"/>
                  <a:gd name="T23" fmla="*/ 205 h 1745"/>
                  <a:gd name="T24" fmla="*/ 835 w 1220"/>
                  <a:gd name="T25" fmla="*/ 560 h 1745"/>
                  <a:gd name="T26" fmla="*/ 705 w 1220"/>
                  <a:gd name="T27" fmla="*/ 535 h 1745"/>
                  <a:gd name="T28" fmla="*/ 580 w 1220"/>
                  <a:gd name="T29" fmla="*/ 535 h 1745"/>
                  <a:gd name="T30" fmla="*/ 405 w 1220"/>
                  <a:gd name="T31" fmla="*/ 565 h 1745"/>
                  <a:gd name="T32" fmla="*/ 250 w 1220"/>
                  <a:gd name="T33" fmla="*/ 640 h 1745"/>
                  <a:gd name="T34" fmla="*/ 120 w 1220"/>
                  <a:gd name="T35" fmla="*/ 755 h 1745"/>
                  <a:gd name="T36" fmla="*/ 30 w 1220"/>
                  <a:gd name="T37" fmla="*/ 925 h 1745"/>
                  <a:gd name="T38" fmla="*/ 0 w 1220"/>
                  <a:gd name="T39" fmla="*/ 1150 h 1745"/>
                  <a:gd name="T40" fmla="*/ 10 w 1220"/>
                  <a:gd name="T41" fmla="*/ 1305 h 1745"/>
                  <a:gd name="T42" fmla="*/ 65 w 1220"/>
                  <a:gd name="T43" fmla="*/ 1485 h 1745"/>
                  <a:gd name="T44" fmla="*/ 150 w 1220"/>
                  <a:gd name="T45" fmla="*/ 1610 h 1745"/>
                  <a:gd name="T46" fmla="*/ 255 w 1220"/>
                  <a:gd name="T47" fmla="*/ 1695 h 1745"/>
                  <a:gd name="T48" fmla="*/ 375 w 1220"/>
                  <a:gd name="T49" fmla="*/ 1735 h 1745"/>
                  <a:gd name="T50" fmla="*/ 455 w 1220"/>
                  <a:gd name="T51" fmla="*/ 1745 h 1745"/>
                  <a:gd name="T52" fmla="*/ 625 w 1220"/>
                  <a:gd name="T53" fmla="*/ 1720 h 1745"/>
                  <a:gd name="T54" fmla="*/ 765 w 1220"/>
                  <a:gd name="T55" fmla="*/ 1665 h 1745"/>
                  <a:gd name="T56" fmla="*/ 840 w 1220"/>
                  <a:gd name="T57" fmla="*/ 1695 h 1745"/>
                  <a:gd name="T58" fmla="*/ 1220 w 1220"/>
                  <a:gd name="T59" fmla="*/ 1595 h 1745"/>
                  <a:gd name="T60" fmla="*/ 620 w 1220"/>
                  <a:gd name="T61" fmla="*/ 660 h 1745"/>
                  <a:gd name="T62" fmla="*/ 785 w 1220"/>
                  <a:gd name="T63" fmla="*/ 705 h 1745"/>
                  <a:gd name="T64" fmla="*/ 830 w 1220"/>
                  <a:gd name="T65" fmla="*/ 1505 h 1745"/>
                  <a:gd name="T66" fmla="*/ 770 w 1220"/>
                  <a:gd name="T67" fmla="*/ 1530 h 1745"/>
                  <a:gd name="T68" fmla="*/ 620 w 1220"/>
                  <a:gd name="T69" fmla="*/ 1570 h 1745"/>
                  <a:gd name="T70" fmla="*/ 535 w 1220"/>
                  <a:gd name="T71" fmla="*/ 1570 h 1745"/>
                  <a:gd name="T72" fmla="*/ 435 w 1220"/>
                  <a:gd name="T73" fmla="*/ 1545 h 1745"/>
                  <a:gd name="T74" fmla="*/ 355 w 1220"/>
                  <a:gd name="T75" fmla="*/ 1495 h 1745"/>
                  <a:gd name="T76" fmla="*/ 295 w 1220"/>
                  <a:gd name="T77" fmla="*/ 1405 h 1745"/>
                  <a:gd name="T78" fmla="*/ 265 w 1220"/>
                  <a:gd name="T79" fmla="*/ 1290 h 1745"/>
                  <a:gd name="T80" fmla="*/ 255 w 1220"/>
                  <a:gd name="T81" fmla="*/ 1140 h 1745"/>
                  <a:gd name="T82" fmla="*/ 275 w 1220"/>
                  <a:gd name="T83" fmla="*/ 930 h 1745"/>
                  <a:gd name="T84" fmla="*/ 320 w 1220"/>
                  <a:gd name="T85" fmla="*/ 810 h 1745"/>
                  <a:gd name="T86" fmla="*/ 395 w 1220"/>
                  <a:gd name="T87" fmla="*/ 725 h 1745"/>
                  <a:gd name="T88" fmla="*/ 495 w 1220"/>
                  <a:gd name="T89" fmla="*/ 675 h 1745"/>
                  <a:gd name="T90" fmla="*/ 620 w 1220"/>
                  <a:gd name="T91" fmla="*/ 660 h 1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0" h="1745">
                    <a:moveTo>
                      <a:pt x="1210" y="1595"/>
                    </a:moveTo>
                    <a:lnTo>
                      <a:pt x="1210" y="1595"/>
                    </a:lnTo>
                    <a:lnTo>
                      <a:pt x="1130" y="1595"/>
                    </a:lnTo>
                    <a:lnTo>
                      <a:pt x="1130" y="1595"/>
                    </a:lnTo>
                    <a:lnTo>
                      <a:pt x="1105" y="1595"/>
                    </a:lnTo>
                    <a:lnTo>
                      <a:pt x="1095" y="1585"/>
                    </a:lnTo>
                    <a:lnTo>
                      <a:pt x="1085" y="1575"/>
                    </a:lnTo>
                    <a:lnTo>
                      <a:pt x="1080" y="1560"/>
                    </a:lnTo>
                    <a:lnTo>
                      <a:pt x="1075" y="1540"/>
                    </a:lnTo>
                    <a:lnTo>
                      <a:pt x="1070" y="1470"/>
                    </a:lnTo>
                    <a:lnTo>
                      <a:pt x="1070" y="290"/>
                    </a:lnTo>
                    <a:lnTo>
                      <a:pt x="1070" y="290"/>
                    </a:lnTo>
                    <a:lnTo>
                      <a:pt x="1075" y="95"/>
                    </a:lnTo>
                    <a:lnTo>
                      <a:pt x="1080" y="30"/>
                    </a:lnTo>
                    <a:lnTo>
                      <a:pt x="1080" y="30"/>
                    </a:lnTo>
                    <a:lnTo>
                      <a:pt x="1080" y="30"/>
                    </a:lnTo>
                    <a:lnTo>
                      <a:pt x="1080" y="25"/>
                    </a:lnTo>
                    <a:lnTo>
                      <a:pt x="1075" y="10"/>
                    </a:lnTo>
                    <a:lnTo>
                      <a:pt x="1075" y="10"/>
                    </a:lnTo>
                    <a:lnTo>
                      <a:pt x="1065" y="5"/>
                    </a:lnTo>
                    <a:lnTo>
                      <a:pt x="1050" y="0"/>
                    </a:lnTo>
                    <a:lnTo>
                      <a:pt x="1050" y="0"/>
                    </a:lnTo>
                    <a:lnTo>
                      <a:pt x="1050" y="0"/>
                    </a:lnTo>
                    <a:lnTo>
                      <a:pt x="695" y="0"/>
                    </a:lnTo>
                    <a:lnTo>
                      <a:pt x="655" y="0"/>
                    </a:lnTo>
                    <a:lnTo>
                      <a:pt x="655" y="120"/>
                    </a:lnTo>
                    <a:lnTo>
                      <a:pt x="775" y="120"/>
                    </a:lnTo>
                    <a:lnTo>
                      <a:pt x="775" y="120"/>
                    </a:lnTo>
                    <a:lnTo>
                      <a:pt x="800" y="125"/>
                    </a:lnTo>
                    <a:lnTo>
                      <a:pt x="810" y="130"/>
                    </a:lnTo>
                    <a:lnTo>
                      <a:pt x="820" y="135"/>
                    </a:lnTo>
                    <a:lnTo>
                      <a:pt x="820" y="140"/>
                    </a:lnTo>
                    <a:lnTo>
                      <a:pt x="820" y="140"/>
                    </a:lnTo>
                    <a:lnTo>
                      <a:pt x="830" y="165"/>
                    </a:lnTo>
                    <a:lnTo>
                      <a:pt x="835" y="200"/>
                    </a:lnTo>
                    <a:lnTo>
                      <a:pt x="835" y="205"/>
                    </a:lnTo>
                    <a:lnTo>
                      <a:pt x="835" y="205"/>
                    </a:lnTo>
                    <a:lnTo>
                      <a:pt x="835" y="210"/>
                    </a:lnTo>
                    <a:lnTo>
                      <a:pt x="835" y="560"/>
                    </a:lnTo>
                    <a:lnTo>
                      <a:pt x="835" y="560"/>
                    </a:lnTo>
                    <a:lnTo>
                      <a:pt x="760" y="545"/>
                    </a:lnTo>
                    <a:lnTo>
                      <a:pt x="705" y="535"/>
                    </a:lnTo>
                    <a:lnTo>
                      <a:pt x="635" y="535"/>
                    </a:lnTo>
                    <a:lnTo>
                      <a:pt x="635" y="535"/>
                    </a:lnTo>
                    <a:lnTo>
                      <a:pt x="580" y="535"/>
                    </a:lnTo>
                    <a:lnTo>
                      <a:pt x="520" y="545"/>
                    </a:lnTo>
                    <a:lnTo>
                      <a:pt x="465" y="555"/>
                    </a:lnTo>
                    <a:lnTo>
                      <a:pt x="405" y="565"/>
                    </a:lnTo>
                    <a:lnTo>
                      <a:pt x="350" y="585"/>
                    </a:lnTo>
                    <a:lnTo>
                      <a:pt x="300" y="610"/>
                    </a:lnTo>
                    <a:lnTo>
                      <a:pt x="250" y="640"/>
                    </a:lnTo>
                    <a:lnTo>
                      <a:pt x="200" y="675"/>
                    </a:lnTo>
                    <a:lnTo>
                      <a:pt x="160" y="710"/>
                    </a:lnTo>
                    <a:lnTo>
                      <a:pt x="120" y="755"/>
                    </a:lnTo>
                    <a:lnTo>
                      <a:pt x="85" y="805"/>
                    </a:lnTo>
                    <a:lnTo>
                      <a:pt x="55" y="865"/>
                    </a:lnTo>
                    <a:lnTo>
                      <a:pt x="30" y="925"/>
                    </a:lnTo>
                    <a:lnTo>
                      <a:pt x="15" y="995"/>
                    </a:lnTo>
                    <a:lnTo>
                      <a:pt x="5" y="1070"/>
                    </a:lnTo>
                    <a:lnTo>
                      <a:pt x="0" y="1150"/>
                    </a:lnTo>
                    <a:lnTo>
                      <a:pt x="0" y="1150"/>
                    </a:lnTo>
                    <a:lnTo>
                      <a:pt x="5" y="1230"/>
                    </a:lnTo>
                    <a:lnTo>
                      <a:pt x="10" y="1305"/>
                    </a:lnTo>
                    <a:lnTo>
                      <a:pt x="25" y="1370"/>
                    </a:lnTo>
                    <a:lnTo>
                      <a:pt x="40" y="1430"/>
                    </a:lnTo>
                    <a:lnTo>
                      <a:pt x="65" y="1485"/>
                    </a:lnTo>
                    <a:lnTo>
                      <a:pt x="90" y="1530"/>
                    </a:lnTo>
                    <a:lnTo>
                      <a:pt x="115" y="1575"/>
                    </a:lnTo>
                    <a:lnTo>
                      <a:pt x="150" y="1610"/>
                    </a:lnTo>
                    <a:lnTo>
                      <a:pt x="185" y="1645"/>
                    </a:lnTo>
                    <a:lnTo>
                      <a:pt x="220" y="1670"/>
                    </a:lnTo>
                    <a:lnTo>
                      <a:pt x="255" y="1695"/>
                    </a:lnTo>
                    <a:lnTo>
                      <a:pt x="295" y="1715"/>
                    </a:lnTo>
                    <a:lnTo>
                      <a:pt x="335" y="1725"/>
                    </a:lnTo>
                    <a:lnTo>
                      <a:pt x="375" y="1735"/>
                    </a:lnTo>
                    <a:lnTo>
                      <a:pt x="415" y="1740"/>
                    </a:lnTo>
                    <a:lnTo>
                      <a:pt x="455" y="1745"/>
                    </a:lnTo>
                    <a:lnTo>
                      <a:pt x="455" y="1745"/>
                    </a:lnTo>
                    <a:lnTo>
                      <a:pt x="515" y="1740"/>
                    </a:lnTo>
                    <a:lnTo>
                      <a:pt x="570" y="1735"/>
                    </a:lnTo>
                    <a:lnTo>
                      <a:pt x="625" y="1720"/>
                    </a:lnTo>
                    <a:lnTo>
                      <a:pt x="675" y="1705"/>
                    </a:lnTo>
                    <a:lnTo>
                      <a:pt x="720" y="1685"/>
                    </a:lnTo>
                    <a:lnTo>
                      <a:pt x="765" y="1665"/>
                    </a:lnTo>
                    <a:lnTo>
                      <a:pt x="805" y="1640"/>
                    </a:lnTo>
                    <a:lnTo>
                      <a:pt x="840" y="1615"/>
                    </a:lnTo>
                    <a:lnTo>
                      <a:pt x="840" y="1695"/>
                    </a:lnTo>
                    <a:lnTo>
                      <a:pt x="850" y="1715"/>
                    </a:lnTo>
                    <a:lnTo>
                      <a:pt x="1220" y="1715"/>
                    </a:lnTo>
                    <a:lnTo>
                      <a:pt x="1220" y="1595"/>
                    </a:lnTo>
                    <a:lnTo>
                      <a:pt x="1210" y="1595"/>
                    </a:lnTo>
                    <a:close/>
                    <a:moveTo>
                      <a:pt x="620" y="660"/>
                    </a:moveTo>
                    <a:lnTo>
                      <a:pt x="620" y="660"/>
                    </a:lnTo>
                    <a:lnTo>
                      <a:pt x="680" y="665"/>
                    </a:lnTo>
                    <a:lnTo>
                      <a:pt x="735" y="680"/>
                    </a:lnTo>
                    <a:lnTo>
                      <a:pt x="785" y="705"/>
                    </a:lnTo>
                    <a:lnTo>
                      <a:pt x="830" y="740"/>
                    </a:lnTo>
                    <a:lnTo>
                      <a:pt x="830" y="1505"/>
                    </a:lnTo>
                    <a:lnTo>
                      <a:pt x="830" y="1505"/>
                    </a:lnTo>
                    <a:lnTo>
                      <a:pt x="815" y="1510"/>
                    </a:lnTo>
                    <a:lnTo>
                      <a:pt x="815" y="1510"/>
                    </a:lnTo>
                    <a:lnTo>
                      <a:pt x="770" y="1530"/>
                    </a:lnTo>
                    <a:lnTo>
                      <a:pt x="720" y="1550"/>
                    </a:lnTo>
                    <a:lnTo>
                      <a:pt x="655" y="1565"/>
                    </a:lnTo>
                    <a:lnTo>
                      <a:pt x="620" y="1570"/>
                    </a:lnTo>
                    <a:lnTo>
                      <a:pt x="580" y="1575"/>
                    </a:lnTo>
                    <a:lnTo>
                      <a:pt x="580" y="1575"/>
                    </a:lnTo>
                    <a:lnTo>
                      <a:pt x="535" y="1570"/>
                    </a:lnTo>
                    <a:lnTo>
                      <a:pt x="500" y="1565"/>
                    </a:lnTo>
                    <a:lnTo>
                      <a:pt x="465" y="1560"/>
                    </a:lnTo>
                    <a:lnTo>
                      <a:pt x="435" y="1545"/>
                    </a:lnTo>
                    <a:lnTo>
                      <a:pt x="405" y="1530"/>
                    </a:lnTo>
                    <a:lnTo>
                      <a:pt x="375" y="1515"/>
                    </a:lnTo>
                    <a:lnTo>
                      <a:pt x="355" y="1495"/>
                    </a:lnTo>
                    <a:lnTo>
                      <a:pt x="330" y="1470"/>
                    </a:lnTo>
                    <a:lnTo>
                      <a:pt x="315" y="1440"/>
                    </a:lnTo>
                    <a:lnTo>
                      <a:pt x="295" y="1405"/>
                    </a:lnTo>
                    <a:lnTo>
                      <a:pt x="285" y="1370"/>
                    </a:lnTo>
                    <a:lnTo>
                      <a:pt x="270" y="1335"/>
                    </a:lnTo>
                    <a:lnTo>
                      <a:pt x="265" y="1290"/>
                    </a:lnTo>
                    <a:lnTo>
                      <a:pt x="260" y="1245"/>
                    </a:lnTo>
                    <a:lnTo>
                      <a:pt x="255" y="1140"/>
                    </a:lnTo>
                    <a:lnTo>
                      <a:pt x="255" y="1140"/>
                    </a:lnTo>
                    <a:lnTo>
                      <a:pt x="260" y="1025"/>
                    </a:lnTo>
                    <a:lnTo>
                      <a:pt x="265" y="975"/>
                    </a:lnTo>
                    <a:lnTo>
                      <a:pt x="275" y="930"/>
                    </a:lnTo>
                    <a:lnTo>
                      <a:pt x="285" y="885"/>
                    </a:lnTo>
                    <a:lnTo>
                      <a:pt x="305" y="845"/>
                    </a:lnTo>
                    <a:lnTo>
                      <a:pt x="320" y="810"/>
                    </a:lnTo>
                    <a:lnTo>
                      <a:pt x="340" y="780"/>
                    </a:lnTo>
                    <a:lnTo>
                      <a:pt x="365" y="750"/>
                    </a:lnTo>
                    <a:lnTo>
                      <a:pt x="395" y="725"/>
                    </a:lnTo>
                    <a:lnTo>
                      <a:pt x="425" y="705"/>
                    </a:lnTo>
                    <a:lnTo>
                      <a:pt x="455" y="690"/>
                    </a:lnTo>
                    <a:lnTo>
                      <a:pt x="495" y="675"/>
                    </a:lnTo>
                    <a:lnTo>
                      <a:pt x="530" y="670"/>
                    </a:lnTo>
                    <a:lnTo>
                      <a:pt x="575" y="665"/>
                    </a:lnTo>
                    <a:lnTo>
                      <a:pt x="620" y="660"/>
                    </a:lnTo>
                    <a:lnTo>
                      <a:pt x="620" y="66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sp>
            <p:nvSpPr>
              <p:cNvPr id="50" name="Freeform 49"/>
              <p:cNvSpPr>
                <a:spLocks noEditPoints="1"/>
              </p:cNvSpPr>
              <p:nvPr userDrawn="1"/>
            </p:nvSpPr>
            <p:spPr bwMode="auto">
              <a:xfrm>
                <a:off x="2361362" y="25200"/>
                <a:ext cx="270510" cy="386715"/>
              </a:xfrm>
              <a:custGeom>
                <a:avLst/>
                <a:gdLst>
                  <a:gd name="T0" fmla="*/ 1125 w 1220"/>
                  <a:gd name="T1" fmla="*/ 1595 h 1745"/>
                  <a:gd name="T2" fmla="*/ 1095 w 1220"/>
                  <a:gd name="T3" fmla="*/ 1585 h 1745"/>
                  <a:gd name="T4" fmla="*/ 1075 w 1220"/>
                  <a:gd name="T5" fmla="*/ 1540 h 1745"/>
                  <a:gd name="T6" fmla="*/ 1070 w 1220"/>
                  <a:gd name="T7" fmla="*/ 290 h 1745"/>
                  <a:gd name="T8" fmla="*/ 1075 w 1220"/>
                  <a:gd name="T9" fmla="*/ 30 h 1745"/>
                  <a:gd name="T10" fmla="*/ 1075 w 1220"/>
                  <a:gd name="T11" fmla="*/ 10 h 1745"/>
                  <a:gd name="T12" fmla="*/ 1050 w 1220"/>
                  <a:gd name="T13" fmla="*/ 0 h 1745"/>
                  <a:gd name="T14" fmla="*/ 695 w 1220"/>
                  <a:gd name="T15" fmla="*/ 0 h 1745"/>
                  <a:gd name="T16" fmla="*/ 770 w 1220"/>
                  <a:gd name="T17" fmla="*/ 120 h 1745"/>
                  <a:gd name="T18" fmla="*/ 810 w 1220"/>
                  <a:gd name="T19" fmla="*/ 130 h 1745"/>
                  <a:gd name="T20" fmla="*/ 820 w 1220"/>
                  <a:gd name="T21" fmla="*/ 140 h 1745"/>
                  <a:gd name="T22" fmla="*/ 835 w 1220"/>
                  <a:gd name="T23" fmla="*/ 205 h 1745"/>
                  <a:gd name="T24" fmla="*/ 835 w 1220"/>
                  <a:gd name="T25" fmla="*/ 560 h 1745"/>
                  <a:gd name="T26" fmla="*/ 700 w 1220"/>
                  <a:gd name="T27" fmla="*/ 535 h 1745"/>
                  <a:gd name="T28" fmla="*/ 575 w 1220"/>
                  <a:gd name="T29" fmla="*/ 535 h 1745"/>
                  <a:gd name="T30" fmla="*/ 405 w 1220"/>
                  <a:gd name="T31" fmla="*/ 565 h 1745"/>
                  <a:gd name="T32" fmla="*/ 250 w 1220"/>
                  <a:gd name="T33" fmla="*/ 640 h 1745"/>
                  <a:gd name="T34" fmla="*/ 120 w 1220"/>
                  <a:gd name="T35" fmla="*/ 755 h 1745"/>
                  <a:gd name="T36" fmla="*/ 30 w 1220"/>
                  <a:gd name="T37" fmla="*/ 925 h 1745"/>
                  <a:gd name="T38" fmla="*/ 0 w 1220"/>
                  <a:gd name="T39" fmla="*/ 1150 h 1745"/>
                  <a:gd name="T40" fmla="*/ 10 w 1220"/>
                  <a:gd name="T41" fmla="*/ 1305 h 1745"/>
                  <a:gd name="T42" fmla="*/ 65 w 1220"/>
                  <a:gd name="T43" fmla="*/ 1485 h 1745"/>
                  <a:gd name="T44" fmla="*/ 150 w 1220"/>
                  <a:gd name="T45" fmla="*/ 1610 h 1745"/>
                  <a:gd name="T46" fmla="*/ 255 w 1220"/>
                  <a:gd name="T47" fmla="*/ 1695 h 1745"/>
                  <a:gd name="T48" fmla="*/ 375 w 1220"/>
                  <a:gd name="T49" fmla="*/ 1735 h 1745"/>
                  <a:gd name="T50" fmla="*/ 455 w 1220"/>
                  <a:gd name="T51" fmla="*/ 1745 h 1745"/>
                  <a:gd name="T52" fmla="*/ 620 w 1220"/>
                  <a:gd name="T53" fmla="*/ 1720 h 1745"/>
                  <a:gd name="T54" fmla="*/ 765 w 1220"/>
                  <a:gd name="T55" fmla="*/ 1665 h 1745"/>
                  <a:gd name="T56" fmla="*/ 840 w 1220"/>
                  <a:gd name="T57" fmla="*/ 1695 h 1745"/>
                  <a:gd name="T58" fmla="*/ 1220 w 1220"/>
                  <a:gd name="T59" fmla="*/ 1595 h 1745"/>
                  <a:gd name="T60" fmla="*/ 620 w 1220"/>
                  <a:gd name="T61" fmla="*/ 660 h 1745"/>
                  <a:gd name="T62" fmla="*/ 785 w 1220"/>
                  <a:gd name="T63" fmla="*/ 705 h 1745"/>
                  <a:gd name="T64" fmla="*/ 830 w 1220"/>
                  <a:gd name="T65" fmla="*/ 1505 h 1745"/>
                  <a:gd name="T66" fmla="*/ 770 w 1220"/>
                  <a:gd name="T67" fmla="*/ 1530 h 1745"/>
                  <a:gd name="T68" fmla="*/ 620 w 1220"/>
                  <a:gd name="T69" fmla="*/ 1570 h 1745"/>
                  <a:gd name="T70" fmla="*/ 535 w 1220"/>
                  <a:gd name="T71" fmla="*/ 1570 h 1745"/>
                  <a:gd name="T72" fmla="*/ 435 w 1220"/>
                  <a:gd name="T73" fmla="*/ 1545 h 1745"/>
                  <a:gd name="T74" fmla="*/ 355 w 1220"/>
                  <a:gd name="T75" fmla="*/ 1495 h 1745"/>
                  <a:gd name="T76" fmla="*/ 295 w 1220"/>
                  <a:gd name="T77" fmla="*/ 1405 h 1745"/>
                  <a:gd name="T78" fmla="*/ 265 w 1220"/>
                  <a:gd name="T79" fmla="*/ 1290 h 1745"/>
                  <a:gd name="T80" fmla="*/ 250 w 1220"/>
                  <a:gd name="T81" fmla="*/ 1140 h 1745"/>
                  <a:gd name="T82" fmla="*/ 275 w 1220"/>
                  <a:gd name="T83" fmla="*/ 930 h 1745"/>
                  <a:gd name="T84" fmla="*/ 320 w 1220"/>
                  <a:gd name="T85" fmla="*/ 810 h 1745"/>
                  <a:gd name="T86" fmla="*/ 395 w 1220"/>
                  <a:gd name="T87" fmla="*/ 725 h 1745"/>
                  <a:gd name="T88" fmla="*/ 490 w 1220"/>
                  <a:gd name="T89" fmla="*/ 675 h 1745"/>
                  <a:gd name="T90" fmla="*/ 620 w 1220"/>
                  <a:gd name="T91" fmla="*/ 660 h 1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20" h="1745">
                    <a:moveTo>
                      <a:pt x="1210" y="1595"/>
                    </a:moveTo>
                    <a:lnTo>
                      <a:pt x="1210" y="1595"/>
                    </a:lnTo>
                    <a:lnTo>
                      <a:pt x="1125" y="1595"/>
                    </a:lnTo>
                    <a:lnTo>
                      <a:pt x="1125" y="1595"/>
                    </a:lnTo>
                    <a:lnTo>
                      <a:pt x="1105" y="1595"/>
                    </a:lnTo>
                    <a:lnTo>
                      <a:pt x="1095" y="1585"/>
                    </a:lnTo>
                    <a:lnTo>
                      <a:pt x="1085" y="1575"/>
                    </a:lnTo>
                    <a:lnTo>
                      <a:pt x="1080" y="1560"/>
                    </a:lnTo>
                    <a:lnTo>
                      <a:pt x="1075" y="1540"/>
                    </a:lnTo>
                    <a:lnTo>
                      <a:pt x="1070" y="1470"/>
                    </a:lnTo>
                    <a:lnTo>
                      <a:pt x="1070" y="290"/>
                    </a:lnTo>
                    <a:lnTo>
                      <a:pt x="1070" y="290"/>
                    </a:lnTo>
                    <a:lnTo>
                      <a:pt x="1075" y="95"/>
                    </a:lnTo>
                    <a:lnTo>
                      <a:pt x="1075" y="30"/>
                    </a:lnTo>
                    <a:lnTo>
                      <a:pt x="1075" y="30"/>
                    </a:lnTo>
                    <a:lnTo>
                      <a:pt x="1075" y="30"/>
                    </a:lnTo>
                    <a:lnTo>
                      <a:pt x="1080" y="25"/>
                    </a:lnTo>
                    <a:lnTo>
                      <a:pt x="1075" y="10"/>
                    </a:lnTo>
                    <a:lnTo>
                      <a:pt x="1075" y="10"/>
                    </a:lnTo>
                    <a:lnTo>
                      <a:pt x="1065" y="5"/>
                    </a:lnTo>
                    <a:lnTo>
                      <a:pt x="1050" y="0"/>
                    </a:lnTo>
                    <a:lnTo>
                      <a:pt x="1050" y="0"/>
                    </a:lnTo>
                    <a:lnTo>
                      <a:pt x="1050" y="0"/>
                    </a:lnTo>
                    <a:lnTo>
                      <a:pt x="695" y="0"/>
                    </a:lnTo>
                    <a:lnTo>
                      <a:pt x="650" y="0"/>
                    </a:lnTo>
                    <a:lnTo>
                      <a:pt x="650" y="120"/>
                    </a:lnTo>
                    <a:lnTo>
                      <a:pt x="770" y="120"/>
                    </a:lnTo>
                    <a:lnTo>
                      <a:pt x="770" y="120"/>
                    </a:lnTo>
                    <a:lnTo>
                      <a:pt x="800" y="125"/>
                    </a:lnTo>
                    <a:lnTo>
                      <a:pt x="810" y="130"/>
                    </a:lnTo>
                    <a:lnTo>
                      <a:pt x="820" y="135"/>
                    </a:lnTo>
                    <a:lnTo>
                      <a:pt x="820" y="140"/>
                    </a:lnTo>
                    <a:lnTo>
                      <a:pt x="820" y="140"/>
                    </a:lnTo>
                    <a:lnTo>
                      <a:pt x="830" y="165"/>
                    </a:lnTo>
                    <a:lnTo>
                      <a:pt x="835" y="200"/>
                    </a:lnTo>
                    <a:lnTo>
                      <a:pt x="835" y="205"/>
                    </a:lnTo>
                    <a:lnTo>
                      <a:pt x="835" y="205"/>
                    </a:lnTo>
                    <a:lnTo>
                      <a:pt x="835" y="210"/>
                    </a:lnTo>
                    <a:lnTo>
                      <a:pt x="835" y="560"/>
                    </a:lnTo>
                    <a:lnTo>
                      <a:pt x="835" y="560"/>
                    </a:lnTo>
                    <a:lnTo>
                      <a:pt x="760" y="545"/>
                    </a:lnTo>
                    <a:lnTo>
                      <a:pt x="700" y="535"/>
                    </a:lnTo>
                    <a:lnTo>
                      <a:pt x="635" y="535"/>
                    </a:lnTo>
                    <a:lnTo>
                      <a:pt x="635" y="535"/>
                    </a:lnTo>
                    <a:lnTo>
                      <a:pt x="575" y="535"/>
                    </a:lnTo>
                    <a:lnTo>
                      <a:pt x="520" y="545"/>
                    </a:lnTo>
                    <a:lnTo>
                      <a:pt x="460" y="555"/>
                    </a:lnTo>
                    <a:lnTo>
                      <a:pt x="405" y="565"/>
                    </a:lnTo>
                    <a:lnTo>
                      <a:pt x="350" y="585"/>
                    </a:lnTo>
                    <a:lnTo>
                      <a:pt x="300" y="610"/>
                    </a:lnTo>
                    <a:lnTo>
                      <a:pt x="250" y="640"/>
                    </a:lnTo>
                    <a:lnTo>
                      <a:pt x="200" y="675"/>
                    </a:lnTo>
                    <a:lnTo>
                      <a:pt x="160" y="710"/>
                    </a:lnTo>
                    <a:lnTo>
                      <a:pt x="120" y="755"/>
                    </a:lnTo>
                    <a:lnTo>
                      <a:pt x="85" y="805"/>
                    </a:lnTo>
                    <a:lnTo>
                      <a:pt x="55" y="865"/>
                    </a:lnTo>
                    <a:lnTo>
                      <a:pt x="30" y="925"/>
                    </a:lnTo>
                    <a:lnTo>
                      <a:pt x="15" y="995"/>
                    </a:lnTo>
                    <a:lnTo>
                      <a:pt x="5" y="1070"/>
                    </a:lnTo>
                    <a:lnTo>
                      <a:pt x="0" y="1150"/>
                    </a:lnTo>
                    <a:lnTo>
                      <a:pt x="0" y="1150"/>
                    </a:lnTo>
                    <a:lnTo>
                      <a:pt x="0" y="1230"/>
                    </a:lnTo>
                    <a:lnTo>
                      <a:pt x="10" y="1305"/>
                    </a:lnTo>
                    <a:lnTo>
                      <a:pt x="25" y="1370"/>
                    </a:lnTo>
                    <a:lnTo>
                      <a:pt x="40" y="1430"/>
                    </a:lnTo>
                    <a:lnTo>
                      <a:pt x="65" y="1485"/>
                    </a:lnTo>
                    <a:lnTo>
                      <a:pt x="90" y="1530"/>
                    </a:lnTo>
                    <a:lnTo>
                      <a:pt x="115" y="1575"/>
                    </a:lnTo>
                    <a:lnTo>
                      <a:pt x="150" y="1610"/>
                    </a:lnTo>
                    <a:lnTo>
                      <a:pt x="180" y="1645"/>
                    </a:lnTo>
                    <a:lnTo>
                      <a:pt x="220" y="1670"/>
                    </a:lnTo>
                    <a:lnTo>
                      <a:pt x="255" y="1695"/>
                    </a:lnTo>
                    <a:lnTo>
                      <a:pt x="295" y="1715"/>
                    </a:lnTo>
                    <a:lnTo>
                      <a:pt x="335" y="1725"/>
                    </a:lnTo>
                    <a:lnTo>
                      <a:pt x="375" y="1735"/>
                    </a:lnTo>
                    <a:lnTo>
                      <a:pt x="415" y="1740"/>
                    </a:lnTo>
                    <a:lnTo>
                      <a:pt x="455" y="1745"/>
                    </a:lnTo>
                    <a:lnTo>
                      <a:pt x="455" y="1745"/>
                    </a:lnTo>
                    <a:lnTo>
                      <a:pt x="510" y="1740"/>
                    </a:lnTo>
                    <a:lnTo>
                      <a:pt x="570" y="1735"/>
                    </a:lnTo>
                    <a:lnTo>
                      <a:pt x="620" y="1720"/>
                    </a:lnTo>
                    <a:lnTo>
                      <a:pt x="675" y="1705"/>
                    </a:lnTo>
                    <a:lnTo>
                      <a:pt x="720" y="1685"/>
                    </a:lnTo>
                    <a:lnTo>
                      <a:pt x="765" y="1665"/>
                    </a:lnTo>
                    <a:lnTo>
                      <a:pt x="805" y="1640"/>
                    </a:lnTo>
                    <a:lnTo>
                      <a:pt x="840" y="1615"/>
                    </a:lnTo>
                    <a:lnTo>
                      <a:pt x="840" y="1695"/>
                    </a:lnTo>
                    <a:lnTo>
                      <a:pt x="850" y="1715"/>
                    </a:lnTo>
                    <a:lnTo>
                      <a:pt x="1220" y="1715"/>
                    </a:lnTo>
                    <a:lnTo>
                      <a:pt x="1220" y="1595"/>
                    </a:lnTo>
                    <a:lnTo>
                      <a:pt x="1210" y="1595"/>
                    </a:lnTo>
                    <a:close/>
                    <a:moveTo>
                      <a:pt x="620" y="660"/>
                    </a:moveTo>
                    <a:lnTo>
                      <a:pt x="620" y="660"/>
                    </a:lnTo>
                    <a:lnTo>
                      <a:pt x="680" y="665"/>
                    </a:lnTo>
                    <a:lnTo>
                      <a:pt x="735" y="680"/>
                    </a:lnTo>
                    <a:lnTo>
                      <a:pt x="785" y="705"/>
                    </a:lnTo>
                    <a:lnTo>
                      <a:pt x="830" y="740"/>
                    </a:lnTo>
                    <a:lnTo>
                      <a:pt x="830" y="1505"/>
                    </a:lnTo>
                    <a:lnTo>
                      <a:pt x="830" y="1505"/>
                    </a:lnTo>
                    <a:lnTo>
                      <a:pt x="815" y="1510"/>
                    </a:lnTo>
                    <a:lnTo>
                      <a:pt x="815" y="1510"/>
                    </a:lnTo>
                    <a:lnTo>
                      <a:pt x="770" y="1530"/>
                    </a:lnTo>
                    <a:lnTo>
                      <a:pt x="720" y="1550"/>
                    </a:lnTo>
                    <a:lnTo>
                      <a:pt x="655" y="1565"/>
                    </a:lnTo>
                    <a:lnTo>
                      <a:pt x="620" y="1570"/>
                    </a:lnTo>
                    <a:lnTo>
                      <a:pt x="575" y="1575"/>
                    </a:lnTo>
                    <a:lnTo>
                      <a:pt x="575" y="1575"/>
                    </a:lnTo>
                    <a:lnTo>
                      <a:pt x="535" y="1570"/>
                    </a:lnTo>
                    <a:lnTo>
                      <a:pt x="500" y="1565"/>
                    </a:lnTo>
                    <a:lnTo>
                      <a:pt x="465" y="1560"/>
                    </a:lnTo>
                    <a:lnTo>
                      <a:pt x="435" y="1545"/>
                    </a:lnTo>
                    <a:lnTo>
                      <a:pt x="405" y="1530"/>
                    </a:lnTo>
                    <a:lnTo>
                      <a:pt x="375" y="1515"/>
                    </a:lnTo>
                    <a:lnTo>
                      <a:pt x="355" y="1495"/>
                    </a:lnTo>
                    <a:lnTo>
                      <a:pt x="330" y="1470"/>
                    </a:lnTo>
                    <a:lnTo>
                      <a:pt x="315" y="1440"/>
                    </a:lnTo>
                    <a:lnTo>
                      <a:pt x="295" y="1405"/>
                    </a:lnTo>
                    <a:lnTo>
                      <a:pt x="285" y="1370"/>
                    </a:lnTo>
                    <a:lnTo>
                      <a:pt x="270" y="1335"/>
                    </a:lnTo>
                    <a:lnTo>
                      <a:pt x="265" y="1290"/>
                    </a:lnTo>
                    <a:lnTo>
                      <a:pt x="255" y="1245"/>
                    </a:lnTo>
                    <a:lnTo>
                      <a:pt x="250" y="1140"/>
                    </a:lnTo>
                    <a:lnTo>
                      <a:pt x="250" y="1140"/>
                    </a:lnTo>
                    <a:lnTo>
                      <a:pt x="260" y="1025"/>
                    </a:lnTo>
                    <a:lnTo>
                      <a:pt x="265" y="975"/>
                    </a:lnTo>
                    <a:lnTo>
                      <a:pt x="275" y="930"/>
                    </a:lnTo>
                    <a:lnTo>
                      <a:pt x="285" y="885"/>
                    </a:lnTo>
                    <a:lnTo>
                      <a:pt x="300" y="845"/>
                    </a:lnTo>
                    <a:lnTo>
                      <a:pt x="320" y="810"/>
                    </a:lnTo>
                    <a:lnTo>
                      <a:pt x="340" y="780"/>
                    </a:lnTo>
                    <a:lnTo>
                      <a:pt x="365" y="750"/>
                    </a:lnTo>
                    <a:lnTo>
                      <a:pt x="395" y="725"/>
                    </a:lnTo>
                    <a:lnTo>
                      <a:pt x="425" y="705"/>
                    </a:lnTo>
                    <a:lnTo>
                      <a:pt x="455" y="690"/>
                    </a:lnTo>
                    <a:lnTo>
                      <a:pt x="490" y="675"/>
                    </a:lnTo>
                    <a:lnTo>
                      <a:pt x="530" y="670"/>
                    </a:lnTo>
                    <a:lnTo>
                      <a:pt x="575" y="665"/>
                    </a:lnTo>
                    <a:lnTo>
                      <a:pt x="620" y="660"/>
                    </a:lnTo>
                    <a:lnTo>
                      <a:pt x="620" y="66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36000" anchor="t" anchorCtr="0" upright="1">
                <a:noAutofit/>
              </a:bodyPr>
              <a:lstStyle/>
              <a:p>
                <a:endParaRPr lang="en-GB"/>
              </a:p>
            </p:txBody>
          </p:sp>
        </p:grpSp>
      </p:grpSp>
    </p:spTree>
    <p:extLst>
      <p:ext uri="{BB962C8B-B14F-4D97-AF65-F5344CB8AC3E}">
        <p14:creationId xmlns:p14="http://schemas.microsoft.com/office/powerpoint/2010/main" val="101016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sclaimer Slide with Accolades">
    <p:spTree>
      <p:nvGrpSpPr>
        <p:cNvPr id="1" name=""/>
        <p:cNvGrpSpPr/>
        <p:nvPr/>
      </p:nvGrpSpPr>
      <p:grpSpPr>
        <a:xfrm>
          <a:off x="0" y="0"/>
          <a:ext cx="0" cy="0"/>
          <a:chOff x="0" y="0"/>
          <a:chExt cx="0" cy="0"/>
        </a:xfrm>
      </p:grpSpPr>
      <p:sp>
        <p:nvSpPr>
          <p:cNvPr id="3" name="DisclaimerText"/>
          <p:cNvSpPr txBox="1"/>
          <p:nvPr userDrawn="1"/>
        </p:nvSpPr>
        <p:spPr>
          <a:xfrm>
            <a:off x="468313" y="2643758"/>
            <a:ext cx="8280151" cy="2169001"/>
          </a:xfrm>
          <a:prstGeom prst="rect">
            <a:avLst/>
          </a:prstGeom>
          <a:noFill/>
        </p:spPr>
        <p:txBody>
          <a:bodyPr wrap="square" lIns="0" tIns="0" rIns="0" bIns="0" rtlCol="0" anchor="b" anchorCtr="0">
            <a:noAutofit/>
          </a:bodyPr>
          <a:lstStyle/>
          <a:p>
            <a:pPr>
              <a:spcAft>
                <a:spcPts val="600"/>
              </a:spcAft>
            </a:pPr>
            <a:r>
              <a:rPr lang="en-GB" sz="2200" kern="1200">
                <a:solidFill>
                  <a:schemeClr val="bg1"/>
                </a:solidFill>
                <a:effectLst/>
                <a:latin typeface="+mn-lt"/>
                <a:ea typeface="+mn-ea"/>
                <a:cs typeface="+mn-cs"/>
              </a:rPr>
              <a:t>twobirds.com</a:t>
            </a:r>
          </a:p>
          <a:p>
            <a:pPr>
              <a:spcAft>
                <a:spcPts val="600"/>
              </a:spcAft>
            </a:pPr>
            <a:r>
              <a:rPr lang="en-GB" sz="1100" kern="1200">
                <a:solidFill>
                  <a:schemeClr val="bg1"/>
                </a:solidFill>
                <a:effectLst/>
                <a:latin typeface="+mn-lt"/>
                <a:ea typeface="+mn-ea"/>
                <a:cs typeface="+mn-cs"/>
              </a:rPr>
              <a:t>Abu Dhabi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Amsterdam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Beijing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Bratislava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Brussels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Budapest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Copenhagen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Dubai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Dusseldorf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Frankfurt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The Hague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Hamburg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Helsinki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Hong Kong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London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Luxembourg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Lyon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Madrid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Milan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Munich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Paris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Prague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Rome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San Francisco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Shanghai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Singapore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Stockholm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Sydney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Warsaw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Satellite Office: Casablanca</a:t>
            </a:r>
          </a:p>
          <a:p>
            <a:pPr>
              <a:spcAft>
                <a:spcPts val="600"/>
              </a:spcAft>
            </a:pPr>
            <a:r>
              <a:rPr lang="en-GB" sz="800" kern="1200">
                <a:solidFill>
                  <a:schemeClr val="bg1"/>
                </a:solidFill>
                <a:effectLst/>
                <a:latin typeface="+mn-lt"/>
                <a:ea typeface="+mn-ea"/>
                <a:cs typeface="+mn-cs"/>
              </a:rPr>
              <a:t>The information given in this document concerning technical legal or professional subject matter is for guidance only and does not constitute legal or professional advice.  Always consult a suitably qualified lawyer on any specific legal problem or matter. Bird &amp; Bird assumes no responsibility for such information contained in this document and disclaims all liability in respect of such information.</a:t>
            </a:r>
          </a:p>
          <a:p>
            <a:pPr>
              <a:spcAft>
                <a:spcPts val="600"/>
              </a:spcAft>
            </a:pPr>
            <a:r>
              <a:rPr lang="en-GB" sz="800" kern="1200">
                <a:solidFill>
                  <a:schemeClr val="bg1"/>
                </a:solidFill>
                <a:effectLst/>
                <a:latin typeface="+mn-lt"/>
                <a:ea typeface="+mn-ea"/>
                <a:cs typeface="+mn-cs"/>
              </a:rPr>
              <a:t>This document is confidential.  Bird &amp; Bird is, unless otherwise stated, the owner of copyright of this document and its contents. No part of this document may be published, distributed, extracted, re-utilised, or reproduced in any material form.</a:t>
            </a:r>
          </a:p>
          <a:p>
            <a:pPr>
              <a:spcAft>
                <a:spcPts val="600"/>
              </a:spcAft>
            </a:pPr>
            <a:r>
              <a:rPr lang="en-GB" sz="800" kern="1200">
                <a:solidFill>
                  <a:schemeClr val="bg1"/>
                </a:solidFill>
                <a:effectLst/>
                <a:latin typeface="+mn-lt"/>
                <a:ea typeface="+mn-ea"/>
                <a:cs typeface="+mn-cs"/>
              </a:rPr>
              <a:t>Bird &amp; Bird is an international legal practice comprising Bird &amp; Bird LLP and its affiliated and associated businesses.</a:t>
            </a:r>
          </a:p>
          <a:p>
            <a:pPr>
              <a:spcAft>
                <a:spcPts val="600"/>
              </a:spcAft>
            </a:pPr>
            <a:r>
              <a:rPr lang="en-GB" sz="800" kern="1200">
                <a:solidFill>
                  <a:schemeClr val="bg1"/>
                </a:solidFill>
                <a:effectLst/>
                <a:latin typeface="+mn-lt"/>
                <a:ea typeface="+mn-ea"/>
                <a:cs typeface="+mn-cs"/>
              </a:rPr>
              <a:t>Bird &amp; Bird LLP is a limited liability partnership, registered in England and Wales with registered number OC340318 and is authorised and regulated by the Solicitors Regulation Authority. Its registered office and principal place of business is at 12 New Fetter Lane, London EC4A 1JP. A list of members of Bird &amp; Bird LLP and of any non-members who are designated as partners, and of their respective professional qualifications, is open to inspection at that address.</a:t>
            </a:r>
            <a:endParaRPr lang="en-GB" sz="800" dirty="0">
              <a:solidFill>
                <a:schemeClr val="bg1"/>
              </a:solidFill>
            </a:endParaRPr>
          </a:p>
        </p:txBody>
      </p:sp>
    </p:spTree>
    <p:extLst>
      <p:ext uri="{BB962C8B-B14F-4D97-AF65-F5344CB8AC3E}">
        <p14:creationId xmlns:p14="http://schemas.microsoft.com/office/powerpoint/2010/main" val="182230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claimer Slide with Profiles and Accolades">
    <p:spTree>
      <p:nvGrpSpPr>
        <p:cNvPr id="1" name=""/>
        <p:cNvGrpSpPr/>
        <p:nvPr/>
      </p:nvGrpSpPr>
      <p:grpSpPr>
        <a:xfrm>
          <a:off x="0" y="0"/>
          <a:ext cx="0" cy="0"/>
          <a:chOff x="0" y="0"/>
          <a:chExt cx="0" cy="0"/>
        </a:xfrm>
      </p:grpSpPr>
      <p:sp>
        <p:nvSpPr>
          <p:cNvPr id="11" name="DisclaimerText"/>
          <p:cNvSpPr txBox="1"/>
          <p:nvPr userDrawn="1"/>
        </p:nvSpPr>
        <p:spPr>
          <a:xfrm>
            <a:off x="468313" y="2796759"/>
            <a:ext cx="8280151" cy="2016000"/>
          </a:xfrm>
          <a:prstGeom prst="rect">
            <a:avLst/>
          </a:prstGeom>
          <a:noFill/>
        </p:spPr>
        <p:txBody>
          <a:bodyPr wrap="square" lIns="0" tIns="0" rIns="0" bIns="0" rtlCol="0" anchor="b" anchorCtr="0">
            <a:noAutofit/>
          </a:bodyPr>
          <a:lstStyle/>
          <a:p>
            <a:pPr>
              <a:spcAft>
                <a:spcPts val="600"/>
              </a:spcAft>
            </a:pPr>
            <a:r>
              <a:rPr lang="en-GB" sz="2200" kern="1200">
                <a:solidFill>
                  <a:schemeClr val="bg1"/>
                </a:solidFill>
                <a:effectLst/>
                <a:latin typeface="+mn-lt"/>
                <a:ea typeface="+mn-ea"/>
                <a:cs typeface="+mn-cs"/>
              </a:rPr>
              <a:t>twobirds.com</a:t>
            </a:r>
          </a:p>
          <a:p>
            <a:pPr>
              <a:spcAft>
                <a:spcPts val="600"/>
              </a:spcAft>
            </a:pPr>
            <a:r>
              <a:rPr lang="en-GB" sz="1100" kern="1200">
                <a:solidFill>
                  <a:schemeClr val="bg1"/>
                </a:solidFill>
                <a:effectLst/>
                <a:latin typeface="+mn-lt"/>
                <a:ea typeface="+mn-ea"/>
                <a:cs typeface="+mn-cs"/>
              </a:rPr>
              <a:t>Abu Dhabi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Amsterdam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Beijing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Bratislava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Brussels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Budapest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Copenhagen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Dubai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Dusseldorf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Frankfurt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The Hague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Hamburg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Helsinki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Hong Kong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London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Luxembourg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Lyon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Madrid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Milan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Munich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Paris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Prague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Rome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San Francisco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Shanghai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Singapore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Stockholm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Sydney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Warsaw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Satellite Office: Casablanca</a:t>
            </a:r>
          </a:p>
          <a:p>
            <a:pPr>
              <a:spcAft>
                <a:spcPts val="600"/>
              </a:spcAft>
            </a:pPr>
            <a:r>
              <a:rPr lang="en-GB" sz="800" kern="1200">
                <a:solidFill>
                  <a:schemeClr val="bg1"/>
                </a:solidFill>
                <a:effectLst/>
                <a:latin typeface="+mn-lt"/>
                <a:ea typeface="+mn-ea"/>
                <a:cs typeface="+mn-cs"/>
              </a:rPr>
              <a:t>The information given in this document concerning technical legal or professional subject matter is for guidance only and does not constitute legal or professional advice.  Always consult a suitably qualified lawyer on any specific legal problem or matter. Bird &amp; Bird assumes no responsibility for such information contained in this document and disclaims all liability in respect of such information.</a:t>
            </a:r>
          </a:p>
          <a:p>
            <a:pPr>
              <a:spcAft>
                <a:spcPts val="600"/>
              </a:spcAft>
            </a:pPr>
            <a:r>
              <a:rPr lang="en-GB" sz="800" kern="1200">
                <a:solidFill>
                  <a:schemeClr val="bg1"/>
                </a:solidFill>
                <a:effectLst/>
                <a:latin typeface="+mn-lt"/>
                <a:ea typeface="+mn-ea"/>
                <a:cs typeface="+mn-cs"/>
              </a:rPr>
              <a:t>This document is confidential.  Bird &amp; Bird is, unless otherwise stated, the owner of copyright of this document and its contents. No part of this document may be published, distributed, extracted, re-utilised, or reproduced in any material form.</a:t>
            </a:r>
          </a:p>
          <a:p>
            <a:pPr>
              <a:spcAft>
                <a:spcPts val="600"/>
              </a:spcAft>
            </a:pPr>
            <a:r>
              <a:rPr lang="en-GB" sz="800" kern="1200">
                <a:solidFill>
                  <a:schemeClr val="bg1"/>
                </a:solidFill>
                <a:effectLst/>
                <a:latin typeface="+mn-lt"/>
                <a:ea typeface="+mn-ea"/>
                <a:cs typeface="+mn-cs"/>
              </a:rPr>
              <a:t>Bird &amp; Bird is an international legal practice comprising Bird &amp; Bird LLP and its affiliated and associated businesses.</a:t>
            </a:r>
          </a:p>
          <a:p>
            <a:pPr>
              <a:spcAft>
                <a:spcPts val="600"/>
              </a:spcAft>
            </a:pPr>
            <a:r>
              <a:rPr lang="en-GB" sz="800" kern="1200">
                <a:solidFill>
                  <a:schemeClr val="bg1"/>
                </a:solidFill>
                <a:effectLst/>
                <a:latin typeface="+mn-lt"/>
                <a:ea typeface="+mn-ea"/>
                <a:cs typeface="+mn-cs"/>
              </a:rPr>
              <a:t>Bird &amp; Bird LLP is a limited liability partnership, registered in England and Wales with registered number OC340318 and is authorised and regulated by the Solicitors Regulation Authority. Its registered office and principal place of business is at 12 New Fetter Lane, London EC4A 1JP. A list of members of Bird &amp; Bird LLP and of any non-members who are designated as partners, and of their respective professional qualifications, is open to inspection at that address.</a:t>
            </a:r>
            <a:endParaRPr lang="en-GB" sz="800" dirty="0">
              <a:solidFill>
                <a:schemeClr val="bg1"/>
              </a:solidFill>
            </a:endParaRPr>
          </a:p>
        </p:txBody>
      </p:sp>
      <p:sp>
        <p:nvSpPr>
          <p:cNvPr id="3" name="Profile1Contact"/>
          <p:cNvSpPr>
            <a:spLocks noGrp="1"/>
          </p:cNvSpPr>
          <p:nvPr>
            <p:ph idx="1"/>
          </p:nvPr>
        </p:nvSpPr>
        <p:spPr>
          <a:xfrm>
            <a:off x="468000" y="266400"/>
            <a:ext cx="3189600" cy="1134000"/>
          </a:xfrm>
          <a:solidFill>
            <a:schemeClr val="accent4">
              <a:lumMod val="20000"/>
              <a:lumOff val="80000"/>
            </a:schemeClr>
          </a:solidFill>
        </p:spPr>
        <p:txBody>
          <a:bodyPr lIns="108000" tIns="108000" rIns="36000"/>
          <a:lstStyle>
            <a:lvl1pPr marL="0" indent="0">
              <a:spcBef>
                <a:spcPts val="0"/>
              </a:spcBef>
              <a:spcAft>
                <a:spcPts val="300"/>
              </a:spcAft>
              <a:buFontTx/>
              <a:buNone/>
              <a:defRPr sz="1600" b="1">
                <a:solidFill>
                  <a:schemeClr val="tx1"/>
                </a:solidFill>
              </a:defRPr>
            </a:lvl1pPr>
            <a:lvl2pPr marL="0" indent="0">
              <a:spcBef>
                <a:spcPts val="0"/>
              </a:spcBef>
              <a:spcAft>
                <a:spcPts val="600"/>
              </a:spcAft>
              <a:buFontTx/>
              <a:buNone/>
              <a:defRPr sz="1200">
                <a:solidFill>
                  <a:schemeClr val="accent1"/>
                </a:solidFill>
              </a:defRPr>
            </a:lvl2pPr>
            <a:lvl3pPr marL="0" indent="0">
              <a:spcBef>
                <a:spcPts val="0"/>
              </a:spcBef>
              <a:spcAft>
                <a:spcPts val="200"/>
              </a:spcAft>
              <a:buFontTx/>
              <a:buNone/>
              <a:defRPr sz="1200">
                <a:solidFill>
                  <a:schemeClr val="tx1"/>
                </a:solidFill>
              </a:defRPr>
            </a:lvl3pPr>
            <a:lvl4pPr marL="0" indent="0">
              <a:buFontTx/>
              <a:buNone/>
              <a:defRPr sz="1200">
                <a:solidFill>
                  <a:schemeClr val="tx1"/>
                </a:solidFill>
              </a:defRPr>
            </a:lvl4pPr>
            <a:lvl5pPr marL="0" indent="0">
              <a:buFontTx/>
              <a:buNone/>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Profile1Picture"/>
          <p:cNvSpPr>
            <a:spLocks noGrp="1"/>
          </p:cNvSpPr>
          <p:nvPr>
            <p:ph type="pic" sz="quarter" idx="14"/>
          </p:nvPr>
        </p:nvSpPr>
        <p:spPr>
          <a:xfrm>
            <a:off x="3657600" y="266400"/>
            <a:ext cx="770400" cy="1134000"/>
          </a:xfrm>
        </p:spPr>
        <p:txBody>
          <a:bodyPr>
            <a:normAutofit/>
          </a:bodyPr>
          <a:lstStyle>
            <a:lvl1pPr marL="0" indent="0">
              <a:buFontTx/>
              <a:buNone/>
              <a:defRPr sz="1600"/>
            </a:lvl1pPr>
          </a:lstStyle>
          <a:p>
            <a:endParaRPr lang="en-GB" dirty="0"/>
          </a:p>
        </p:txBody>
      </p:sp>
      <p:sp>
        <p:nvSpPr>
          <p:cNvPr id="5" name="Profile2Contact"/>
          <p:cNvSpPr>
            <a:spLocks noGrp="1"/>
          </p:cNvSpPr>
          <p:nvPr>
            <p:ph idx="15"/>
          </p:nvPr>
        </p:nvSpPr>
        <p:spPr>
          <a:xfrm>
            <a:off x="4716000" y="266400"/>
            <a:ext cx="3189600" cy="1134000"/>
          </a:xfrm>
          <a:solidFill>
            <a:schemeClr val="accent4">
              <a:lumMod val="20000"/>
              <a:lumOff val="80000"/>
            </a:schemeClr>
          </a:solidFill>
        </p:spPr>
        <p:txBody>
          <a:bodyPr lIns="108000" tIns="108000" rIns="36000"/>
          <a:lstStyle>
            <a:lvl1pPr marL="0" indent="0">
              <a:spcBef>
                <a:spcPts val="0"/>
              </a:spcBef>
              <a:spcAft>
                <a:spcPts val="300"/>
              </a:spcAft>
              <a:buFontTx/>
              <a:buNone/>
              <a:defRPr sz="1600" b="1">
                <a:solidFill>
                  <a:schemeClr val="tx1"/>
                </a:solidFill>
              </a:defRPr>
            </a:lvl1pPr>
            <a:lvl2pPr marL="0" indent="0">
              <a:spcBef>
                <a:spcPts val="0"/>
              </a:spcBef>
              <a:spcAft>
                <a:spcPts val="600"/>
              </a:spcAft>
              <a:buFontTx/>
              <a:buNone/>
              <a:defRPr sz="1200">
                <a:solidFill>
                  <a:schemeClr val="accent1"/>
                </a:solidFill>
              </a:defRPr>
            </a:lvl2pPr>
            <a:lvl3pPr marL="0" indent="0">
              <a:spcBef>
                <a:spcPts val="0"/>
              </a:spcBef>
              <a:spcAft>
                <a:spcPts val="200"/>
              </a:spcAft>
              <a:buFontTx/>
              <a:buNone/>
              <a:defRPr sz="1200">
                <a:solidFill>
                  <a:schemeClr val="tx1"/>
                </a:solidFill>
              </a:defRPr>
            </a:lvl3pPr>
            <a:lvl4pPr marL="0" indent="0">
              <a:buFontTx/>
              <a:buNone/>
              <a:defRPr sz="1200">
                <a:solidFill>
                  <a:schemeClr val="tx1"/>
                </a:solidFill>
              </a:defRPr>
            </a:lvl4pPr>
            <a:lvl5pPr marL="0" indent="0">
              <a:buFontTx/>
              <a:buNone/>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Profile2Picture"/>
          <p:cNvSpPr>
            <a:spLocks noGrp="1"/>
          </p:cNvSpPr>
          <p:nvPr>
            <p:ph type="pic" sz="quarter" idx="16"/>
          </p:nvPr>
        </p:nvSpPr>
        <p:spPr>
          <a:xfrm>
            <a:off x="7905600" y="266400"/>
            <a:ext cx="770400" cy="1134000"/>
          </a:xfrm>
        </p:spPr>
        <p:txBody>
          <a:bodyPr>
            <a:normAutofit/>
          </a:bodyPr>
          <a:lstStyle>
            <a:lvl1pPr marL="0" indent="0">
              <a:buFontTx/>
              <a:buNone/>
              <a:defRPr sz="1600"/>
            </a:lvl1pPr>
          </a:lstStyle>
          <a:p>
            <a:endParaRPr lang="en-GB" dirty="0"/>
          </a:p>
        </p:txBody>
      </p:sp>
    </p:spTree>
    <p:extLst>
      <p:ext uri="{BB962C8B-B14F-4D97-AF65-F5344CB8AC3E}">
        <p14:creationId xmlns:p14="http://schemas.microsoft.com/office/powerpoint/2010/main" val="3081401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hankyou Bird&amp;Bir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8313" y="939124"/>
            <a:ext cx="2087777" cy="717718"/>
          </a:xfrm>
        </p:spPr>
        <p:txBody>
          <a:bodyPr lIns="0" tIns="0" rIns="0" bIns="0" anchor="t" anchorCtr="0">
            <a:noAutofit/>
          </a:bodyPr>
          <a:lstStyle>
            <a:lvl1pPr marL="0" indent="0" algn="l">
              <a:lnSpc>
                <a:spcPts val="3400"/>
              </a:lnSpc>
              <a:defRPr sz="3400">
                <a:solidFill>
                  <a:srgbClr val="999EA0"/>
                </a:solidFill>
                <a:latin typeface="Georgia" panose="02040502050405020303" pitchFamily="18" charset="0"/>
              </a:defRPr>
            </a:lvl1pPr>
          </a:lstStyle>
          <a:p>
            <a:r>
              <a:rPr lang="en-US" dirty="0"/>
              <a:t>Thank you</a:t>
            </a:r>
            <a:endParaRPr lang="en-GB" dirty="0"/>
          </a:p>
        </p:txBody>
      </p:sp>
      <p:sp>
        <p:nvSpPr>
          <p:cNvPr id="3" name="Subtitle 2"/>
          <p:cNvSpPr>
            <a:spLocks noGrp="1"/>
          </p:cNvSpPr>
          <p:nvPr>
            <p:ph type="subTitle" idx="1"/>
          </p:nvPr>
        </p:nvSpPr>
        <p:spPr>
          <a:xfrm>
            <a:off x="2628000" y="1655998"/>
            <a:ext cx="6048216" cy="737220"/>
          </a:xfrm>
        </p:spPr>
        <p:txBody>
          <a:bodyPr lIns="0" tIns="0" rIns="0" bIns="0">
            <a:noAutofit/>
          </a:bodyPr>
          <a:lstStyle>
            <a:lvl1pPr marL="0" indent="0" algn="l">
              <a:spcBef>
                <a:spcPts val="0"/>
              </a:spcBef>
              <a:spcAft>
                <a:spcPts val="400"/>
              </a:spcAft>
              <a:buNone/>
              <a:defRPr sz="1600" b="1" baseline="0">
                <a:solidFill>
                  <a:srgbClr val="999EA0"/>
                </a:solidFill>
                <a:latin typeface="Georgia" panose="02040502050405020303" pitchFamily="18" charset="0"/>
              </a:defRPr>
            </a:lvl1pPr>
            <a:lvl2pPr marL="0" indent="0" algn="l">
              <a:spcBef>
                <a:spcPts val="0"/>
              </a:spcBef>
              <a:spcAft>
                <a:spcPts val="400"/>
              </a:spcAft>
              <a:buNone/>
              <a:defRPr sz="1600">
                <a:solidFill>
                  <a:schemeClr val="accent1"/>
                </a:solidFill>
                <a:latin typeface="Georgia" panose="02040502050405020303" pitchFamily="18" charset="0"/>
              </a:defRPr>
            </a:lvl2pPr>
            <a:lvl3pPr marL="0" indent="0" algn="l">
              <a:spcBef>
                <a:spcPts val="0"/>
              </a:spcBef>
              <a:spcAft>
                <a:spcPts val="400"/>
              </a:spcAft>
              <a:buNone/>
              <a:defRPr sz="1600">
                <a:solidFill>
                  <a:schemeClr val="tx1">
                    <a:tint val="75000"/>
                  </a:schemeClr>
                </a:solidFill>
                <a:latin typeface="Georgia" panose="02040502050405020303" pitchFamily="18" charset="0"/>
              </a:defRPr>
            </a:lvl3pPr>
            <a:lvl4pPr marL="177800" indent="-177800" algn="l">
              <a:spcBef>
                <a:spcPts val="0"/>
              </a:spcBef>
              <a:spcAft>
                <a:spcPts val="400"/>
              </a:spcAft>
              <a:buClr>
                <a:schemeClr val="accent1"/>
              </a:buClr>
              <a:buFont typeface="Arial" panose="020B0604020202020204" pitchFamily="34" charset="0"/>
              <a:buChar char="•"/>
              <a:defRPr sz="1600">
                <a:solidFill>
                  <a:schemeClr val="tx1">
                    <a:tint val="75000"/>
                  </a:schemeClr>
                </a:solidFill>
                <a:latin typeface="Georgia" panose="02040502050405020303" pitchFamily="18" charset="0"/>
              </a:defRPr>
            </a:lvl4pPr>
            <a:lvl5pPr marL="177800" indent="0" algn="l">
              <a:spcBef>
                <a:spcPts val="0"/>
              </a:spcBef>
              <a:spcAft>
                <a:spcPts val="400"/>
              </a:spcAft>
              <a:buNone/>
              <a:defRPr sz="1600">
                <a:solidFill>
                  <a:schemeClr val="tx1">
                    <a:tint val="75000"/>
                  </a:schemeClr>
                </a:solidFill>
                <a:latin typeface="Georgia" panose="02040502050405020303" pitchFamily="18" charset="0"/>
              </a:defRPr>
            </a:lvl5pPr>
            <a:lvl6pPr marL="349250" indent="-171450" algn="l">
              <a:spcBef>
                <a:spcPts val="0"/>
              </a:spcBef>
              <a:spcAft>
                <a:spcPts val="400"/>
              </a:spcAft>
              <a:buClr>
                <a:schemeClr val="accent1"/>
              </a:buClr>
              <a:buFont typeface="Georgia" panose="02040502050405020303" pitchFamily="18" charset="0"/>
              <a:buChar char="-"/>
              <a:defRPr sz="1600">
                <a:solidFill>
                  <a:schemeClr val="tx1">
                    <a:tint val="75000"/>
                  </a:schemeClr>
                </a:solidFill>
                <a:latin typeface="Georgia" panose="02040502050405020303" pitchFamily="18" charset="0"/>
              </a:defRPr>
            </a:lvl6pPr>
            <a:lvl7pPr marL="355600" indent="0" algn="l">
              <a:spcBef>
                <a:spcPts val="0"/>
              </a:spcBef>
              <a:spcAft>
                <a:spcPts val="400"/>
              </a:spcAft>
              <a:buNone/>
              <a:defRPr sz="1600">
                <a:solidFill>
                  <a:schemeClr val="tx1">
                    <a:tint val="75000"/>
                  </a:schemeClr>
                </a:solidFill>
                <a:latin typeface="Georgia" panose="02040502050405020303" pitchFamily="18" charset="0"/>
              </a:defRPr>
            </a:lvl7pPr>
            <a:lvl8pPr marL="177800" indent="-177800" algn="l">
              <a:spcBef>
                <a:spcPts val="0"/>
              </a:spcBef>
              <a:spcAft>
                <a:spcPts val="400"/>
              </a:spcAft>
              <a:buClr>
                <a:schemeClr val="accent1"/>
              </a:buClr>
              <a:buFont typeface="+mj-lt"/>
              <a:buAutoNum type="arabicPeriod"/>
              <a:defRPr sz="1600">
                <a:solidFill>
                  <a:schemeClr val="tx1">
                    <a:tint val="75000"/>
                  </a:schemeClr>
                </a:solidFill>
                <a:latin typeface="Georgia" panose="02040502050405020303" pitchFamily="18" charset="0"/>
              </a:defRPr>
            </a:lvl8pPr>
            <a:lvl9pPr marL="342900" indent="-165100" algn="l">
              <a:spcBef>
                <a:spcPts val="0"/>
              </a:spcBef>
              <a:spcAft>
                <a:spcPts val="400"/>
              </a:spcAft>
              <a:buClr>
                <a:schemeClr val="accent1"/>
              </a:buClr>
              <a:buFont typeface="+mj-lt"/>
              <a:buAutoNum type="alphaLcPeriod"/>
              <a:defRPr sz="1600">
                <a:solidFill>
                  <a:schemeClr val="tx1">
                    <a:tint val="75000"/>
                  </a:schemeClr>
                </a:solidFill>
                <a:latin typeface="Georgia" panose="02040502050405020303" pitchFamily="18" charset="0"/>
              </a:defRPr>
            </a:lvl9pPr>
          </a:lstStyle>
          <a:p>
            <a:r>
              <a:rPr lang="en-US" dirty="0"/>
              <a:t>Click to edit Master subtitle style</a:t>
            </a:r>
          </a:p>
        </p:txBody>
      </p:sp>
      <p:sp>
        <p:nvSpPr>
          <p:cNvPr id="16" name="DisclaimerText"/>
          <p:cNvSpPr txBox="1"/>
          <p:nvPr userDrawn="1"/>
        </p:nvSpPr>
        <p:spPr>
          <a:xfrm>
            <a:off x="468313" y="2796759"/>
            <a:ext cx="8280151" cy="2016000"/>
          </a:xfrm>
          <a:prstGeom prst="rect">
            <a:avLst/>
          </a:prstGeom>
          <a:noFill/>
        </p:spPr>
        <p:txBody>
          <a:bodyPr wrap="square" lIns="0" tIns="0" rIns="0" bIns="0" rtlCol="0" anchor="b" anchorCtr="0">
            <a:noAutofit/>
          </a:bodyPr>
          <a:lstStyle/>
          <a:p>
            <a:pPr>
              <a:spcAft>
                <a:spcPts val="600"/>
              </a:spcAft>
            </a:pPr>
            <a:r>
              <a:rPr lang="en-GB" sz="2200" kern="1200">
                <a:solidFill>
                  <a:schemeClr val="bg1"/>
                </a:solidFill>
                <a:effectLst/>
                <a:latin typeface="+mn-lt"/>
                <a:ea typeface="+mn-ea"/>
                <a:cs typeface="+mn-cs"/>
              </a:rPr>
              <a:t>twobirds.com</a:t>
            </a:r>
          </a:p>
          <a:p>
            <a:pPr>
              <a:spcAft>
                <a:spcPts val="600"/>
              </a:spcAft>
            </a:pPr>
            <a:r>
              <a:rPr lang="en-GB" sz="1100" kern="1200">
                <a:solidFill>
                  <a:schemeClr val="bg1"/>
                </a:solidFill>
                <a:effectLst/>
                <a:latin typeface="+mn-lt"/>
                <a:ea typeface="+mn-ea"/>
                <a:cs typeface="+mn-cs"/>
              </a:rPr>
              <a:t>Abu Dhabi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Amsterdam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Beijing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Bratislava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Brussels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Budapest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Copenhagen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Dubai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Dusseldorf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Frankfurt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The Hague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Hamburg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Helsinki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Hong Kong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London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Luxembourg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Lyon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Madrid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Milan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Munich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Paris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Prague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Rome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San Francisco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Shanghai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Singapore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Stockholm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Sydney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Warsaw </a:t>
            </a:r>
            <a:r>
              <a:rPr lang="en-GB" sz="1100" kern="1200">
                <a:solidFill>
                  <a:schemeClr val="accent1"/>
                </a:solidFill>
                <a:effectLst/>
                <a:latin typeface="TwoBirdsAnd"/>
                <a:ea typeface="+mn-ea"/>
                <a:cs typeface="+mn-cs"/>
              </a:rPr>
              <a:t>&amp; </a:t>
            </a:r>
            <a:r>
              <a:rPr lang="en-GB" sz="1100" kern="1200">
                <a:solidFill>
                  <a:schemeClr val="bg1"/>
                </a:solidFill>
                <a:effectLst/>
                <a:latin typeface="+mn-lt"/>
                <a:ea typeface="+mn-ea"/>
                <a:cs typeface="+mn-cs"/>
              </a:rPr>
              <a:t>Satellite Office: Casablanca</a:t>
            </a:r>
          </a:p>
          <a:p>
            <a:pPr>
              <a:spcAft>
                <a:spcPts val="600"/>
              </a:spcAft>
            </a:pPr>
            <a:r>
              <a:rPr lang="en-GB" sz="800" kern="1200">
                <a:solidFill>
                  <a:schemeClr val="bg1"/>
                </a:solidFill>
                <a:effectLst/>
                <a:latin typeface="+mn-lt"/>
                <a:ea typeface="+mn-ea"/>
                <a:cs typeface="+mn-cs"/>
              </a:rPr>
              <a:t>The information given in this document concerning technical legal or professional subject matter is for guidance only and does not constitute legal or professional advice.  Always consult a suitably qualified lawyer on any specific legal problem or matter. Bird &amp; Bird assumes no responsibility for such information contained in this document and disclaims all liability in respect of such information.</a:t>
            </a:r>
          </a:p>
          <a:p>
            <a:pPr>
              <a:spcAft>
                <a:spcPts val="600"/>
              </a:spcAft>
            </a:pPr>
            <a:r>
              <a:rPr lang="en-GB" sz="800" kern="1200">
                <a:solidFill>
                  <a:schemeClr val="bg1"/>
                </a:solidFill>
                <a:effectLst/>
                <a:latin typeface="+mn-lt"/>
                <a:ea typeface="+mn-ea"/>
                <a:cs typeface="+mn-cs"/>
              </a:rPr>
              <a:t>This document is confidential.  Bird &amp; Bird is, unless otherwise stated, the owner of copyright of this document and its contents. No part of this document may be published, distributed, extracted, re-utilised, or reproduced in any material form.</a:t>
            </a:r>
          </a:p>
          <a:p>
            <a:pPr>
              <a:spcAft>
                <a:spcPts val="600"/>
              </a:spcAft>
            </a:pPr>
            <a:r>
              <a:rPr lang="en-GB" sz="800" kern="1200">
                <a:solidFill>
                  <a:schemeClr val="bg1"/>
                </a:solidFill>
                <a:effectLst/>
                <a:latin typeface="+mn-lt"/>
                <a:ea typeface="+mn-ea"/>
                <a:cs typeface="+mn-cs"/>
              </a:rPr>
              <a:t>Bird &amp; Bird is an international legal practice comprising Bird &amp; Bird LLP and its affiliated and associated businesses.</a:t>
            </a:r>
          </a:p>
          <a:p>
            <a:pPr>
              <a:spcAft>
                <a:spcPts val="600"/>
              </a:spcAft>
            </a:pPr>
            <a:r>
              <a:rPr lang="en-GB" sz="800" kern="1200">
                <a:solidFill>
                  <a:schemeClr val="bg1"/>
                </a:solidFill>
                <a:effectLst/>
                <a:latin typeface="+mn-lt"/>
                <a:ea typeface="+mn-ea"/>
                <a:cs typeface="+mn-cs"/>
              </a:rPr>
              <a:t>Bird &amp; Bird LLP is a limited liability partnership, registered in England and Wales with registered number OC340318 and is authorised and regulated by the Solicitors Regulation Authority. Its registered office and principal place of business is at 12 New Fetter Lane, London EC4A 1JP. A list of members of Bird &amp; Bird LLP and of any non-members who are designated as partners, and of their respective professional qualifications, is open to inspection at that address.</a:t>
            </a:r>
            <a:endParaRPr lang="en-GB" sz="800" dirty="0">
              <a:solidFill>
                <a:schemeClr val="bg1"/>
              </a:solidFill>
            </a:endParaRPr>
          </a:p>
        </p:txBody>
      </p:sp>
      <p:grpSp>
        <p:nvGrpSpPr>
          <p:cNvPr id="17" name="Group 23"/>
          <p:cNvGrpSpPr>
            <a:grpSpLocks/>
          </p:cNvGrpSpPr>
          <p:nvPr userDrawn="1"/>
        </p:nvGrpSpPr>
        <p:grpSpPr bwMode="auto">
          <a:xfrm>
            <a:off x="2588890" y="915566"/>
            <a:ext cx="2355850" cy="352425"/>
            <a:chOff x="4063" y="2126"/>
            <a:chExt cx="1484" cy="222"/>
          </a:xfrm>
        </p:grpSpPr>
        <p:sp>
          <p:nvSpPr>
            <p:cNvPr id="18" name="Freeform 10"/>
            <p:cNvSpPr>
              <a:spLocks/>
            </p:cNvSpPr>
            <p:nvPr userDrawn="1"/>
          </p:nvSpPr>
          <p:spPr bwMode="invGray">
            <a:xfrm>
              <a:off x="4467"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5" y="0"/>
                  </a:moveTo>
                  <a:lnTo>
                    <a:pt x="85" y="3"/>
                  </a:lnTo>
                  <a:lnTo>
                    <a:pt x="103" y="12"/>
                  </a:lnTo>
                  <a:lnTo>
                    <a:pt x="116" y="25"/>
                  </a:lnTo>
                  <a:lnTo>
                    <a:pt x="125" y="43"/>
                  </a:lnTo>
                  <a:lnTo>
                    <a:pt x="128" y="62"/>
                  </a:lnTo>
                  <a:lnTo>
                    <a:pt x="125" y="81"/>
                  </a:lnTo>
                  <a:lnTo>
                    <a:pt x="116" y="98"/>
                  </a:lnTo>
                  <a:lnTo>
                    <a:pt x="101" y="111"/>
                  </a:lnTo>
                  <a:lnTo>
                    <a:pt x="84" y="120"/>
                  </a:lnTo>
                  <a:lnTo>
                    <a:pt x="65" y="123"/>
                  </a:lnTo>
                  <a:lnTo>
                    <a:pt x="45" y="120"/>
                  </a:lnTo>
                  <a:lnTo>
                    <a:pt x="27" y="111"/>
                  </a:lnTo>
                  <a:lnTo>
                    <a:pt x="13" y="98"/>
                  </a:lnTo>
                  <a:lnTo>
                    <a:pt x="3" y="81"/>
                  </a:lnTo>
                  <a:lnTo>
                    <a:pt x="0" y="62"/>
                  </a:lnTo>
                  <a:lnTo>
                    <a:pt x="3" y="43"/>
                  </a:lnTo>
                  <a:lnTo>
                    <a:pt x="12" y="25"/>
                  </a:lnTo>
                  <a:lnTo>
                    <a:pt x="27" y="12"/>
                  </a:lnTo>
                  <a:lnTo>
                    <a:pt x="44" y="3"/>
                  </a:lnTo>
                  <a:lnTo>
                    <a:pt x="65"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19" name="Freeform 11"/>
            <p:cNvSpPr>
              <a:spLocks/>
            </p:cNvSpPr>
            <p:nvPr userDrawn="1"/>
          </p:nvSpPr>
          <p:spPr bwMode="invGray">
            <a:xfrm>
              <a:off x="5226" y="2143"/>
              <a:ext cx="40" cy="38"/>
            </a:xfrm>
            <a:custGeom>
              <a:avLst/>
              <a:gdLst>
                <a:gd name="T0" fmla="*/ 0 w 128"/>
                <a:gd name="T1" fmla="*/ 0 h 123"/>
                <a:gd name="T2" fmla="*/ 0 w 128"/>
                <a:gd name="T3" fmla="*/ 0 h 123"/>
                <a:gd name="T4" fmla="*/ 0 w 128"/>
                <a:gd name="T5" fmla="*/ 0 h 123"/>
                <a:gd name="T6" fmla="*/ 0 w 128"/>
                <a:gd name="T7" fmla="*/ 0 h 123"/>
                <a:gd name="T8" fmla="*/ 0 w 128"/>
                <a:gd name="T9" fmla="*/ 0 h 123"/>
                <a:gd name="T10" fmla="*/ 0 w 128"/>
                <a:gd name="T11" fmla="*/ 0 h 123"/>
                <a:gd name="T12" fmla="*/ 0 w 128"/>
                <a:gd name="T13" fmla="*/ 0 h 123"/>
                <a:gd name="T14" fmla="*/ 0 w 128"/>
                <a:gd name="T15" fmla="*/ 0 h 123"/>
                <a:gd name="T16" fmla="*/ 0 w 128"/>
                <a:gd name="T17" fmla="*/ 0 h 123"/>
                <a:gd name="T18" fmla="*/ 0 w 128"/>
                <a:gd name="T19" fmla="*/ 0 h 123"/>
                <a:gd name="T20" fmla="*/ 0 w 128"/>
                <a:gd name="T21" fmla="*/ 0 h 123"/>
                <a:gd name="T22" fmla="*/ 0 w 128"/>
                <a:gd name="T23" fmla="*/ 0 h 123"/>
                <a:gd name="T24" fmla="*/ 0 w 128"/>
                <a:gd name="T25" fmla="*/ 0 h 123"/>
                <a:gd name="T26" fmla="*/ 0 w 128"/>
                <a:gd name="T27" fmla="*/ 0 h 123"/>
                <a:gd name="T28" fmla="*/ 0 w 128"/>
                <a:gd name="T29" fmla="*/ 0 h 123"/>
                <a:gd name="T30" fmla="*/ 0 w 128"/>
                <a:gd name="T31" fmla="*/ 0 h 123"/>
                <a:gd name="T32" fmla="*/ 0 w 128"/>
                <a:gd name="T33" fmla="*/ 0 h 123"/>
                <a:gd name="T34" fmla="*/ 0 w 128"/>
                <a:gd name="T35" fmla="*/ 0 h 123"/>
                <a:gd name="T36" fmla="*/ 0 w 128"/>
                <a:gd name="T37" fmla="*/ 0 h 123"/>
                <a:gd name="T38" fmla="*/ 0 w 128"/>
                <a:gd name="T39" fmla="*/ 0 h 123"/>
                <a:gd name="T40" fmla="*/ 0 w 128"/>
                <a:gd name="T41" fmla="*/ 0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8" h="123">
                  <a:moveTo>
                    <a:pt x="64" y="0"/>
                  </a:moveTo>
                  <a:lnTo>
                    <a:pt x="85" y="3"/>
                  </a:lnTo>
                  <a:lnTo>
                    <a:pt x="102" y="12"/>
                  </a:lnTo>
                  <a:lnTo>
                    <a:pt x="116" y="25"/>
                  </a:lnTo>
                  <a:lnTo>
                    <a:pt x="124" y="43"/>
                  </a:lnTo>
                  <a:lnTo>
                    <a:pt x="128" y="62"/>
                  </a:lnTo>
                  <a:lnTo>
                    <a:pt x="124" y="81"/>
                  </a:lnTo>
                  <a:lnTo>
                    <a:pt x="116" y="98"/>
                  </a:lnTo>
                  <a:lnTo>
                    <a:pt x="101" y="111"/>
                  </a:lnTo>
                  <a:lnTo>
                    <a:pt x="84" y="120"/>
                  </a:lnTo>
                  <a:lnTo>
                    <a:pt x="64" y="123"/>
                  </a:lnTo>
                  <a:lnTo>
                    <a:pt x="45" y="120"/>
                  </a:lnTo>
                  <a:lnTo>
                    <a:pt x="26" y="111"/>
                  </a:lnTo>
                  <a:lnTo>
                    <a:pt x="13" y="98"/>
                  </a:lnTo>
                  <a:lnTo>
                    <a:pt x="3" y="81"/>
                  </a:lnTo>
                  <a:lnTo>
                    <a:pt x="0" y="62"/>
                  </a:lnTo>
                  <a:lnTo>
                    <a:pt x="3" y="43"/>
                  </a:lnTo>
                  <a:lnTo>
                    <a:pt x="12" y="25"/>
                  </a:lnTo>
                  <a:lnTo>
                    <a:pt x="26" y="12"/>
                  </a:lnTo>
                  <a:lnTo>
                    <a:pt x="44" y="3"/>
                  </a:lnTo>
                  <a:lnTo>
                    <a:pt x="6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0" name="Freeform 12"/>
            <p:cNvSpPr>
              <a:spLocks noEditPoints="1"/>
            </p:cNvSpPr>
            <p:nvPr userDrawn="1"/>
          </p:nvSpPr>
          <p:spPr bwMode="invGray">
            <a:xfrm>
              <a:off x="4289" y="2150"/>
              <a:ext cx="158" cy="195"/>
            </a:xfrm>
            <a:custGeom>
              <a:avLst/>
              <a:gdLst>
                <a:gd name="T0" fmla="*/ 0 w 508"/>
                <a:gd name="T1" fmla="*/ 0 h 624"/>
                <a:gd name="T2" fmla="*/ 0 w 508"/>
                <a:gd name="T3" fmla="*/ 0 h 624"/>
                <a:gd name="T4" fmla="*/ 0 w 508"/>
                <a:gd name="T5" fmla="*/ 0 h 624"/>
                <a:gd name="T6" fmla="*/ 0 w 508"/>
                <a:gd name="T7" fmla="*/ 0 h 624"/>
                <a:gd name="T8" fmla="*/ 0 w 508"/>
                <a:gd name="T9" fmla="*/ 0 h 624"/>
                <a:gd name="T10" fmla="*/ 0 w 508"/>
                <a:gd name="T11" fmla="*/ 0 h 624"/>
                <a:gd name="T12" fmla="*/ 0 w 508"/>
                <a:gd name="T13" fmla="*/ 0 h 624"/>
                <a:gd name="T14" fmla="*/ 0 w 508"/>
                <a:gd name="T15" fmla="*/ 0 h 624"/>
                <a:gd name="T16" fmla="*/ 0 w 508"/>
                <a:gd name="T17" fmla="*/ 0 h 624"/>
                <a:gd name="T18" fmla="*/ 0 w 508"/>
                <a:gd name="T19" fmla="*/ 0 h 624"/>
                <a:gd name="T20" fmla="*/ 0 w 508"/>
                <a:gd name="T21" fmla="*/ 0 h 624"/>
                <a:gd name="T22" fmla="*/ 0 w 508"/>
                <a:gd name="T23" fmla="*/ 0 h 624"/>
                <a:gd name="T24" fmla="*/ 0 w 508"/>
                <a:gd name="T25" fmla="*/ 0 h 624"/>
                <a:gd name="T26" fmla="*/ 0 w 508"/>
                <a:gd name="T27" fmla="*/ 0 h 624"/>
                <a:gd name="T28" fmla="*/ 0 w 508"/>
                <a:gd name="T29" fmla="*/ 0 h 624"/>
                <a:gd name="T30" fmla="*/ 0 w 508"/>
                <a:gd name="T31" fmla="*/ 0 h 624"/>
                <a:gd name="T32" fmla="*/ 0 w 508"/>
                <a:gd name="T33" fmla="*/ 0 h 624"/>
                <a:gd name="T34" fmla="*/ 0 w 508"/>
                <a:gd name="T35" fmla="*/ 0 h 624"/>
                <a:gd name="T36" fmla="*/ 0 w 508"/>
                <a:gd name="T37" fmla="*/ 0 h 624"/>
                <a:gd name="T38" fmla="*/ 0 w 508"/>
                <a:gd name="T39" fmla="*/ 0 h 624"/>
                <a:gd name="T40" fmla="*/ 0 w 508"/>
                <a:gd name="T41" fmla="*/ 0 h 624"/>
                <a:gd name="T42" fmla="*/ 0 w 508"/>
                <a:gd name="T43" fmla="*/ 0 h 624"/>
                <a:gd name="T44" fmla="*/ 0 w 508"/>
                <a:gd name="T45" fmla="*/ 0 h 624"/>
                <a:gd name="T46" fmla="*/ 0 w 508"/>
                <a:gd name="T47" fmla="*/ 0 h 624"/>
                <a:gd name="T48" fmla="*/ 0 w 508"/>
                <a:gd name="T49" fmla="*/ 0 h 624"/>
                <a:gd name="T50" fmla="*/ 0 w 508"/>
                <a:gd name="T51" fmla="*/ 0 h 624"/>
                <a:gd name="T52" fmla="*/ 0 w 508"/>
                <a:gd name="T53" fmla="*/ 0 h 624"/>
                <a:gd name="T54" fmla="*/ 0 w 508"/>
                <a:gd name="T55" fmla="*/ 0 h 624"/>
                <a:gd name="T56" fmla="*/ 0 w 508"/>
                <a:gd name="T57" fmla="*/ 0 h 624"/>
                <a:gd name="T58" fmla="*/ 0 w 508"/>
                <a:gd name="T59" fmla="*/ 0 h 624"/>
                <a:gd name="T60" fmla="*/ 0 w 508"/>
                <a:gd name="T61" fmla="*/ 0 h 624"/>
                <a:gd name="T62" fmla="*/ 0 w 508"/>
                <a:gd name="T63" fmla="*/ 0 h 624"/>
                <a:gd name="T64" fmla="*/ 0 w 508"/>
                <a:gd name="T65" fmla="*/ 0 h 624"/>
                <a:gd name="T66" fmla="*/ 0 w 508"/>
                <a:gd name="T67" fmla="*/ 0 h 624"/>
                <a:gd name="T68" fmla="*/ 0 w 508"/>
                <a:gd name="T69" fmla="*/ 0 h 624"/>
                <a:gd name="T70" fmla="*/ 0 w 508"/>
                <a:gd name="T71" fmla="*/ 0 h 624"/>
                <a:gd name="T72" fmla="*/ 0 w 508"/>
                <a:gd name="T73" fmla="*/ 0 h 624"/>
                <a:gd name="T74" fmla="*/ 0 w 508"/>
                <a:gd name="T75" fmla="*/ 0 h 624"/>
                <a:gd name="T76" fmla="*/ 0 w 508"/>
                <a:gd name="T77" fmla="*/ 0 h 624"/>
                <a:gd name="T78" fmla="*/ 0 w 508"/>
                <a:gd name="T79" fmla="*/ 0 h 624"/>
                <a:gd name="T80" fmla="*/ 0 w 508"/>
                <a:gd name="T81" fmla="*/ 0 h 624"/>
                <a:gd name="T82" fmla="*/ 0 w 508"/>
                <a:gd name="T83" fmla="*/ 0 h 624"/>
                <a:gd name="T84" fmla="*/ 0 w 508"/>
                <a:gd name="T85" fmla="*/ 0 h 624"/>
                <a:gd name="T86" fmla="*/ 0 w 508"/>
                <a:gd name="T87" fmla="*/ 0 h 624"/>
                <a:gd name="T88" fmla="*/ 0 w 508"/>
                <a:gd name="T89" fmla="*/ 0 h 624"/>
                <a:gd name="T90" fmla="*/ 0 w 508"/>
                <a:gd name="T91" fmla="*/ 0 h 624"/>
                <a:gd name="T92" fmla="*/ 0 w 508"/>
                <a:gd name="T93" fmla="*/ 0 h 624"/>
                <a:gd name="T94" fmla="*/ 0 w 508"/>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8" h="624">
                  <a:moveTo>
                    <a:pt x="178" y="325"/>
                  </a:moveTo>
                  <a:lnTo>
                    <a:pt x="178" y="511"/>
                  </a:lnTo>
                  <a:lnTo>
                    <a:pt x="179" y="533"/>
                  </a:lnTo>
                  <a:lnTo>
                    <a:pt x="181" y="550"/>
                  </a:lnTo>
                  <a:lnTo>
                    <a:pt x="187" y="563"/>
                  </a:lnTo>
                  <a:lnTo>
                    <a:pt x="197" y="570"/>
                  </a:lnTo>
                  <a:lnTo>
                    <a:pt x="213" y="575"/>
                  </a:lnTo>
                  <a:lnTo>
                    <a:pt x="235" y="577"/>
                  </a:lnTo>
                  <a:lnTo>
                    <a:pt x="266" y="577"/>
                  </a:lnTo>
                  <a:lnTo>
                    <a:pt x="296" y="576"/>
                  </a:lnTo>
                  <a:lnTo>
                    <a:pt x="323" y="570"/>
                  </a:lnTo>
                  <a:lnTo>
                    <a:pt x="345" y="561"/>
                  </a:lnTo>
                  <a:lnTo>
                    <a:pt x="364" y="548"/>
                  </a:lnTo>
                  <a:lnTo>
                    <a:pt x="378" y="532"/>
                  </a:lnTo>
                  <a:lnTo>
                    <a:pt x="388" y="511"/>
                  </a:lnTo>
                  <a:lnTo>
                    <a:pt x="394" y="488"/>
                  </a:lnTo>
                  <a:lnTo>
                    <a:pt x="397" y="460"/>
                  </a:lnTo>
                  <a:lnTo>
                    <a:pt x="394" y="427"/>
                  </a:lnTo>
                  <a:lnTo>
                    <a:pt x="389" y="398"/>
                  </a:lnTo>
                  <a:lnTo>
                    <a:pt x="380" y="375"/>
                  </a:lnTo>
                  <a:lnTo>
                    <a:pt x="365" y="357"/>
                  </a:lnTo>
                  <a:lnTo>
                    <a:pt x="346" y="342"/>
                  </a:lnTo>
                  <a:lnTo>
                    <a:pt x="323" y="332"/>
                  </a:lnTo>
                  <a:lnTo>
                    <a:pt x="295" y="327"/>
                  </a:lnTo>
                  <a:lnTo>
                    <a:pt x="262" y="325"/>
                  </a:lnTo>
                  <a:lnTo>
                    <a:pt x="178" y="325"/>
                  </a:lnTo>
                  <a:close/>
                  <a:moveTo>
                    <a:pt x="218" y="48"/>
                  </a:moveTo>
                  <a:lnTo>
                    <a:pt x="195" y="49"/>
                  </a:lnTo>
                  <a:lnTo>
                    <a:pt x="178" y="52"/>
                  </a:lnTo>
                  <a:lnTo>
                    <a:pt x="178" y="277"/>
                  </a:lnTo>
                  <a:lnTo>
                    <a:pt x="250" y="277"/>
                  </a:lnTo>
                  <a:lnTo>
                    <a:pt x="280" y="275"/>
                  </a:lnTo>
                  <a:lnTo>
                    <a:pt x="306" y="267"/>
                  </a:lnTo>
                  <a:lnTo>
                    <a:pt x="328" y="256"/>
                  </a:lnTo>
                  <a:lnTo>
                    <a:pt x="345" y="239"/>
                  </a:lnTo>
                  <a:lnTo>
                    <a:pt x="359" y="220"/>
                  </a:lnTo>
                  <a:lnTo>
                    <a:pt x="366" y="195"/>
                  </a:lnTo>
                  <a:lnTo>
                    <a:pt x="368" y="167"/>
                  </a:lnTo>
                  <a:lnTo>
                    <a:pt x="367" y="136"/>
                  </a:lnTo>
                  <a:lnTo>
                    <a:pt x="362" y="110"/>
                  </a:lnTo>
                  <a:lnTo>
                    <a:pt x="354" y="90"/>
                  </a:lnTo>
                  <a:lnTo>
                    <a:pt x="342" y="74"/>
                  </a:lnTo>
                  <a:lnTo>
                    <a:pt x="324" y="61"/>
                  </a:lnTo>
                  <a:lnTo>
                    <a:pt x="304" y="54"/>
                  </a:lnTo>
                  <a:lnTo>
                    <a:pt x="277" y="49"/>
                  </a:lnTo>
                  <a:lnTo>
                    <a:pt x="245" y="48"/>
                  </a:lnTo>
                  <a:lnTo>
                    <a:pt x="218" y="48"/>
                  </a:lnTo>
                  <a:close/>
                  <a:moveTo>
                    <a:pt x="0" y="0"/>
                  </a:moveTo>
                  <a:lnTo>
                    <a:pt x="252" y="0"/>
                  </a:lnTo>
                  <a:lnTo>
                    <a:pt x="299" y="3"/>
                  </a:lnTo>
                  <a:lnTo>
                    <a:pt x="340" y="8"/>
                  </a:lnTo>
                  <a:lnTo>
                    <a:pt x="376" y="17"/>
                  </a:lnTo>
                  <a:lnTo>
                    <a:pt x="406" y="30"/>
                  </a:lnTo>
                  <a:lnTo>
                    <a:pt x="431" y="47"/>
                  </a:lnTo>
                  <a:lnTo>
                    <a:pt x="451" y="66"/>
                  </a:lnTo>
                  <a:lnTo>
                    <a:pt x="464" y="91"/>
                  </a:lnTo>
                  <a:lnTo>
                    <a:pt x="473" y="118"/>
                  </a:lnTo>
                  <a:lnTo>
                    <a:pt x="475" y="150"/>
                  </a:lnTo>
                  <a:lnTo>
                    <a:pt x="473" y="182"/>
                  </a:lnTo>
                  <a:lnTo>
                    <a:pt x="464" y="209"/>
                  </a:lnTo>
                  <a:lnTo>
                    <a:pt x="449" y="233"/>
                  </a:lnTo>
                  <a:lnTo>
                    <a:pt x="430" y="254"/>
                  </a:lnTo>
                  <a:lnTo>
                    <a:pt x="404" y="271"/>
                  </a:lnTo>
                  <a:lnTo>
                    <a:pt x="373" y="285"/>
                  </a:lnTo>
                  <a:lnTo>
                    <a:pt x="335" y="294"/>
                  </a:lnTo>
                  <a:lnTo>
                    <a:pt x="376" y="302"/>
                  </a:lnTo>
                  <a:lnTo>
                    <a:pt x="410" y="311"/>
                  </a:lnTo>
                  <a:lnTo>
                    <a:pt x="440" y="325"/>
                  </a:lnTo>
                  <a:lnTo>
                    <a:pt x="464" y="342"/>
                  </a:lnTo>
                  <a:lnTo>
                    <a:pt x="484" y="363"/>
                  </a:lnTo>
                  <a:lnTo>
                    <a:pt x="497" y="387"/>
                  </a:lnTo>
                  <a:lnTo>
                    <a:pt x="506" y="416"/>
                  </a:lnTo>
                  <a:lnTo>
                    <a:pt x="508" y="448"/>
                  </a:lnTo>
                  <a:lnTo>
                    <a:pt x="506" y="479"/>
                  </a:lnTo>
                  <a:lnTo>
                    <a:pt x="498" y="509"/>
                  </a:lnTo>
                  <a:lnTo>
                    <a:pt x="485" y="535"/>
                  </a:lnTo>
                  <a:lnTo>
                    <a:pt x="468" y="558"/>
                  </a:lnTo>
                  <a:lnTo>
                    <a:pt x="446" y="577"/>
                  </a:lnTo>
                  <a:lnTo>
                    <a:pt x="420" y="593"/>
                  </a:lnTo>
                  <a:lnTo>
                    <a:pt x="389" y="607"/>
                  </a:lnTo>
                  <a:lnTo>
                    <a:pt x="355" y="617"/>
                  </a:lnTo>
                  <a:lnTo>
                    <a:pt x="316" y="622"/>
                  </a:lnTo>
                  <a:lnTo>
                    <a:pt x="274" y="624"/>
                  </a:lnTo>
                  <a:lnTo>
                    <a:pt x="0" y="624"/>
                  </a:lnTo>
                  <a:lnTo>
                    <a:pt x="0" y="577"/>
                  </a:lnTo>
                  <a:lnTo>
                    <a:pt x="48" y="577"/>
                  </a:lnTo>
                  <a:lnTo>
                    <a:pt x="59" y="576"/>
                  </a:lnTo>
                  <a:lnTo>
                    <a:pt x="66" y="570"/>
                  </a:lnTo>
                  <a:lnTo>
                    <a:pt x="71" y="559"/>
                  </a:lnTo>
                  <a:lnTo>
                    <a:pt x="72" y="548"/>
                  </a:lnTo>
                  <a:lnTo>
                    <a:pt x="72" y="69"/>
                  </a:lnTo>
                  <a:lnTo>
                    <a:pt x="69" y="57"/>
                  </a:lnTo>
                  <a:lnTo>
                    <a:pt x="60" y="50"/>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1" name="Freeform 13"/>
            <p:cNvSpPr>
              <a:spLocks/>
            </p:cNvSpPr>
            <p:nvPr userDrawn="1"/>
          </p:nvSpPr>
          <p:spPr bwMode="invGray">
            <a:xfrm>
              <a:off x="4529" y="2197"/>
              <a:ext cx="108" cy="148"/>
            </a:xfrm>
            <a:custGeom>
              <a:avLst/>
              <a:gdLst>
                <a:gd name="T0" fmla="*/ 0 w 347"/>
                <a:gd name="T1" fmla="*/ 0 h 474"/>
                <a:gd name="T2" fmla="*/ 0 w 347"/>
                <a:gd name="T3" fmla="*/ 0 h 474"/>
                <a:gd name="T4" fmla="*/ 0 w 347"/>
                <a:gd name="T5" fmla="*/ 0 h 474"/>
                <a:gd name="T6" fmla="*/ 0 w 347"/>
                <a:gd name="T7" fmla="*/ 0 h 474"/>
                <a:gd name="T8" fmla="*/ 0 w 347"/>
                <a:gd name="T9" fmla="*/ 0 h 474"/>
                <a:gd name="T10" fmla="*/ 0 w 347"/>
                <a:gd name="T11" fmla="*/ 0 h 474"/>
                <a:gd name="T12" fmla="*/ 0 w 347"/>
                <a:gd name="T13" fmla="*/ 0 h 474"/>
                <a:gd name="T14" fmla="*/ 0 w 347"/>
                <a:gd name="T15" fmla="*/ 0 h 474"/>
                <a:gd name="T16" fmla="*/ 0 w 347"/>
                <a:gd name="T17" fmla="*/ 0 h 474"/>
                <a:gd name="T18" fmla="*/ 0 w 347"/>
                <a:gd name="T19" fmla="*/ 0 h 474"/>
                <a:gd name="T20" fmla="*/ 0 w 347"/>
                <a:gd name="T21" fmla="*/ 0 h 474"/>
                <a:gd name="T22" fmla="*/ 0 w 347"/>
                <a:gd name="T23" fmla="*/ 0 h 474"/>
                <a:gd name="T24" fmla="*/ 0 w 347"/>
                <a:gd name="T25" fmla="*/ 0 h 474"/>
                <a:gd name="T26" fmla="*/ 0 w 347"/>
                <a:gd name="T27" fmla="*/ 0 h 474"/>
                <a:gd name="T28" fmla="*/ 0 w 347"/>
                <a:gd name="T29" fmla="*/ 0 h 474"/>
                <a:gd name="T30" fmla="*/ 0 w 347"/>
                <a:gd name="T31" fmla="*/ 0 h 474"/>
                <a:gd name="T32" fmla="*/ 0 w 347"/>
                <a:gd name="T33" fmla="*/ 0 h 474"/>
                <a:gd name="T34" fmla="*/ 0 w 347"/>
                <a:gd name="T35" fmla="*/ 0 h 474"/>
                <a:gd name="T36" fmla="*/ 0 w 347"/>
                <a:gd name="T37" fmla="*/ 0 h 474"/>
                <a:gd name="T38" fmla="*/ 0 w 347"/>
                <a:gd name="T39" fmla="*/ 0 h 474"/>
                <a:gd name="T40" fmla="*/ 0 w 347"/>
                <a:gd name="T41" fmla="*/ 0 h 474"/>
                <a:gd name="T42" fmla="*/ 0 w 347"/>
                <a:gd name="T43" fmla="*/ 0 h 474"/>
                <a:gd name="T44" fmla="*/ 0 w 347"/>
                <a:gd name="T45" fmla="*/ 0 h 474"/>
                <a:gd name="T46" fmla="*/ 0 w 347"/>
                <a:gd name="T47" fmla="*/ 0 h 474"/>
                <a:gd name="T48" fmla="*/ 0 w 347"/>
                <a:gd name="T49" fmla="*/ 0 h 474"/>
                <a:gd name="T50" fmla="*/ 0 w 347"/>
                <a:gd name="T51" fmla="*/ 0 h 474"/>
                <a:gd name="T52" fmla="*/ 0 w 347"/>
                <a:gd name="T53" fmla="*/ 0 h 474"/>
                <a:gd name="T54" fmla="*/ 0 w 347"/>
                <a:gd name="T55" fmla="*/ 0 h 474"/>
                <a:gd name="T56" fmla="*/ 0 w 347"/>
                <a:gd name="T57" fmla="*/ 0 h 474"/>
                <a:gd name="T58" fmla="*/ 0 w 347"/>
                <a:gd name="T59" fmla="*/ 0 h 474"/>
                <a:gd name="T60" fmla="*/ 0 w 347"/>
                <a:gd name="T61" fmla="*/ 0 h 474"/>
                <a:gd name="T62" fmla="*/ 0 w 347"/>
                <a:gd name="T63" fmla="*/ 0 h 47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7" h="474">
                  <a:moveTo>
                    <a:pt x="284" y="0"/>
                  </a:moveTo>
                  <a:lnTo>
                    <a:pt x="306" y="2"/>
                  </a:lnTo>
                  <a:lnTo>
                    <a:pt x="323" y="10"/>
                  </a:lnTo>
                  <a:lnTo>
                    <a:pt x="335" y="22"/>
                  </a:lnTo>
                  <a:lnTo>
                    <a:pt x="344" y="38"/>
                  </a:lnTo>
                  <a:lnTo>
                    <a:pt x="347" y="57"/>
                  </a:lnTo>
                  <a:lnTo>
                    <a:pt x="344" y="74"/>
                  </a:lnTo>
                  <a:lnTo>
                    <a:pt x="339" y="88"/>
                  </a:lnTo>
                  <a:lnTo>
                    <a:pt x="331" y="98"/>
                  </a:lnTo>
                  <a:lnTo>
                    <a:pt x="320" y="105"/>
                  </a:lnTo>
                  <a:lnTo>
                    <a:pt x="307" y="110"/>
                  </a:lnTo>
                  <a:lnTo>
                    <a:pt x="295" y="111"/>
                  </a:lnTo>
                  <a:lnTo>
                    <a:pt x="277" y="110"/>
                  </a:lnTo>
                  <a:lnTo>
                    <a:pt x="263" y="106"/>
                  </a:lnTo>
                  <a:lnTo>
                    <a:pt x="253" y="99"/>
                  </a:lnTo>
                  <a:lnTo>
                    <a:pt x="246" y="90"/>
                  </a:lnTo>
                  <a:lnTo>
                    <a:pt x="240" y="79"/>
                  </a:lnTo>
                  <a:lnTo>
                    <a:pt x="238" y="74"/>
                  </a:lnTo>
                  <a:lnTo>
                    <a:pt x="235" y="71"/>
                  </a:lnTo>
                  <a:lnTo>
                    <a:pt x="231" y="68"/>
                  </a:lnTo>
                  <a:lnTo>
                    <a:pt x="228" y="67"/>
                  </a:lnTo>
                  <a:lnTo>
                    <a:pt x="224" y="67"/>
                  </a:lnTo>
                  <a:lnTo>
                    <a:pt x="213" y="70"/>
                  </a:lnTo>
                  <a:lnTo>
                    <a:pt x="198" y="76"/>
                  </a:lnTo>
                  <a:lnTo>
                    <a:pt x="185" y="83"/>
                  </a:lnTo>
                  <a:lnTo>
                    <a:pt x="170" y="94"/>
                  </a:lnTo>
                  <a:lnTo>
                    <a:pt x="159" y="104"/>
                  </a:lnTo>
                  <a:lnTo>
                    <a:pt x="159" y="405"/>
                  </a:lnTo>
                  <a:lnTo>
                    <a:pt x="160" y="418"/>
                  </a:lnTo>
                  <a:lnTo>
                    <a:pt x="164" y="426"/>
                  </a:lnTo>
                  <a:lnTo>
                    <a:pt x="169" y="431"/>
                  </a:lnTo>
                  <a:lnTo>
                    <a:pt x="175" y="434"/>
                  </a:lnTo>
                  <a:lnTo>
                    <a:pt x="227" y="434"/>
                  </a:lnTo>
                  <a:lnTo>
                    <a:pt x="227" y="474"/>
                  </a:lnTo>
                  <a:lnTo>
                    <a:pt x="1" y="474"/>
                  </a:lnTo>
                  <a:lnTo>
                    <a:pt x="1" y="434"/>
                  </a:lnTo>
                  <a:lnTo>
                    <a:pt x="45" y="434"/>
                  </a:lnTo>
                  <a:lnTo>
                    <a:pt x="51" y="431"/>
                  </a:lnTo>
                  <a:lnTo>
                    <a:pt x="56" y="426"/>
                  </a:lnTo>
                  <a:lnTo>
                    <a:pt x="60" y="418"/>
                  </a:lnTo>
                  <a:lnTo>
                    <a:pt x="61" y="404"/>
                  </a:lnTo>
                  <a:lnTo>
                    <a:pt x="61" y="402"/>
                  </a:lnTo>
                  <a:lnTo>
                    <a:pt x="62" y="397"/>
                  </a:lnTo>
                  <a:lnTo>
                    <a:pt x="62" y="112"/>
                  </a:lnTo>
                  <a:lnTo>
                    <a:pt x="61" y="100"/>
                  </a:lnTo>
                  <a:lnTo>
                    <a:pt x="61" y="90"/>
                  </a:lnTo>
                  <a:lnTo>
                    <a:pt x="56" y="79"/>
                  </a:lnTo>
                  <a:lnTo>
                    <a:pt x="49" y="73"/>
                  </a:lnTo>
                  <a:lnTo>
                    <a:pt x="38" y="72"/>
                  </a:lnTo>
                  <a:lnTo>
                    <a:pt x="0" y="72"/>
                  </a:lnTo>
                  <a:lnTo>
                    <a:pt x="0" y="25"/>
                  </a:lnTo>
                  <a:lnTo>
                    <a:pt x="153" y="25"/>
                  </a:lnTo>
                  <a:lnTo>
                    <a:pt x="156"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2" name="Freeform 14"/>
            <p:cNvSpPr>
              <a:spLocks/>
            </p:cNvSpPr>
            <p:nvPr userDrawn="1"/>
          </p:nvSpPr>
          <p:spPr bwMode="invGray">
            <a:xfrm>
              <a:off x="4453" y="2205"/>
              <a:ext cx="70" cy="140"/>
            </a:xfrm>
            <a:custGeom>
              <a:avLst/>
              <a:gdLst>
                <a:gd name="T0" fmla="*/ 0 w 226"/>
                <a:gd name="T1" fmla="*/ 0 h 449"/>
                <a:gd name="T2" fmla="*/ 0 w 226"/>
                <a:gd name="T3" fmla="*/ 0 h 449"/>
                <a:gd name="T4" fmla="*/ 0 w 226"/>
                <a:gd name="T5" fmla="*/ 0 h 449"/>
                <a:gd name="T6" fmla="*/ 0 w 226"/>
                <a:gd name="T7" fmla="*/ 0 h 449"/>
                <a:gd name="T8" fmla="*/ 0 w 226"/>
                <a:gd name="T9" fmla="*/ 0 h 449"/>
                <a:gd name="T10" fmla="*/ 0 w 226"/>
                <a:gd name="T11" fmla="*/ 0 h 449"/>
                <a:gd name="T12" fmla="*/ 0 w 226"/>
                <a:gd name="T13" fmla="*/ 0 h 449"/>
                <a:gd name="T14" fmla="*/ 0 w 226"/>
                <a:gd name="T15" fmla="*/ 0 h 449"/>
                <a:gd name="T16" fmla="*/ 0 w 226"/>
                <a:gd name="T17" fmla="*/ 0 h 449"/>
                <a:gd name="T18" fmla="*/ 0 w 226"/>
                <a:gd name="T19" fmla="*/ 0 h 449"/>
                <a:gd name="T20" fmla="*/ 0 w 226"/>
                <a:gd name="T21" fmla="*/ 0 h 449"/>
                <a:gd name="T22" fmla="*/ 0 w 226"/>
                <a:gd name="T23" fmla="*/ 0 h 449"/>
                <a:gd name="T24" fmla="*/ 0 w 226"/>
                <a:gd name="T25" fmla="*/ 0 h 449"/>
                <a:gd name="T26" fmla="*/ 0 w 226"/>
                <a:gd name="T27" fmla="*/ 0 h 449"/>
                <a:gd name="T28" fmla="*/ 0 w 226"/>
                <a:gd name="T29" fmla="*/ 0 h 449"/>
                <a:gd name="T30" fmla="*/ 0 w 226"/>
                <a:gd name="T31" fmla="*/ 0 h 449"/>
                <a:gd name="T32" fmla="*/ 0 w 226"/>
                <a:gd name="T33" fmla="*/ 0 h 449"/>
                <a:gd name="T34" fmla="*/ 0 w 226"/>
                <a:gd name="T35" fmla="*/ 0 h 449"/>
                <a:gd name="T36" fmla="*/ 0 w 226"/>
                <a:gd name="T37" fmla="*/ 0 h 449"/>
                <a:gd name="T38" fmla="*/ 0 w 226"/>
                <a:gd name="T39" fmla="*/ 0 h 449"/>
                <a:gd name="T40" fmla="*/ 0 w 226"/>
                <a:gd name="T41" fmla="*/ 0 h 449"/>
                <a:gd name="T42" fmla="*/ 0 w 226"/>
                <a:gd name="T43" fmla="*/ 0 h 449"/>
                <a:gd name="T44" fmla="*/ 0 w 226"/>
                <a:gd name="T45" fmla="*/ 0 h 449"/>
                <a:gd name="T46" fmla="*/ 0 w 226"/>
                <a:gd name="T47" fmla="*/ 0 h 449"/>
                <a:gd name="T48" fmla="*/ 0 w 226"/>
                <a:gd name="T49" fmla="*/ 0 h 449"/>
                <a:gd name="T50" fmla="*/ 0 w 226"/>
                <a:gd name="T51" fmla="*/ 0 h 449"/>
                <a:gd name="T52" fmla="*/ 0 w 226"/>
                <a:gd name="T53" fmla="*/ 0 h 449"/>
                <a:gd name="T54" fmla="*/ 0 w 226"/>
                <a:gd name="T55" fmla="*/ 0 h 449"/>
                <a:gd name="T56" fmla="*/ 0 w 226"/>
                <a:gd name="T57" fmla="*/ 0 h 449"/>
                <a:gd name="T58" fmla="*/ 0 w 226"/>
                <a:gd name="T59" fmla="*/ 0 h 449"/>
                <a:gd name="T60" fmla="*/ 0 w 226"/>
                <a:gd name="T61" fmla="*/ 0 h 449"/>
                <a:gd name="T62" fmla="*/ 0 w 226"/>
                <a:gd name="T63" fmla="*/ 0 h 4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26" h="449">
                  <a:moveTo>
                    <a:pt x="0" y="0"/>
                  </a:moveTo>
                  <a:lnTo>
                    <a:pt x="163" y="0"/>
                  </a:lnTo>
                  <a:lnTo>
                    <a:pt x="166" y="2"/>
                  </a:lnTo>
                  <a:lnTo>
                    <a:pt x="167" y="3"/>
                  </a:lnTo>
                  <a:lnTo>
                    <a:pt x="168" y="5"/>
                  </a:lnTo>
                  <a:lnTo>
                    <a:pt x="168" y="15"/>
                  </a:lnTo>
                  <a:lnTo>
                    <a:pt x="167" y="24"/>
                  </a:lnTo>
                  <a:lnTo>
                    <a:pt x="167" y="40"/>
                  </a:lnTo>
                  <a:lnTo>
                    <a:pt x="166" y="62"/>
                  </a:lnTo>
                  <a:lnTo>
                    <a:pt x="166" y="380"/>
                  </a:lnTo>
                  <a:lnTo>
                    <a:pt x="167" y="393"/>
                  </a:lnTo>
                  <a:lnTo>
                    <a:pt x="171" y="401"/>
                  </a:lnTo>
                  <a:lnTo>
                    <a:pt x="175" y="406"/>
                  </a:lnTo>
                  <a:lnTo>
                    <a:pt x="183" y="409"/>
                  </a:lnTo>
                  <a:lnTo>
                    <a:pt x="226" y="409"/>
                  </a:lnTo>
                  <a:lnTo>
                    <a:pt x="226" y="449"/>
                  </a:lnTo>
                  <a:lnTo>
                    <a:pt x="9" y="449"/>
                  </a:lnTo>
                  <a:lnTo>
                    <a:pt x="9" y="409"/>
                  </a:lnTo>
                  <a:lnTo>
                    <a:pt x="46" y="409"/>
                  </a:lnTo>
                  <a:lnTo>
                    <a:pt x="57" y="406"/>
                  </a:lnTo>
                  <a:lnTo>
                    <a:pt x="64" y="400"/>
                  </a:lnTo>
                  <a:lnTo>
                    <a:pt x="68" y="389"/>
                  </a:lnTo>
                  <a:lnTo>
                    <a:pt x="68" y="388"/>
                  </a:lnTo>
                  <a:lnTo>
                    <a:pt x="69" y="385"/>
                  </a:lnTo>
                  <a:lnTo>
                    <a:pt x="69" y="72"/>
                  </a:lnTo>
                  <a:lnTo>
                    <a:pt x="68" y="59"/>
                  </a:lnTo>
                  <a:lnTo>
                    <a:pt x="68" y="54"/>
                  </a:lnTo>
                  <a:lnTo>
                    <a:pt x="63" y="47"/>
                  </a:lnTo>
                  <a:lnTo>
                    <a:pt x="56"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3" name="Freeform 15"/>
            <p:cNvSpPr>
              <a:spLocks noEditPoints="1"/>
            </p:cNvSpPr>
            <p:nvPr userDrawn="1"/>
          </p:nvSpPr>
          <p:spPr bwMode="invGray">
            <a:xfrm>
              <a:off x="5048" y="2150"/>
              <a:ext cx="158" cy="195"/>
            </a:xfrm>
            <a:custGeom>
              <a:avLst/>
              <a:gdLst>
                <a:gd name="T0" fmla="*/ 0 w 507"/>
                <a:gd name="T1" fmla="*/ 0 h 624"/>
                <a:gd name="T2" fmla="*/ 0 w 507"/>
                <a:gd name="T3" fmla="*/ 0 h 624"/>
                <a:gd name="T4" fmla="*/ 0 w 507"/>
                <a:gd name="T5" fmla="*/ 0 h 624"/>
                <a:gd name="T6" fmla="*/ 0 w 507"/>
                <a:gd name="T7" fmla="*/ 0 h 624"/>
                <a:gd name="T8" fmla="*/ 0 w 507"/>
                <a:gd name="T9" fmla="*/ 0 h 624"/>
                <a:gd name="T10" fmla="*/ 0 w 507"/>
                <a:gd name="T11" fmla="*/ 0 h 624"/>
                <a:gd name="T12" fmla="*/ 0 w 507"/>
                <a:gd name="T13" fmla="*/ 0 h 624"/>
                <a:gd name="T14" fmla="*/ 0 w 507"/>
                <a:gd name="T15" fmla="*/ 0 h 624"/>
                <a:gd name="T16" fmla="*/ 0 w 507"/>
                <a:gd name="T17" fmla="*/ 0 h 624"/>
                <a:gd name="T18" fmla="*/ 0 w 507"/>
                <a:gd name="T19" fmla="*/ 0 h 624"/>
                <a:gd name="T20" fmla="*/ 0 w 507"/>
                <a:gd name="T21" fmla="*/ 0 h 624"/>
                <a:gd name="T22" fmla="*/ 0 w 507"/>
                <a:gd name="T23" fmla="*/ 0 h 624"/>
                <a:gd name="T24" fmla="*/ 0 w 507"/>
                <a:gd name="T25" fmla="*/ 0 h 624"/>
                <a:gd name="T26" fmla="*/ 0 w 507"/>
                <a:gd name="T27" fmla="*/ 0 h 624"/>
                <a:gd name="T28" fmla="*/ 0 w 507"/>
                <a:gd name="T29" fmla="*/ 0 h 624"/>
                <a:gd name="T30" fmla="*/ 0 w 507"/>
                <a:gd name="T31" fmla="*/ 0 h 624"/>
                <a:gd name="T32" fmla="*/ 0 w 507"/>
                <a:gd name="T33" fmla="*/ 0 h 624"/>
                <a:gd name="T34" fmla="*/ 0 w 507"/>
                <a:gd name="T35" fmla="*/ 0 h 624"/>
                <a:gd name="T36" fmla="*/ 0 w 507"/>
                <a:gd name="T37" fmla="*/ 0 h 624"/>
                <a:gd name="T38" fmla="*/ 0 w 507"/>
                <a:gd name="T39" fmla="*/ 0 h 624"/>
                <a:gd name="T40" fmla="*/ 0 w 507"/>
                <a:gd name="T41" fmla="*/ 0 h 624"/>
                <a:gd name="T42" fmla="*/ 0 w 507"/>
                <a:gd name="T43" fmla="*/ 0 h 624"/>
                <a:gd name="T44" fmla="*/ 0 w 507"/>
                <a:gd name="T45" fmla="*/ 0 h 624"/>
                <a:gd name="T46" fmla="*/ 0 w 507"/>
                <a:gd name="T47" fmla="*/ 0 h 624"/>
                <a:gd name="T48" fmla="*/ 0 w 507"/>
                <a:gd name="T49" fmla="*/ 0 h 624"/>
                <a:gd name="T50" fmla="*/ 0 w 507"/>
                <a:gd name="T51" fmla="*/ 0 h 624"/>
                <a:gd name="T52" fmla="*/ 0 w 507"/>
                <a:gd name="T53" fmla="*/ 0 h 624"/>
                <a:gd name="T54" fmla="*/ 0 w 507"/>
                <a:gd name="T55" fmla="*/ 0 h 624"/>
                <a:gd name="T56" fmla="*/ 0 w 507"/>
                <a:gd name="T57" fmla="*/ 0 h 624"/>
                <a:gd name="T58" fmla="*/ 0 w 507"/>
                <a:gd name="T59" fmla="*/ 0 h 624"/>
                <a:gd name="T60" fmla="*/ 0 w 507"/>
                <a:gd name="T61" fmla="*/ 0 h 624"/>
                <a:gd name="T62" fmla="*/ 0 w 507"/>
                <a:gd name="T63" fmla="*/ 0 h 624"/>
                <a:gd name="T64" fmla="*/ 0 w 507"/>
                <a:gd name="T65" fmla="*/ 0 h 624"/>
                <a:gd name="T66" fmla="*/ 0 w 507"/>
                <a:gd name="T67" fmla="*/ 0 h 624"/>
                <a:gd name="T68" fmla="*/ 0 w 507"/>
                <a:gd name="T69" fmla="*/ 0 h 624"/>
                <a:gd name="T70" fmla="*/ 0 w 507"/>
                <a:gd name="T71" fmla="*/ 0 h 624"/>
                <a:gd name="T72" fmla="*/ 0 w 507"/>
                <a:gd name="T73" fmla="*/ 0 h 624"/>
                <a:gd name="T74" fmla="*/ 0 w 507"/>
                <a:gd name="T75" fmla="*/ 0 h 624"/>
                <a:gd name="T76" fmla="*/ 0 w 507"/>
                <a:gd name="T77" fmla="*/ 0 h 624"/>
                <a:gd name="T78" fmla="*/ 0 w 507"/>
                <a:gd name="T79" fmla="*/ 0 h 624"/>
                <a:gd name="T80" fmla="*/ 0 w 507"/>
                <a:gd name="T81" fmla="*/ 0 h 624"/>
                <a:gd name="T82" fmla="*/ 0 w 507"/>
                <a:gd name="T83" fmla="*/ 0 h 624"/>
                <a:gd name="T84" fmla="*/ 0 w 507"/>
                <a:gd name="T85" fmla="*/ 0 h 624"/>
                <a:gd name="T86" fmla="*/ 0 w 507"/>
                <a:gd name="T87" fmla="*/ 0 h 624"/>
                <a:gd name="T88" fmla="*/ 0 w 507"/>
                <a:gd name="T89" fmla="*/ 0 h 624"/>
                <a:gd name="T90" fmla="*/ 0 w 507"/>
                <a:gd name="T91" fmla="*/ 0 h 624"/>
                <a:gd name="T92" fmla="*/ 0 w 507"/>
                <a:gd name="T93" fmla="*/ 0 h 624"/>
                <a:gd name="T94" fmla="*/ 0 w 507"/>
                <a:gd name="T95" fmla="*/ 0 h 62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507" h="624">
                  <a:moveTo>
                    <a:pt x="177" y="325"/>
                  </a:moveTo>
                  <a:lnTo>
                    <a:pt x="177" y="511"/>
                  </a:lnTo>
                  <a:lnTo>
                    <a:pt x="179" y="533"/>
                  </a:lnTo>
                  <a:lnTo>
                    <a:pt x="181" y="550"/>
                  </a:lnTo>
                  <a:lnTo>
                    <a:pt x="187" y="563"/>
                  </a:lnTo>
                  <a:lnTo>
                    <a:pt x="197" y="570"/>
                  </a:lnTo>
                  <a:lnTo>
                    <a:pt x="213" y="575"/>
                  </a:lnTo>
                  <a:lnTo>
                    <a:pt x="235" y="577"/>
                  </a:lnTo>
                  <a:lnTo>
                    <a:pt x="265" y="577"/>
                  </a:lnTo>
                  <a:lnTo>
                    <a:pt x="296" y="576"/>
                  </a:lnTo>
                  <a:lnTo>
                    <a:pt x="323" y="570"/>
                  </a:lnTo>
                  <a:lnTo>
                    <a:pt x="345" y="561"/>
                  </a:lnTo>
                  <a:lnTo>
                    <a:pt x="365" y="548"/>
                  </a:lnTo>
                  <a:lnTo>
                    <a:pt x="378" y="532"/>
                  </a:lnTo>
                  <a:lnTo>
                    <a:pt x="388" y="511"/>
                  </a:lnTo>
                  <a:lnTo>
                    <a:pt x="394" y="488"/>
                  </a:lnTo>
                  <a:lnTo>
                    <a:pt x="396" y="460"/>
                  </a:lnTo>
                  <a:lnTo>
                    <a:pt x="394" y="427"/>
                  </a:lnTo>
                  <a:lnTo>
                    <a:pt x="389" y="398"/>
                  </a:lnTo>
                  <a:lnTo>
                    <a:pt x="379" y="375"/>
                  </a:lnTo>
                  <a:lnTo>
                    <a:pt x="365" y="357"/>
                  </a:lnTo>
                  <a:lnTo>
                    <a:pt x="346" y="342"/>
                  </a:lnTo>
                  <a:lnTo>
                    <a:pt x="323" y="332"/>
                  </a:lnTo>
                  <a:lnTo>
                    <a:pt x="295" y="327"/>
                  </a:lnTo>
                  <a:lnTo>
                    <a:pt x="262" y="325"/>
                  </a:lnTo>
                  <a:lnTo>
                    <a:pt x="177" y="325"/>
                  </a:lnTo>
                  <a:close/>
                  <a:moveTo>
                    <a:pt x="218" y="48"/>
                  </a:moveTo>
                  <a:lnTo>
                    <a:pt x="194" y="49"/>
                  </a:lnTo>
                  <a:lnTo>
                    <a:pt x="177" y="52"/>
                  </a:lnTo>
                  <a:lnTo>
                    <a:pt x="177" y="277"/>
                  </a:lnTo>
                  <a:lnTo>
                    <a:pt x="250" y="277"/>
                  </a:lnTo>
                  <a:lnTo>
                    <a:pt x="280" y="275"/>
                  </a:lnTo>
                  <a:lnTo>
                    <a:pt x="306" y="267"/>
                  </a:lnTo>
                  <a:lnTo>
                    <a:pt x="328" y="256"/>
                  </a:lnTo>
                  <a:lnTo>
                    <a:pt x="345" y="239"/>
                  </a:lnTo>
                  <a:lnTo>
                    <a:pt x="358" y="220"/>
                  </a:lnTo>
                  <a:lnTo>
                    <a:pt x="366" y="195"/>
                  </a:lnTo>
                  <a:lnTo>
                    <a:pt x="368" y="167"/>
                  </a:lnTo>
                  <a:lnTo>
                    <a:pt x="367" y="136"/>
                  </a:lnTo>
                  <a:lnTo>
                    <a:pt x="362" y="110"/>
                  </a:lnTo>
                  <a:lnTo>
                    <a:pt x="354" y="90"/>
                  </a:lnTo>
                  <a:lnTo>
                    <a:pt x="341" y="74"/>
                  </a:lnTo>
                  <a:lnTo>
                    <a:pt x="324" y="61"/>
                  </a:lnTo>
                  <a:lnTo>
                    <a:pt x="303" y="54"/>
                  </a:lnTo>
                  <a:lnTo>
                    <a:pt x="276" y="49"/>
                  </a:lnTo>
                  <a:lnTo>
                    <a:pt x="245" y="48"/>
                  </a:lnTo>
                  <a:lnTo>
                    <a:pt x="218" y="48"/>
                  </a:lnTo>
                  <a:close/>
                  <a:moveTo>
                    <a:pt x="0" y="0"/>
                  </a:moveTo>
                  <a:lnTo>
                    <a:pt x="252" y="0"/>
                  </a:lnTo>
                  <a:lnTo>
                    <a:pt x="299" y="3"/>
                  </a:lnTo>
                  <a:lnTo>
                    <a:pt x="340" y="8"/>
                  </a:lnTo>
                  <a:lnTo>
                    <a:pt x="376" y="17"/>
                  </a:lnTo>
                  <a:lnTo>
                    <a:pt x="406" y="30"/>
                  </a:lnTo>
                  <a:lnTo>
                    <a:pt x="431" y="47"/>
                  </a:lnTo>
                  <a:lnTo>
                    <a:pt x="450" y="66"/>
                  </a:lnTo>
                  <a:lnTo>
                    <a:pt x="464" y="91"/>
                  </a:lnTo>
                  <a:lnTo>
                    <a:pt x="472" y="118"/>
                  </a:lnTo>
                  <a:lnTo>
                    <a:pt x="475" y="150"/>
                  </a:lnTo>
                  <a:lnTo>
                    <a:pt x="472" y="182"/>
                  </a:lnTo>
                  <a:lnTo>
                    <a:pt x="464" y="209"/>
                  </a:lnTo>
                  <a:lnTo>
                    <a:pt x="449" y="233"/>
                  </a:lnTo>
                  <a:lnTo>
                    <a:pt x="430" y="254"/>
                  </a:lnTo>
                  <a:lnTo>
                    <a:pt x="404" y="271"/>
                  </a:lnTo>
                  <a:lnTo>
                    <a:pt x="372" y="285"/>
                  </a:lnTo>
                  <a:lnTo>
                    <a:pt x="335" y="294"/>
                  </a:lnTo>
                  <a:lnTo>
                    <a:pt x="376" y="302"/>
                  </a:lnTo>
                  <a:lnTo>
                    <a:pt x="410" y="311"/>
                  </a:lnTo>
                  <a:lnTo>
                    <a:pt x="439" y="325"/>
                  </a:lnTo>
                  <a:lnTo>
                    <a:pt x="464" y="342"/>
                  </a:lnTo>
                  <a:lnTo>
                    <a:pt x="482" y="363"/>
                  </a:lnTo>
                  <a:lnTo>
                    <a:pt x="496" y="387"/>
                  </a:lnTo>
                  <a:lnTo>
                    <a:pt x="504" y="416"/>
                  </a:lnTo>
                  <a:lnTo>
                    <a:pt x="507" y="448"/>
                  </a:lnTo>
                  <a:lnTo>
                    <a:pt x="503" y="483"/>
                  </a:lnTo>
                  <a:lnTo>
                    <a:pt x="494" y="514"/>
                  </a:lnTo>
                  <a:lnTo>
                    <a:pt x="478" y="542"/>
                  </a:lnTo>
                  <a:lnTo>
                    <a:pt x="458" y="566"/>
                  </a:lnTo>
                  <a:lnTo>
                    <a:pt x="431" y="587"/>
                  </a:lnTo>
                  <a:lnTo>
                    <a:pt x="399" y="603"/>
                  </a:lnTo>
                  <a:lnTo>
                    <a:pt x="362" y="614"/>
                  </a:lnTo>
                  <a:lnTo>
                    <a:pt x="321" y="622"/>
                  </a:lnTo>
                  <a:lnTo>
                    <a:pt x="274" y="624"/>
                  </a:lnTo>
                  <a:lnTo>
                    <a:pt x="0" y="624"/>
                  </a:lnTo>
                  <a:lnTo>
                    <a:pt x="0" y="577"/>
                  </a:lnTo>
                  <a:lnTo>
                    <a:pt x="48" y="577"/>
                  </a:lnTo>
                  <a:lnTo>
                    <a:pt x="59" y="576"/>
                  </a:lnTo>
                  <a:lnTo>
                    <a:pt x="66" y="570"/>
                  </a:lnTo>
                  <a:lnTo>
                    <a:pt x="71" y="559"/>
                  </a:lnTo>
                  <a:lnTo>
                    <a:pt x="72" y="548"/>
                  </a:lnTo>
                  <a:lnTo>
                    <a:pt x="72" y="79"/>
                  </a:lnTo>
                  <a:lnTo>
                    <a:pt x="71" y="69"/>
                  </a:lnTo>
                  <a:lnTo>
                    <a:pt x="68" y="59"/>
                  </a:lnTo>
                  <a:lnTo>
                    <a:pt x="63" y="53"/>
                  </a:lnTo>
                  <a:lnTo>
                    <a:pt x="57" y="49"/>
                  </a:lnTo>
                  <a:lnTo>
                    <a:pt x="48" y="48"/>
                  </a:lnTo>
                  <a:lnTo>
                    <a:pt x="0" y="48"/>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4" name="Freeform 16"/>
            <p:cNvSpPr>
              <a:spLocks/>
            </p:cNvSpPr>
            <p:nvPr userDrawn="1"/>
          </p:nvSpPr>
          <p:spPr bwMode="invGray">
            <a:xfrm>
              <a:off x="5288" y="2197"/>
              <a:ext cx="108" cy="148"/>
            </a:xfrm>
            <a:custGeom>
              <a:avLst/>
              <a:gdLst>
                <a:gd name="T0" fmla="*/ 0 w 346"/>
                <a:gd name="T1" fmla="*/ 0 h 474"/>
                <a:gd name="T2" fmla="*/ 0 w 346"/>
                <a:gd name="T3" fmla="*/ 0 h 474"/>
                <a:gd name="T4" fmla="*/ 0 w 346"/>
                <a:gd name="T5" fmla="*/ 0 h 474"/>
                <a:gd name="T6" fmla="*/ 0 w 346"/>
                <a:gd name="T7" fmla="*/ 0 h 474"/>
                <a:gd name="T8" fmla="*/ 0 w 346"/>
                <a:gd name="T9" fmla="*/ 0 h 474"/>
                <a:gd name="T10" fmla="*/ 0 w 346"/>
                <a:gd name="T11" fmla="*/ 0 h 474"/>
                <a:gd name="T12" fmla="*/ 0 w 346"/>
                <a:gd name="T13" fmla="*/ 0 h 474"/>
                <a:gd name="T14" fmla="*/ 0 w 346"/>
                <a:gd name="T15" fmla="*/ 0 h 474"/>
                <a:gd name="T16" fmla="*/ 0 w 346"/>
                <a:gd name="T17" fmla="*/ 0 h 474"/>
                <a:gd name="T18" fmla="*/ 0 w 346"/>
                <a:gd name="T19" fmla="*/ 0 h 474"/>
                <a:gd name="T20" fmla="*/ 0 w 346"/>
                <a:gd name="T21" fmla="*/ 0 h 474"/>
                <a:gd name="T22" fmla="*/ 0 w 346"/>
                <a:gd name="T23" fmla="*/ 0 h 474"/>
                <a:gd name="T24" fmla="*/ 0 w 346"/>
                <a:gd name="T25" fmla="*/ 0 h 474"/>
                <a:gd name="T26" fmla="*/ 0 w 346"/>
                <a:gd name="T27" fmla="*/ 0 h 474"/>
                <a:gd name="T28" fmla="*/ 0 w 346"/>
                <a:gd name="T29" fmla="*/ 0 h 474"/>
                <a:gd name="T30" fmla="*/ 0 w 346"/>
                <a:gd name="T31" fmla="*/ 0 h 474"/>
                <a:gd name="T32" fmla="*/ 0 w 346"/>
                <a:gd name="T33" fmla="*/ 0 h 474"/>
                <a:gd name="T34" fmla="*/ 0 w 346"/>
                <a:gd name="T35" fmla="*/ 0 h 474"/>
                <a:gd name="T36" fmla="*/ 0 w 346"/>
                <a:gd name="T37" fmla="*/ 0 h 474"/>
                <a:gd name="T38" fmla="*/ 0 w 346"/>
                <a:gd name="T39" fmla="*/ 0 h 474"/>
                <a:gd name="T40" fmla="*/ 0 w 346"/>
                <a:gd name="T41" fmla="*/ 0 h 474"/>
                <a:gd name="T42" fmla="*/ 0 w 346"/>
                <a:gd name="T43" fmla="*/ 0 h 474"/>
                <a:gd name="T44" fmla="*/ 0 w 346"/>
                <a:gd name="T45" fmla="*/ 0 h 474"/>
                <a:gd name="T46" fmla="*/ 0 w 346"/>
                <a:gd name="T47" fmla="*/ 0 h 474"/>
                <a:gd name="T48" fmla="*/ 0 w 346"/>
                <a:gd name="T49" fmla="*/ 0 h 474"/>
                <a:gd name="T50" fmla="*/ 0 w 346"/>
                <a:gd name="T51" fmla="*/ 0 h 474"/>
                <a:gd name="T52" fmla="*/ 0 w 346"/>
                <a:gd name="T53" fmla="*/ 0 h 474"/>
                <a:gd name="T54" fmla="*/ 0 w 346"/>
                <a:gd name="T55" fmla="*/ 0 h 474"/>
                <a:gd name="T56" fmla="*/ 0 w 346"/>
                <a:gd name="T57" fmla="*/ 0 h 474"/>
                <a:gd name="T58" fmla="*/ 0 w 346"/>
                <a:gd name="T59" fmla="*/ 0 h 474"/>
                <a:gd name="T60" fmla="*/ 0 w 346"/>
                <a:gd name="T61" fmla="*/ 0 h 474"/>
                <a:gd name="T62" fmla="*/ 0 w 346"/>
                <a:gd name="T63" fmla="*/ 0 h 474"/>
                <a:gd name="T64" fmla="*/ 0 w 346"/>
                <a:gd name="T65" fmla="*/ 0 h 474"/>
                <a:gd name="T66" fmla="*/ 0 w 346"/>
                <a:gd name="T67" fmla="*/ 0 h 474"/>
                <a:gd name="T68" fmla="*/ 0 w 346"/>
                <a:gd name="T69" fmla="*/ 0 h 474"/>
                <a:gd name="T70" fmla="*/ 0 w 346"/>
                <a:gd name="T71" fmla="*/ 0 h 474"/>
                <a:gd name="T72" fmla="*/ 0 w 346"/>
                <a:gd name="T73" fmla="*/ 0 h 474"/>
                <a:gd name="T74" fmla="*/ 0 w 346"/>
                <a:gd name="T75" fmla="*/ 0 h 474"/>
                <a:gd name="T76" fmla="*/ 0 w 346"/>
                <a:gd name="T77" fmla="*/ 0 h 474"/>
                <a:gd name="T78" fmla="*/ 0 w 346"/>
                <a:gd name="T79" fmla="*/ 0 h 474"/>
                <a:gd name="T80" fmla="*/ 0 w 346"/>
                <a:gd name="T81" fmla="*/ 0 h 474"/>
                <a:gd name="T82" fmla="*/ 0 w 346"/>
                <a:gd name="T83" fmla="*/ 0 h 474"/>
                <a:gd name="T84" fmla="*/ 0 w 346"/>
                <a:gd name="T85" fmla="*/ 0 h 474"/>
                <a:gd name="T86" fmla="*/ 0 w 346"/>
                <a:gd name="T87" fmla="*/ 0 h 474"/>
                <a:gd name="T88" fmla="*/ 0 w 346"/>
                <a:gd name="T89" fmla="*/ 0 h 474"/>
                <a:gd name="T90" fmla="*/ 0 w 346"/>
                <a:gd name="T91" fmla="*/ 0 h 474"/>
                <a:gd name="T92" fmla="*/ 0 w 346"/>
                <a:gd name="T93" fmla="*/ 0 h 474"/>
                <a:gd name="T94" fmla="*/ 0 w 346"/>
                <a:gd name="T95" fmla="*/ 0 h 474"/>
                <a:gd name="T96" fmla="*/ 0 w 346"/>
                <a:gd name="T97" fmla="*/ 0 h 474"/>
                <a:gd name="T98" fmla="*/ 0 w 346"/>
                <a:gd name="T99" fmla="*/ 0 h 474"/>
                <a:gd name="T100" fmla="*/ 0 w 346"/>
                <a:gd name="T101" fmla="*/ 0 h 474"/>
                <a:gd name="T102" fmla="*/ 0 w 346"/>
                <a:gd name="T103" fmla="*/ 0 h 474"/>
                <a:gd name="T104" fmla="*/ 0 w 346"/>
                <a:gd name="T105" fmla="*/ 0 h 474"/>
                <a:gd name="T106" fmla="*/ 0 w 346"/>
                <a:gd name="T107" fmla="*/ 0 h 474"/>
                <a:gd name="T108" fmla="*/ 0 w 346"/>
                <a:gd name="T109" fmla="*/ 0 h 474"/>
                <a:gd name="T110" fmla="*/ 0 w 346"/>
                <a:gd name="T111" fmla="*/ 0 h 474"/>
                <a:gd name="T112" fmla="*/ 0 w 346"/>
                <a:gd name="T113" fmla="*/ 0 h 474"/>
                <a:gd name="T114" fmla="*/ 0 w 346"/>
                <a:gd name="T115" fmla="*/ 0 h 474"/>
                <a:gd name="T116" fmla="*/ 0 w 346"/>
                <a:gd name="T117" fmla="*/ 0 h 474"/>
                <a:gd name="T118" fmla="*/ 0 w 346"/>
                <a:gd name="T119" fmla="*/ 0 h 474"/>
                <a:gd name="T120" fmla="*/ 0 w 346"/>
                <a:gd name="T121" fmla="*/ 0 h 474"/>
                <a:gd name="T122" fmla="*/ 0 w 346"/>
                <a:gd name="T123" fmla="*/ 0 h 4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46" h="474">
                  <a:moveTo>
                    <a:pt x="284" y="0"/>
                  </a:moveTo>
                  <a:lnTo>
                    <a:pt x="306" y="2"/>
                  </a:lnTo>
                  <a:lnTo>
                    <a:pt x="323" y="10"/>
                  </a:lnTo>
                  <a:lnTo>
                    <a:pt x="335" y="22"/>
                  </a:lnTo>
                  <a:lnTo>
                    <a:pt x="344" y="38"/>
                  </a:lnTo>
                  <a:lnTo>
                    <a:pt x="346" y="57"/>
                  </a:lnTo>
                  <a:lnTo>
                    <a:pt x="344" y="74"/>
                  </a:lnTo>
                  <a:lnTo>
                    <a:pt x="339" y="88"/>
                  </a:lnTo>
                  <a:lnTo>
                    <a:pt x="330" y="98"/>
                  </a:lnTo>
                  <a:lnTo>
                    <a:pt x="319" y="105"/>
                  </a:lnTo>
                  <a:lnTo>
                    <a:pt x="307" y="110"/>
                  </a:lnTo>
                  <a:lnTo>
                    <a:pt x="295" y="111"/>
                  </a:lnTo>
                  <a:lnTo>
                    <a:pt x="277" y="110"/>
                  </a:lnTo>
                  <a:lnTo>
                    <a:pt x="263" y="106"/>
                  </a:lnTo>
                  <a:lnTo>
                    <a:pt x="253" y="99"/>
                  </a:lnTo>
                  <a:lnTo>
                    <a:pt x="246" y="90"/>
                  </a:lnTo>
                  <a:lnTo>
                    <a:pt x="240" y="79"/>
                  </a:lnTo>
                  <a:lnTo>
                    <a:pt x="237" y="74"/>
                  </a:lnTo>
                  <a:lnTo>
                    <a:pt x="235" y="71"/>
                  </a:lnTo>
                  <a:lnTo>
                    <a:pt x="231" y="68"/>
                  </a:lnTo>
                  <a:lnTo>
                    <a:pt x="228" y="67"/>
                  </a:lnTo>
                  <a:lnTo>
                    <a:pt x="224" y="67"/>
                  </a:lnTo>
                  <a:lnTo>
                    <a:pt x="213" y="70"/>
                  </a:lnTo>
                  <a:lnTo>
                    <a:pt x="198" y="76"/>
                  </a:lnTo>
                  <a:lnTo>
                    <a:pt x="183" y="83"/>
                  </a:lnTo>
                  <a:lnTo>
                    <a:pt x="170" y="94"/>
                  </a:lnTo>
                  <a:lnTo>
                    <a:pt x="158" y="104"/>
                  </a:lnTo>
                  <a:lnTo>
                    <a:pt x="158" y="400"/>
                  </a:lnTo>
                  <a:lnTo>
                    <a:pt x="159" y="405"/>
                  </a:lnTo>
                  <a:lnTo>
                    <a:pt x="160" y="418"/>
                  </a:lnTo>
                  <a:lnTo>
                    <a:pt x="164" y="426"/>
                  </a:lnTo>
                  <a:lnTo>
                    <a:pt x="169" y="431"/>
                  </a:lnTo>
                  <a:lnTo>
                    <a:pt x="175" y="434"/>
                  </a:lnTo>
                  <a:lnTo>
                    <a:pt x="226" y="434"/>
                  </a:lnTo>
                  <a:lnTo>
                    <a:pt x="226" y="474"/>
                  </a:lnTo>
                  <a:lnTo>
                    <a:pt x="1" y="474"/>
                  </a:lnTo>
                  <a:lnTo>
                    <a:pt x="1" y="434"/>
                  </a:lnTo>
                  <a:lnTo>
                    <a:pt x="45" y="434"/>
                  </a:lnTo>
                  <a:lnTo>
                    <a:pt x="51" y="431"/>
                  </a:lnTo>
                  <a:lnTo>
                    <a:pt x="56" y="426"/>
                  </a:lnTo>
                  <a:lnTo>
                    <a:pt x="60" y="418"/>
                  </a:lnTo>
                  <a:lnTo>
                    <a:pt x="61" y="404"/>
                  </a:lnTo>
                  <a:lnTo>
                    <a:pt x="61" y="92"/>
                  </a:lnTo>
                  <a:lnTo>
                    <a:pt x="60" y="90"/>
                  </a:lnTo>
                  <a:lnTo>
                    <a:pt x="56" y="79"/>
                  </a:lnTo>
                  <a:lnTo>
                    <a:pt x="49" y="73"/>
                  </a:lnTo>
                  <a:lnTo>
                    <a:pt x="38" y="72"/>
                  </a:lnTo>
                  <a:lnTo>
                    <a:pt x="0" y="72"/>
                  </a:lnTo>
                  <a:lnTo>
                    <a:pt x="0" y="25"/>
                  </a:lnTo>
                  <a:lnTo>
                    <a:pt x="153" y="25"/>
                  </a:lnTo>
                  <a:lnTo>
                    <a:pt x="155" y="27"/>
                  </a:lnTo>
                  <a:lnTo>
                    <a:pt x="158" y="29"/>
                  </a:lnTo>
                  <a:lnTo>
                    <a:pt x="159" y="32"/>
                  </a:lnTo>
                  <a:lnTo>
                    <a:pt x="160" y="35"/>
                  </a:lnTo>
                  <a:lnTo>
                    <a:pt x="160" y="36"/>
                  </a:lnTo>
                  <a:lnTo>
                    <a:pt x="159" y="38"/>
                  </a:lnTo>
                  <a:lnTo>
                    <a:pt x="159" y="54"/>
                  </a:lnTo>
                  <a:lnTo>
                    <a:pt x="180" y="38"/>
                  </a:lnTo>
                  <a:lnTo>
                    <a:pt x="204" y="23"/>
                  </a:lnTo>
                  <a:lnTo>
                    <a:pt x="230" y="11"/>
                  </a:lnTo>
                  <a:lnTo>
                    <a:pt x="257" y="2"/>
                  </a:lnTo>
                  <a:lnTo>
                    <a:pt x="284"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5" name="Freeform 17"/>
            <p:cNvSpPr>
              <a:spLocks/>
            </p:cNvSpPr>
            <p:nvPr userDrawn="1"/>
          </p:nvSpPr>
          <p:spPr bwMode="invGray">
            <a:xfrm>
              <a:off x="5212" y="2205"/>
              <a:ext cx="70" cy="140"/>
            </a:xfrm>
            <a:custGeom>
              <a:avLst/>
              <a:gdLst>
                <a:gd name="T0" fmla="*/ 0 w 225"/>
                <a:gd name="T1" fmla="*/ 0 h 449"/>
                <a:gd name="T2" fmla="*/ 0 w 225"/>
                <a:gd name="T3" fmla="*/ 0 h 449"/>
                <a:gd name="T4" fmla="*/ 0 w 225"/>
                <a:gd name="T5" fmla="*/ 0 h 449"/>
                <a:gd name="T6" fmla="*/ 0 w 225"/>
                <a:gd name="T7" fmla="*/ 0 h 449"/>
                <a:gd name="T8" fmla="*/ 0 w 225"/>
                <a:gd name="T9" fmla="*/ 0 h 449"/>
                <a:gd name="T10" fmla="*/ 0 w 225"/>
                <a:gd name="T11" fmla="*/ 0 h 449"/>
                <a:gd name="T12" fmla="*/ 0 w 225"/>
                <a:gd name="T13" fmla="*/ 0 h 449"/>
                <a:gd name="T14" fmla="*/ 0 w 225"/>
                <a:gd name="T15" fmla="*/ 0 h 449"/>
                <a:gd name="T16" fmla="*/ 0 w 225"/>
                <a:gd name="T17" fmla="*/ 0 h 449"/>
                <a:gd name="T18" fmla="*/ 0 w 225"/>
                <a:gd name="T19" fmla="*/ 0 h 449"/>
                <a:gd name="T20" fmla="*/ 0 w 225"/>
                <a:gd name="T21" fmla="*/ 0 h 449"/>
                <a:gd name="T22" fmla="*/ 0 w 225"/>
                <a:gd name="T23" fmla="*/ 0 h 449"/>
                <a:gd name="T24" fmla="*/ 0 w 225"/>
                <a:gd name="T25" fmla="*/ 0 h 449"/>
                <a:gd name="T26" fmla="*/ 0 w 225"/>
                <a:gd name="T27" fmla="*/ 0 h 449"/>
                <a:gd name="T28" fmla="*/ 0 w 225"/>
                <a:gd name="T29" fmla="*/ 0 h 449"/>
                <a:gd name="T30" fmla="*/ 0 w 225"/>
                <a:gd name="T31" fmla="*/ 0 h 449"/>
                <a:gd name="T32" fmla="*/ 0 w 225"/>
                <a:gd name="T33" fmla="*/ 0 h 449"/>
                <a:gd name="T34" fmla="*/ 0 w 225"/>
                <a:gd name="T35" fmla="*/ 0 h 449"/>
                <a:gd name="T36" fmla="*/ 0 w 225"/>
                <a:gd name="T37" fmla="*/ 0 h 449"/>
                <a:gd name="T38" fmla="*/ 0 w 225"/>
                <a:gd name="T39" fmla="*/ 0 h 449"/>
                <a:gd name="T40" fmla="*/ 0 w 225"/>
                <a:gd name="T41" fmla="*/ 0 h 449"/>
                <a:gd name="T42" fmla="*/ 0 w 225"/>
                <a:gd name="T43" fmla="*/ 0 h 449"/>
                <a:gd name="T44" fmla="*/ 0 w 225"/>
                <a:gd name="T45" fmla="*/ 0 h 449"/>
                <a:gd name="T46" fmla="*/ 0 w 225"/>
                <a:gd name="T47" fmla="*/ 0 h 449"/>
                <a:gd name="T48" fmla="*/ 0 w 225"/>
                <a:gd name="T49" fmla="*/ 0 h 449"/>
                <a:gd name="T50" fmla="*/ 0 w 225"/>
                <a:gd name="T51" fmla="*/ 0 h 449"/>
                <a:gd name="T52" fmla="*/ 0 w 225"/>
                <a:gd name="T53" fmla="*/ 0 h 449"/>
                <a:gd name="T54" fmla="*/ 0 w 225"/>
                <a:gd name="T55" fmla="*/ 0 h 449"/>
                <a:gd name="T56" fmla="*/ 0 w 225"/>
                <a:gd name="T57" fmla="*/ 0 h 449"/>
                <a:gd name="T58" fmla="*/ 0 w 225"/>
                <a:gd name="T59" fmla="*/ 0 h 449"/>
                <a:gd name="T60" fmla="*/ 0 w 225"/>
                <a:gd name="T61" fmla="*/ 0 h 449"/>
                <a:gd name="T62" fmla="*/ 0 w 225"/>
                <a:gd name="T63" fmla="*/ 0 h 449"/>
                <a:gd name="T64" fmla="*/ 0 w 225"/>
                <a:gd name="T65" fmla="*/ 0 h 449"/>
                <a:gd name="T66" fmla="*/ 0 w 225"/>
                <a:gd name="T67" fmla="*/ 0 h 4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5" h="449">
                  <a:moveTo>
                    <a:pt x="0" y="0"/>
                  </a:moveTo>
                  <a:lnTo>
                    <a:pt x="162" y="0"/>
                  </a:lnTo>
                  <a:lnTo>
                    <a:pt x="164" y="2"/>
                  </a:lnTo>
                  <a:lnTo>
                    <a:pt x="165" y="2"/>
                  </a:lnTo>
                  <a:lnTo>
                    <a:pt x="167" y="3"/>
                  </a:lnTo>
                  <a:lnTo>
                    <a:pt x="168" y="5"/>
                  </a:lnTo>
                  <a:lnTo>
                    <a:pt x="168" y="15"/>
                  </a:lnTo>
                  <a:lnTo>
                    <a:pt x="167" y="24"/>
                  </a:lnTo>
                  <a:lnTo>
                    <a:pt x="167" y="40"/>
                  </a:lnTo>
                  <a:lnTo>
                    <a:pt x="165" y="62"/>
                  </a:lnTo>
                  <a:lnTo>
                    <a:pt x="165" y="380"/>
                  </a:lnTo>
                  <a:lnTo>
                    <a:pt x="167" y="393"/>
                  </a:lnTo>
                  <a:lnTo>
                    <a:pt x="170" y="401"/>
                  </a:lnTo>
                  <a:lnTo>
                    <a:pt x="175" y="406"/>
                  </a:lnTo>
                  <a:lnTo>
                    <a:pt x="183" y="409"/>
                  </a:lnTo>
                  <a:lnTo>
                    <a:pt x="225" y="409"/>
                  </a:lnTo>
                  <a:lnTo>
                    <a:pt x="225" y="449"/>
                  </a:lnTo>
                  <a:lnTo>
                    <a:pt x="9" y="449"/>
                  </a:lnTo>
                  <a:lnTo>
                    <a:pt x="9" y="409"/>
                  </a:lnTo>
                  <a:lnTo>
                    <a:pt x="46" y="409"/>
                  </a:lnTo>
                  <a:lnTo>
                    <a:pt x="57" y="406"/>
                  </a:lnTo>
                  <a:lnTo>
                    <a:pt x="64" y="400"/>
                  </a:lnTo>
                  <a:lnTo>
                    <a:pt x="68" y="389"/>
                  </a:lnTo>
                  <a:lnTo>
                    <a:pt x="68" y="385"/>
                  </a:lnTo>
                  <a:lnTo>
                    <a:pt x="69" y="384"/>
                  </a:lnTo>
                  <a:lnTo>
                    <a:pt x="69" y="70"/>
                  </a:lnTo>
                  <a:lnTo>
                    <a:pt x="68" y="59"/>
                  </a:lnTo>
                  <a:lnTo>
                    <a:pt x="68" y="56"/>
                  </a:lnTo>
                  <a:lnTo>
                    <a:pt x="66" y="54"/>
                  </a:lnTo>
                  <a:lnTo>
                    <a:pt x="63" y="47"/>
                  </a:lnTo>
                  <a:lnTo>
                    <a:pt x="55" y="42"/>
                  </a:lnTo>
                  <a:lnTo>
                    <a:pt x="46" y="41"/>
                  </a:lnTo>
                  <a:lnTo>
                    <a:pt x="0" y="40"/>
                  </a:lnTo>
                  <a:lnTo>
                    <a:pt x="0"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6" name="Freeform 18"/>
            <p:cNvSpPr>
              <a:spLocks noEditPoints="1"/>
            </p:cNvSpPr>
            <p:nvPr userDrawn="1"/>
          </p:nvSpPr>
          <p:spPr bwMode="invGray">
            <a:xfrm>
              <a:off x="4636" y="2130"/>
              <a:ext cx="153" cy="218"/>
            </a:xfrm>
            <a:custGeom>
              <a:avLst/>
              <a:gdLst>
                <a:gd name="T0" fmla="*/ 0 w 489"/>
                <a:gd name="T1" fmla="*/ 0 h 699"/>
                <a:gd name="T2" fmla="*/ 0 w 489"/>
                <a:gd name="T3" fmla="*/ 0 h 699"/>
                <a:gd name="T4" fmla="*/ 0 w 489"/>
                <a:gd name="T5" fmla="*/ 0 h 699"/>
                <a:gd name="T6" fmla="*/ 0 w 489"/>
                <a:gd name="T7" fmla="*/ 0 h 699"/>
                <a:gd name="T8" fmla="*/ 0 w 489"/>
                <a:gd name="T9" fmla="*/ 0 h 699"/>
                <a:gd name="T10" fmla="*/ 0 w 489"/>
                <a:gd name="T11" fmla="*/ 0 h 699"/>
                <a:gd name="T12" fmla="*/ 0 w 489"/>
                <a:gd name="T13" fmla="*/ 0 h 699"/>
                <a:gd name="T14" fmla="*/ 0 w 489"/>
                <a:gd name="T15" fmla="*/ 0 h 699"/>
                <a:gd name="T16" fmla="*/ 0 w 489"/>
                <a:gd name="T17" fmla="*/ 0 h 699"/>
                <a:gd name="T18" fmla="*/ 0 w 489"/>
                <a:gd name="T19" fmla="*/ 0 h 699"/>
                <a:gd name="T20" fmla="*/ 0 w 489"/>
                <a:gd name="T21" fmla="*/ 0 h 699"/>
                <a:gd name="T22" fmla="*/ 0 w 489"/>
                <a:gd name="T23" fmla="*/ 0 h 699"/>
                <a:gd name="T24" fmla="*/ 0 w 489"/>
                <a:gd name="T25" fmla="*/ 0 h 699"/>
                <a:gd name="T26" fmla="*/ 0 w 489"/>
                <a:gd name="T27" fmla="*/ 0 h 699"/>
                <a:gd name="T28" fmla="*/ 0 w 489"/>
                <a:gd name="T29" fmla="*/ 0 h 699"/>
                <a:gd name="T30" fmla="*/ 0 w 489"/>
                <a:gd name="T31" fmla="*/ 0 h 699"/>
                <a:gd name="T32" fmla="*/ 0 w 489"/>
                <a:gd name="T33" fmla="*/ 0 h 699"/>
                <a:gd name="T34" fmla="*/ 0 w 489"/>
                <a:gd name="T35" fmla="*/ 0 h 699"/>
                <a:gd name="T36" fmla="*/ 0 w 489"/>
                <a:gd name="T37" fmla="*/ 0 h 699"/>
                <a:gd name="T38" fmla="*/ 0 w 489"/>
                <a:gd name="T39" fmla="*/ 0 h 699"/>
                <a:gd name="T40" fmla="*/ 0 w 489"/>
                <a:gd name="T41" fmla="*/ 0 h 699"/>
                <a:gd name="T42" fmla="*/ 0 w 489"/>
                <a:gd name="T43" fmla="*/ 0 h 699"/>
                <a:gd name="T44" fmla="*/ 0 w 489"/>
                <a:gd name="T45" fmla="*/ 0 h 699"/>
                <a:gd name="T46" fmla="*/ 0 w 489"/>
                <a:gd name="T47" fmla="*/ 0 h 699"/>
                <a:gd name="T48" fmla="*/ 0 w 489"/>
                <a:gd name="T49" fmla="*/ 0 h 699"/>
                <a:gd name="T50" fmla="*/ 0 w 489"/>
                <a:gd name="T51" fmla="*/ 0 h 699"/>
                <a:gd name="T52" fmla="*/ 0 w 489"/>
                <a:gd name="T53" fmla="*/ 0 h 699"/>
                <a:gd name="T54" fmla="*/ 0 w 489"/>
                <a:gd name="T55" fmla="*/ 0 h 699"/>
                <a:gd name="T56" fmla="*/ 0 w 489"/>
                <a:gd name="T57" fmla="*/ 0 h 699"/>
                <a:gd name="T58" fmla="*/ 0 w 489"/>
                <a:gd name="T59" fmla="*/ 0 h 699"/>
                <a:gd name="T60" fmla="*/ 0 w 489"/>
                <a:gd name="T61" fmla="*/ 0 h 699"/>
                <a:gd name="T62" fmla="*/ 0 w 489"/>
                <a:gd name="T63" fmla="*/ 0 h 699"/>
                <a:gd name="T64" fmla="*/ 0 w 489"/>
                <a:gd name="T65" fmla="*/ 0 h 699"/>
                <a:gd name="T66" fmla="*/ 0 w 489"/>
                <a:gd name="T67" fmla="*/ 0 h 699"/>
                <a:gd name="T68" fmla="*/ 0 w 489"/>
                <a:gd name="T69" fmla="*/ 0 h 699"/>
                <a:gd name="T70" fmla="*/ 0 w 489"/>
                <a:gd name="T71" fmla="*/ 0 h 699"/>
                <a:gd name="T72" fmla="*/ 0 w 489"/>
                <a:gd name="T73" fmla="*/ 0 h 699"/>
                <a:gd name="T74" fmla="*/ 0 w 489"/>
                <a:gd name="T75" fmla="*/ 0 h 699"/>
                <a:gd name="T76" fmla="*/ 0 w 489"/>
                <a:gd name="T77" fmla="*/ 0 h 699"/>
                <a:gd name="T78" fmla="*/ 0 w 489"/>
                <a:gd name="T79" fmla="*/ 0 h 699"/>
                <a:gd name="T80" fmla="*/ 0 w 489"/>
                <a:gd name="T81" fmla="*/ 0 h 699"/>
                <a:gd name="T82" fmla="*/ 0 w 489"/>
                <a:gd name="T83" fmla="*/ 0 h 699"/>
                <a:gd name="T84" fmla="*/ 0 w 489"/>
                <a:gd name="T85" fmla="*/ 0 h 699"/>
                <a:gd name="T86" fmla="*/ 0 w 489"/>
                <a:gd name="T87" fmla="*/ 0 h 699"/>
                <a:gd name="T88" fmla="*/ 0 w 489"/>
                <a:gd name="T89" fmla="*/ 0 h 699"/>
                <a:gd name="T90" fmla="*/ 0 w 489"/>
                <a:gd name="T91" fmla="*/ 0 h 699"/>
                <a:gd name="T92" fmla="*/ 0 w 489"/>
                <a:gd name="T93" fmla="*/ 0 h 6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89" h="699">
                  <a:moveTo>
                    <a:pt x="249" y="265"/>
                  </a:moveTo>
                  <a:lnTo>
                    <a:pt x="217" y="268"/>
                  </a:lnTo>
                  <a:lnTo>
                    <a:pt x="190" y="274"/>
                  </a:lnTo>
                  <a:lnTo>
                    <a:pt x="165" y="286"/>
                  </a:lnTo>
                  <a:lnTo>
                    <a:pt x="146" y="302"/>
                  </a:lnTo>
                  <a:lnTo>
                    <a:pt x="130" y="323"/>
                  </a:lnTo>
                  <a:lnTo>
                    <a:pt x="118" y="350"/>
                  </a:lnTo>
                  <a:lnTo>
                    <a:pt x="109" y="380"/>
                  </a:lnTo>
                  <a:lnTo>
                    <a:pt x="103" y="416"/>
                  </a:lnTo>
                  <a:lnTo>
                    <a:pt x="102" y="458"/>
                  </a:lnTo>
                  <a:lnTo>
                    <a:pt x="104" y="499"/>
                  </a:lnTo>
                  <a:lnTo>
                    <a:pt x="109" y="535"/>
                  </a:lnTo>
                  <a:lnTo>
                    <a:pt x="120" y="564"/>
                  </a:lnTo>
                  <a:lnTo>
                    <a:pt x="134" y="589"/>
                  </a:lnTo>
                  <a:lnTo>
                    <a:pt x="152" y="607"/>
                  </a:lnTo>
                  <a:lnTo>
                    <a:pt x="174" y="619"/>
                  </a:lnTo>
                  <a:lnTo>
                    <a:pt x="201" y="628"/>
                  </a:lnTo>
                  <a:lnTo>
                    <a:pt x="231" y="630"/>
                  </a:lnTo>
                  <a:lnTo>
                    <a:pt x="257" y="629"/>
                  </a:lnTo>
                  <a:lnTo>
                    <a:pt x="279" y="624"/>
                  </a:lnTo>
                  <a:lnTo>
                    <a:pt x="296" y="618"/>
                  </a:lnTo>
                  <a:lnTo>
                    <a:pt x="312" y="612"/>
                  </a:lnTo>
                  <a:lnTo>
                    <a:pt x="326" y="606"/>
                  </a:lnTo>
                  <a:lnTo>
                    <a:pt x="329" y="605"/>
                  </a:lnTo>
                  <a:lnTo>
                    <a:pt x="332" y="602"/>
                  </a:lnTo>
                  <a:lnTo>
                    <a:pt x="332" y="297"/>
                  </a:lnTo>
                  <a:lnTo>
                    <a:pt x="315" y="282"/>
                  </a:lnTo>
                  <a:lnTo>
                    <a:pt x="294" y="273"/>
                  </a:lnTo>
                  <a:lnTo>
                    <a:pt x="272" y="268"/>
                  </a:lnTo>
                  <a:lnTo>
                    <a:pt x="249" y="265"/>
                  </a:lnTo>
                  <a:close/>
                  <a:moveTo>
                    <a:pt x="261" y="0"/>
                  </a:moveTo>
                  <a:lnTo>
                    <a:pt x="425" y="0"/>
                  </a:lnTo>
                  <a:lnTo>
                    <a:pt x="427" y="2"/>
                  </a:lnTo>
                  <a:lnTo>
                    <a:pt x="432" y="7"/>
                  </a:lnTo>
                  <a:lnTo>
                    <a:pt x="432" y="13"/>
                  </a:lnTo>
                  <a:lnTo>
                    <a:pt x="431" y="14"/>
                  </a:lnTo>
                  <a:lnTo>
                    <a:pt x="431" y="18"/>
                  </a:lnTo>
                  <a:lnTo>
                    <a:pt x="430" y="30"/>
                  </a:lnTo>
                  <a:lnTo>
                    <a:pt x="430" y="51"/>
                  </a:lnTo>
                  <a:lnTo>
                    <a:pt x="429" y="79"/>
                  </a:lnTo>
                  <a:lnTo>
                    <a:pt x="429" y="589"/>
                  </a:lnTo>
                  <a:lnTo>
                    <a:pt x="430" y="608"/>
                  </a:lnTo>
                  <a:lnTo>
                    <a:pt x="431" y="623"/>
                  </a:lnTo>
                  <a:lnTo>
                    <a:pt x="435" y="632"/>
                  </a:lnTo>
                  <a:lnTo>
                    <a:pt x="440" y="637"/>
                  </a:lnTo>
                  <a:lnTo>
                    <a:pt x="446" y="639"/>
                  </a:lnTo>
                  <a:lnTo>
                    <a:pt x="464" y="639"/>
                  </a:lnTo>
                  <a:lnTo>
                    <a:pt x="474" y="640"/>
                  </a:lnTo>
                  <a:lnTo>
                    <a:pt x="489" y="640"/>
                  </a:lnTo>
                  <a:lnTo>
                    <a:pt x="489" y="687"/>
                  </a:lnTo>
                  <a:lnTo>
                    <a:pt x="340" y="687"/>
                  </a:lnTo>
                  <a:lnTo>
                    <a:pt x="337" y="678"/>
                  </a:lnTo>
                  <a:lnTo>
                    <a:pt x="337" y="648"/>
                  </a:lnTo>
                  <a:lnTo>
                    <a:pt x="313" y="662"/>
                  </a:lnTo>
                  <a:lnTo>
                    <a:pt x="285" y="677"/>
                  </a:lnTo>
                  <a:lnTo>
                    <a:pt x="253" y="688"/>
                  </a:lnTo>
                  <a:lnTo>
                    <a:pt x="219" y="697"/>
                  </a:lnTo>
                  <a:lnTo>
                    <a:pt x="182" y="699"/>
                  </a:lnTo>
                  <a:lnTo>
                    <a:pt x="162" y="698"/>
                  </a:lnTo>
                  <a:lnTo>
                    <a:pt x="140" y="694"/>
                  </a:lnTo>
                  <a:lnTo>
                    <a:pt x="119" y="687"/>
                  </a:lnTo>
                  <a:lnTo>
                    <a:pt x="98" y="676"/>
                  </a:lnTo>
                  <a:lnTo>
                    <a:pt x="78" y="662"/>
                  </a:lnTo>
                  <a:lnTo>
                    <a:pt x="60" y="646"/>
                  </a:lnTo>
                  <a:lnTo>
                    <a:pt x="43" y="625"/>
                  </a:lnTo>
                  <a:lnTo>
                    <a:pt x="28" y="601"/>
                  </a:lnTo>
                  <a:lnTo>
                    <a:pt x="17" y="573"/>
                  </a:lnTo>
                  <a:lnTo>
                    <a:pt x="7" y="540"/>
                  </a:lnTo>
                  <a:lnTo>
                    <a:pt x="3" y="503"/>
                  </a:lnTo>
                  <a:lnTo>
                    <a:pt x="0" y="461"/>
                  </a:lnTo>
                  <a:lnTo>
                    <a:pt x="3" y="422"/>
                  </a:lnTo>
                  <a:lnTo>
                    <a:pt x="9" y="385"/>
                  </a:lnTo>
                  <a:lnTo>
                    <a:pt x="20" y="353"/>
                  </a:lnTo>
                  <a:lnTo>
                    <a:pt x="33" y="325"/>
                  </a:lnTo>
                  <a:lnTo>
                    <a:pt x="50" y="301"/>
                  </a:lnTo>
                  <a:lnTo>
                    <a:pt x="70" y="280"/>
                  </a:lnTo>
                  <a:lnTo>
                    <a:pt x="92" y="262"/>
                  </a:lnTo>
                  <a:lnTo>
                    <a:pt x="116" y="247"/>
                  </a:lnTo>
                  <a:lnTo>
                    <a:pt x="142" y="235"/>
                  </a:lnTo>
                  <a:lnTo>
                    <a:pt x="170" y="226"/>
                  </a:lnTo>
                  <a:lnTo>
                    <a:pt x="197" y="220"/>
                  </a:lnTo>
                  <a:lnTo>
                    <a:pt x="227" y="216"/>
                  </a:lnTo>
                  <a:lnTo>
                    <a:pt x="255" y="215"/>
                  </a:lnTo>
                  <a:lnTo>
                    <a:pt x="282" y="216"/>
                  </a:lnTo>
                  <a:lnTo>
                    <a:pt x="304" y="217"/>
                  </a:lnTo>
                  <a:lnTo>
                    <a:pt x="334" y="224"/>
                  </a:lnTo>
                  <a:lnTo>
                    <a:pt x="334" y="80"/>
                  </a:lnTo>
                  <a:lnTo>
                    <a:pt x="332" y="67"/>
                  </a:lnTo>
                  <a:lnTo>
                    <a:pt x="329" y="57"/>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27" name="Freeform 19"/>
            <p:cNvSpPr>
              <a:spLocks noEditPoints="1"/>
            </p:cNvSpPr>
            <p:nvPr userDrawn="1"/>
          </p:nvSpPr>
          <p:spPr bwMode="invGray">
            <a:xfrm>
              <a:off x="5395" y="2130"/>
              <a:ext cx="152" cy="218"/>
            </a:xfrm>
            <a:custGeom>
              <a:avLst/>
              <a:gdLst>
                <a:gd name="T0" fmla="*/ 0 w 488"/>
                <a:gd name="T1" fmla="*/ 0 h 699"/>
                <a:gd name="T2" fmla="*/ 0 w 488"/>
                <a:gd name="T3" fmla="*/ 0 h 699"/>
                <a:gd name="T4" fmla="*/ 0 w 488"/>
                <a:gd name="T5" fmla="*/ 0 h 699"/>
                <a:gd name="T6" fmla="*/ 0 w 488"/>
                <a:gd name="T7" fmla="*/ 0 h 699"/>
                <a:gd name="T8" fmla="*/ 0 w 488"/>
                <a:gd name="T9" fmla="*/ 0 h 699"/>
                <a:gd name="T10" fmla="*/ 0 w 488"/>
                <a:gd name="T11" fmla="*/ 0 h 699"/>
                <a:gd name="T12" fmla="*/ 0 w 488"/>
                <a:gd name="T13" fmla="*/ 0 h 699"/>
                <a:gd name="T14" fmla="*/ 0 w 488"/>
                <a:gd name="T15" fmla="*/ 0 h 699"/>
                <a:gd name="T16" fmla="*/ 0 w 488"/>
                <a:gd name="T17" fmla="*/ 0 h 699"/>
                <a:gd name="T18" fmla="*/ 0 w 488"/>
                <a:gd name="T19" fmla="*/ 0 h 699"/>
                <a:gd name="T20" fmla="*/ 0 w 488"/>
                <a:gd name="T21" fmla="*/ 0 h 699"/>
                <a:gd name="T22" fmla="*/ 0 w 488"/>
                <a:gd name="T23" fmla="*/ 0 h 699"/>
                <a:gd name="T24" fmla="*/ 0 w 488"/>
                <a:gd name="T25" fmla="*/ 0 h 699"/>
                <a:gd name="T26" fmla="*/ 0 w 488"/>
                <a:gd name="T27" fmla="*/ 0 h 699"/>
                <a:gd name="T28" fmla="*/ 0 w 488"/>
                <a:gd name="T29" fmla="*/ 0 h 699"/>
                <a:gd name="T30" fmla="*/ 0 w 488"/>
                <a:gd name="T31" fmla="*/ 0 h 699"/>
                <a:gd name="T32" fmla="*/ 0 w 488"/>
                <a:gd name="T33" fmla="*/ 0 h 699"/>
                <a:gd name="T34" fmla="*/ 0 w 488"/>
                <a:gd name="T35" fmla="*/ 0 h 699"/>
                <a:gd name="T36" fmla="*/ 0 w 488"/>
                <a:gd name="T37" fmla="*/ 0 h 699"/>
                <a:gd name="T38" fmla="*/ 0 w 488"/>
                <a:gd name="T39" fmla="*/ 0 h 699"/>
                <a:gd name="T40" fmla="*/ 0 w 488"/>
                <a:gd name="T41" fmla="*/ 0 h 699"/>
                <a:gd name="T42" fmla="*/ 0 w 488"/>
                <a:gd name="T43" fmla="*/ 0 h 699"/>
                <a:gd name="T44" fmla="*/ 0 w 488"/>
                <a:gd name="T45" fmla="*/ 0 h 699"/>
                <a:gd name="T46" fmla="*/ 0 w 488"/>
                <a:gd name="T47" fmla="*/ 0 h 699"/>
                <a:gd name="T48" fmla="*/ 0 w 488"/>
                <a:gd name="T49" fmla="*/ 0 h 699"/>
                <a:gd name="T50" fmla="*/ 0 w 488"/>
                <a:gd name="T51" fmla="*/ 0 h 699"/>
                <a:gd name="T52" fmla="*/ 0 w 488"/>
                <a:gd name="T53" fmla="*/ 0 h 699"/>
                <a:gd name="T54" fmla="*/ 0 w 488"/>
                <a:gd name="T55" fmla="*/ 0 h 699"/>
                <a:gd name="T56" fmla="*/ 0 w 488"/>
                <a:gd name="T57" fmla="*/ 0 h 699"/>
                <a:gd name="T58" fmla="*/ 0 w 488"/>
                <a:gd name="T59" fmla="*/ 0 h 699"/>
                <a:gd name="T60" fmla="*/ 0 w 488"/>
                <a:gd name="T61" fmla="*/ 0 h 699"/>
                <a:gd name="T62" fmla="*/ 0 w 488"/>
                <a:gd name="T63" fmla="*/ 0 h 699"/>
                <a:gd name="T64" fmla="*/ 0 w 488"/>
                <a:gd name="T65" fmla="*/ 0 h 699"/>
                <a:gd name="T66" fmla="*/ 0 w 488"/>
                <a:gd name="T67" fmla="*/ 0 h 699"/>
                <a:gd name="T68" fmla="*/ 0 w 488"/>
                <a:gd name="T69" fmla="*/ 0 h 699"/>
                <a:gd name="T70" fmla="*/ 0 w 488"/>
                <a:gd name="T71" fmla="*/ 0 h 699"/>
                <a:gd name="T72" fmla="*/ 0 w 488"/>
                <a:gd name="T73" fmla="*/ 0 h 699"/>
                <a:gd name="T74" fmla="*/ 0 w 488"/>
                <a:gd name="T75" fmla="*/ 0 h 699"/>
                <a:gd name="T76" fmla="*/ 0 w 488"/>
                <a:gd name="T77" fmla="*/ 0 h 699"/>
                <a:gd name="T78" fmla="*/ 0 w 488"/>
                <a:gd name="T79" fmla="*/ 0 h 699"/>
                <a:gd name="T80" fmla="*/ 0 w 488"/>
                <a:gd name="T81" fmla="*/ 0 h 699"/>
                <a:gd name="T82" fmla="*/ 0 w 488"/>
                <a:gd name="T83" fmla="*/ 0 h 699"/>
                <a:gd name="T84" fmla="*/ 0 w 488"/>
                <a:gd name="T85" fmla="*/ 0 h 699"/>
                <a:gd name="T86" fmla="*/ 0 w 488"/>
                <a:gd name="T87" fmla="*/ 0 h 699"/>
                <a:gd name="T88" fmla="*/ 0 w 488"/>
                <a:gd name="T89" fmla="*/ 0 h 699"/>
                <a:gd name="T90" fmla="*/ 0 w 488"/>
                <a:gd name="T91" fmla="*/ 0 h 699"/>
                <a:gd name="T92" fmla="*/ 0 w 488"/>
                <a:gd name="T93" fmla="*/ 0 h 699"/>
                <a:gd name="T94" fmla="*/ 0 w 488"/>
                <a:gd name="T95" fmla="*/ 0 h 69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488" h="699">
                  <a:moveTo>
                    <a:pt x="248" y="265"/>
                  </a:moveTo>
                  <a:lnTo>
                    <a:pt x="217" y="268"/>
                  </a:lnTo>
                  <a:lnTo>
                    <a:pt x="190" y="274"/>
                  </a:lnTo>
                  <a:lnTo>
                    <a:pt x="165" y="286"/>
                  </a:lnTo>
                  <a:lnTo>
                    <a:pt x="146" y="302"/>
                  </a:lnTo>
                  <a:lnTo>
                    <a:pt x="130" y="323"/>
                  </a:lnTo>
                  <a:lnTo>
                    <a:pt x="117" y="350"/>
                  </a:lnTo>
                  <a:lnTo>
                    <a:pt x="109" y="380"/>
                  </a:lnTo>
                  <a:lnTo>
                    <a:pt x="103" y="416"/>
                  </a:lnTo>
                  <a:lnTo>
                    <a:pt x="101" y="458"/>
                  </a:lnTo>
                  <a:lnTo>
                    <a:pt x="104" y="499"/>
                  </a:lnTo>
                  <a:lnTo>
                    <a:pt x="109" y="535"/>
                  </a:lnTo>
                  <a:lnTo>
                    <a:pt x="119" y="564"/>
                  </a:lnTo>
                  <a:lnTo>
                    <a:pt x="133" y="589"/>
                  </a:lnTo>
                  <a:lnTo>
                    <a:pt x="150" y="607"/>
                  </a:lnTo>
                  <a:lnTo>
                    <a:pt x="174" y="619"/>
                  </a:lnTo>
                  <a:lnTo>
                    <a:pt x="199" y="628"/>
                  </a:lnTo>
                  <a:lnTo>
                    <a:pt x="231" y="630"/>
                  </a:lnTo>
                  <a:lnTo>
                    <a:pt x="257" y="629"/>
                  </a:lnTo>
                  <a:lnTo>
                    <a:pt x="279" y="624"/>
                  </a:lnTo>
                  <a:lnTo>
                    <a:pt x="296" y="618"/>
                  </a:lnTo>
                  <a:lnTo>
                    <a:pt x="312" y="612"/>
                  </a:lnTo>
                  <a:lnTo>
                    <a:pt x="326" y="606"/>
                  </a:lnTo>
                  <a:lnTo>
                    <a:pt x="329" y="605"/>
                  </a:lnTo>
                  <a:lnTo>
                    <a:pt x="332" y="602"/>
                  </a:lnTo>
                  <a:lnTo>
                    <a:pt x="332" y="297"/>
                  </a:lnTo>
                  <a:lnTo>
                    <a:pt x="313" y="282"/>
                  </a:lnTo>
                  <a:lnTo>
                    <a:pt x="294" y="273"/>
                  </a:lnTo>
                  <a:lnTo>
                    <a:pt x="272" y="268"/>
                  </a:lnTo>
                  <a:lnTo>
                    <a:pt x="248" y="265"/>
                  </a:lnTo>
                  <a:close/>
                  <a:moveTo>
                    <a:pt x="261" y="0"/>
                  </a:moveTo>
                  <a:lnTo>
                    <a:pt x="425" y="0"/>
                  </a:lnTo>
                  <a:lnTo>
                    <a:pt x="427" y="2"/>
                  </a:lnTo>
                  <a:lnTo>
                    <a:pt x="430" y="4"/>
                  </a:lnTo>
                  <a:lnTo>
                    <a:pt x="431" y="7"/>
                  </a:lnTo>
                  <a:lnTo>
                    <a:pt x="432" y="10"/>
                  </a:lnTo>
                  <a:lnTo>
                    <a:pt x="432" y="13"/>
                  </a:lnTo>
                  <a:lnTo>
                    <a:pt x="431" y="14"/>
                  </a:lnTo>
                  <a:lnTo>
                    <a:pt x="431" y="18"/>
                  </a:lnTo>
                  <a:lnTo>
                    <a:pt x="430" y="30"/>
                  </a:lnTo>
                  <a:lnTo>
                    <a:pt x="430" y="51"/>
                  </a:lnTo>
                  <a:lnTo>
                    <a:pt x="428" y="79"/>
                  </a:lnTo>
                  <a:lnTo>
                    <a:pt x="428" y="589"/>
                  </a:lnTo>
                  <a:lnTo>
                    <a:pt x="430" y="608"/>
                  </a:lnTo>
                  <a:lnTo>
                    <a:pt x="431" y="623"/>
                  </a:lnTo>
                  <a:lnTo>
                    <a:pt x="434" y="632"/>
                  </a:lnTo>
                  <a:lnTo>
                    <a:pt x="439" y="637"/>
                  </a:lnTo>
                  <a:lnTo>
                    <a:pt x="445" y="639"/>
                  </a:lnTo>
                  <a:lnTo>
                    <a:pt x="464" y="639"/>
                  </a:lnTo>
                  <a:lnTo>
                    <a:pt x="474" y="640"/>
                  </a:lnTo>
                  <a:lnTo>
                    <a:pt x="488" y="640"/>
                  </a:lnTo>
                  <a:lnTo>
                    <a:pt x="488" y="687"/>
                  </a:lnTo>
                  <a:lnTo>
                    <a:pt x="340" y="687"/>
                  </a:lnTo>
                  <a:lnTo>
                    <a:pt x="337" y="678"/>
                  </a:lnTo>
                  <a:lnTo>
                    <a:pt x="337" y="648"/>
                  </a:lnTo>
                  <a:lnTo>
                    <a:pt x="313" y="662"/>
                  </a:lnTo>
                  <a:lnTo>
                    <a:pt x="285" y="677"/>
                  </a:lnTo>
                  <a:lnTo>
                    <a:pt x="253" y="688"/>
                  </a:lnTo>
                  <a:lnTo>
                    <a:pt x="219" y="697"/>
                  </a:lnTo>
                  <a:lnTo>
                    <a:pt x="182" y="699"/>
                  </a:lnTo>
                  <a:lnTo>
                    <a:pt x="161" y="698"/>
                  </a:lnTo>
                  <a:lnTo>
                    <a:pt x="139" y="694"/>
                  </a:lnTo>
                  <a:lnTo>
                    <a:pt x="119" y="687"/>
                  </a:lnTo>
                  <a:lnTo>
                    <a:pt x="98" y="676"/>
                  </a:lnTo>
                  <a:lnTo>
                    <a:pt x="78" y="662"/>
                  </a:lnTo>
                  <a:lnTo>
                    <a:pt x="60" y="646"/>
                  </a:lnTo>
                  <a:lnTo>
                    <a:pt x="43" y="625"/>
                  </a:lnTo>
                  <a:lnTo>
                    <a:pt x="28" y="601"/>
                  </a:lnTo>
                  <a:lnTo>
                    <a:pt x="17" y="573"/>
                  </a:lnTo>
                  <a:lnTo>
                    <a:pt x="7" y="540"/>
                  </a:lnTo>
                  <a:lnTo>
                    <a:pt x="2" y="503"/>
                  </a:lnTo>
                  <a:lnTo>
                    <a:pt x="0" y="461"/>
                  </a:lnTo>
                  <a:lnTo>
                    <a:pt x="2" y="422"/>
                  </a:lnTo>
                  <a:lnTo>
                    <a:pt x="8" y="385"/>
                  </a:lnTo>
                  <a:lnTo>
                    <a:pt x="19" y="353"/>
                  </a:lnTo>
                  <a:lnTo>
                    <a:pt x="33" y="325"/>
                  </a:lnTo>
                  <a:lnTo>
                    <a:pt x="50" y="301"/>
                  </a:lnTo>
                  <a:lnTo>
                    <a:pt x="70" y="280"/>
                  </a:lnTo>
                  <a:lnTo>
                    <a:pt x="92" y="262"/>
                  </a:lnTo>
                  <a:lnTo>
                    <a:pt x="116" y="247"/>
                  </a:lnTo>
                  <a:lnTo>
                    <a:pt x="142" y="235"/>
                  </a:lnTo>
                  <a:lnTo>
                    <a:pt x="170" y="226"/>
                  </a:lnTo>
                  <a:lnTo>
                    <a:pt x="197" y="220"/>
                  </a:lnTo>
                  <a:lnTo>
                    <a:pt x="226" y="216"/>
                  </a:lnTo>
                  <a:lnTo>
                    <a:pt x="254" y="215"/>
                  </a:lnTo>
                  <a:lnTo>
                    <a:pt x="281" y="216"/>
                  </a:lnTo>
                  <a:lnTo>
                    <a:pt x="303" y="217"/>
                  </a:lnTo>
                  <a:lnTo>
                    <a:pt x="334" y="224"/>
                  </a:lnTo>
                  <a:lnTo>
                    <a:pt x="334" y="80"/>
                  </a:lnTo>
                  <a:lnTo>
                    <a:pt x="332" y="67"/>
                  </a:lnTo>
                  <a:lnTo>
                    <a:pt x="328" y="57"/>
                  </a:lnTo>
                  <a:lnTo>
                    <a:pt x="328" y="56"/>
                  </a:lnTo>
                  <a:lnTo>
                    <a:pt x="324" y="52"/>
                  </a:lnTo>
                  <a:lnTo>
                    <a:pt x="321" y="49"/>
                  </a:lnTo>
                  <a:lnTo>
                    <a:pt x="316" y="48"/>
                  </a:lnTo>
                  <a:lnTo>
                    <a:pt x="261" y="48"/>
                  </a:lnTo>
                  <a:lnTo>
                    <a:pt x="261" y="0"/>
                  </a:lnTo>
                  <a:close/>
                </a:path>
              </a:pathLst>
            </a:custGeom>
            <a:solidFill>
              <a:schemeClr val="bg1"/>
            </a:solidFill>
            <a:ln>
              <a:noFill/>
            </a:ln>
            <a:extLst>
              <a:ext uri="{91240B29-F687-4F45-9708-019B960494DF}">
                <a14:hiddenLine xmlns:a14="http://schemas.microsoft.com/office/drawing/2010/main" w="0">
                  <a:solidFill>
                    <a:srgbClr val="0033E0"/>
                  </a:solidFill>
                  <a:prstDash val="solid"/>
                  <a:round/>
                  <a:headEnd/>
                  <a:tailEnd/>
                </a14:hiddenLine>
              </a:ext>
            </a:extLst>
          </p:spPr>
          <p:txBody>
            <a:bodyPr/>
            <a:lstStyle/>
            <a:p>
              <a:endParaRPr lang="en-GB"/>
            </a:p>
          </p:txBody>
        </p:sp>
        <p:sp>
          <p:nvSpPr>
            <p:cNvPr id="34" name="Freeform 20"/>
            <p:cNvSpPr>
              <a:spLocks noEditPoints="1"/>
            </p:cNvSpPr>
            <p:nvPr userDrawn="1"/>
          </p:nvSpPr>
          <p:spPr bwMode="invGray">
            <a:xfrm>
              <a:off x="4825"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sp>
          <p:nvSpPr>
            <p:cNvPr id="35" name="Freeform 21"/>
            <p:cNvSpPr>
              <a:spLocks noEditPoints="1"/>
            </p:cNvSpPr>
            <p:nvPr userDrawn="1"/>
          </p:nvSpPr>
          <p:spPr bwMode="invGray">
            <a:xfrm>
              <a:off x="4063" y="2126"/>
              <a:ext cx="178" cy="221"/>
            </a:xfrm>
            <a:custGeom>
              <a:avLst/>
              <a:gdLst>
                <a:gd name="T0" fmla="*/ 0 w 570"/>
                <a:gd name="T1" fmla="*/ 0 h 710"/>
                <a:gd name="T2" fmla="*/ 0 w 570"/>
                <a:gd name="T3" fmla="*/ 0 h 710"/>
                <a:gd name="T4" fmla="*/ 0 w 570"/>
                <a:gd name="T5" fmla="*/ 0 h 710"/>
                <a:gd name="T6" fmla="*/ 0 w 570"/>
                <a:gd name="T7" fmla="*/ 0 h 710"/>
                <a:gd name="T8" fmla="*/ 0 w 570"/>
                <a:gd name="T9" fmla="*/ 0 h 710"/>
                <a:gd name="T10" fmla="*/ 0 w 570"/>
                <a:gd name="T11" fmla="*/ 0 h 710"/>
                <a:gd name="T12" fmla="*/ 0 w 570"/>
                <a:gd name="T13" fmla="*/ 0 h 710"/>
                <a:gd name="T14" fmla="*/ 0 w 570"/>
                <a:gd name="T15" fmla="*/ 0 h 710"/>
                <a:gd name="T16" fmla="*/ 0 w 570"/>
                <a:gd name="T17" fmla="*/ 0 h 710"/>
                <a:gd name="T18" fmla="*/ 0 w 570"/>
                <a:gd name="T19" fmla="*/ 0 h 710"/>
                <a:gd name="T20" fmla="*/ 0 w 570"/>
                <a:gd name="T21" fmla="*/ 0 h 710"/>
                <a:gd name="T22" fmla="*/ 0 w 570"/>
                <a:gd name="T23" fmla="*/ 0 h 710"/>
                <a:gd name="T24" fmla="*/ 0 w 570"/>
                <a:gd name="T25" fmla="*/ 0 h 710"/>
                <a:gd name="T26" fmla="*/ 0 w 570"/>
                <a:gd name="T27" fmla="*/ 0 h 710"/>
                <a:gd name="T28" fmla="*/ 0 w 570"/>
                <a:gd name="T29" fmla="*/ 0 h 710"/>
                <a:gd name="T30" fmla="*/ 0 w 570"/>
                <a:gd name="T31" fmla="*/ 0 h 710"/>
                <a:gd name="T32" fmla="*/ 0 w 570"/>
                <a:gd name="T33" fmla="*/ 0 h 710"/>
                <a:gd name="T34" fmla="*/ 0 w 570"/>
                <a:gd name="T35" fmla="*/ 0 h 710"/>
                <a:gd name="T36" fmla="*/ 0 w 570"/>
                <a:gd name="T37" fmla="*/ 0 h 710"/>
                <a:gd name="T38" fmla="*/ 0 w 570"/>
                <a:gd name="T39" fmla="*/ 0 h 710"/>
                <a:gd name="T40" fmla="*/ 0 w 570"/>
                <a:gd name="T41" fmla="*/ 0 h 710"/>
                <a:gd name="T42" fmla="*/ 0 w 570"/>
                <a:gd name="T43" fmla="*/ 0 h 710"/>
                <a:gd name="T44" fmla="*/ 0 w 570"/>
                <a:gd name="T45" fmla="*/ 0 h 710"/>
                <a:gd name="T46" fmla="*/ 0 w 570"/>
                <a:gd name="T47" fmla="*/ 0 h 710"/>
                <a:gd name="T48" fmla="*/ 0 w 570"/>
                <a:gd name="T49" fmla="*/ 0 h 710"/>
                <a:gd name="T50" fmla="*/ 0 w 570"/>
                <a:gd name="T51" fmla="*/ 0 h 710"/>
                <a:gd name="T52" fmla="*/ 0 w 570"/>
                <a:gd name="T53" fmla="*/ 0 h 710"/>
                <a:gd name="T54" fmla="*/ 0 w 570"/>
                <a:gd name="T55" fmla="*/ 0 h 710"/>
                <a:gd name="T56" fmla="*/ 0 w 570"/>
                <a:gd name="T57" fmla="*/ 0 h 710"/>
                <a:gd name="T58" fmla="*/ 0 w 570"/>
                <a:gd name="T59" fmla="*/ 0 h 710"/>
                <a:gd name="T60" fmla="*/ 0 w 570"/>
                <a:gd name="T61" fmla="*/ 0 h 710"/>
                <a:gd name="T62" fmla="*/ 0 w 570"/>
                <a:gd name="T63" fmla="*/ 0 h 710"/>
                <a:gd name="T64" fmla="*/ 0 w 570"/>
                <a:gd name="T65" fmla="*/ 0 h 710"/>
                <a:gd name="T66" fmla="*/ 0 w 570"/>
                <a:gd name="T67" fmla="*/ 0 h 710"/>
                <a:gd name="T68" fmla="*/ 0 w 570"/>
                <a:gd name="T69" fmla="*/ 0 h 710"/>
                <a:gd name="T70" fmla="*/ 0 w 570"/>
                <a:gd name="T71" fmla="*/ 0 h 710"/>
                <a:gd name="T72" fmla="*/ 0 w 570"/>
                <a:gd name="T73" fmla="*/ 0 h 710"/>
                <a:gd name="T74" fmla="*/ 0 w 570"/>
                <a:gd name="T75" fmla="*/ 0 h 710"/>
                <a:gd name="T76" fmla="*/ 0 w 570"/>
                <a:gd name="T77" fmla="*/ 0 h 710"/>
                <a:gd name="T78" fmla="*/ 0 w 570"/>
                <a:gd name="T79" fmla="*/ 0 h 710"/>
                <a:gd name="T80" fmla="*/ 0 w 570"/>
                <a:gd name="T81" fmla="*/ 0 h 710"/>
                <a:gd name="T82" fmla="*/ 0 w 570"/>
                <a:gd name="T83" fmla="*/ 0 h 710"/>
                <a:gd name="T84" fmla="*/ 0 w 570"/>
                <a:gd name="T85" fmla="*/ 0 h 710"/>
                <a:gd name="T86" fmla="*/ 0 w 570"/>
                <a:gd name="T87" fmla="*/ 0 h 710"/>
                <a:gd name="T88" fmla="*/ 0 w 570"/>
                <a:gd name="T89" fmla="*/ 0 h 710"/>
                <a:gd name="T90" fmla="*/ 0 w 570"/>
                <a:gd name="T91" fmla="*/ 0 h 710"/>
                <a:gd name="T92" fmla="*/ 0 w 570"/>
                <a:gd name="T93" fmla="*/ 0 h 710"/>
                <a:gd name="T94" fmla="*/ 0 w 570"/>
                <a:gd name="T95" fmla="*/ 0 h 710"/>
                <a:gd name="T96" fmla="*/ 0 w 570"/>
                <a:gd name="T97" fmla="*/ 0 h 710"/>
                <a:gd name="T98" fmla="*/ 0 w 570"/>
                <a:gd name="T99" fmla="*/ 0 h 710"/>
                <a:gd name="T100" fmla="*/ 0 w 570"/>
                <a:gd name="T101" fmla="*/ 0 h 710"/>
                <a:gd name="T102" fmla="*/ 0 w 570"/>
                <a:gd name="T103" fmla="*/ 0 h 710"/>
                <a:gd name="T104" fmla="*/ 0 w 570"/>
                <a:gd name="T105" fmla="*/ 0 h 7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0" h="710">
                  <a:moveTo>
                    <a:pt x="205" y="322"/>
                  </a:moveTo>
                  <a:lnTo>
                    <a:pt x="202" y="324"/>
                  </a:lnTo>
                  <a:lnTo>
                    <a:pt x="200" y="324"/>
                  </a:lnTo>
                  <a:lnTo>
                    <a:pt x="199" y="325"/>
                  </a:lnTo>
                  <a:lnTo>
                    <a:pt x="194" y="326"/>
                  </a:lnTo>
                  <a:lnTo>
                    <a:pt x="174" y="335"/>
                  </a:lnTo>
                  <a:lnTo>
                    <a:pt x="155" y="344"/>
                  </a:lnTo>
                  <a:lnTo>
                    <a:pt x="135" y="357"/>
                  </a:lnTo>
                  <a:lnTo>
                    <a:pt x="115" y="370"/>
                  </a:lnTo>
                  <a:lnTo>
                    <a:pt x="98" y="387"/>
                  </a:lnTo>
                  <a:lnTo>
                    <a:pt x="82" y="407"/>
                  </a:lnTo>
                  <a:lnTo>
                    <a:pt x="70" y="429"/>
                  </a:lnTo>
                  <a:lnTo>
                    <a:pt x="61" y="456"/>
                  </a:lnTo>
                  <a:lnTo>
                    <a:pt x="57" y="485"/>
                  </a:lnTo>
                  <a:lnTo>
                    <a:pt x="57" y="517"/>
                  </a:lnTo>
                  <a:lnTo>
                    <a:pt x="63" y="547"/>
                  </a:lnTo>
                  <a:lnTo>
                    <a:pt x="74" y="574"/>
                  </a:lnTo>
                  <a:lnTo>
                    <a:pt x="90" y="597"/>
                  </a:lnTo>
                  <a:lnTo>
                    <a:pt x="109" y="618"/>
                  </a:lnTo>
                  <a:lnTo>
                    <a:pt x="131" y="634"/>
                  </a:lnTo>
                  <a:lnTo>
                    <a:pt x="156" y="647"/>
                  </a:lnTo>
                  <a:lnTo>
                    <a:pt x="181" y="654"/>
                  </a:lnTo>
                  <a:lnTo>
                    <a:pt x="208" y="658"/>
                  </a:lnTo>
                  <a:lnTo>
                    <a:pt x="244" y="657"/>
                  </a:lnTo>
                  <a:lnTo>
                    <a:pt x="278" y="650"/>
                  </a:lnTo>
                  <a:lnTo>
                    <a:pt x="311" y="637"/>
                  </a:lnTo>
                  <a:lnTo>
                    <a:pt x="342" y="619"/>
                  </a:lnTo>
                  <a:lnTo>
                    <a:pt x="370" y="596"/>
                  </a:lnTo>
                  <a:lnTo>
                    <a:pt x="398" y="567"/>
                  </a:lnTo>
                  <a:lnTo>
                    <a:pt x="344" y="501"/>
                  </a:lnTo>
                  <a:lnTo>
                    <a:pt x="317" y="467"/>
                  </a:lnTo>
                  <a:lnTo>
                    <a:pt x="290" y="434"/>
                  </a:lnTo>
                  <a:lnTo>
                    <a:pt x="266" y="401"/>
                  </a:lnTo>
                  <a:lnTo>
                    <a:pt x="243" y="371"/>
                  </a:lnTo>
                  <a:lnTo>
                    <a:pt x="222" y="344"/>
                  </a:lnTo>
                  <a:lnTo>
                    <a:pt x="205" y="322"/>
                  </a:lnTo>
                  <a:close/>
                  <a:moveTo>
                    <a:pt x="262" y="55"/>
                  </a:moveTo>
                  <a:lnTo>
                    <a:pt x="241" y="56"/>
                  </a:lnTo>
                  <a:lnTo>
                    <a:pt x="223" y="61"/>
                  </a:lnTo>
                  <a:lnTo>
                    <a:pt x="207" y="70"/>
                  </a:lnTo>
                  <a:lnTo>
                    <a:pt x="192" y="82"/>
                  </a:lnTo>
                  <a:lnTo>
                    <a:pt x="180" y="98"/>
                  </a:lnTo>
                  <a:lnTo>
                    <a:pt x="172" y="115"/>
                  </a:lnTo>
                  <a:lnTo>
                    <a:pt x="166" y="135"/>
                  </a:lnTo>
                  <a:lnTo>
                    <a:pt x="166" y="153"/>
                  </a:lnTo>
                  <a:lnTo>
                    <a:pt x="170" y="174"/>
                  </a:lnTo>
                  <a:lnTo>
                    <a:pt x="180" y="195"/>
                  </a:lnTo>
                  <a:lnTo>
                    <a:pt x="194" y="214"/>
                  </a:lnTo>
                  <a:lnTo>
                    <a:pt x="211" y="235"/>
                  </a:lnTo>
                  <a:lnTo>
                    <a:pt x="226" y="255"/>
                  </a:lnTo>
                  <a:lnTo>
                    <a:pt x="248" y="245"/>
                  </a:lnTo>
                  <a:lnTo>
                    <a:pt x="289" y="221"/>
                  </a:lnTo>
                  <a:lnTo>
                    <a:pt x="309" y="206"/>
                  </a:lnTo>
                  <a:lnTo>
                    <a:pt x="325" y="190"/>
                  </a:lnTo>
                  <a:lnTo>
                    <a:pt x="338" y="173"/>
                  </a:lnTo>
                  <a:lnTo>
                    <a:pt x="347" y="154"/>
                  </a:lnTo>
                  <a:lnTo>
                    <a:pt x="349" y="134"/>
                  </a:lnTo>
                  <a:lnTo>
                    <a:pt x="347" y="113"/>
                  </a:lnTo>
                  <a:lnTo>
                    <a:pt x="339" y="94"/>
                  </a:lnTo>
                  <a:lnTo>
                    <a:pt x="327" y="80"/>
                  </a:lnTo>
                  <a:lnTo>
                    <a:pt x="312" y="67"/>
                  </a:lnTo>
                  <a:lnTo>
                    <a:pt x="293" y="59"/>
                  </a:lnTo>
                  <a:lnTo>
                    <a:pt x="271" y="55"/>
                  </a:lnTo>
                  <a:lnTo>
                    <a:pt x="262" y="55"/>
                  </a:lnTo>
                  <a:close/>
                  <a:moveTo>
                    <a:pt x="251" y="0"/>
                  </a:moveTo>
                  <a:lnTo>
                    <a:pt x="279" y="0"/>
                  </a:lnTo>
                  <a:lnTo>
                    <a:pt x="310" y="5"/>
                  </a:lnTo>
                  <a:lnTo>
                    <a:pt x="337" y="16"/>
                  </a:lnTo>
                  <a:lnTo>
                    <a:pt x="360" y="31"/>
                  </a:lnTo>
                  <a:lnTo>
                    <a:pt x="379" y="50"/>
                  </a:lnTo>
                  <a:lnTo>
                    <a:pt x="392" y="74"/>
                  </a:lnTo>
                  <a:lnTo>
                    <a:pt x="402" y="99"/>
                  </a:lnTo>
                  <a:lnTo>
                    <a:pt x="404" y="129"/>
                  </a:lnTo>
                  <a:lnTo>
                    <a:pt x="402" y="156"/>
                  </a:lnTo>
                  <a:lnTo>
                    <a:pt x="393" y="180"/>
                  </a:lnTo>
                  <a:lnTo>
                    <a:pt x="381" y="203"/>
                  </a:lnTo>
                  <a:lnTo>
                    <a:pt x="365" y="223"/>
                  </a:lnTo>
                  <a:lnTo>
                    <a:pt x="347" y="243"/>
                  </a:lnTo>
                  <a:lnTo>
                    <a:pt x="326" y="259"/>
                  </a:lnTo>
                  <a:lnTo>
                    <a:pt x="304" y="275"/>
                  </a:lnTo>
                  <a:lnTo>
                    <a:pt x="282" y="287"/>
                  </a:lnTo>
                  <a:lnTo>
                    <a:pt x="259" y="299"/>
                  </a:lnTo>
                  <a:lnTo>
                    <a:pt x="283" y="331"/>
                  </a:lnTo>
                  <a:lnTo>
                    <a:pt x="311" y="366"/>
                  </a:lnTo>
                  <a:lnTo>
                    <a:pt x="341" y="403"/>
                  </a:lnTo>
                  <a:lnTo>
                    <a:pt x="402" y="482"/>
                  </a:lnTo>
                  <a:lnTo>
                    <a:pt x="432" y="518"/>
                  </a:lnTo>
                  <a:lnTo>
                    <a:pt x="443" y="491"/>
                  </a:lnTo>
                  <a:lnTo>
                    <a:pt x="451" y="463"/>
                  </a:lnTo>
                  <a:lnTo>
                    <a:pt x="454" y="435"/>
                  </a:lnTo>
                  <a:lnTo>
                    <a:pt x="456" y="404"/>
                  </a:lnTo>
                  <a:lnTo>
                    <a:pt x="457" y="379"/>
                  </a:lnTo>
                  <a:lnTo>
                    <a:pt x="457" y="362"/>
                  </a:lnTo>
                  <a:lnTo>
                    <a:pt x="459" y="354"/>
                  </a:lnTo>
                  <a:lnTo>
                    <a:pt x="462" y="352"/>
                  </a:lnTo>
                  <a:lnTo>
                    <a:pt x="465" y="349"/>
                  </a:lnTo>
                  <a:lnTo>
                    <a:pt x="570" y="349"/>
                  </a:lnTo>
                  <a:lnTo>
                    <a:pt x="570" y="404"/>
                  </a:lnTo>
                  <a:lnTo>
                    <a:pt x="511" y="404"/>
                  </a:lnTo>
                  <a:lnTo>
                    <a:pt x="510" y="429"/>
                  </a:lnTo>
                  <a:lnTo>
                    <a:pt x="507" y="458"/>
                  </a:lnTo>
                  <a:lnTo>
                    <a:pt x="501" y="490"/>
                  </a:lnTo>
                  <a:lnTo>
                    <a:pt x="489" y="526"/>
                  </a:lnTo>
                  <a:lnTo>
                    <a:pt x="469" y="561"/>
                  </a:lnTo>
                  <a:lnTo>
                    <a:pt x="488" y="585"/>
                  </a:lnTo>
                  <a:lnTo>
                    <a:pt x="505" y="603"/>
                  </a:lnTo>
                  <a:lnTo>
                    <a:pt x="519" y="619"/>
                  </a:lnTo>
                  <a:lnTo>
                    <a:pt x="538" y="637"/>
                  </a:lnTo>
                  <a:lnTo>
                    <a:pt x="546" y="641"/>
                  </a:lnTo>
                  <a:lnTo>
                    <a:pt x="556" y="642"/>
                  </a:lnTo>
                  <a:lnTo>
                    <a:pt x="570" y="643"/>
                  </a:lnTo>
                  <a:lnTo>
                    <a:pt x="570" y="699"/>
                  </a:lnTo>
                  <a:lnTo>
                    <a:pt x="554" y="699"/>
                  </a:lnTo>
                  <a:lnTo>
                    <a:pt x="538" y="697"/>
                  </a:lnTo>
                  <a:lnTo>
                    <a:pt x="521" y="692"/>
                  </a:lnTo>
                  <a:lnTo>
                    <a:pt x="503" y="683"/>
                  </a:lnTo>
                  <a:lnTo>
                    <a:pt x="495" y="675"/>
                  </a:lnTo>
                  <a:lnTo>
                    <a:pt x="468" y="648"/>
                  </a:lnTo>
                  <a:lnTo>
                    <a:pt x="451" y="630"/>
                  </a:lnTo>
                  <a:lnTo>
                    <a:pt x="432" y="608"/>
                  </a:lnTo>
                  <a:lnTo>
                    <a:pt x="401" y="638"/>
                  </a:lnTo>
                  <a:lnTo>
                    <a:pt x="366" y="664"/>
                  </a:lnTo>
                  <a:lnTo>
                    <a:pt x="331" y="684"/>
                  </a:lnTo>
                  <a:lnTo>
                    <a:pt x="293" y="699"/>
                  </a:lnTo>
                  <a:lnTo>
                    <a:pt x="254" y="707"/>
                  </a:lnTo>
                  <a:lnTo>
                    <a:pt x="212" y="710"/>
                  </a:lnTo>
                  <a:lnTo>
                    <a:pt x="201" y="710"/>
                  </a:lnTo>
                  <a:lnTo>
                    <a:pt x="169" y="706"/>
                  </a:lnTo>
                  <a:lnTo>
                    <a:pt x="139" y="697"/>
                  </a:lnTo>
                  <a:lnTo>
                    <a:pt x="109" y="684"/>
                  </a:lnTo>
                  <a:lnTo>
                    <a:pt x="82" y="667"/>
                  </a:lnTo>
                  <a:lnTo>
                    <a:pt x="58" y="646"/>
                  </a:lnTo>
                  <a:lnTo>
                    <a:pt x="36" y="619"/>
                  </a:lnTo>
                  <a:lnTo>
                    <a:pt x="19" y="588"/>
                  </a:lnTo>
                  <a:lnTo>
                    <a:pt x="6" y="556"/>
                  </a:lnTo>
                  <a:lnTo>
                    <a:pt x="0" y="521"/>
                  </a:lnTo>
                  <a:lnTo>
                    <a:pt x="0" y="485"/>
                  </a:lnTo>
                  <a:lnTo>
                    <a:pt x="5" y="452"/>
                  </a:lnTo>
                  <a:lnTo>
                    <a:pt x="15" y="420"/>
                  </a:lnTo>
                  <a:lnTo>
                    <a:pt x="30" y="391"/>
                  </a:lnTo>
                  <a:lnTo>
                    <a:pt x="49" y="363"/>
                  </a:lnTo>
                  <a:lnTo>
                    <a:pt x="73" y="338"/>
                  </a:lnTo>
                  <a:lnTo>
                    <a:pt x="98" y="317"/>
                  </a:lnTo>
                  <a:lnTo>
                    <a:pt x="124" y="300"/>
                  </a:lnTo>
                  <a:lnTo>
                    <a:pt x="148" y="288"/>
                  </a:lnTo>
                  <a:lnTo>
                    <a:pt x="170" y="278"/>
                  </a:lnTo>
                  <a:lnTo>
                    <a:pt x="168" y="273"/>
                  </a:lnTo>
                  <a:lnTo>
                    <a:pt x="166" y="272"/>
                  </a:lnTo>
                  <a:lnTo>
                    <a:pt x="136" y="233"/>
                  </a:lnTo>
                  <a:lnTo>
                    <a:pt x="124" y="211"/>
                  </a:lnTo>
                  <a:lnTo>
                    <a:pt x="115" y="189"/>
                  </a:lnTo>
                  <a:lnTo>
                    <a:pt x="110" y="163"/>
                  </a:lnTo>
                  <a:lnTo>
                    <a:pt x="110" y="137"/>
                  </a:lnTo>
                  <a:lnTo>
                    <a:pt x="115" y="113"/>
                  </a:lnTo>
                  <a:lnTo>
                    <a:pt x="125" y="88"/>
                  </a:lnTo>
                  <a:lnTo>
                    <a:pt x="139" y="65"/>
                  </a:lnTo>
                  <a:lnTo>
                    <a:pt x="156" y="45"/>
                  </a:lnTo>
                  <a:lnTo>
                    <a:pt x="177" y="27"/>
                  </a:lnTo>
                  <a:lnTo>
                    <a:pt x="200" y="13"/>
                  </a:lnTo>
                  <a:lnTo>
                    <a:pt x="224" y="5"/>
                  </a:lnTo>
                  <a:lnTo>
                    <a:pt x="251" y="0"/>
                  </a:lnTo>
                  <a:close/>
                </a:path>
              </a:pathLst>
            </a:custGeom>
            <a:solidFill>
              <a:schemeClr val="accent1"/>
            </a:solidFill>
            <a:ln>
              <a:noFill/>
            </a:ln>
            <a:extLst>
              <a:ext uri="{91240B29-F687-4F45-9708-019B960494DF}">
                <a14:hiddenLine xmlns:a14="http://schemas.microsoft.com/office/drawing/2010/main" w="0">
                  <a:solidFill>
                    <a:srgbClr val="4FEDFF"/>
                  </a:solidFill>
                  <a:prstDash val="solid"/>
                  <a:round/>
                  <a:headEnd/>
                  <a:tailEnd/>
                </a14:hiddenLine>
              </a:ext>
            </a:extLst>
          </p:spPr>
          <p:txBody>
            <a:bodyPr/>
            <a:lstStyle/>
            <a:p>
              <a:pPr>
                <a:defRPr/>
              </a:pPr>
              <a:endParaRPr lang="en-GB">
                <a:latin typeface="+mj-lt"/>
                <a:cs typeface="Arial" pitchFamily="34" charset="0"/>
              </a:endParaRPr>
            </a:p>
          </p:txBody>
        </p:sp>
      </p:grpSp>
    </p:spTree>
    <p:extLst>
      <p:ext uri="{BB962C8B-B14F-4D97-AF65-F5344CB8AC3E}">
        <p14:creationId xmlns:p14="http://schemas.microsoft.com/office/powerpoint/2010/main" val="1900116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5" Type="http://schemas.openxmlformats.org/officeDocument/2006/relationships/theme" Target="../theme/theme4.xml"/><Relationship Id="rId4"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1.xml"/><Relationship Id="rId7" Type="http://schemas.openxmlformats.org/officeDocument/2006/relationships/theme" Target="../theme/theme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theme" Target="../theme/theme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7.xml"/><Relationship Id="rId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95486"/>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189658"/>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756770"/>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4756770"/>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56770"/>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C7453FC-9419-4CC9-936E-576C09E650D0}" type="slidenum">
              <a:rPr lang="en-GB" smtClean="0"/>
              <a:t>‹#›</a:t>
            </a:fld>
            <a:endParaRPr lang="en-GB"/>
          </a:p>
        </p:txBody>
      </p:sp>
    </p:spTree>
    <p:extLst>
      <p:ext uri="{BB962C8B-B14F-4D97-AF65-F5344CB8AC3E}">
        <p14:creationId xmlns:p14="http://schemas.microsoft.com/office/powerpoint/2010/main" val="33481900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72" r:id="rId3"/>
    <p:sldLayoutId id="2147483702" r:id="rId4"/>
    <p:sldLayoutId id="2147483703" r:id="rId5"/>
    <p:sldLayoutId id="2147483704" r:id="rId6"/>
    <p:sldLayoutId id="2147483700" r:id="rId7"/>
    <p:sldLayoutId id="2147483715" r:id="rId8"/>
    <p:sldLayoutId id="2147483734" r:id="rId9"/>
    <p:sldLayoutId id="2147483735" r:id="rId10"/>
  </p:sldLayoutIdLst>
  <p:hf hdr="0" ftr="0" dt="0"/>
  <p:txStyles>
    <p:titleStyle>
      <a:lvl1pPr algn="l" defTabSz="914400" rtl="0" eaLnBrk="1" latinLnBrk="0" hangingPunct="1">
        <a:spcBef>
          <a:spcPct val="0"/>
        </a:spcBef>
        <a:buNone/>
        <a:defRPr sz="4400" kern="1200">
          <a:solidFill>
            <a:schemeClr val="bg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270000"/>
            <a:ext cx="8208000" cy="396000"/>
          </a:xfrm>
          <a:prstGeom prst="rect">
            <a:avLst/>
          </a:prstGeom>
        </p:spPr>
        <p:txBody>
          <a:bodyPr vert="horz" lIns="0" tIns="0" rIns="0" bIns="0" rtlCol="0" anchor="t">
            <a:norm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1188000"/>
            <a:ext cx="8208000" cy="339447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5" name="Footer Placeholder 4"/>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chemeClr val="tx1"/>
                </a:solidFill>
                <a:latin typeface="Georgia" panose="02040502050405020303" pitchFamily="18" charset="0"/>
              </a:defRPr>
            </a:lvl1pPr>
          </a:lstStyle>
          <a:p>
            <a:endParaRPr lang="en-GB" dirty="0"/>
          </a:p>
        </p:txBody>
      </p:sp>
      <p:sp>
        <p:nvSpPr>
          <p:cNvPr id="6" name="Slide Number Placeholder 5"/>
          <p:cNvSpPr>
            <a:spLocks noGrp="1"/>
          </p:cNvSpPr>
          <p:nvPr>
            <p:ph type="sldNum" sz="quarter" idx="4"/>
          </p:nvPr>
        </p:nvSpPr>
        <p:spPr>
          <a:xfrm>
            <a:off x="468311" y="4725000"/>
            <a:ext cx="1080000" cy="135000"/>
          </a:xfrm>
          <a:prstGeom prst="rect">
            <a:avLst/>
          </a:prstGeom>
        </p:spPr>
        <p:txBody>
          <a:bodyPr vert="horz" lIns="0" tIns="0" rIns="0" bIns="0" rtlCol="0" anchor="t" anchorCtr="0"/>
          <a:lstStyle>
            <a:lvl1pPr algn="r">
              <a:defRPr sz="1000" b="1">
                <a:solidFill>
                  <a:schemeClr val="tx1"/>
                </a:solidFill>
              </a:defRPr>
            </a:lvl1pPr>
          </a:lstStyle>
          <a:p>
            <a:pPr algn="l"/>
            <a:r>
              <a:rPr lang="en-GB" dirty="0">
                <a:latin typeface="Georgia" panose="02040502050405020303" pitchFamily="18" charset="0"/>
              </a:rPr>
              <a:t>Slide</a:t>
            </a:r>
            <a:fld id="{0B662254-9070-473A-9788-81A989BEC7EF}" type="slidenum">
              <a:rPr lang="en-GB" smtClean="0"/>
              <a:pPr algn="l"/>
              <a:t>‹#›</a:t>
            </a:fld>
            <a:endParaRPr lang="en-GB" dirty="0"/>
          </a:p>
        </p:txBody>
      </p:sp>
      <p:grpSp>
        <p:nvGrpSpPr>
          <p:cNvPr id="18" name="TwoBirdsLogo1ATMD">
            <a:extLst>
              <a:ext uri="{FF2B5EF4-FFF2-40B4-BE49-F238E27FC236}">
                <a16:creationId xmlns:a16="http://schemas.microsoft.com/office/drawing/2014/main" id="{7B154465-9A43-4544-8FDB-7E6FA185AEC1}"/>
              </a:ext>
            </a:extLst>
          </p:cNvPr>
          <p:cNvGrpSpPr>
            <a:grpSpLocks noChangeAspect="1"/>
          </p:cNvGrpSpPr>
          <p:nvPr userDrawn="1"/>
        </p:nvGrpSpPr>
        <p:grpSpPr>
          <a:xfrm>
            <a:off x="6195089" y="4719714"/>
            <a:ext cx="2457183" cy="266400"/>
            <a:chOff x="0" y="0"/>
            <a:chExt cx="3615358" cy="393065"/>
          </a:xfrm>
        </p:grpSpPr>
        <p:grpSp>
          <p:nvGrpSpPr>
            <p:cNvPr id="31" name="Group 30">
              <a:extLst>
                <a:ext uri="{FF2B5EF4-FFF2-40B4-BE49-F238E27FC236}">
                  <a16:creationId xmlns:a16="http://schemas.microsoft.com/office/drawing/2014/main" id="{6C07A7E0-CD13-4FDB-9567-EF37B55BA6E6}"/>
                </a:ext>
              </a:extLst>
            </p:cNvPr>
            <p:cNvGrpSpPr/>
            <p:nvPr/>
          </p:nvGrpSpPr>
          <p:grpSpPr>
            <a:xfrm>
              <a:off x="2326943" y="27296"/>
              <a:ext cx="1288415" cy="361315"/>
              <a:chOff x="0" y="0"/>
              <a:chExt cx="1289034" cy="361003"/>
            </a:xfrm>
          </p:grpSpPr>
          <p:sp>
            <p:nvSpPr>
              <p:cNvPr id="44" name="Freeform 32">
                <a:extLst>
                  <a:ext uri="{FF2B5EF4-FFF2-40B4-BE49-F238E27FC236}">
                    <a16:creationId xmlns:a16="http://schemas.microsoft.com/office/drawing/2014/main" id="{35456933-A0D3-4838-AEF6-C89AA24BDFEF}"/>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5" name="Freeform 33">
                <a:extLst>
                  <a:ext uri="{FF2B5EF4-FFF2-40B4-BE49-F238E27FC236}">
                    <a16:creationId xmlns:a16="http://schemas.microsoft.com/office/drawing/2014/main" id="{4962F32D-380C-4A3F-A274-38BAF3A2E1B5}"/>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6" name="Freeform 34">
                <a:extLst>
                  <a:ext uri="{FF2B5EF4-FFF2-40B4-BE49-F238E27FC236}">
                    <a16:creationId xmlns:a16="http://schemas.microsoft.com/office/drawing/2014/main" id="{25A6434C-9CBE-4E4E-8B57-5C80BBE7BA80}"/>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7" name="Freeform 35">
                <a:extLst>
                  <a:ext uri="{FF2B5EF4-FFF2-40B4-BE49-F238E27FC236}">
                    <a16:creationId xmlns:a16="http://schemas.microsoft.com/office/drawing/2014/main" id="{A72C5FFF-0688-4511-8B03-0416B3FCDCA3}"/>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grpSp>
        <p:grpSp>
          <p:nvGrpSpPr>
            <p:cNvPr id="32" name="Bird&amp;BirdLogo1">
              <a:extLst>
                <a:ext uri="{FF2B5EF4-FFF2-40B4-BE49-F238E27FC236}">
                  <a16:creationId xmlns:a16="http://schemas.microsoft.com/office/drawing/2014/main" id="{DC409427-8FEE-4670-9A31-1DF0EA5B760D}"/>
                </a:ext>
              </a:extLst>
            </p:cNvPr>
            <p:cNvGrpSpPr>
              <a:grpSpLocks noChangeAspect="1"/>
            </p:cNvGrpSpPr>
            <p:nvPr/>
          </p:nvGrpSpPr>
          <p:grpSpPr>
            <a:xfrm>
              <a:off x="0" y="0"/>
              <a:ext cx="2229479" cy="393065"/>
              <a:chOff x="0" y="0"/>
              <a:chExt cx="6257290" cy="1103630"/>
            </a:xfrm>
          </p:grpSpPr>
          <p:sp>
            <p:nvSpPr>
              <p:cNvPr id="33" name="Freeform 21">
                <a:extLst>
                  <a:ext uri="{FF2B5EF4-FFF2-40B4-BE49-F238E27FC236}">
                    <a16:creationId xmlns:a16="http://schemas.microsoft.com/office/drawing/2014/main" id="{5339C1B6-239E-4652-9797-E83D181269FE}"/>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4" name="Freeform 22">
                <a:extLst>
                  <a:ext uri="{FF2B5EF4-FFF2-40B4-BE49-F238E27FC236}">
                    <a16:creationId xmlns:a16="http://schemas.microsoft.com/office/drawing/2014/main" id="{B4A1C06F-EC24-4802-A9D6-AFC181475AA6}"/>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5" name="Freeform 23">
                <a:extLst>
                  <a:ext uri="{FF2B5EF4-FFF2-40B4-BE49-F238E27FC236}">
                    <a16:creationId xmlns:a16="http://schemas.microsoft.com/office/drawing/2014/main" id="{4DF66F59-DA68-43E6-A4AC-D0E747280975}"/>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4">
                <a:extLst>
                  <a:ext uri="{FF2B5EF4-FFF2-40B4-BE49-F238E27FC236}">
                    <a16:creationId xmlns:a16="http://schemas.microsoft.com/office/drawing/2014/main" id="{B9E80A8E-3F30-4975-94AE-6808ABADC7E5}"/>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5">
                <a:extLst>
                  <a:ext uri="{FF2B5EF4-FFF2-40B4-BE49-F238E27FC236}">
                    <a16:creationId xmlns:a16="http://schemas.microsoft.com/office/drawing/2014/main" id="{125F8867-07AC-4389-BCEE-D8B4C17B8333}"/>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6">
                <a:extLst>
                  <a:ext uri="{FF2B5EF4-FFF2-40B4-BE49-F238E27FC236}">
                    <a16:creationId xmlns:a16="http://schemas.microsoft.com/office/drawing/2014/main" id="{088F204E-DC7C-49C1-B8F9-0060923D41BC}"/>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7">
                <a:extLst>
                  <a:ext uri="{FF2B5EF4-FFF2-40B4-BE49-F238E27FC236}">
                    <a16:creationId xmlns:a16="http://schemas.microsoft.com/office/drawing/2014/main" id="{4F0E313F-5683-4EA5-97D1-45A1EEC8BA0B}"/>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8">
                <a:extLst>
                  <a:ext uri="{FF2B5EF4-FFF2-40B4-BE49-F238E27FC236}">
                    <a16:creationId xmlns:a16="http://schemas.microsoft.com/office/drawing/2014/main" id="{C5B0D389-510E-4540-8F30-6E6956AB578D}"/>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9">
                <a:extLst>
                  <a:ext uri="{FF2B5EF4-FFF2-40B4-BE49-F238E27FC236}">
                    <a16:creationId xmlns:a16="http://schemas.microsoft.com/office/drawing/2014/main" id="{919D288A-16C0-4676-83F8-D82263757CBC}"/>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2" name="Freeform 30">
                <a:extLst>
                  <a:ext uri="{FF2B5EF4-FFF2-40B4-BE49-F238E27FC236}">
                    <a16:creationId xmlns:a16="http://schemas.microsoft.com/office/drawing/2014/main" id="{2D279B1A-BE4C-4DE7-8D94-FFCE3DD4EE87}"/>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3" name="Freeform 31">
                <a:extLst>
                  <a:ext uri="{FF2B5EF4-FFF2-40B4-BE49-F238E27FC236}">
                    <a16:creationId xmlns:a16="http://schemas.microsoft.com/office/drawing/2014/main" id="{D6E7D86A-51B3-4892-9270-62BD5A086941}"/>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2646984588"/>
      </p:ext>
    </p:extLst>
  </p:cSld>
  <p:clrMap bg1="lt1" tx1="dk1" bg2="lt2" tx2="dk2" accent1="accent1" accent2="accent2" accent3="accent3" accent4="accent4" accent5="accent5" accent6="accent6" hlink="hlink" folHlink="folHlink"/>
  <p:sldLayoutIdLst>
    <p:sldLayoutId id="2147483662" r:id="rId1"/>
    <p:sldLayoutId id="2147483689" r:id="rId2"/>
    <p:sldLayoutId id="2147483688" r:id="rId3"/>
    <p:sldLayoutId id="2147483690" r:id="rId4"/>
    <p:sldLayoutId id="2147483666" r:id="rId5"/>
    <p:sldLayoutId id="2147483667" r:id="rId6"/>
    <p:sldLayoutId id="2147483741" r:id="rId7"/>
    <p:sldLayoutId id="2147483742" r:id="rId8"/>
  </p:sldLayoutIdLst>
  <p:hf hdr="0" dt="0"/>
  <p:txStyles>
    <p:titleStyle>
      <a:lvl1pPr algn="l" defTabSz="914400" rtl="0" eaLnBrk="1" latinLnBrk="0" hangingPunct="1">
        <a:spcBef>
          <a:spcPct val="0"/>
        </a:spcBef>
        <a:buNone/>
        <a:defRPr sz="2800" kern="1200">
          <a:solidFill>
            <a:schemeClr val="accent1"/>
          </a:solidFill>
          <a:latin typeface="Georgia" panose="02040502050405020303" pitchFamily="18" charset="0"/>
          <a:ea typeface="+mj-ea"/>
          <a:cs typeface="+mj-cs"/>
        </a:defRPr>
      </a:lvl1pPr>
    </p:titleStyle>
    <p:body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tx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tx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a:solidFill>
            <a:schemeClr val="tx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a:solidFill>
            <a:schemeClr val="tx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a:solidFill>
            <a:schemeClr val="tx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tx1"/>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270000"/>
            <a:ext cx="8208000" cy="432000"/>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1188000"/>
            <a:ext cx="8208000"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19" name="Footer Placeholder 4"/>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chemeClr val="tx1"/>
                </a:solidFill>
                <a:latin typeface="Georgia" panose="02040502050405020303" pitchFamily="18" charset="0"/>
              </a:defRPr>
            </a:lvl1pPr>
          </a:lstStyle>
          <a:p>
            <a:endParaRPr lang="en-GB" dirty="0"/>
          </a:p>
        </p:txBody>
      </p:sp>
      <p:sp>
        <p:nvSpPr>
          <p:cNvPr id="20" name="Slide Number Placeholder 5"/>
          <p:cNvSpPr>
            <a:spLocks noGrp="1"/>
          </p:cNvSpPr>
          <p:nvPr>
            <p:ph type="sldNum" sz="quarter" idx="4"/>
          </p:nvPr>
        </p:nvSpPr>
        <p:spPr>
          <a:xfrm>
            <a:off x="468311" y="4725000"/>
            <a:ext cx="1080000" cy="135000"/>
          </a:xfrm>
          <a:prstGeom prst="rect">
            <a:avLst/>
          </a:prstGeom>
        </p:spPr>
        <p:txBody>
          <a:bodyPr vert="horz" lIns="0" tIns="0" rIns="0" bIns="0" rtlCol="0" anchor="t" anchorCtr="0"/>
          <a:lstStyle>
            <a:lvl1pPr algn="r">
              <a:defRPr sz="1000" b="1">
                <a:solidFill>
                  <a:schemeClr val="tx1"/>
                </a:solidFill>
                <a:latin typeface="Georgia" panose="02040502050405020303" pitchFamily="18" charset="0"/>
              </a:defRPr>
            </a:lvl1pPr>
          </a:lstStyle>
          <a:p>
            <a:pPr algn="l"/>
            <a:r>
              <a:rPr lang="en-GB" dirty="0"/>
              <a:t>Slide </a:t>
            </a:r>
            <a:fld id="{0B662254-9070-473A-9788-81A989BEC7EF}" type="slidenum">
              <a:rPr lang="en-GB" smtClean="0"/>
              <a:pPr algn="l"/>
              <a:t>‹#›</a:t>
            </a:fld>
            <a:endParaRPr lang="en-GB" dirty="0"/>
          </a:p>
        </p:txBody>
      </p:sp>
      <p:grpSp>
        <p:nvGrpSpPr>
          <p:cNvPr id="18" name="TwoBirdsLogo1ATMD">
            <a:extLst>
              <a:ext uri="{FF2B5EF4-FFF2-40B4-BE49-F238E27FC236}">
                <a16:creationId xmlns:a16="http://schemas.microsoft.com/office/drawing/2014/main" id="{6DF19A6F-2FDB-45A4-B2AA-6136A12A40BC}"/>
              </a:ext>
            </a:extLst>
          </p:cNvPr>
          <p:cNvGrpSpPr>
            <a:grpSpLocks noChangeAspect="1"/>
          </p:cNvGrpSpPr>
          <p:nvPr userDrawn="1"/>
        </p:nvGrpSpPr>
        <p:grpSpPr>
          <a:xfrm>
            <a:off x="6195089" y="4719714"/>
            <a:ext cx="2457183" cy="266400"/>
            <a:chOff x="0" y="0"/>
            <a:chExt cx="3615358" cy="393065"/>
          </a:xfrm>
        </p:grpSpPr>
        <p:grpSp>
          <p:nvGrpSpPr>
            <p:cNvPr id="33" name="Group 32">
              <a:extLst>
                <a:ext uri="{FF2B5EF4-FFF2-40B4-BE49-F238E27FC236}">
                  <a16:creationId xmlns:a16="http://schemas.microsoft.com/office/drawing/2014/main" id="{46622BD1-BBAA-4F55-82D2-6936A9C22162}"/>
                </a:ext>
              </a:extLst>
            </p:cNvPr>
            <p:cNvGrpSpPr/>
            <p:nvPr/>
          </p:nvGrpSpPr>
          <p:grpSpPr>
            <a:xfrm>
              <a:off x="2326943" y="27296"/>
              <a:ext cx="1288415" cy="361315"/>
              <a:chOff x="0" y="0"/>
              <a:chExt cx="1289034" cy="361003"/>
            </a:xfrm>
          </p:grpSpPr>
          <p:sp>
            <p:nvSpPr>
              <p:cNvPr id="46" name="Freeform 32">
                <a:extLst>
                  <a:ext uri="{FF2B5EF4-FFF2-40B4-BE49-F238E27FC236}">
                    <a16:creationId xmlns:a16="http://schemas.microsoft.com/office/drawing/2014/main" id="{4264DE1F-E036-4D50-B9C2-BB4B234C307D}"/>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7" name="Freeform 33">
                <a:extLst>
                  <a:ext uri="{FF2B5EF4-FFF2-40B4-BE49-F238E27FC236}">
                    <a16:creationId xmlns:a16="http://schemas.microsoft.com/office/drawing/2014/main" id="{69FC1BD5-DBCF-48AE-B9F7-18694ED62706}"/>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8" name="Freeform 34">
                <a:extLst>
                  <a:ext uri="{FF2B5EF4-FFF2-40B4-BE49-F238E27FC236}">
                    <a16:creationId xmlns:a16="http://schemas.microsoft.com/office/drawing/2014/main" id="{5BA14868-AA2A-4C0D-A4A8-117714259AF1}"/>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9" name="Freeform 35">
                <a:extLst>
                  <a:ext uri="{FF2B5EF4-FFF2-40B4-BE49-F238E27FC236}">
                    <a16:creationId xmlns:a16="http://schemas.microsoft.com/office/drawing/2014/main" id="{4674992D-78E3-4016-BC68-9FDB12871CEA}"/>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grpSp>
        <p:grpSp>
          <p:nvGrpSpPr>
            <p:cNvPr id="34" name="Bird&amp;BirdLogo1">
              <a:extLst>
                <a:ext uri="{FF2B5EF4-FFF2-40B4-BE49-F238E27FC236}">
                  <a16:creationId xmlns:a16="http://schemas.microsoft.com/office/drawing/2014/main" id="{2FB07E5D-208E-4931-A6FC-B0F744084F19}"/>
                </a:ext>
              </a:extLst>
            </p:cNvPr>
            <p:cNvGrpSpPr>
              <a:grpSpLocks noChangeAspect="1"/>
            </p:cNvGrpSpPr>
            <p:nvPr/>
          </p:nvGrpSpPr>
          <p:grpSpPr>
            <a:xfrm>
              <a:off x="0" y="0"/>
              <a:ext cx="2229479" cy="393065"/>
              <a:chOff x="0" y="0"/>
              <a:chExt cx="6257290" cy="1103630"/>
            </a:xfrm>
          </p:grpSpPr>
          <p:sp>
            <p:nvSpPr>
              <p:cNvPr id="35" name="Freeform 21">
                <a:extLst>
                  <a:ext uri="{FF2B5EF4-FFF2-40B4-BE49-F238E27FC236}">
                    <a16:creationId xmlns:a16="http://schemas.microsoft.com/office/drawing/2014/main" id="{6E23FC2A-6AD6-4C46-AFA2-930378D70033}"/>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2">
                <a:extLst>
                  <a:ext uri="{FF2B5EF4-FFF2-40B4-BE49-F238E27FC236}">
                    <a16:creationId xmlns:a16="http://schemas.microsoft.com/office/drawing/2014/main" id="{EC506E90-ED29-4CE8-8B15-3599D3D21922}"/>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3">
                <a:extLst>
                  <a:ext uri="{FF2B5EF4-FFF2-40B4-BE49-F238E27FC236}">
                    <a16:creationId xmlns:a16="http://schemas.microsoft.com/office/drawing/2014/main" id="{2407DCC4-5F9E-473E-B8EE-B099159FCAC0}"/>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4">
                <a:extLst>
                  <a:ext uri="{FF2B5EF4-FFF2-40B4-BE49-F238E27FC236}">
                    <a16:creationId xmlns:a16="http://schemas.microsoft.com/office/drawing/2014/main" id="{A84499DB-6AB8-4956-922C-11E2563BD28F}"/>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5">
                <a:extLst>
                  <a:ext uri="{FF2B5EF4-FFF2-40B4-BE49-F238E27FC236}">
                    <a16:creationId xmlns:a16="http://schemas.microsoft.com/office/drawing/2014/main" id="{7D05E22C-1B13-4CBF-8CE7-67B848869110}"/>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6">
                <a:extLst>
                  <a:ext uri="{FF2B5EF4-FFF2-40B4-BE49-F238E27FC236}">
                    <a16:creationId xmlns:a16="http://schemas.microsoft.com/office/drawing/2014/main" id="{85A31463-6800-42A5-986E-E3BE61D8F9D8}"/>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7">
                <a:extLst>
                  <a:ext uri="{FF2B5EF4-FFF2-40B4-BE49-F238E27FC236}">
                    <a16:creationId xmlns:a16="http://schemas.microsoft.com/office/drawing/2014/main" id="{21913C50-C037-49CD-A15E-FF584B1442BC}"/>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28">
                <a:extLst>
                  <a:ext uri="{FF2B5EF4-FFF2-40B4-BE49-F238E27FC236}">
                    <a16:creationId xmlns:a16="http://schemas.microsoft.com/office/drawing/2014/main" id="{E8E39279-7EC9-4874-8DE6-937F83021618}"/>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3" name="Freeform 29">
                <a:extLst>
                  <a:ext uri="{FF2B5EF4-FFF2-40B4-BE49-F238E27FC236}">
                    <a16:creationId xmlns:a16="http://schemas.microsoft.com/office/drawing/2014/main" id="{10589A6A-EF38-4EA4-A718-0A50EB8EDE01}"/>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4" name="Freeform 30">
                <a:extLst>
                  <a:ext uri="{FF2B5EF4-FFF2-40B4-BE49-F238E27FC236}">
                    <a16:creationId xmlns:a16="http://schemas.microsoft.com/office/drawing/2014/main" id="{8658AE02-B36D-4FCE-B199-0C52BCA952F8}"/>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5" name="Freeform 31">
                <a:extLst>
                  <a:ext uri="{FF2B5EF4-FFF2-40B4-BE49-F238E27FC236}">
                    <a16:creationId xmlns:a16="http://schemas.microsoft.com/office/drawing/2014/main" id="{77290ACE-1E19-4B06-8B75-2B6AD86A2FB7}"/>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15763288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Lst>
  <p:hf hdr="0" dt="0"/>
  <p:txStyles>
    <p:titleStyle>
      <a:lvl1pPr algn="l" defTabSz="914400" rtl="0" eaLnBrk="1" latinLnBrk="0" hangingPunct="1">
        <a:spcBef>
          <a:spcPct val="0"/>
        </a:spcBef>
        <a:buNone/>
        <a:defRPr sz="3400" kern="1200">
          <a:solidFill>
            <a:schemeClr val="accent1"/>
          </a:solidFill>
          <a:latin typeface="Georgia" panose="02040502050405020303" pitchFamily="18" charset="0"/>
          <a:ea typeface="+mj-ea"/>
          <a:cs typeface="+mj-cs"/>
        </a:defRPr>
      </a:lvl1pPr>
    </p:titleStyle>
    <p:bodyStyle>
      <a:lvl1pPr marL="0" indent="0" algn="l" defTabSz="914400" rtl="0" eaLnBrk="1" latinLnBrk="0" hangingPunct="1">
        <a:lnSpc>
          <a:spcPct val="110000"/>
        </a:lnSpc>
        <a:spcBef>
          <a:spcPts val="0"/>
        </a:spcBef>
        <a:spcAft>
          <a:spcPts val="400"/>
        </a:spcAft>
        <a:buFont typeface="Arial" panose="020B0604020202020204" pitchFamily="34" charset="0"/>
        <a:buNone/>
        <a:defRPr sz="2000" b="1" kern="1200">
          <a:solidFill>
            <a:schemeClr val="tx1"/>
          </a:solidFill>
          <a:latin typeface="Georgia" panose="02040502050405020303" pitchFamily="18" charset="0"/>
          <a:ea typeface="+mn-ea"/>
          <a:cs typeface="+mn-cs"/>
        </a:defRPr>
      </a:lvl1pPr>
      <a:lvl2pPr marL="0" indent="0" algn="l" defTabSz="914400" rtl="0" eaLnBrk="1" latinLnBrk="0" hangingPunct="1">
        <a:lnSpc>
          <a:spcPct val="110000"/>
        </a:lnSpc>
        <a:spcBef>
          <a:spcPts val="0"/>
        </a:spcBef>
        <a:spcAft>
          <a:spcPts val="400"/>
        </a:spcAft>
        <a:buClr>
          <a:schemeClr val="accent1"/>
        </a:buClr>
        <a:buFontTx/>
        <a:buNone/>
        <a:defRPr sz="2000" kern="1200">
          <a:solidFill>
            <a:schemeClr val="accent1"/>
          </a:solidFill>
          <a:latin typeface="Georgia" panose="02040502050405020303" pitchFamily="18" charset="0"/>
          <a:ea typeface="+mn-ea"/>
          <a:cs typeface="+mn-cs"/>
        </a:defRPr>
      </a:lvl2pPr>
      <a:lvl3pPr marL="0" indent="0" algn="l" defTabSz="914400" rtl="0" eaLnBrk="1" latinLnBrk="0" hangingPunct="1">
        <a:lnSpc>
          <a:spcPct val="110000"/>
        </a:lnSpc>
        <a:spcBef>
          <a:spcPts val="0"/>
        </a:spcBef>
        <a:spcAft>
          <a:spcPts val="400"/>
        </a:spcAft>
        <a:buFontTx/>
        <a:buNone/>
        <a:defRPr sz="2000" kern="1200">
          <a:solidFill>
            <a:schemeClr val="tx1"/>
          </a:solidFill>
          <a:latin typeface="Georgia" panose="02040502050405020303" pitchFamily="18" charset="0"/>
          <a:ea typeface="+mn-ea"/>
          <a:cs typeface="+mn-cs"/>
        </a:defRPr>
      </a:lvl3pPr>
      <a:lvl4pPr marL="180975" indent="-180975" algn="l" defTabSz="914400" rtl="0" eaLnBrk="1" latinLnBrk="0" hangingPunct="1">
        <a:lnSpc>
          <a:spcPct val="110000"/>
        </a:lnSpc>
        <a:spcBef>
          <a:spcPts val="0"/>
        </a:spcBef>
        <a:spcAft>
          <a:spcPts val="400"/>
        </a:spcAft>
        <a:buClr>
          <a:schemeClr val="accent1"/>
        </a:buClr>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180975" indent="0" algn="l" defTabSz="914400" rtl="0" eaLnBrk="1" latinLnBrk="0" hangingPunct="1">
        <a:lnSpc>
          <a:spcPct val="110000"/>
        </a:lnSpc>
        <a:spcBef>
          <a:spcPts val="0"/>
        </a:spcBef>
        <a:spcAft>
          <a:spcPts val="400"/>
        </a:spcAft>
        <a:buFontTx/>
        <a:buNone/>
        <a:defRPr sz="2000" kern="1200">
          <a:solidFill>
            <a:schemeClr val="tx1"/>
          </a:solidFill>
          <a:latin typeface="Georgia" panose="02040502050405020303" pitchFamily="18" charset="0"/>
          <a:ea typeface="+mn-ea"/>
          <a:cs typeface="+mn-cs"/>
        </a:defRPr>
      </a:lvl5pPr>
      <a:lvl6pPr marL="361950" indent="-180975" algn="l" defTabSz="914400" rtl="0" eaLnBrk="1" latinLnBrk="0" hangingPunct="1">
        <a:lnSpc>
          <a:spcPct val="110000"/>
        </a:lnSpc>
        <a:spcBef>
          <a:spcPts val="0"/>
        </a:spcBef>
        <a:spcAft>
          <a:spcPts val="400"/>
        </a:spcAft>
        <a:buClr>
          <a:schemeClr val="accent1"/>
        </a:buClr>
        <a:buFont typeface="Georgia" panose="02040502050405020303" pitchFamily="18" charset="0"/>
        <a:buChar char="-"/>
        <a:defRPr sz="2000" kern="1200">
          <a:solidFill>
            <a:schemeClr val="tx1"/>
          </a:solidFill>
          <a:latin typeface="Georgia" panose="02040502050405020303" pitchFamily="18" charset="0"/>
          <a:ea typeface="+mn-ea"/>
          <a:cs typeface="+mn-cs"/>
        </a:defRPr>
      </a:lvl6pPr>
      <a:lvl7pPr marL="361950" indent="0" algn="l" defTabSz="914400" rtl="0" eaLnBrk="1" latinLnBrk="0" hangingPunct="1">
        <a:lnSpc>
          <a:spcPct val="110000"/>
        </a:lnSpc>
        <a:spcBef>
          <a:spcPts val="0"/>
        </a:spcBef>
        <a:spcAft>
          <a:spcPts val="400"/>
        </a:spcAft>
        <a:buClr>
          <a:schemeClr val="accent1"/>
        </a:buClr>
        <a:buFontTx/>
        <a:buNone/>
        <a:defRPr sz="2000" kern="1200">
          <a:solidFill>
            <a:schemeClr val="tx1"/>
          </a:solidFill>
          <a:latin typeface="Georgia" panose="02040502050405020303" pitchFamily="18" charset="0"/>
          <a:ea typeface="+mn-ea"/>
          <a:cs typeface="+mn-cs"/>
        </a:defRPr>
      </a:lvl7pPr>
      <a:lvl8pPr marL="180975" indent="-180975" algn="l" defTabSz="914400" rtl="0" eaLnBrk="1" latinLnBrk="0" hangingPunct="1">
        <a:lnSpc>
          <a:spcPct val="110000"/>
        </a:lnSpc>
        <a:spcBef>
          <a:spcPts val="0"/>
        </a:spcBef>
        <a:spcAft>
          <a:spcPts val="400"/>
        </a:spcAft>
        <a:buClr>
          <a:schemeClr val="accent1"/>
        </a:buClr>
        <a:buFont typeface="+mj-lt"/>
        <a:buAutoNum type="arabicPeriod"/>
        <a:defRPr sz="2000" kern="1200">
          <a:solidFill>
            <a:schemeClr val="tx1"/>
          </a:solidFill>
          <a:latin typeface="Georgia" panose="02040502050405020303" pitchFamily="18" charset="0"/>
          <a:ea typeface="+mn-ea"/>
          <a:cs typeface="+mn-cs"/>
        </a:defRPr>
      </a:lvl8pPr>
      <a:lvl9pPr marL="361950" indent="-180975" algn="l" defTabSz="914400" rtl="0" eaLnBrk="1" latinLnBrk="0" hangingPunct="1">
        <a:lnSpc>
          <a:spcPct val="110000"/>
        </a:lnSpc>
        <a:spcBef>
          <a:spcPts val="0"/>
        </a:spcBef>
        <a:spcAft>
          <a:spcPts val="400"/>
        </a:spcAft>
        <a:buClr>
          <a:schemeClr val="accent1"/>
        </a:buClr>
        <a:buFont typeface="+mj-lt"/>
        <a:buAutoNum type="alphaLcPeriod"/>
        <a:defRPr sz="2000" kern="1200">
          <a:solidFill>
            <a:schemeClr val="tx1"/>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270000"/>
            <a:ext cx="8208000" cy="396000"/>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1188000"/>
            <a:ext cx="8208000" cy="339447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19" name="Footer Placeholder 4"/>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chemeClr val="tx1"/>
                </a:solidFill>
                <a:latin typeface="Georgia" panose="02040502050405020303" pitchFamily="18" charset="0"/>
              </a:defRPr>
            </a:lvl1pPr>
          </a:lstStyle>
          <a:p>
            <a:endParaRPr lang="en-GB" dirty="0"/>
          </a:p>
        </p:txBody>
      </p:sp>
      <p:sp>
        <p:nvSpPr>
          <p:cNvPr id="20" name="Slide Number Placeholder 5"/>
          <p:cNvSpPr>
            <a:spLocks noGrp="1"/>
          </p:cNvSpPr>
          <p:nvPr>
            <p:ph type="sldNum" sz="quarter" idx="4"/>
          </p:nvPr>
        </p:nvSpPr>
        <p:spPr>
          <a:xfrm>
            <a:off x="468311" y="4725000"/>
            <a:ext cx="1080000" cy="135000"/>
          </a:xfrm>
          <a:prstGeom prst="rect">
            <a:avLst/>
          </a:prstGeom>
        </p:spPr>
        <p:txBody>
          <a:bodyPr vert="horz" lIns="0" tIns="0" rIns="0" bIns="0" rtlCol="0" anchor="t" anchorCtr="0"/>
          <a:lstStyle>
            <a:lvl1pPr algn="r">
              <a:defRPr sz="1000" b="1">
                <a:solidFill>
                  <a:schemeClr val="tx1"/>
                </a:solidFill>
                <a:latin typeface="Georgia" panose="02040502050405020303" pitchFamily="18" charset="0"/>
              </a:defRPr>
            </a:lvl1pPr>
          </a:lstStyle>
          <a:p>
            <a:pPr algn="l"/>
            <a:r>
              <a:rPr lang="en-GB" dirty="0"/>
              <a:t>Slide </a:t>
            </a:r>
            <a:fld id="{0B662254-9070-473A-9788-81A989BEC7EF}" type="slidenum">
              <a:rPr lang="en-GB" smtClean="0"/>
              <a:pPr algn="l"/>
              <a:t>‹#›</a:t>
            </a:fld>
            <a:endParaRPr lang="en-GB" dirty="0"/>
          </a:p>
        </p:txBody>
      </p:sp>
      <p:grpSp>
        <p:nvGrpSpPr>
          <p:cNvPr id="18" name="TwoBirdsLogo1ATMD">
            <a:extLst>
              <a:ext uri="{FF2B5EF4-FFF2-40B4-BE49-F238E27FC236}">
                <a16:creationId xmlns:a16="http://schemas.microsoft.com/office/drawing/2014/main" id="{3493CDD6-9409-4D5F-9A4A-C3F15F2E1A6A}"/>
              </a:ext>
            </a:extLst>
          </p:cNvPr>
          <p:cNvGrpSpPr>
            <a:grpSpLocks noChangeAspect="1"/>
          </p:cNvGrpSpPr>
          <p:nvPr userDrawn="1"/>
        </p:nvGrpSpPr>
        <p:grpSpPr>
          <a:xfrm>
            <a:off x="6195089" y="4719714"/>
            <a:ext cx="2457183" cy="266400"/>
            <a:chOff x="0" y="0"/>
            <a:chExt cx="3615358" cy="393065"/>
          </a:xfrm>
        </p:grpSpPr>
        <p:grpSp>
          <p:nvGrpSpPr>
            <p:cNvPr id="33" name="Group 32">
              <a:extLst>
                <a:ext uri="{FF2B5EF4-FFF2-40B4-BE49-F238E27FC236}">
                  <a16:creationId xmlns:a16="http://schemas.microsoft.com/office/drawing/2014/main" id="{37FB3F6B-BE87-4693-AA1F-86E2B02B28F4}"/>
                </a:ext>
              </a:extLst>
            </p:cNvPr>
            <p:cNvGrpSpPr/>
            <p:nvPr/>
          </p:nvGrpSpPr>
          <p:grpSpPr>
            <a:xfrm>
              <a:off x="2326943" y="27296"/>
              <a:ext cx="1288415" cy="361315"/>
              <a:chOff x="0" y="0"/>
              <a:chExt cx="1289034" cy="361003"/>
            </a:xfrm>
          </p:grpSpPr>
          <p:sp>
            <p:nvSpPr>
              <p:cNvPr id="46" name="Freeform 32">
                <a:extLst>
                  <a:ext uri="{FF2B5EF4-FFF2-40B4-BE49-F238E27FC236}">
                    <a16:creationId xmlns:a16="http://schemas.microsoft.com/office/drawing/2014/main" id="{4782C046-25BD-42D7-8CDF-28E79C79A94F}"/>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7" name="Freeform 33">
                <a:extLst>
                  <a:ext uri="{FF2B5EF4-FFF2-40B4-BE49-F238E27FC236}">
                    <a16:creationId xmlns:a16="http://schemas.microsoft.com/office/drawing/2014/main" id="{D5F3607F-29C4-435D-AD3D-792312AB8FBB}"/>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8" name="Freeform 34">
                <a:extLst>
                  <a:ext uri="{FF2B5EF4-FFF2-40B4-BE49-F238E27FC236}">
                    <a16:creationId xmlns:a16="http://schemas.microsoft.com/office/drawing/2014/main" id="{DD383A81-0B29-4913-8CDF-77D0A5647443}"/>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9" name="Freeform 35">
                <a:extLst>
                  <a:ext uri="{FF2B5EF4-FFF2-40B4-BE49-F238E27FC236}">
                    <a16:creationId xmlns:a16="http://schemas.microsoft.com/office/drawing/2014/main" id="{4A88DF09-19E0-4E09-9D94-7358C1758927}"/>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grpSp>
        <p:grpSp>
          <p:nvGrpSpPr>
            <p:cNvPr id="34" name="Bird&amp;BirdLogo1">
              <a:extLst>
                <a:ext uri="{FF2B5EF4-FFF2-40B4-BE49-F238E27FC236}">
                  <a16:creationId xmlns:a16="http://schemas.microsoft.com/office/drawing/2014/main" id="{485D684F-F062-4F52-8D40-58F5E0E4115E}"/>
                </a:ext>
              </a:extLst>
            </p:cNvPr>
            <p:cNvGrpSpPr>
              <a:grpSpLocks noChangeAspect="1"/>
            </p:cNvGrpSpPr>
            <p:nvPr/>
          </p:nvGrpSpPr>
          <p:grpSpPr>
            <a:xfrm>
              <a:off x="0" y="0"/>
              <a:ext cx="2229479" cy="393065"/>
              <a:chOff x="0" y="0"/>
              <a:chExt cx="6257290" cy="1103630"/>
            </a:xfrm>
          </p:grpSpPr>
          <p:sp>
            <p:nvSpPr>
              <p:cNvPr id="35" name="Freeform 21">
                <a:extLst>
                  <a:ext uri="{FF2B5EF4-FFF2-40B4-BE49-F238E27FC236}">
                    <a16:creationId xmlns:a16="http://schemas.microsoft.com/office/drawing/2014/main" id="{E39CE1FF-1DDD-450A-923E-8F27BB4876BB}"/>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2">
                <a:extLst>
                  <a:ext uri="{FF2B5EF4-FFF2-40B4-BE49-F238E27FC236}">
                    <a16:creationId xmlns:a16="http://schemas.microsoft.com/office/drawing/2014/main" id="{80778F7A-1056-4907-9A17-F08328B0ED41}"/>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3">
                <a:extLst>
                  <a:ext uri="{FF2B5EF4-FFF2-40B4-BE49-F238E27FC236}">
                    <a16:creationId xmlns:a16="http://schemas.microsoft.com/office/drawing/2014/main" id="{88A1A922-8731-408B-A3AF-B07240A57D2A}"/>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4">
                <a:extLst>
                  <a:ext uri="{FF2B5EF4-FFF2-40B4-BE49-F238E27FC236}">
                    <a16:creationId xmlns:a16="http://schemas.microsoft.com/office/drawing/2014/main" id="{80AC5243-E3B7-41A0-8765-9E4E8B96AB0D}"/>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5">
                <a:extLst>
                  <a:ext uri="{FF2B5EF4-FFF2-40B4-BE49-F238E27FC236}">
                    <a16:creationId xmlns:a16="http://schemas.microsoft.com/office/drawing/2014/main" id="{150C052D-51B2-4906-B76D-47DFD08E8DDA}"/>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6">
                <a:extLst>
                  <a:ext uri="{FF2B5EF4-FFF2-40B4-BE49-F238E27FC236}">
                    <a16:creationId xmlns:a16="http://schemas.microsoft.com/office/drawing/2014/main" id="{5498A842-5354-4553-8455-FD6E7ABED061}"/>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7">
                <a:extLst>
                  <a:ext uri="{FF2B5EF4-FFF2-40B4-BE49-F238E27FC236}">
                    <a16:creationId xmlns:a16="http://schemas.microsoft.com/office/drawing/2014/main" id="{CCA60422-0C2D-4E3A-89FF-0F6921DB8BB1}"/>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28">
                <a:extLst>
                  <a:ext uri="{FF2B5EF4-FFF2-40B4-BE49-F238E27FC236}">
                    <a16:creationId xmlns:a16="http://schemas.microsoft.com/office/drawing/2014/main" id="{F198355E-8183-4F56-ACAD-1468AA576E10}"/>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3" name="Freeform 29">
                <a:extLst>
                  <a:ext uri="{FF2B5EF4-FFF2-40B4-BE49-F238E27FC236}">
                    <a16:creationId xmlns:a16="http://schemas.microsoft.com/office/drawing/2014/main" id="{19E180BB-6D9A-4F5D-9D5F-45A1F245FBE9}"/>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4" name="Freeform 30">
                <a:extLst>
                  <a:ext uri="{FF2B5EF4-FFF2-40B4-BE49-F238E27FC236}">
                    <a16:creationId xmlns:a16="http://schemas.microsoft.com/office/drawing/2014/main" id="{E4677548-D828-41C3-9807-F4B3B0ADDE3D}"/>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5" name="Freeform 31">
                <a:extLst>
                  <a:ext uri="{FF2B5EF4-FFF2-40B4-BE49-F238E27FC236}">
                    <a16:creationId xmlns:a16="http://schemas.microsoft.com/office/drawing/2014/main" id="{85E1DE91-9929-4141-9E6D-3442486040B4}"/>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24325630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716" r:id="rId3"/>
    <p:sldLayoutId id="2147483701" r:id="rId4"/>
  </p:sldLayoutIdLst>
  <p:hf hdr="0" dt="0"/>
  <p:txStyles>
    <p:titleStyle>
      <a:lvl1pPr algn="l" defTabSz="914400" rtl="0" eaLnBrk="1" latinLnBrk="0" hangingPunct="1">
        <a:spcBef>
          <a:spcPct val="0"/>
        </a:spcBef>
        <a:buNone/>
        <a:defRPr sz="2800" kern="1200">
          <a:solidFill>
            <a:schemeClr val="accent1"/>
          </a:solidFill>
          <a:latin typeface="Georgia" panose="02040502050405020303" pitchFamily="18" charset="0"/>
          <a:ea typeface="+mj-ea"/>
          <a:cs typeface="+mj-cs"/>
        </a:defRPr>
      </a:lvl1pPr>
    </p:titleStyle>
    <p:body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tx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tx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a:solidFill>
            <a:schemeClr val="tx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a:solidFill>
            <a:schemeClr val="tx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a:solidFill>
            <a:schemeClr val="tx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tx1"/>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270000"/>
            <a:ext cx="8208000" cy="432000"/>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1188000"/>
            <a:ext cx="8208000" cy="339447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17" name="Slide Number Placeholder 16"/>
          <p:cNvSpPr>
            <a:spLocks noGrp="1"/>
          </p:cNvSpPr>
          <p:nvPr>
            <p:ph type="sldNum" sz="quarter" idx="4"/>
          </p:nvPr>
        </p:nvSpPr>
        <p:spPr>
          <a:xfrm>
            <a:off x="468000" y="4725000"/>
            <a:ext cx="1080000" cy="135000"/>
          </a:xfrm>
          <a:prstGeom prst="rect">
            <a:avLst/>
          </a:prstGeom>
        </p:spPr>
        <p:txBody>
          <a:bodyPr vert="horz" lIns="0" tIns="0" rIns="0" bIns="0" rtlCol="0" anchor="t" anchorCtr="0"/>
          <a:lstStyle>
            <a:lvl1pPr algn="l">
              <a:defRPr sz="1000" b="1">
                <a:solidFill>
                  <a:srgbClr val="FFFFFF"/>
                </a:solidFill>
                <a:latin typeface="Georgia" panose="02040502050405020303" pitchFamily="18" charset="0"/>
              </a:defRPr>
            </a:lvl1pPr>
          </a:lstStyle>
          <a:p>
            <a:r>
              <a:rPr lang="en-GB" dirty="0"/>
              <a:t>Slide </a:t>
            </a:r>
            <a:fld id="{A19B293C-E639-4FE8-A9AB-7081CA125F61}" type="slidenum">
              <a:rPr lang="en-GB" smtClean="0"/>
              <a:pPr/>
              <a:t>‹#›</a:t>
            </a:fld>
            <a:endParaRPr lang="en-GB" dirty="0"/>
          </a:p>
        </p:txBody>
      </p:sp>
      <p:sp>
        <p:nvSpPr>
          <p:cNvPr id="19" name="Footer Placeholder 18"/>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rgbClr val="FFFFFF"/>
                </a:solidFill>
                <a:latin typeface="Georgia" panose="02040502050405020303" pitchFamily="18" charset="0"/>
              </a:defRPr>
            </a:lvl1pPr>
          </a:lstStyle>
          <a:p>
            <a:endParaRPr lang="en-GB" dirty="0"/>
          </a:p>
        </p:txBody>
      </p:sp>
      <p:grpSp>
        <p:nvGrpSpPr>
          <p:cNvPr id="31" name="TwoBirdsLogo2ATMD">
            <a:extLst>
              <a:ext uri="{FF2B5EF4-FFF2-40B4-BE49-F238E27FC236}">
                <a16:creationId xmlns:a16="http://schemas.microsoft.com/office/drawing/2014/main" id="{92D8211A-3B84-4086-AB9E-9D6ECAF33B1D}"/>
              </a:ext>
            </a:extLst>
          </p:cNvPr>
          <p:cNvGrpSpPr>
            <a:grpSpLocks/>
          </p:cNvGrpSpPr>
          <p:nvPr userDrawn="1"/>
        </p:nvGrpSpPr>
        <p:grpSpPr>
          <a:xfrm>
            <a:off x="6195089" y="4723482"/>
            <a:ext cx="2457183" cy="266400"/>
            <a:chOff x="0" y="0"/>
            <a:chExt cx="3615358" cy="393065"/>
          </a:xfrm>
        </p:grpSpPr>
        <p:grpSp>
          <p:nvGrpSpPr>
            <p:cNvPr id="32" name="Group 31">
              <a:extLst>
                <a:ext uri="{FF2B5EF4-FFF2-40B4-BE49-F238E27FC236}">
                  <a16:creationId xmlns:a16="http://schemas.microsoft.com/office/drawing/2014/main" id="{C0DA4191-101A-48BA-BB17-B5012FB5AB36}"/>
                </a:ext>
              </a:extLst>
            </p:cNvPr>
            <p:cNvGrpSpPr/>
            <p:nvPr/>
          </p:nvGrpSpPr>
          <p:grpSpPr>
            <a:xfrm>
              <a:off x="2326943" y="27296"/>
              <a:ext cx="1288415" cy="361315"/>
              <a:chOff x="0" y="0"/>
              <a:chExt cx="1289034" cy="361003"/>
            </a:xfrm>
          </p:grpSpPr>
          <p:sp>
            <p:nvSpPr>
              <p:cNvPr id="45" name="Freeform 32">
                <a:extLst>
                  <a:ext uri="{FF2B5EF4-FFF2-40B4-BE49-F238E27FC236}">
                    <a16:creationId xmlns:a16="http://schemas.microsoft.com/office/drawing/2014/main" id="{30823F0F-3156-439E-A8CB-D093069DB6A4}"/>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6" name="Freeform 33">
                <a:extLst>
                  <a:ext uri="{FF2B5EF4-FFF2-40B4-BE49-F238E27FC236}">
                    <a16:creationId xmlns:a16="http://schemas.microsoft.com/office/drawing/2014/main" id="{77C23725-C33A-42BD-B3F0-243A2F0D3C4C}"/>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7" name="Freeform 34">
                <a:extLst>
                  <a:ext uri="{FF2B5EF4-FFF2-40B4-BE49-F238E27FC236}">
                    <a16:creationId xmlns:a16="http://schemas.microsoft.com/office/drawing/2014/main" id="{6B1221C9-1837-483F-ABF6-3391F6D90F78}"/>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8" name="Freeform 35">
                <a:extLst>
                  <a:ext uri="{FF2B5EF4-FFF2-40B4-BE49-F238E27FC236}">
                    <a16:creationId xmlns:a16="http://schemas.microsoft.com/office/drawing/2014/main" id="{2516A049-2FC6-4EE9-9CF2-884D66F6B571}"/>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grpSp>
        <p:grpSp>
          <p:nvGrpSpPr>
            <p:cNvPr id="33" name="Bird&amp;BirdLogo1">
              <a:extLst>
                <a:ext uri="{FF2B5EF4-FFF2-40B4-BE49-F238E27FC236}">
                  <a16:creationId xmlns:a16="http://schemas.microsoft.com/office/drawing/2014/main" id="{21DFCA15-337B-4F9B-B011-4ECAB912ACD0}"/>
                </a:ext>
              </a:extLst>
            </p:cNvPr>
            <p:cNvGrpSpPr>
              <a:grpSpLocks noChangeAspect="1"/>
            </p:cNvGrpSpPr>
            <p:nvPr/>
          </p:nvGrpSpPr>
          <p:grpSpPr>
            <a:xfrm>
              <a:off x="0" y="0"/>
              <a:ext cx="2229479" cy="393065"/>
              <a:chOff x="0" y="0"/>
              <a:chExt cx="6257290" cy="1103630"/>
            </a:xfrm>
          </p:grpSpPr>
          <p:sp>
            <p:nvSpPr>
              <p:cNvPr id="34" name="Freeform 21">
                <a:extLst>
                  <a:ext uri="{FF2B5EF4-FFF2-40B4-BE49-F238E27FC236}">
                    <a16:creationId xmlns:a16="http://schemas.microsoft.com/office/drawing/2014/main" id="{08A29930-60D0-47DA-B2DF-02F6A0247196}"/>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5" name="Freeform 22">
                <a:extLst>
                  <a:ext uri="{FF2B5EF4-FFF2-40B4-BE49-F238E27FC236}">
                    <a16:creationId xmlns:a16="http://schemas.microsoft.com/office/drawing/2014/main" id="{758A0459-BDFB-49C6-B34D-5101893CCC5A}"/>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3">
                <a:extLst>
                  <a:ext uri="{FF2B5EF4-FFF2-40B4-BE49-F238E27FC236}">
                    <a16:creationId xmlns:a16="http://schemas.microsoft.com/office/drawing/2014/main" id="{F61737CC-4A98-4981-AFCB-416D96B8B81F}"/>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4">
                <a:extLst>
                  <a:ext uri="{FF2B5EF4-FFF2-40B4-BE49-F238E27FC236}">
                    <a16:creationId xmlns:a16="http://schemas.microsoft.com/office/drawing/2014/main" id="{6949F1EC-72D5-40AC-AF15-DF6EB4D46E3A}"/>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5">
                <a:extLst>
                  <a:ext uri="{FF2B5EF4-FFF2-40B4-BE49-F238E27FC236}">
                    <a16:creationId xmlns:a16="http://schemas.microsoft.com/office/drawing/2014/main" id="{0F5C56B4-5054-4EA1-A44C-FB58EB8D7B3F}"/>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6">
                <a:extLst>
                  <a:ext uri="{FF2B5EF4-FFF2-40B4-BE49-F238E27FC236}">
                    <a16:creationId xmlns:a16="http://schemas.microsoft.com/office/drawing/2014/main" id="{8AD6311F-A375-45D2-92C2-200277736EEE}"/>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7">
                <a:extLst>
                  <a:ext uri="{FF2B5EF4-FFF2-40B4-BE49-F238E27FC236}">
                    <a16:creationId xmlns:a16="http://schemas.microsoft.com/office/drawing/2014/main" id="{2A7B57EB-36F7-4A09-BB1A-847E5E4761DA}"/>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8">
                <a:extLst>
                  <a:ext uri="{FF2B5EF4-FFF2-40B4-BE49-F238E27FC236}">
                    <a16:creationId xmlns:a16="http://schemas.microsoft.com/office/drawing/2014/main" id="{389AECE4-6866-46C6-86AB-3A170D96CBAF}"/>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29">
                <a:extLst>
                  <a:ext uri="{FF2B5EF4-FFF2-40B4-BE49-F238E27FC236}">
                    <a16:creationId xmlns:a16="http://schemas.microsoft.com/office/drawing/2014/main" id="{12438488-6208-4375-BCF3-50DF42ECE5A9}"/>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3" name="Freeform 30">
                <a:extLst>
                  <a:ext uri="{FF2B5EF4-FFF2-40B4-BE49-F238E27FC236}">
                    <a16:creationId xmlns:a16="http://schemas.microsoft.com/office/drawing/2014/main" id="{2C53466A-F2D9-4A73-A72F-6DF5BC6355D6}"/>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4" name="Freeform 31">
                <a:extLst>
                  <a:ext uri="{FF2B5EF4-FFF2-40B4-BE49-F238E27FC236}">
                    <a16:creationId xmlns:a16="http://schemas.microsoft.com/office/drawing/2014/main" id="{83786E57-A072-4A6E-9011-B79EDCFFBB5E}"/>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1698856400"/>
      </p:ext>
    </p:extLst>
  </p:cSld>
  <p:clrMap bg1="lt1" tx1="dk1" bg2="lt2" tx2="dk2" accent1="accent1" accent2="accent2" accent3="accent3" accent4="accent4" accent5="accent5" accent6="accent6" hlink="hlink" folHlink="folHlink"/>
  <p:sldLayoutIdLst>
    <p:sldLayoutId id="2147483708" r:id="rId1"/>
    <p:sldLayoutId id="2147483729" r:id="rId2"/>
    <p:sldLayoutId id="2147483730" r:id="rId3"/>
    <p:sldLayoutId id="2147483731" r:id="rId4"/>
    <p:sldLayoutId id="2147483732" r:id="rId5"/>
    <p:sldLayoutId id="2147483733" r:id="rId6"/>
  </p:sldLayoutIdLst>
  <p:hf hdr="0" dt="0"/>
  <p:txStyles>
    <p:titleStyle>
      <a:lvl1pPr algn="l" defTabSz="914400" rtl="0" eaLnBrk="1" latinLnBrk="0" hangingPunct="1">
        <a:spcBef>
          <a:spcPct val="0"/>
        </a:spcBef>
        <a:buNone/>
        <a:defRPr sz="2800" kern="1200">
          <a:solidFill>
            <a:schemeClr val="accent1"/>
          </a:solidFill>
          <a:latin typeface="Georgia" panose="02040502050405020303" pitchFamily="18" charset="0"/>
          <a:ea typeface="+mj-ea"/>
          <a:cs typeface="+mj-cs"/>
        </a:defRPr>
      </a:lvl1pPr>
    </p:titleStyle>
    <p:bodyStyle>
      <a:lvl1pPr marL="0" indent="0" algn="l" defTabSz="914400" rtl="0" eaLnBrk="1" latinLnBrk="0" hangingPunct="1">
        <a:spcBef>
          <a:spcPts val="0"/>
        </a:spcBef>
        <a:spcAft>
          <a:spcPts val="400"/>
        </a:spcAft>
        <a:buFont typeface="Arial" panose="020B0604020202020204" pitchFamily="34" charset="0"/>
        <a:buNone/>
        <a:defRPr sz="1600" b="1" kern="1200">
          <a:solidFill>
            <a:srgbClr val="FFFFFF"/>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rgbClr val="FFFFFF"/>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rgbClr val="FFFFFF"/>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rgbClr val="FFFFFF"/>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rgbClr val="FFFFFF"/>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a:solidFill>
            <a:srgbClr val="FFFFFF"/>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a:solidFill>
            <a:srgbClr val="FFFFFF"/>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a:solidFill>
            <a:srgbClr val="FFFFFF"/>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rgbClr val="FFFFFF"/>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1566000"/>
            <a:ext cx="8208000" cy="1080000"/>
          </a:xfrm>
          <a:prstGeom prst="rect">
            <a:avLst/>
          </a:prstGeom>
        </p:spPr>
        <p:txBody>
          <a:bodyPr vert="horz" lIns="0" tIns="0" rIns="0" bIns="0" rtlCol="0" anchor="b" anchorCtr="0">
            <a:norm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2916000"/>
            <a:ext cx="8208000" cy="13500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17" name="Slide Number Placeholder 16"/>
          <p:cNvSpPr>
            <a:spLocks noGrp="1"/>
          </p:cNvSpPr>
          <p:nvPr>
            <p:ph type="sldNum" sz="quarter" idx="4"/>
          </p:nvPr>
        </p:nvSpPr>
        <p:spPr>
          <a:xfrm>
            <a:off x="468000" y="4725000"/>
            <a:ext cx="1080000" cy="135000"/>
          </a:xfrm>
          <a:prstGeom prst="rect">
            <a:avLst/>
          </a:prstGeom>
        </p:spPr>
        <p:txBody>
          <a:bodyPr vert="horz" lIns="0" tIns="0" rIns="0" bIns="0" rtlCol="0" anchor="t" anchorCtr="0"/>
          <a:lstStyle>
            <a:lvl1pPr algn="l">
              <a:defRPr sz="1000" b="1">
                <a:solidFill>
                  <a:srgbClr val="FFFFFF"/>
                </a:solidFill>
                <a:latin typeface="Georgia" panose="02040502050405020303" pitchFamily="18" charset="0"/>
              </a:defRPr>
            </a:lvl1pPr>
          </a:lstStyle>
          <a:p>
            <a:r>
              <a:rPr lang="en-GB"/>
              <a:t>Slide </a:t>
            </a:r>
            <a:fld id="{A19B293C-E639-4FE8-A9AB-7081CA125F61}" type="slidenum">
              <a:rPr lang="en-GB" smtClean="0"/>
              <a:pPr/>
              <a:t>‹#›</a:t>
            </a:fld>
            <a:endParaRPr lang="en-GB" dirty="0"/>
          </a:p>
        </p:txBody>
      </p:sp>
      <p:sp>
        <p:nvSpPr>
          <p:cNvPr id="19" name="Footer Placeholder 18"/>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rgbClr val="FFFFFF"/>
                </a:solidFill>
                <a:latin typeface="Georgia" panose="02040502050405020303" pitchFamily="18" charset="0"/>
              </a:defRPr>
            </a:lvl1pPr>
          </a:lstStyle>
          <a:p>
            <a:endParaRPr lang="en-GB" dirty="0"/>
          </a:p>
        </p:txBody>
      </p:sp>
      <p:grpSp>
        <p:nvGrpSpPr>
          <p:cNvPr id="31" name="TwoBirdsLogo2ATMD">
            <a:extLst>
              <a:ext uri="{FF2B5EF4-FFF2-40B4-BE49-F238E27FC236}">
                <a16:creationId xmlns:a16="http://schemas.microsoft.com/office/drawing/2014/main" id="{76ED3D70-D283-4819-9A75-495C24EC8CE0}"/>
              </a:ext>
            </a:extLst>
          </p:cNvPr>
          <p:cNvGrpSpPr>
            <a:grpSpLocks/>
          </p:cNvGrpSpPr>
          <p:nvPr userDrawn="1"/>
        </p:nvGrpSpPr>
        <p:grpSpPr>
          <a:xfrm>
            <a:off x="6195089" y="4723482"/>
            <a:ext cx="2457183" cy="266400"/>
            <a:chOff x="0" y="0"/>
            <a:chExt cx="3615358" cy="393065"/>
          </a:xfrm>
        </p:grpSpPr>
        <p:grpSp>
          <p:nvGrpSpPr>
            <p:cNvPr id="32" name="Group 31">
              <a:extLst>
                <a:ext uri="{FF2B5EF4-FFF2-40B4-BE49-F238E27FC236}">
                  <a16:creationId xmlns:a16="http://schemas.microsoft.com/office/drawing/2014/main" id="{7868047D-46DE-46CF-9EE4-B49243238CFB}"/>
                </a:ext>
              </a:extLst>
            </p:cNvPr>
            <p:cNvGrpSpPr/>
            <p:nvPr/>
          </p:nvGrpSpPr>
          <p:grpSpPr>
            <a:xfrm>
              <a:off x="2326943" y="27296"/>
              <a:ext cx="1288415" cy="361315"/>
              <a:chOff x="0" y="0"/>
              <a:chExt cx="1289034" cy="361003"/>
            </a:xfrm>
          </p:grpSpPr>
          <p:sp>
            <p:nvSpPr>
              <p:cNvPr id="45" name="Freeform 32">
                <a:extLst>
                  <a:ext uri="{FF2B5EF4-FFF2-40B4-BE49-F238E27FC236}">
                    <a16:creationId xmlns:a16="http://schemas.microsoft.com/office/drawing/2014/main" id="{B393632F-3FA1-4548-9909-75D08DDFE4FC}"/>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6" name="Freeform 33">
                <a:extLst>
                  <a:ext uri="{FF2B5EF4-FFF2-40B4-BE49-F238E27FC236}">
                    <a16:creationId xmlns:a16="http://schemas.microsoft.com/office/drawing/2014/main" id="{A59BABD3-DA9F-4C9C-B5B6-D4BD1670723D}"/>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7" name="Freeform 34">
                <a:extLst>
                  <a:ext uri="{FF2B5EF4-FFF2-40B4-BE49-F238E27FC236}">
                    <a16:creationId xmlns:a16="http://schemas.microsoft.com/office/drawing/2014/main" id="{CBF10501-6223-4B43-8CEB-B5AB264DF298}"/>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48" name="Freeform 35">
                <a:extLst>
                  <a:ext uri="{FF2B5EF4-FFF2-40B4-BE49-F238E27FC236}">
                    <a16:creationId xmlns:a16="http://schemas.microsoft.com/office/drawing/2014/main" id="{202CC955-1F2E-4A8B-B37B-D6FFF822803A}"/>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grpSp>
        <p:grpSp>
          <p:nvGrpSpPr>
            <p:cNvPr id="33" name="Bird&amp;BirdLogo1">
              <a:extLst>
                <a:ext uri="{FF2B5EF4-FFF2-40B4-BE49-F238E27FC236}">
                  <a16:creationId xmlns:a16="http://schemas.microsoft.com/office/drawing/2014/main" id="{679E92E6-F8CB-492D-8BBB-0AFD3F334C91}"/>
                </a:ext>
              </a:extLst>
            </p:cNvPr>
            <p:cNvGrpSpPr>
              <a:grpSpLocks noChangeAspect="1"/>
            </p:cNvGrpSpPr>
            <p:nvPr/>
          </p:nvGrpSpPr>
          <p:grpSpPr>
            <a:xfrm>
              <a:off x="0" y="0"/>
              <a:ext cx="2229479" cy="393065"/>
              <a:chOff x="0" y="0"/>
              <a:chExt cx="6257290" cy="1103630"/>
            </a:xfrm>
          </p:grpSpPr>
          <p:sp>
            <p:nvSpPr>
              <p:cNvPr id="34" name="Freeform 21">
                <a:extLst>
                  <a:ext uri="{FF2B5EF4-FFF2-40B4-BE49-F238E27FC236}">
                    <a16:creationId xmlns:a16="http://schemas.microsoft.com/office/drawing/2014/main" id="{7386CBB5-F9D6-4BED-999D-09885D1C8F18}"/>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5" name="Freeform 22">
                <a:extLst>
                  <a:ext uri="{FF2B5EF4-FFF2-40B4-BE49-F238E27FC236}">
                    <a16:creationId xmlns:a16="http://schemas.microsoft.com/office/drawing/2014/main" id="{16EBAC48-741C-447C-BCC7-F43B11B45C31}"/>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3">
                <a:extLst>
                  <a:ext uri="{FF2B5EF4-FFF2-40B4-BE49-F238E27FC236}">
                    <a16:creationId xmlns:a16="http://schemas.microsoft.com/office/drawing/2014/main" id="{32C5023A-EA09-4D4F-8DBC-903D82BE52EA}"/>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4">
                <a:extLst>
                  <a:ext uri="{FF2B5EF4-FFF2-40B4-BE49-F238E27FC236}">
                    <a16:creationId xmlns:a16="http://schemas.microsoft.com/office/drawing/2014/main" id="{D70F4A4F-41AB-493F-A449-19903DC1804D}"/>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5">
                <a:extLst>
                  <a:ext uri="{FF2B5EF4-FFF2-40B4-BE49-F238E27FC236}">
                    <a16:creationId xmlns:a16="http://schemas.microsoft.com/office/drawing/2014/main" id="{8F25C831-036A-4588-AAAB-1AA881D27152}"/>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6">
                <a:extLst>
                  <a:ext uri="{FF2B5EF4-FFF2-40B4-BE49-F238E27FC236}">
                    <a16:creationId xmlns:a16="http://schemas.microsoft.com/office/drawing/2014/main" id="{906A10BA-87C5-4784-A304-2ED92B3DD0E8}"/>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7">
                <a:extLst>
                  <a:ext uri="{FF2B5EF4-FFF2-40B4-BE49-F238E27FC236}">
                    <a16:creationId xmlns:a16="http://schemas.microsoft.com/office/drawing/2014/main" id="{31AAD373-8A4D-46B8-B1BD-46D7C6757F1D}"/>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8">
                <a:extLst>
                  <a:ext uri="{FF2B5EF4-FFF2-40B4-BE49-F238E27FC236}">
                    <a16:creationId xmlns:a16="http://schemas.microsoft.com/office/drawing/2014/main" id="{929B3BB9-B0D0-4A89-A524-D0636574100C}"/>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29">
                <a:extLst>
                  <a:ext uri="{FF2B5EF4-FFF2-40B4-BE49-F238E27FC236}">
                    <a16:creationId xmlns:a16="http://schemas.microsoft.com/office/drawing/2014/main" id="{4FF6078E-42BD-4F61-921F-5DFD3ED39149}"/>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3" name="Freeform 30">
                <a:extLst>
                  <a:ext uri="{FF2B5EF4-FFF2-40B4-BE49-F238E27FC236}">
                    <a16:creationId xmlns:a16="http://schemas.microsoft.com/office/drawing/2014/main" id="{6F6CBA37-63A4-4439-B4F0-C4BE8C024216}"/>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4" name="Freeform 31">
                <a:extLst>
                  <a:ext uri="{FF2B5EF4-FFF2-40B4-BE49-F238E27FC236}">
                    <a16:creationId xmlns:a16="http://schemas.microsoft.com/office/drawing/2014/main" id="{E6A72D9D-E2F3-43C7-B259-F5E33843FE75}"/>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406026575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Lst>
  <p:hf hdr="0" dt="0"/>
  <p:txStyles>
    <p:titleStyle>
      <a:lvl1pPr algn="l" defTabSz="914400" rtl="0" eaLnBrk="1" latinLnBrk="0" hangingPunct="1">
        <a:spcBef>
          <a:spcPct val="0"/>
        </a:spcBef>
        <a:buNone/>
        <a:defRPr sz="3400" kern="1200">
          <a:solidFill>
            <a:schemeClr val="bg2"/>
          </a:solidFill>
          <a:latin typeface="Georgia" panose="02040502050405020303" pitchFamily="18" charset="0"/>
          <a:ea typeface="+mj-ea"/>
          <a:cs typeface="+mj-cs"/>
        </a:defRPr>
      </a:lvl1pPr>
    </p:titleStyle>
    <p:body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accent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accent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accent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accent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a:solidFill>
            <a:schemeClr val="accent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a:solidFill>
            <a:schemeClr val="accent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accent1"/>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270000"/>
            <a:ext cx="8208000" cy="396000"/>
          </a:xfrm>
          <a:prstGeom prst="rect">
            <a:avLst/>
          </a:prstGeom>
        </p:spPr>
        <p:txBody>
          <a:bodyPr vert="horz" lIns="0" tIns="0" rIns="0" bIns="0" rtlCol="0" anchor="t">
            <a:normAutofit/>
          </a:bodyPr>
          <a:lstStyle/>
          <a:p>
            <a:r>
              <a:rPr lang="en-US" dirty="0"/>
              <a:t>Click to edit Master title style</a:t>
            </a:r>
            <a:endParaRPr lang="en-GB" dirty="0"/>
          </a:p>
        </p:txBody>
      </p:sp>
      <p:sp>
        <p:nvSpPr>
          <p:cNvPr id="3" name="Text Placeholder 2" title="TextStandard"/>
          <p:cNvSpPr>
            <a:spLocks noGrp="1"/>
          </p:cNvSpPr>
          <p:nvPr>
            <p:ph type="body" idx="1"/>
          </p:nvPr>
        </p:nvSpPr>
        <p:spPr>
          <a:xfrm>
            <a:off x="468000" y="1188000"/>
            <a:ext cx="8208000" cy="339447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endParaRPr lang="en-GB" dirty="0"/>
          </a:p>
        </p:txBody>
      </p:sp>
      <p:sp>
        <p:nvSpPr>
          <p:cNvPr id="19" name="Footer Placeholder 4"/>
          <p:cNvSpPr>
            <a:spLocks noGrp="1"/>
          </p:cNvSpPr>
          <p:nvPr>
            <p:ph type="ftr" sz="quarter" idx="3"/>
          </p:nvPr>
        </p:nvSpPr>
        <p:spPr>
          <a:xfrm>
            <a:off x="468000" y="4860000"/>
            <a:ext cx="5760000" cy="135000"/>
          </a:xfrm>
          <a:prstGeom prst="rect">
            <a:avLst/>
          </a:prstGeom>
        </p:spPr>
        <p:txBody>
          <a:bodyPr vert="horz" lIns="0" tIns="0" rIns="0" bIns="0" rtlCol="0" anchor="t" anchorCtr="0"/>
          <a:lstStyle>
            <a:lvl1pPr algn="l">
              <a:defRPr sz="1000">
                <a:solidFill>
                  <a:schemeClr val="tx1"/>
                </a:solidFill>
                <a:latin typeface="Georgia" panose="02040502050405020303" pitchFamily="18" charset="0"/>
              </a:defRPr>
            </a:lvl1pPr>
          </a:lstStyle>
          <a:p>
            <a:endParaRPr lang="en-GB" dirty="0"/>
          </a:p>
        </p:txBody>
      </p:sp>
      <p:sp>
        <p:nvSpPr>
          <p:cNvPr id="20" name="Slide Number Placeholder 5"/>
          <p:cNvSpPr>
            <a:spLocks noGrp="1"/>
          </p:cNvSpPr>
          <p:nvPr>
            <p:ph type="sldNum" sz="quarter" idx="4"/>
          </p:nvPr>
        </p:nvSpPr>
        <p:spPr>
          <a:xfrm>
            <a:off x="468311" y="4725000"/>
            <a:ext cx="1080000" cy="135000"/>
          </a:xfrm>
          <a:prstGeom prst="rect">
            <a:avLst/>
          </a:prstGeom>
        </p:spPr>
        <p:txBody>
          <a:bodyPr vert="horz" lIns="0" tIns="0" rIns="0" bIns="0" rtlCol="0" anchor="t" anchorCtr="0"/>
          <a:lstStyle>
            <a:lvl1pPr algn="r">
              <a:defRPr sz="1000" b="1">
                <a:solidFill>
                  <a:schemeClr val="tx1"/>
                </a:solidFill>
                <a:latin typeface="Georgia" panose="02040502050405020303" pitchFamily="18" charset="0"/>
              </a:defRPr>
            </a:lvl1pPr>
          </a:lstStyle>
          <a:p>
            <a:pPr algn="l"/>
            <a:r>
              <a:rPr lang="en-GB"/>
              <a:t>Slide </a:t>
            </a:r>
            <a:fld id="{0B662254-9070-473A-9788-81A989BEC7EF}" type="slidenum">
              <a:rPr lang="en-GB" smtClean="0"/>
              <a:pPr algn="l"/>
              <a:t>‹#›</a:t>
            </a:fld>
            <a:endParaRPr lang="en-GB" dirty="0"/>
          </a:p>
        </p:txBody>
      </p:sp>
      <p:grpSp>
        <p:nvGrpSpPr>
          <p:cNvPr id="18" name="TwoBirdsLogo1ATMD">
            <a:extLst>
              <a:ext uri="{FF2B5EF4-FFF2-40B4-BE49-F238E27FC236}">
                <a16:creationId xmlns:a16="http://schemas.microsoft.com/office/drawing/2014/main" id="{4E2A0928-CF78-437E-BEE8-A9BC449DD19B}"/>
              </a:ext>
            </a:extLst>
          </p:cNvPr>
          <p:cNvGrpSpPr>
            <a:grpSpLocks noChangeAspect="1"/>
          </p:cNvGrpSpPr>
          <p:nvPr userDrawn="1"/>
        </p:nvGrpSpPr>
        <p:grpSpPr>
          <a:xfrm>
            <a:off x="6195089" y="4719714"/>
            <a:ext cx="2457183" cy="266400"/>
            <a:chOff x="0" y="0"/>
            <a:chExt cx="3615358" cy="393065"/>
          </a:xfrm>
        </p:grpSpPr>
        <p:grpSp>
          <p:nvGrpSpPr>
            <p:cNvPr id="33" name="Group 32">
              <a:extLst>
                <a:ext uri="{FF2B5EF4-FFF2-40B4-BE49-F238E27FC236}">
                  <a16:creationId xmlns:a16="http://schemas.microsoft.com/office/drawing/2014/main" id="{F79D2746-0C8C-4CF2-918A-07F58FD0561E}"/>
                </a:ext>
              </a:extLst>
            </p:cNvPr>
            <p:cNvGrpSpPr/>
            <p:nvPr/>
          </p:nvGrpSpPr>
          <p:grpSpPr>
            <a:xfrm>
              <a:off x="2326943" y="27296"/>
              <a:ext cx="1288415" cy="361315"/>
              <a:chOff x="0" y="0"/>
              <a:chExt cx="1289034" cy="361003"/>
            </a:xfrm>
          </p:grpSpPr>
          <p:sp>
            <p:nvSpPr>
              <p:cNvPr id="46" name="Freeform 32">
                <a:extLst>
                  <a:ext uri="{FF2B5EF4-FFF2-40B4-BE49-F238E27FC236}">
                    <a16:creationId xmlns:a16="http://schemas.microsoft.com/office/drawing/2014/main" id="{E414F978-CE01-4510-B02B-8111BEACCE7F}"/>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7" name="Freeform 33">
                <a:extLst>
                  <a:ext uri="{FF2B5EF4-FFF2-40B4-BE49-F238E27FC236}">
                    <a16:creationId xmlns:a16="http://schemas.microsoft.com/office/drawing/2014/main" id="{1ACDB2FE-A56F-4823-B22C-94145E619A13}"/>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8" name="Freeform 34">
                <a:extLst>
                  <a:ext uri="{FF2B5EF4-FFF2-40B4-BE49-F238E27FC236}">
                    <a16:creationId xmlns:a16="http://schemas.microsoft.com/office/drawing/2014/main" id="{EF27609D-CC80-4608-9FD8-068D332B6DC9}"/>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sp>
            <p:nvSpPr>
              <p:cNvPr id="49" name="Freeform 35">
                <a:extLst>
                  <a:ext uri="{FF2B5EF4-FFF2-40B4-BE49-F238E27FC236}">
                    <a16:creationId xmlns:a16="http://schemas.microsoft.com/office/drawing/2014/main" id="{F73841E5-6156-477E-8CB9-B31AD9C59896}"/>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chemeClr val="accent2"/>
              </a:solidFill>
              <a:ln>
                <a:noFill/>
              </a:ln>
            </p:spPr>
            <p:txBody>
              <a:bodyPr rot="0" vert="horz" wrap="square" lIns="91440" tIns="45720" rIns="91440" bIns="45720" anchor="t" anchorCtr="0" upright="1">
                <a:noAutofit/>
              </a:bodyPr>
              <a:lstStyle/>
              <a:p>
                <a:endParaRPr lang="en-GB"/>
              </a:p>
            </p:txBody>
          </p:sp>
        </p:grpSp>
        <p:grpSp>
          <p:nvGrpSpPr>
            <p:cNvPr id="34" name="Bird&amp;BirdLogo1">
              <a:extLst>
                <a:ext uri="{FF2B5EF4-FFF2-40B4-BE49-F238E27FC236}">
                  <a16:creationId xmlns:a16="http://schemas.microsoft.com/office/drawing/2014/main" id="{02F1D690-8194-43DE-A046-18CD06E968AA}"/>
                </a:ext>
              </a:extLst>
            </p:cNvPr>
            <p:cNvGrpSpPr>
              <a:grpSpLocks noChangeAspect="1"/>
            </p:cNvGrpSpPr>
            <p:nvPr/>
          </p:nvGrpSpPr>
          <p:grpSpPr>
            <a:xfrm>
              <a:off x="0" y="0"/>
              <a:ext cx="2229479" cy="393065"/>
              <a:chOff x="0" y="0"/>
              <a:chExt cx="6257290" cy="1103630"/>
            </a:xfrm>
          </p:grpSpPr>
          <p:sp>
            <p:nvSpPr>
              <p:cNvPr id="35" name="Freeform 21">
                <a:extLst>
                  <a:ext uri="{FF2B5EF4-FFF2-40B4-BE49-F238E27FC236}">
                    <a16:creationId xmlns:a16="http://schemas.microsoft.com/office/drawing/2014/main" id="{58AD1F2B-F3AB-47E7-80B0-984865DD7D55}"/>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6" name="Freeform 22">
                <a:extLst>
                  <a:ext uri="{FF2B5EF4-FFF2-40B4-BE49-F238E27FC236}">
                    <a16:creationId xmlns:a16="http://schemas.microsoft.com/office/drawing/2014/main" id="{709702AE-D1C4-481E-8F45-120172AF7EBB}"/>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7" name="Freeform 23">
                <a:extLst>
                  <a:ext uri="{FF2B5EF4-FFF2-40B4-BE49-F238E27FC236}">
                    <a16:creationId xmlns:a16="http://schemas.microsoft.com/office/drawing/2014/main" id="{61492179-5D5A-425A-845D-AE8D7096DA19}"/>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8" name="Freeform 24">
                <a:extLst>
                  <a:ext uri="{FF2B5EF4-FFF2-40B4-BE49-F238E27FC236}">
                    <a16:creationId xmlns:a16="http://schemas.microsoft.com/office/drawing/2014/main" id="{A313680A-D5CF-42FC-B6C1-E14F5B2938F6}"/>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39" name="Freeform 25">
                <a:extLst>
                  <a:ext uri="{FF2B5EF4-FFF2-40B4-BE49-F238E27FC236}">
                    <a16:creationId xmlns:a16="http://schemas.microsoft.com/office/drawing/2014/main" id="{DD8F1A7F-9E7B-46C3-B71D-0385504693F6}"/>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0" name="Freeform 26">
                <a:extLst>
                  <a:ext uri="{FF2B5EF4-FFF2-40B4-BE49-F238E27FC236}">
                    <a16:creationId xmlns:a16="http://schemas.microsoft.com/office/drawing/2014/main" id="{30311EF8-8EE2-4274-8618-067603356726}"/>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1" name="Freeform 27">
                <a:extLst>
                  <a:ext uri="{FF2B5EF4-FFF2-40B4-BE49-F238E27FC236}">
                    <a16:creationId xmlns:a16="http://schemas.microsoft.com/office/drawing/2014/main" id="{A6A86746-3044-4FAF-BCB7-C5A0AC0DD9F9}"/>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2" name="Freeform 28">
                <a:extLst>
                  <a:ext uri="{FF2B5EF4-FFF2-40B4-BE49-F238E27FC236}">
                    <a16:creationId xmlns:a16="http://schemas.microsoft.com/office/drawing/2014/main" id="{D1436EF8-9706-48AE-A8D8-3476B0C10173}"/>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3" name="Freeform 29">
                <a:extLst>
                  <a:ext uri="{FF2B5EF4-FFF2-40B4-BE49-F238E27FC236}">
                    <a16:creationId xmlns:a16="http://schemas.microsoft.com/office/drawing/2014/main" id="{42987802-EF88-4AFF-956F-263072B87100}"/>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44" name="Freeform 30">
                <a:extLst>
                  <a:ext uri="{FF2B5EF4-FFF2-40B4-BE49-F238E27FC236}">
                    <a16:creationId xmlns:a16="http://schemas.microsoft.com/office/drawing/2014/main" id="{0A1E10B7-794F-4C31-A2FF-5F3380191354}"/>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45" name="Freeform 31">
                <a:extLst>
                  <a:ext uri="{FF2B5EF4-FFF2-40B4-BE49-F238E27FC236}">
                    <a16:creationId xmlns:a16="http://schemas.microsoft.com/office/drawing/2014/main" id="{944B213C-5841-4DAC-B067-A90E6B3296F4}"/>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215251627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Lst>
  <p:hf hdr="0" dt="0"/>
  <p:txStyles>
    <p:titleStyle>
      <a:lvl1pPr algn="l" defTabSz="914400" rtl="0" eaLnBrk="1" latinLnBrk="0" hangingPunct="1">
        <a:spcBef>
          <a:spcPct val="0"/>
        </a:spcBef>
        <a:buNone/>
        <a:defRPr sz="2800" kern="1200">
          <a:solidFill>
            <a:schemeClr val="accent1"/>
          </a:solidFill>
          <a:latin typeface="Georgia" panose="02040502050405020303" pitchFamily="18" charset="0"/>
          <a:ea typeface="+mj-ea"/>
          <a:cs typeface="+mj-cs"/>
        </a:defRPr>
      </a:lvl1pPr>
    </p:titleStyle>
    <p:body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tx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tx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a:solidFill>
            <a:schemeClr val="tx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a:solidFill>
            <a:schemeClr val="tx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a:solidFill>
            <a:schemeClr val="tx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tx1"/>
          </a:solidFill>
          <a:latin typeface="Georgia" panose="02040502050405020303"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publicdomainpictures.net/view-image.php?image=165852&amp;picture=walnuts" TargetMode="External"/><Relationship Id="rId2" Type="http://schemas.openxmlformats.org/officeDocument/2006/relationships/image" Target="../media/image36.jpe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2.xml"/><Relationship Id="rId6" Type="http://schemas.openxmlformats.org/officeDocument/2006/relationships/image" Target="../media/image13.wmf"/><Relationship Id="rId5" Type="http://schemas.openxmlformats.org/officeDocument/2006/relationships/image" Target="../media/image12.sv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wmf"/><Relationship Id="rId1" Type="http://schemas.openxmlformats.org/officeDocument/2006/relationships/slideLayout" Target="../slideLayouts/slideLayout12.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13.wmf"/><Relationship Id="rId7" Type="http://schemas.openxmlformats.org/officeDocument/2006/relationships/image" Target="../media/image27.svg"/><Relationship Id="rId12" Type="http://schemas.openxmlformats.org/officeDocument/2006/relationships/image" Target="../media/image31.svg"/><Relationship Id="rId2" Type="http://schemas.openxmlformats.org/officeDocument/2006/relationships/image" Target="../media/image19.wmf"/><Relationship Id="rId1" Type="http://schemas.openxmlformats.org/officeDocument/2006/relationships/slideLayout" Target="../slideLayouts/slideLayout12.xml"/><Relationship Id="rId6" Type="http://schemas.openxmlformats.org/officeDocument/2006/relationships/image" Target="../media/image26.png"/><Relationship Id="rId11" Type="http://schemas.openxmlformats.org/officeDocument/2006/relationships/image" Target="../media/image30.png"/><Relationship Id="rId5" Type="http://schemas.openxmlformats.org/officeDocument/2006/relationships/image" Target="../media/image25.svg"/><Relationship Id="rId10" Type="http://schemas.openxmlformats.org/officeDocument/2006/relationships/image" Target="../media/image29.svg"/><Relationship Id="rId4" Type="http://schemas.openxmlformats.org/officeDocument/2006/relationships/image" Target="../media/image24.png"/><Relationship Id="rId9" Type="http://schemas.openxmlformats.org/officeDocument/2006/relationships/image" Target="../media/image28.png"/></Relationships>
</file>

<file path=ppt/slides/_rels/slide9.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11.xml"/><Relationship Id="rId5" Type="http://schemas.openxmlformats.org/officeDocument/2006/relationships/image" Target="../media/image35.svg"/><Relationship Id="rId4"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67999" y="1438751"/>
            <a:ext cx="8208000" cy="1102519"/>
          </a:xfrm>
        </p:spPr>
        <p:txBody>
          <a:bodyPr/>
          <a:lstStyle/>
          <a:p>
            <a:pPr>
              <a:lnSpc>
                <a:spcPct val="100000"/>
              </a:lnSpc>
            </a:pPr>
            <a:r>
              <a:rPr lang="en-GB" dirty="0"/>
              <a:t>WIPO Conversation</a:t>
            </a:r>
            <a:br>
              <a:rPr lang="en-GB" dirty="0"/>
            </a:br>
            <a:r>
              <a:rPr lang="en-US" sz="2400" i="1" dirty="0"/>
              <a:t>Panel 5: </a:t>
            </a:r>
            <a:r>
              <a:rPr lang="en-GB" sz="2400" i="1" dirty="0"/>
              <a:t>Authorship and ownership of AI-generated works</a:t>
            </a:r>
            <a:br>
              <a:rPr lang="en-US" sz="1800" dirty="0"/>
            </a:br>
            <a:endParaRPr lang="en-GB" sz="1800" i="1" dirty="0"/>
          </a:p>
        </p:txBody>
      </p:sp>
      <p:sp>
        <p:nvSpPr>
          <p:cNvPr id="2" name="Subtitle 1"/>
          <p:cNvSpPr>
            <a:spLocks noGrp="1"/>
          </p:cNvSpPr>
          <p:nvPr>
            <p:ph type="subTitle" idx="1"/>
          </p:nvPr>
        </p:nvSpPr>
        <p:spPr>
          <a:xfrm>
            <a:off x="395536" y="2764309"/>
            <a:ext cx="8208000" cy="621000"/>
          </a:xfrm>
        </p:spPr>
        <p:txBody>
          <a:bodyPr/>
          <a:lstStyle/>
          <a:p>
            <a:r>
              <a:rPr lang="en-GB" altLang="en-US" dirty="0"/>
              <a:t>Oh Pin-Ping, Partner, Intellectual Property</a:t>
            </a:r>
          </a:p>
          <a:p>
            <a:pPr>
              <a:spcBef>
                <a:spcPts val="1200"/>
              </a:spcBef>
            </a:pPr>
            <a:r>
              <a:rPr lang="en-GB" altLang="en-US" sz="1300" dirty="0">
                <a:solidFill>
                  <a:schemeClr val="bg2"/>
                </a:solidFill>
              </a:rPr>
              <a:t>21 September 2023</a:t>
            </a:r>
          </a:p>
          <a:p>
            <a:endParaRPr lang="en-GB" dirty="0"/>
          </a:p>
        </p:txBody>
      </p:sp>
      <p:grpSp>
        <p:nvGrpSpPr>
          <p:cNvPr id="15" name="NewConnectionString" descr="1" title="ConnectionString: 2 Icons Bottom">
            <a:extLst>
              <a:ext uri="{FF2B5EF4-FFF2-40B4-BE49-F238E27FC236}">
                <a16:creationId xmlns:a16="http://schemas.microsoft.com/office/drawing/2014/main" id="{5E11A1DD-EA0D-4AC3-939A-052DE7B09095}"/>
              </a:ext>
            </a:extLst>
          </p:cNvPr>
          <p:cNvGrpSpPr/>
          <p:nvPr/>
        </p:nvGrpSpPr>
        <p:grpSpPr>
          <a:xfrm>
            <a:off x="-38100" y="2571750"/>
            <a:ext cx="9191625" cy="2262187"/>
            <a:chOff x="-38100" y="4149726"/>
            <a:chExt cx="9191625" cy="2262187"/>
          </a:xfrm>
        </p:grpSpPr>
        <p:sp>
          <p:nvSpPr>
            <p:cNvPr id="18" name="Part 3">
              <a:extLst>
                <a:ext uri="{FF2B5EF4-FFF2-40B4-BE49-F238E27FC236}">
                  <a16:creationId xmlns:a16="http://schemas.microsoft.com/office/drawing/2014/main" id="{1E9544FB-0A03-4CC9-876D-0BC864945614}"/>
                </a:ext>
              </a:extLst>
            </p:cNvPr>
            <p:cNvSpPr/>
            <p:nvPr/>
          </p:nvSpPr>
          <p:spPr bwMode="auto">
            <a:xfrm>
              <a:off x="6732240" y="4149726"/>
              <a:ext cx="2421285" cy="450350"/>
            </a:xfrm>
            <a:custGeom>
              <a:avLst/>
              <a:gdLst>
                <a:gd name="connsiteX0" fmla="*/ 2562225 w 2562225"/>
                <a:gd name="connsiteY0" fmla="*/ 551779 h 551779"/>
                <a:gd name="connsiteX1" fmla="*/ 1647825 w 2562225"/>
                <a:gd name="connsiteY1" fmla="*/ 37429 h 551779"/>
                <a:gd name="connsiteX2" fmla="*/ 714375 w 2562225"/>
                <a:gd name="connsiteY2" fmla="*/ 94579 h 551779"/>
                <a:gd name="connsiteX3" fmla="*/ 0 w 2562225"/>
                <a:gd name="connsiteY3" fmla="*/ 532729 h 551779"/>
              </a:gdLst>
              <a:ahLst/>
              <a:cxnLst>
                <a:cxn ang="0">
                  <a:pos x="connsiteX0" y="connsiteY0"/>
                </a:cxn>
                <a:cxn ang="0">
                  <a:pos x="connsiteX1" y="connsiteY1"/>
                </a:cxn>
                <a:cxn ang="0">
                  <a:pos x="connsiteX2" y="connsiteY2"/>
                </a:cxn>
                <a:cxn ang="0">
                  <a:pos x="connsiteX3" y="connsiteY3"/>
                </a:cxn>
              </a:cxnLst>
              <a:rect l="l" t="t" r="r" b="b"/>
              <a:pathLst>
                <a:path w="2562225" h="551779">
                  <a:moveTo>
                    <a:pt x="2562225" y="551779"/>
                  </a:moveTo>
                  <a:cubicBezTo>
                    <a:pt x="2259012" y="332704"/>
                    <a:pt x="1955800" y="113629"/>
                    <a:pt x="1647825" y="37429"/>
                  </a:cubicBezTo>
                  <a:cubicBezTo>
                    <a:pt x="1339850" y="-38771"/>
                    <a:pt x="989012" y="12029"/>
                    <a:pt x="714375" y="94579"/>
                  </a:cubicBezTo>
                  <a:cubicBezTo>
                    <a:pt x="439737" y="177129"/>
                    <a:pt x="219868" y="354929"/>
                    <a:pt x="0" y="532729"/>
                  </a:cubicBezTo>
                </a:path>
              </a:pathLst>
            </a:custGeom>
            <a:noFill/>
            <a:ln w="28702"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latin typeface="+mj-lt"/>
                <a:cs typeface="Arial" pitchFamily="34" charset="0"/>
              </a:endParaRPr>
            </a:p>
          </p:txBody>
        </p:sp>
        <p:sp>
          <p:nvSpPr>
            <p:cNvPr id="19" name="Part 2">
              <a:extLst>
                <a:ext uri="{FF2B5EF4-FFF2-40B4-BE49-F238E27FC236}">
                  <a16:creationId xmlns:a16="http://schemas.microsoft.com/office/drawing/2014/main" id="{3FAA660A-0E53-4DF4-B130-CE2006628A93}"/>
                </a:ext>
              </a:extLst>
            </p:cNvPr>
            <p:cNvSpPr/>
            <p:nvPr/>
          </p:nvSpPr>
          <p:spPr bwMode="auto">
            <a:xfrm>
              <a:off x="3183867" y="5548313"/>
              <a:ext cx="2396246" cy="863600"/>
            </a:xfrm>
            <a:custGeom>
              <a:avLst/>
              <a:gdLst>
                <a:gd name="connsiteX0" fmla="*/ 2486025 w 2486025"/>
                <a:gd name="connsiteY0" fmla="*/ 0 h 862333"/>
                <a:gd name="connsiteX1" fmla="*/ 1743075 w 2486025"/>
                <a:gd name="connsiteY1" fmla="*/ 552450 h 862333"/>
                <a:gd name="connsiteX2" fmla="*/ 838200 w 2486025"/>
                <a:gd name="connsiteY2" fmla="*/ 828675 h 862333"/>
                <a:gd name="connsiteX3" fmla="*/ 0 w 2486025"/>
                <a:gd name="connsiteY3" fmla="*/ 847725 h 862333"/>
              </a:gdLst>
              <a:ahLst/>
              <a:cxnLst>
                <a:cxn ang="0">
                  <a:pos x="connsiteX0" y="connsiteY0"/>
                </a:cxn>
                <a:cxn ang="0">
                  <a:pos x="connsiteX1" y="connsiteY1"/>
                </a:cxn>
                <a:cxn ang="0">
                  <a:pos x="connsiteX2" y="connsiteY2"/>
                </a:cxn>
                <a:cxn ang="0">
                  <a:pos x="connsiteX3" y="connsiteY3"/>
                </a:cxn>
              </a:cxnLst>
              <a:rect l="l" t="t" r="r" b="b"/>
              <a:pathLst>
                <a:path w="2486025" h="862333">
                  <a:moveTo>
                    <a:pt x="2486025" y="0"/>
                  </a:moveTo>
                  <a:cubicBezTo>
                    <a:pt x="2251868" y="207169"/>
                    <a:pt x="2017712" y="414338"/>
                    <a:pt x="1743075" y="552450"/>
                  </a:cubicBezTo>
                  <a:cubicBezTo>
                    <a:pt x="1468437" y="690563"/>
                    <a:pt x="1128712" y="779463"/>
                    <a:pt x="838200" y="828675"/>
                  </a:cubicBezTo>
                  <a:cubicBezTo>
                    <a:pt x="547687" y="877888"/>
                    <a:pt x="273843" y="862806"/>
                    <a:pt x="0" y="847725"/>
                  </a:cubicBezTo>
                </a:path>
              </a:pathLst>
            </a:custGeom>
            <a:noFill/>
            <a:ln w="28702"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latin typeface="+mj-lt"/>
                <a:cs typeface="Arial" pitchFamily="34" charset="0"/>
              </a:endParaRPr>
            </a:p>
          </p:txBody>
        </p:sp>
        <p:sp>
          <p:nvSpPr>
            <p:cNvPr id="20" name="Part 1">
              <a:extLst>
                <a:ext uri="{FF2B5EF4-FFF2-40B4-BE49-F238E27FC236}">
                  <a16:creationId xmlns:a16="http://schemas.microsoft.com/office/drawing/2014/main" id="{69303AE6-9EA2-4F46-952C-0D868B3A78E9}"/>
                </a:ext>
              </a:extLst>
            </p:cNvPr>
            <p:cNvSpPr/>
            <p:nvPr/>
          </p:nvSpPr>
          <p:spPr bwMode="auto">
            <a:xfrm>
              <a:off x="-38100" y="5680075"/>
              <a:ext cx="2017812" cy="363538"/>
            </a:xfrm>
            <a:custGeom>
              <a:avLst/>
              <a:gdLst>
                <a:gd name="connsiteX0" fmla="*/ 2038350 w 2038350"/>
                <a:gd name="connsiteY0" fmla="*/ 364929 h 364929"/>
                <a:gd name="connsiteX1" fmla="*/ 1419225 w 2038350"/>
                <a:gd name="connsiteY1" fmla="*/ 126804 h 364929"/>
                <a:gd name="connsiteX2" fmla="*/ 714375 w 2038350"/>
                <a:gd name="connsiteY2" fmla="*/ 2979 h 364929"/>
                <a:gd name="connsiteX3" fmla="*/ 0 w 2038350"/>
                <a:gd name="connsiteY3" fmla="*/ 50604 h 364929"/>
              </a:gdLst>
              <a:ahLst/>
              <a:cxnLst>
                <a:cxn ang="0">
                  <a:pos x="connsiteX0" y="connsiteY0"/>
                </a:cxn>
                <a:cxn ang="0">
                  <a:pos x="connsiteX1" y="connsiteY1"/>
                </a:cxn>
                <a:cxn ang="0">
                  <a:pos x="connsiteX2" y="connsiteY2"/>
                </a:cxn>
                <a:cxn ang="0">
                  <a:pos x="connsiteX3" y="connsiteY3"/>
                </a:cxn>
              </a:cxnLst>
              <a:rect l="l" t="t" r="r" b="b"/>
              <a:pathLst>
                <a:path w="2038350" h="364929">
                  <a:moveTo>
                    <a:pt x="2038350" y="364929"/>
                  </a:moveTo>
                  <a:cubicBezTo>
                    <a:pt x="1839118" y="276029"/>
                    <a:pt x="1639887" y="187129"/>
                    <a:pt x="1419225" y="126804"/>
                  </a:cubicBezTo>
                  <a:cubicBezTo>
                    <a:pt x="1198563" y="66479"/>
                    <a:pt x="950912" y="15679"/>
                    <a:pt x="714375" y="2979"/>
                  </a:cubicBezTo>
                  <a:cubicBezTo>
                    <a:pt x="477838" y="-9721"/>
                    <a:pt x="238919" y="20441"/>
                    <a:pt x="0" y="50604"/>
                  </a:cubicBezTo>
                </a:path>
              </a:pathLst>
            </a:custGeom>
            <a:noFill/>
            <a:ln w="28702"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latin typeface="+mj-lt"/>
                <a:cs typeface="Arial" pitchFamily="34" charset="0"/>
              </a:endParaRPr>
            </a:p>
          </p:txBody>
        </p:sp>
      </p:grpSp>
      <p:grpSp>
        <p:nvGrpSpPr>
          <p:cNvPr id="3" name="Group 2">
            <a:extLst>
              <a:ext uri="{FF2B5EF4-FFF2-40B4-BE49-F238E27FC236}">
                <a16:creationId xmlns:a16="http://schemas.microsoft.com/office/drawing/2014/main" id="{86B2B251-C141-52B4-5E05-7F59B6D00F44}"/>
              </a:ext>
            </a:extLst>
          </p:cNvPr>
          <p:cNvGrpSpPr/>
          <p:nvPr/>
        </p:nvGrpSpPr>
        <p:grpSpPr>
          <a:xfrm>
            <a:off x="5515833" y="2915141"/>
            <a:ext cx="1643645" cy="1065999"/>
            <a:chOff x="2075959" y="3873844"/>
            <a:chExt cx="1643645" cy="1065999"/>
          </a:xfrm>
        </p:grpSpPr>
        <p:pic>
          <p:nvPicPr>
            <p:cNvPr id="5" name="Graphic 4" descr="Books">
              <a:extLst>
                <a:ext uri="{FF2B5EF4-FFF2-40B4-BE49-F238E27FC236}">
                  <a16:creationId xmlns:a16="http://schemas.microsoft.com/office/drawing/2014/main" id="{E580F8F6-8F0D-5C75-722C-453EE87DA0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5959" y="3884003"/>
              <a:ext cx="566046" cy="566046"/>
            </a:xfrm>
            <a:prstGeom prst="rect">
              <a:avLst/>
            </a:prstGeom>
          </p:spPr>
        </p:pic>
        <p:pic>
          <p:nvPicPr>
            <p:cNvPr id="6" name="Graphic 5" descr="Palette">
              <a:extLst>
                <a:ext uri="{FF2B5EF4-FFF2-40B4-BE49-F238E27FC236}">
                  <a16:creationId xmlns:a16="http://schemas.microsoft.com/office/drawing/2014/main" id="{A5D37C47-E5E2-012D-415C-34249FDE7CD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13085" y="4413079"/>
              <a:ext cx="526760" cy="526764"/>
            </a:xfrm>
            <a:prstGeom prst="rect">
              <a:avLst/>
            </a:prstGeom>
          </p:spPr>
        </p:pic>
        <p:pic>
          <p:nvPicPr>
            <p:cNvPr id="7" name="Graphic 6" descr="Music notation">
              <a:extLst>
                <a:ext uri="{FF2B5EF4-FFF2-40B4-BE49-F238E27FC236}">
                  <a16:creationId xmlns:a16="http://schemas.microsoft.com/office/drawing/2014/main" id="{0387DEFB-0CDE-13DA-BBE2-7CFA0A91F59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37261" y="3873844"/>
              <a:ext cx="782343" cy="782343"/>
            </a:xfrm>
            <a:prstGeom prst="rect">
              <a:avLst/>
            </a:prstGeom>
          </p:spPr>
        </p:pic>
      </p:grpSp>
      <p:pic>
        <p:nvPicPr>
          <p:cNvPr id="8" name="HeroIcon1">
            <a:extLst>
              <a:ext uri="{FF2B5EF4-FFF2-40B4-BE49-F238E27FC236}">
                <a16:creationId xmlns:a16="http://schemas.microsoft.com/office/drawing/2014/main" id="{E9E361C3-CE4F-4017-F1EB-52277A4603F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0045" y="3744371"/>
            <a:ext cx="1078994" cy="1078994"/>
          </a:xfrm>
          <a:prstGeom prst="rect">
            <a:avLst/>
          </a:prstGeom>
        </p:spPr>
      </p:pic>
    </p:spTree>
    <p:extLst>
      <p:ext uri="{BB962C8B-B14F-4D97-AF65-F5344CB8AC3E}">
        <p14:creationId xmlns:p14="http://schemas.microsoft.com/office/powerpoint/2010/main" val="3695258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err="1"/>
              <a:t>OpenAI's</a:t>
            </a:r>
            <a:r>
              <a:rPr lang="en-SG" dirty="0"/>
              <a:t> Terms of Use</a:t>
            </a:r>
            <a:endParaRPr lang="en-SG" sz="2400" i="1" dirty="0">
              <a:solidFill>
                <a:schemeClr val="tx1"/>
              </a:solidFill>
            </a:endParaRP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10</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468000" y="1131590"/>
            <a:ext cx="8208000" cy="3450882"/>
          </a:xfrm>
        </p:spPr>
        <p:txBody>
          <a:bodyPr>
            <a:noAutofit/>
          </a:bodyPr>
          <a:lstStyle/>
          <a:p>
            <a:pPr algn="l"/>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(a) </a:t>
            </a:r>
            <a:r>
              <a:rPr lang="en-GB" sz="1400" b="1"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Your Content</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You may provide input to the Services (“Input”), and receive output generated and returned by the Services based on the Input (“Output”). Input and Output are collectively “Content.” As between the parties and to the extent permitted by applicable law, you own all Input. </a:t>
            </a:r>
            <a:r>
              <a:rPr lang="en-GB" sz="1400" i="0" u="sng" dirty="0">
                <a:effectLst/>
                <a:latin typeface="Trebuchet MS" panose="020B0603020202020204" pitchFamily="34" charset="0"/>
                <a:ea typeface="Tahoma" panose="020B0604030504040204" pitchFamily="34" charset="0"/>
                <a:cs typeface="Tahoma" panose="020B0604030504040204" pitchFamily="34" charset="0"/>
              </a:rPr>
              <a:t>Subject to your compliance with these Terms, </a:t>
            </a:r>
            <a:r>
              <a:rPr lang="en-GB" sz="1400" i="0" u="sng" dirty="0" err="1">
                <a:effectLst/>
                <a:latin typeface="Trebuchet MS" panose="020B0603020202020204" pitchFamily="34" charset="0"/>
                <a:ea typeface="Tahoma" panose="020B0604030504040204" pitchFamily="34" charset="0"/>
                <a:cs typeface="Tahoma" panose="020B0604030504040204" pitchFamily="34" charset="0"/>
              </a:rPr>
              <a:t>OpenAI</a:t>
            </a:r>
            <a:r>
              <a:rPr lang="en-GB" sz="1400" i="0" u="sng" dirty="0">
                <a:effectLst/>
                <a:latin typeface="Trebuchet MS" panose="020B0603020202020204" pitchFamily="34" charset="0"/>
                <a:ea typeface="Tahoma" panose="020B0604030504040204" pitchFamily="34" charset="0"/>
                <a:cs typeface="Tahoma" panose="020B0604030504040204" pitchFamily="34" charset="0"/>
              </a:rPr>
              <a:t> hereby assigns to you all its right, title and interest in and to Output.</a:t>
            </a:r>
            <a:r>
              <a:rPr lang="en-GB" sz="1400" b="0" i="0" dirty="0">
                <a:solidFill>
                  <a:schemeClr val="accent1"/>
                </a:solidFill>
                <a:effectLst/>
                <a:latin typeface="Trebuchet MS" panose="020B0603020202020204" pitchFamily="34" charset="0"/>
                <a:ea typeface="Tahoma" panose="020B0604030504040204" pitchFamily="34" charset="0"/>
                <a:cs typeface="Tahoma" panose="020B0604030504040204" pitchFamily="34" charset="0"/>
              </a:rPr>
              <a:t> </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This means you can use Content for any purpose, including commercial purposes such as sale or publication, if you comply with these Terms. </a:t>
            </a:r>
            <a:r>
              <a:rPr lang="en-GB" sz="1400" b="0" i="0" dirty="0" err="1">
                <a:solidFill>
                  <a:srgbClr val="000000"/>
                </a:solidFill>
                <a:effectLst/>
                <a:latin typeface="Trebuchet MS" panose="020B0603020202020204" pitchFamily="34" charset="0"/>
                <a:ea typeface="Tahoma" panose="020B0604030504040204" pitchFamily="34" charset="0"/>
                <a:cs typeface="Tahoma" panose="020B0604030504040204" pitchFamily="34" charset="0"/>
              </a:rPr>
              <a:t>OpenAI</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may use Content to provide and maintain the Services, comply with applicable law, and enforce our policies. You are responsible for Content, including for ensuring that it does not violate any applicable law or these Terms.</a:t>
            </a:r>
          </a:p>
          <a:p>
            <a:pPr algn="l"/>
            <a:endPar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endParaRPr>
          </a:p>
          <a:p>
            <a:pPr algn="l"/>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(b) </a:t>
            </a:r>
            <a:r>
              <a:rPr lang="en-GB" sz="1400" b="1"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Similarity of Content</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Due to the nature of machine learning, Output may not be unique across users and the Services may generate the same or similar output for </a:t>
            </a:r>
            <a:r>
              <a:rPr lang="en-GB" sz="1400" b="0" i="0" dirty="0" err="1">
                <a:solidFill>
                  <a:srgbClr val="000000"/>
                </a:solidFill>
                <a:effectLst/>
                <a:latin typeface="Trebuchet MS" panose="020B0603020202020204" pitchFamily="34" charset="0"/>
                <a:ea typeface="Tahoma" panose="020B0604030504040204" pitchFamily="34" charset="0"/>
                <a:cs typeface="Tahoma" panose="020B0604030504040204" pitchFamily="34" charset="0"/>
              </a:rPr>
              <a:t>OpenAI</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or a third party. For example, you may provide input to a model such as “What </a:t>
            </a:r>
            <a:r>
              <a:rPr lang="en-GB" sz="1400" b="0" i="0" dirty="0" err="1">
                <a:solidFill>
                  <a:srgbClr val="000000"/>
                </a:solidFill>
                <a:effectLst/>
                <a:latin typeface="Trebuchet MS" panose="020B0603020202020204" pitchFamily="34" charset="0"/>
                <a:ea typeface="Tahoma" panose="020B0604030504040204" pitchFamily="34" charset="0"/>
                <a:cs typeface="Tahoma" panose="020B0604030504040204" pitchFamily="34" charset="0"/>
              </a:rPr>
              <a:t>color</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is the sky?” and receive output such as “The sky is blue.” </a:t>
            </a:r>
            <a:r>
              <a:rPr lang="en-GB" sz="1400" i="0" u="sng" dirty="0">
                <a:effectLst/>
                <a:latin typeface="Trebuchet MS" panose="020B0603020202020204" pitchFamily="34" charset="0"/>
                <a:ea typeface="Tahoma" panose="020B0604030504040204" pitchFamily="34" charset="0"/>
                <a:cs typeface="Tahoma" panose="020B0604030504040204" pitchFamily="34" charset="0"/>
              </a:rPr>
              <a:t>Other users may also ask similar questions and receive the same response. Responses that are requested by and generated for other users are not considered your Content.</a:t>
            </a:r>
            <a:endParaRPr lang="en-SG" sz="1400" u="sng"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50188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err="1"/>
              <a:t>OpenAI's</a:t>
            </a:r>
            <a:r>
              <a:rPr lang="en-SG" dirty="0"/>
              <a:t> Terms of Use</a:t>
            </a:r>
            <a:endParaRPr lang="en-SG" sz="2400" i="1" dirty="0">
              <a:solidFill>
                <a:schemeClr val="tx1"/>
              </a:solidFill>
            </a:endParaRP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11</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468000" y="1131590"/>
            <a:ext cx="8208000" cy="3450882"/>
          </a:xfrm>
        </p:spPr>
        <p:txBody>
          <a:bodyPr>
            <a:noAutofit/>
          </a:bodyPr>
          <a:lstStyle/>
          <a:p>
            <a:pPr algn="l"/>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(c) </a:t>
            </a:r>
            <a:r>
              <a:rPr lang="en-GB" sz="140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Use of Content to Improve Services.</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We do not use Content that you provide to or receive from our API (“API Content”) to develop or improve our Services. </a:t>
            </a:r>
            <a:r>
              <a:rPr lang="en-GB" sz="1400" i="0" u="sng"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We may use Content from Services other than our API (“Non-API Content”) to help develop and improve our Services.</a:t>
            </a:r>
            <a:r>
              <a:rPr lang="en-GB" sz="1400" b="0" i="0" dirty="0">
                <a:solidFill>
                  <a:srgbClr val="000000"/>
                </a:solidFill>
                <a:effectLst/>
                <a:latin typeface="Trebuchet MS" panose="020B0603020202020204" pitchFamily="34" charset="0"/>
                <a:ea typeface="Tahoma" panose="020B0604030504040204" pitchFamily="34" charset="0"/>
                <a:cs typeface="Tahoma" panose="020B0604030504040204" pitchFamily="34" charset="0"/>
              </a:rPr>
              <a:t> You can read more here about how Non-API Content may be used to improve model performance. If you do not want your Non-API Content used to improve Services, you can opt out by filling out this form. Please note that in some cases this may limit the ability of our Services to better address your specific use case.</a:t>
            </a:r>
            <a:endParaRPr lang="en-SG" sz="1400" u="sng"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40274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err="1"/>
              <a:t>Midjourney's</a:t>
            </a:r>
            <a:r>
              <a:rPr lang="en-SG" dirty="0"/>
              <a:t> Terms of Service</a:t>
            </a:r>
            <a:endParaRPr lang="en-SG" sz="2400" i="1" dirty="0">
              <a:solidFill>
                <a:schemeClr val="tx1"/>
              </a:solidFill>
            </a:endParaRP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12</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468000" y="1131590"/>
            <a:ext cx="8208000" cy="3450882"/>
          </a:xfrm>
        </p:spPr>
        <p:txBody>
          <a:bodyPr>
            <a:noAutofit/>
          </a:bodyPr>
          <a:lstStyle/>
          <a:p>
            <a:pPr algn="l"/>
            <a:r>
              <a:rPr lang="en-GB" sz="1400" i="0" dirty="0">
                <a:effectLst/>
                <a:latin typeface="Trebuchet MS" panose="020B0603020202020204" pitchFamily="34" charset="0"/>
                <a:ea typeface="Tahoma" panose="020B0604030504040204" pitchFamily="34" charset="0"/>
                <a:cs typeface="Tahoma" panose="020B0604030504040204" pitchFamily="34" charset="0"/>
              </a:rPr>
              <a:t>Rights You give to </a:t>
            </a:r>
            <a:r>
              <a:rPr lang="en-GB" sz="1400" i="0" dirty="0" err="1">
                <a:effectLst/>
                <a:latin typeface="Trebuchet MS" panose="020B0603020202020204" pitchFamily="34" charset="0"/>
                <a:ea typeface="Tahoma" panose="020B0604030504040204" pitchFamily="34" charset="0"/>
                <a:cs typeface="Tahoma" panose="020B0604030504040204" pitchFamily="34" charset="0"/>
              </a:rPr>
              <a:t>Midjourney</a:t>
            </a:r>
            <a:endParaRPr lang="en-GB" sz="1400" i="0" dirty="0">
              <a:effectLst/>
              <a:latin typeface="Trebuchet MS" panose="020B0603020202020204" pitchFamily="34" charset="0"/>
              <a:ea typeface="Tahoma" panose="020B0604030504040204" pitchFamily="34" charset="0"/>
              <a:cs typeface="Tahoma" panose="020B0604030504040204" pitchFamily="34" charset="0"/>
            </a:endParaRPr>
          </a:p>
          <a:p>
            <a:pPr algn="l"/>
            <a:endParaRPr lang="en-GB" sz="1400" b="0" i="0" dirty="0">
              <a:effectLst/>
              <a:latin typeface="Trebuchet MS" panose="020B0603020202020204" pitchFamily="34" charset="0"/>
              <a:ea typeface="Tahoma" panose="020B0604030504040204" pitchFamily="34" charset="0"/>
              <a:cs typeface="Tahoma" panose="020B0604030504040204" pitchFamily="34" charset="0"/>
            </a:endParaRPr>
          </a:p>
          <a:p>
            <a:pPr algn="l"/>
            <a:r>
              <a:rPr lang="en-GB" sz="1400" b="0" i="0" dirty="0">
                <a:effectLst/>
                <a:latin typeface="Trebuchet MS" panose="020B0603020202020204" pitchFamily="34" charset="0"/>
                <a:ea typeface="Tahoma" panose="020B0604030504040204" pitchFamily="34" charset="0"/>
                <a:cs typeface="Tahoma" panose="020B0604030504040204" pitchFamily="34" charset="0"/>
              </a:rPr>
              <a:t>By using the Services, </a:t>
            </a:r>
            <a:r>
              <a:rPr lang="en-GB" sz="1400" i="0" u="sng" dirty="0">
                <a:effectLst/>
                <a:latin typeface="Trebuchet MS" panose="020B0603020202020204" pitchFamily="34" charset="0"/>
                <a:ea typeface="Tahoma" panose="020B0604030504040204" pitchFamily="34" charset="0"/>
                <a:cs typeface="Tahoma" panose="020B0604030504040204" pitchFamily="34" charset="0"/>
              </a:rPr>
              <a:t>You grant to </a:t>
            </a:r>
            <a:r>
              <a:rPr lang="en-GB" sz="1400" i="0" u="sng" dirty="0" err="1">
                <a:effectLst/>
                <a:latin typeface="Trebuchet MS" panose="020B0603020202020204" pitchFamily="34" charset="0"/>
                <a:ea typeface="Tahoma" panose="020B0604030504040204" pitchFamily="34" charset="0"/>
                <a:cs typeface="Tahoma" panose="020B0604030504040204" pitchFamily="34" charset="0"/>
              </a:rPr>
              <a:t>Midjourney</a:t>
            </a:r>
            <a:r>
              <a:rPr lang="en-GB" sz="1400" i="0" u="sng" dirty="0">
                <a:effectLst/>
                <a:latin typeface="Trebuchet MS" panose="020B0603020202020204" pitchFamily="34" charset="0"/>
                <a:ea typeface="Tahoma" panose="020B0604030504040204" pitchFamily="34" charset="0"/>
                <a:cs typeface="Tahoma" panose="020B0604030504040204" pitchFamily="34" charset="0"/>
              </a:rPr>
              <a:t>, its successors, and assigns a perpetual, worldwide, non-exclusive, sublicensable no-charge, royalty-free, irrevocable copyright license to reproduce, prepare Derivative Works of, publicly display, publicly perform, sublicense, and distribute text, and image prompts You input into the Services, or Assets produced by the service at Your direction</a:t>
            </a:r>
            <a:r>
              <a:rPr lang="en-GB" sz="1400" b="0" i="0" dirty="0">
                <a:effectLst/>
                <a:latin typeface="Trebuchet MS" panose="020B0603020202020204" pitchFamily="34" charset="0"/>
                <a:ea typeface="Tahoma" panose="020B0604030504040204" pitchFamily="34" charset="0"/>
                <a:cs typeface="Tahoma" panose="020B0604030504040204" pitchFamily="34" charset="0"/>
              </a:rPr>
              <a:t>. This license survives termination of this Agreement by any party, for any reason.</a:t>
            </a: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8039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err="1"/>
              <a:t>Midjourney's</a:t>
            </a:r>
            <a:r>
              <a:rPr lang="en-SG" dirty="0"/>
              <a:t> Terms of Service</a:t>
            </a:r>
            <a:endParaRPr lang="en-SG" sz="2400" i="1" dirty="0">
              <a:solidFill>
                <a:schemeClr val="tx1"/>
              </a:solidFill>
            </a:endParaRP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13</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468000" y="1059582"/>
            <a:ext cx="8208000" cy="3450882"/>
          </a:xfrm>
        </p:spPr>
        <p:txBody>
          <a:bodyPr>
            <a:noAutofit/>
          </a:bodyPr>
          <a:lstStyle/>
          <a:p>
            <a:pPr algn="l"/>
            <a:r>
              <a:rPr lang="en-GB" sz="1400" i="0" dirty="0">
                <a:effectLst/>
                <a:latin typeface="Trebuchet MS" panose="020B0603020202020204" pitchFamily="34" charset="0"/>
                <a:ea typeface="Tahoma" panose="020B0604030504040204" pitchFamily="34" charset="0"/>
                <a:cs typeface="Tahoma" panose="020B0604030504040204" pitchFamily="34" charset="0"/>
              </a:rPr>
              <a:t>Your Rights</a:t>
            </a:r>
          </a:p>
          <a:p>
            <a:pPr algn="l"/>
            <a:endParaRPr lang="en-GB" sz="1400" i="0" dirty="0">
              <a:effectLst/>
              <a:latin typeface="Trebuchet MS" panose="020B0603020202020204" pitchFamily="34" charset="0"/>
              <a:ea typeface="Tahoma" panose="020B0604030504040204" pitchFamily="34" charset="0"/>
              <a:cs typeface="Tahoma" panose="020B0604030504040204" pitchFamily="34" charset="0"/>
            </a:endParaRPr>
          </a:p>
          <a:p>
            <a:pPr algn="l"/>
            <a:r>
              <a:rPr lang="en-GB" sz="1400" b="0" i="0" dirty="0">
                <a:effectLst/>
                <a:latin typeface="Trebuchet MS" panose="020B0603020202020204" pitchFamily="34" charset="0"/>
                <a:ea typeface="Tahoma" panose="020B0604030504040204" pitchFamily="34" charset="0"/>
                <a:cs typeface="Tahoma" panose="020B0604030504040204" pitchFamily="34" charset="0"/>
              </a:rPr>
              <a:t>Subject to the above license, </a:t>
            </a:r>
            <a:r>
              <a:rPr lang="en-GB" sz="1400" i="0" dirty="0">
                <a:effectLst/>
                <a:latin typeface="Trebuchet MS" panose="020B0603020202020204" pitchFamily="34" charset="0"/>
                <a:ea typeface="Tahoma" panose="020B0604030504040204" pitchFamily="34" charset="0"/>
                <a:cs typeface="Tahoma" panose="020B0604030504040204" pitchFamily="34" charset="0"/>
              </a:rPr>
              <a:t>You own all Assets You create with the Services, provided they were created </a:t>
            </a:r>
            <a:r>
              <a:rPr lang="en-GB" sz="1400" i="0" u="sng" dirty="0">
                <a:effectLst/>
                <a:latin typeface="Trebuchet MS" panose="020B0603020202020204" pitchFamily="34" charset="0"/>
                <a:ea typeface="Tahoma" panose="020B0604030504040204" pitchFamily="34" charset="0"/>
                <a:cs typeface="Tahoma" panose="020B0604030504040204" pitchFamily="34" charset="0"/>
              </a:rPr>
              <a:t>in accordance with this Agreement</a:t>
            </a:r>
            <a:r>
              <a:rPr lang="en-GB" sz="1400" i="0" dirty="0">
                <a:effectLst/>
                <a:latin typeface="Trebuchet MS" panose="020B0603020202020204" pitchFamily="34" charset="0"/>
                <a:ea typeface="Tahoma" panose="020B0604030504040204" pitchFamily="34" charset="0"/>
                <a:cs typeface="Tahoma" panose="020B0604030504040204" pitchFamily="34" charset="0"/>
              </a:rPr>
              <a:t>.</a:t>
            </a:r>
            <a:r>
              <a:rPr lang="en-GB" sz="1400" b="0" i="0" dirty="0">
                <a:effectLst/>
                <a:latin typeface="Trebuchet MS" panose="020B0603020202020204" pitchFamily="34" charset="0"/>
                <a:ea typeface="Tahoma" panose="020B0604030504040204" pitchFamily="34" charset="0"/>
                <a:cs typeface="Tahoma" panose="020B0604030504040204" pitchFamily="34" charset="0"/>
              </a:rPr>
              <a:t> </a:t>
            </a:r>
            <a:r>
              <a:rPr lang="en-GB" sz="1400" b="0" dirty="0">
                <a:latin typeface="Trebuchet MS" panose="020B0603020202020204" pitchFamily="34" charset="0"/>
                <a:ea typeface="Tahoma" panose="020B0604030504040204" pitchFamily="34" charset="0"/>
                <a:cs typeface="Tahoma" panose="020B0604030504040204" pitchFamily="34" charset="0"/>
              </a:rPr>
              <a:t>… </a:t>
            </a:r>
            <a:r>
              <a:rPr lang="en-GB" sz="1400" b="0" i="0" dirty="0">
                <a:effectLst/>
                <a:latin typeface="Trebuchet MS" panose="020B0603020202020204" pitchFamily="34" charset="0"/>
                <a:ea typeface="Tahoma" panose="020B0604030504040204" pitchFamily="34" charset="0"/>
                <a:cs typeface="Tahoma" panose="020B0604030504040204" pitchFamily="34" charset="0"/>
              </a:rPr>
              <a:t>Your ownership of the Assets you created persists even if in subsequent months You downgrade or cancel Your membership. H</a:t>
            </a:r>
            <a:r>
              <a:rPr lang="en-GB" sz="1400" i="0" dirty="0">
                <a:effectLst/>
                <a:latin typeface="Trebuchet MS" panose="020B0603020202020204" pitchFamily="34" charset="0"/>
                <a:ea typeface="Tahoma" panose="020B0604030504040204" pitchFamily="34" charset="0"/>
                <a:cs typeface="Tahoma" panose="020B0604030504040204" pitchFamily="34" charset="0"/>
              </a:rPr>
              <a:t>owever, You do not own the Assets if You fall under the exceptions below.</a:t>
            </a:r>
          </a:p>
          <a:p>
            <a:pPr marL="285750" indent="-285750" algn="l">
              <a:buFont typeface="Arial" panose="020B0604020202020204" pitchFamily="34" charset="0"/>
              <a:buChar char="•"/>
            </a:pPr>
            <a:r>
              <a:rPr lang="en-GB" sz="1400" b="0" i="0" dirty="0">
                <a:effectLst/>
                <a:latin typeface="Trebuchet MS" panose="020B0603020202020204" pitchFamily="34" charset="0"/>
                <a:ea typeface="Tahoma" panose="020B0604030504040204" pitchFamily="34" charset="0"/>
                <a:cs typeface="Tahoma" panose="020B0604030504040204" pitchFamily="34" charset="0"/>
              </a:rPr>
              <a:t>If You are an employee or owner of a company with more than $1,000,000 USD a year in gross revenue and You are using the Services on behalf of Your employer, You must purchase a “Pro” or "Mega" membership for every individual accessing the Services on Your behalf in order to own Assets You create. If You are not sure whether Your use qualifies as on behalf of Your employer, please assume it does.</a:t>
            </a:r>
          </a:p>
          <a:p>
            <a:pPr marL="285750" indent="-285750" algn="l">
              <a:buFont typeface="Arial" panose="020B0604020202020204" pitchFamily="34" charset="0"/>
              <a:buChar char="•"/>
            </a:pPr>
            <a:r>
              <a:rPr lang="en-GB" sz="1400" b="0" i="0" dirty="0">
                <a:effectLst/>
                <a:latin typeface="Trebuchet MS" panose="020B0603020202020204" pitchFamily="34" charset="0"/>
                <a:ea typeface="Tahoma" panose="020B0604030504040204" pitchFamily="34" charset="0"/>
                <a:cs typeface="Tahoma" panose="020B0604030504040204" pitchFamily="34" charset="0"/>
              </a:rPr>
              <a:t>If You are not a Paid Member, You don’t own the Assets You create. Instead, </a:t>
            </a:r>
            <a:r>
              <a:rPr lang="en-GB" sz="1400" b="0" i="0" dirty="0" err="1">
                <a:effectLst/>
                <a:latin typeface="Trebuchet MS" panose="020B0603020202020204" pitchFamily="34" charset="0"/>
                <a:ea typeface="Tahoma" panose="020B0604030504040204" pitchFamily="34" charset="0"/>
                <a:cs typeface="Tahoma" panose="020B0604030504040204" pitchFamily="34" charset="0"/>
              </a:rPr>
              <a:t>Midjourney</a:t>
            </a:r>
            <a:r>
              <a:rPr lang="en-GB" sz="1400" b="0" i="0" dirty="0">
                <a:effectLst/>
                <a:latin typeface="Trebuchet MS" panose="020B0603020202020204" pitchFamily="34" charset="0"/>
                <a:ea typeface="Tahoma" panose="020B0604030504040204" pitchFamily="34" charset="0"/>
                <a:cs typeface="Tahoma" panose="020B0604030504040204" pitchFamily="34" charset="0"/>
              </a:rPr>
              <a:t> grants You a license to the Assets under the Creative Commons </a:t>
            </a:r>
            <a:r>
              <a:rPr lang="en-GB" sz="1400" b="0" i="0" dirty="0" err="1">
                <a:effectLst/>
                <a:latin typeface="Trebuchet MS" panose="020B0603020202020204" pitchFamily="34" charset="0"/>
                <a:ea typeface="Tahoma" panose="020B0604030504040204" pitchFamily="34" charset="0"/>
                <a:cs typeface="Tahoma" panose="020B0604030504040204" pitchFamily="34" charset="0"/>
              </a:rPr>
              <a:t>Noncommercial</a:t>
            </a:r>
            <a:r>
              <a:rPr lang="en-GB" sz="1400" b="0" i="0" dirty="0">
                <a:effectLst/>
                <a:latin typeface="Trebuchet MS" panose="020B0603020202020204" pitchFamily="34" charset="0"/>
                <a:ea typeface="Tahoma" panose="020B0604030504040204" pitchFamily="34" charset="0"/>
                <a:cs typeface="Tahoma" panose="020B0604030504040204" pitchFamily="34" charset="0"/>
              </a:rPr>
              <a:t> 4.0 Attribution International License (the “Asset License”).</a:t>
            </a:r>
          </a:p>
          <a:p>
            <a:pPr algn="l"/>
            <a:endParaRPr lang="en-SG" sz="1400" u="sng"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400" b="0"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35913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184689C-0C9E-5EE1-D97C-0792730A0831}"/>
              </a:ext>
            </a:extLst>
          </p:cNvPr>
          <p:cNvGrpSpPr/>
          <p:nvPr/>
        </p:nvGrpSpPr>
        <p:grpSpPr>
          <a:xfrm>
            <a:off x="3762348" y="3490882"/>
            <a:ext cx="1619304" cy="1241108"/>
            <a:chOff x="288399" y="1536743"/>
            <a:chExt cx="1619304" cy="1241108"/>
          </a:xfrm>
        </p:grpSpPr>
        <p:pic>
          <p:nvPicPr>
            <p:cNvPr id="4" name="Picture 3">
              <a:extLst>
                <a:ext uri="{FF2B5EF4-FFF2-40B4-BE49-F238E27FC236}">
                  <a16:creationId xmlns:a16="http://schemas.microsoft.com/office/drawing/2014/main" id="{419F2390-C0CA-E198-309A-003BF04A7720}"/>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067" t="24801" r="56322" b="29000"/>
            <a:stretch/>
          </p:blipFill>
          <p:spPr>
            <a:xfrm>
              <a:off x="288399" y="1536743"/>
              <a:ext cx="1475290" cy="1241108"/>
            </a:xfrm>
            <a:prstGeom prst="rect">
              <a:avLst/>
            </a:prstGeom>
          </p:spPr>
        </p:pic>
        <p:sp>
          <p:nvSpPr>
            <p:cNvPr id="7" name="Right Triangle 6">
              <a:extLst>
                <a:ext uri="{FF2B5EF4-FFF2-40B4-BE49-F238E27FC236}">
                  <a16:creationId xmlns:a16="http://schemas.microsoft.com/office/drawing/2014/main" id="{F10D983E-45E2-7948-C5C8-076A48AF94F8}"/>
                </a:ext>
              </a:extLst>
            </p:cNvPr>
            <p:cNvSpPr/>
            <p:nvPr/>
          </p:nvSpPr>
          <p:spPr>
            <a:xfrm flipH="1">
              <a:off x="1548310" y="2502736"/>
              <a:ext cx="359393" cy="21303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In a Nutshell</a:t>
            </a:r>
            <a:endParaRPr lang="en-SG" sz="2400" i="1" dirty="0">
              <a:solidFill>
                <a:schemeClr val="tx1"/>
              </a:solidFill>
            </a:endParaRP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14</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468000" y="1131590"/>
            <a:ext cx="8208000" cy="2736304"/>
          </a:xfrm>
        </p:spPr>
        <p:txBody>
          <a:bodyPr>
            <a:noAutofit/>
          </a:bodyPr>
          <a:lstStyle/>
          <a:p>
            <a:pPr algn="l"/>
            <a:r>
              <a:rPr lang="en-GB" sz="1800" b="0" i="0" dirty="0">
                <a:effectLst/>
                <a:latin typeface="+mj-lt"/>
                <a:ea typeface="Tahoma" panose="020B0604030504040204" pitchFamily="34" charset="0"/>
                <a:cs typeface="Tahoma" panose="020B0604030504040204" pitchFamily="34" charset="0"/>
              </a:rPr>
              <a:t>Under both </a:t>
            </a:r>
            <a:r>
              <a:rPr lang="en-GB" sz="1800" b="0" i="0" dirty="0" err="1">
                <a:effectLst/>
                <a:latin typeface="+mj-lt"/>
                <a:ea typeface="Tahoma" panose="020B0604030504040204" pitchFamily="34" charset="0"/>
                <a:cs typeface="Tahoma" panose="020B0604030504040204" pitchFamily="34" charset="0"/>
              </a:rPr>
              <a:t>OpenAI's</a:t>
            </a:r>
            <a:r>
              <a:rPr lang="en-GB" sz="1800" b="0" i="0" dirty="0">
                <a:effectLst/>
                <a:latin typeface="+mj-lt"/>
                <a:ea typeface="Tahoma" panose="020B0604030504040204" pitchFamily="34" charset="0"/>
                <a:cs typeface="Tahoma" panose="020B0604030504040204" pitchFamily="34" charset="0"/>
              </a:rPr>
              <a:t> and </a:t>
            </a:r>
            <a:r>
              <a:rPr lang="en-GB" sz="1800" b="0" i="0" dirty="0" err="1">
                <a:effectLst/>
                <a:latin typeface="+mj-lt"/>
                <a:ea typeface="Tahoma" panose="020B0604030504040204" pitchFamily="34" charset="0"/>
                <a:cs typeface="Tahoma" panose="020B0604030504040204" pitchFamily="34" charset="0"/>
              </a:rPr>
              <a:t>Midjourney's</a:t>
            </a:r>
            <a:r>
              <a:rPr lang="en-GB" sz="1800" b="0" i="0" dirty="0">
                <a:effectLst/>
                <a:latin typeface="+mj-lt"/>
                <a:ea typeface="Tahoma" panose="020B0604030504040204" pitchFamily="34" charset="0"/>
                <a:cs typeface="Tahoma" panose="020B0604030504040204" pitchFamily="34" charset="0"/>
              </a:rPr>
              <a:t> terms of use: </a:t>
            </a:r>
          </a:p>
          <a:p>
            <a:pPr algn="l"/>
            <a:endParaRPr lang="en-GB" sz="1800" b="0" dirty="0">
              <a:latin typeface="+mj-lt"/>
              <a:ea typeface="Tahoma" panose="020B0604030504040204" pitchFamily="34" charset="0"/>
              <a:cs typeface="Tahoma" panose="020B0604030504040204" pitchFamily="34" charset="0"/>
            </a:endParaRPr>
          </a:p>
          <a:p>
            <a:pPr marL="285750" indent="-285750" algn="l">
              <a:buFont typeface="Arial" panose="020B0604020202020204" pitchFamily="34" charset="0"/>
              <a:buChar char="•"/>
            </a:pPr>
            <a:r>
              <a:rPr lang="en-GB" sz="1800" b="0" i="0" dirty="0">
                <a:effectLst/>
                <a:latin typeface="+mj-lt"/>
                <a:ea typeface="Tahoma" panose="020B0604030504040204" pitchFamily="34" charset="0"/>
                <a:cs typeface="Tahoma" panose="020B0604030504040204" pitchFamily="34" charset="0"/>
              </a:rPr>
              <a:t>The user owns the copyright in the output of the Gen-AI tool </a:t>
            </a:r>
            <a:r>
              <a:rPr lang="en-GB" sz="1800" b="0" i="0" u="sng" dirty="0">
                <a:effectLst/>
                <a:latin typeface="+mj-lt"/>
                <a:ea typeface="Tahoma" panose="020B0604030504040204" pitchFamily="34" charset="0"/>
                <a:cs typeface="Tahoma" panose="020B0604030504040204" pitchFamily="34" charset="0"/>
              </a:rPr>
              <a:t>provided that certain conditions are met</a:t>
            </a:r>
            <a:r>
              <a:rPr lang="en-GB" sz="1800" b="0" i="0" dirty="0">
                <a:effectLst/>
                <a:latin typeface="+mj-lt"/>
                <a:ea typeface="Tahoma" panose="020B0604030504040204" pitchFamily="34" charset="0"/>
                <a:cs typeface="Tahoma" panose="020B0604030504040204" pitchFamily="34" charset="0"/>
              </a:rPr>
              <a:t>, including that use of the Gen-AI tool must be compliant with the terms.</a:t>
            </a:r>
          </a:p>
          <a:p>
            <a:pPr marL="285750" indent="-285750" algn="l">
              <a:buFont typeface="Arial" panose="020B0604020202020204" pitchFamily="34" charset="0"/>
              <a:buChar char="•"/>
            </a:pPr>
            <a:endParaRPr lang="en-GB" sz="1800" b="0" dirty="0">
              <a:latin typeface="+mj-lt"/>
              <a:ea typeface="Tahoma" panose="020B0604030504040204" pitchFamily="34" charset="0"/>
              <a:cs typeface="Tahoma" panose="020B0604030504040204" pitchFamily="34" charset="0"/>
            </a:endParaRPr>
          </a:p>
          <a:p>
            <a:pPr marL="285750" indent="-285750" algn="l">
              <a:buFont typeface="Arial" panose="020B0604020202020204" pitchFamily="34" charset="0"/>
              <a:buChar char="•"/>
            </a:pPr>
            <a:r>
              <a:rPr lang="en-GB" sz="1800" b="0" i="0" dirty="0">
                <a:effectLst/>
                <a:latin typeface="+mj-lt"/>
                <a:ea typeface="Tahoma" panose="020B0604030504040204" pitchFamily="34" charset="0"/>
                <a:cs typeface="Tahoma" panose="020B0604030504040204" pitchFamily="34" charset="0"/>
              </a:rPr>
              <a:t>The user's ownership of the output is in both cases subject to the grant of a licence to the Gen-AI tool developer to use the output for certain purposes.</a:t>
            </a:r>
            <a:endParaRPr lang="en-GB" sz="1800" b="0" u="sng" dirty="0">
              <a:latin typeface="+mj-lt"/>
              <a:ea typeface="Tahoma" panose="020B0604030504040204" pitchFamily="34" charset="0"/>
              <a:cs typeface="Tahoma" panose="020B0604030504040204" pitchFamily="34" charset="0"/>
            </a:endParaRPr>
          </a:p>
          <a:p>
            <a:pPr marL="285750" indent="-285750" algn="l">
              <a:buFont typeface="Arial" panose="020B0604020202020204" pitchFamily="34" charset="0"/>
              <a:buChar char="•"/>
            </a:pPr>
            <a:endParaRPr lang="en-GB" sz="1800" b="0" i="0" dirty="0">
              <a:effectLst/>
              <a:latin typeface="+mj-lt"/>
              <a:ea typeface="Tahoma" panose="020B0604030504040204" pitchFamily="34" charset="0"/>
              <a:cs typeface="Tahoma" panose="020B0604030504040204" pitchFamily="34" charset="0"/>
            </a:endParaRPr>
          </a:p>
          <a:p>
            <a:pPr marL="342900" indent="-342900">
              <a:buFont typeface="Arial" panose="020B0604020202020204" pitchFamily="34" charset="0"/>
              <a:buChar char="•"/>
            </a:pPr>
            <a:endParaRPr lang="en-SG" sz="1800" b="0" dirty="0">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70128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itle 1">
            <a:extLst>
              <a:ext uri="{FF2B5EF4-FFF2-40B4-BE49-F238E27FC236}">
                <a16:creationId xmlns:a16="http://schemas.microsoft.com/office/drawing/2014/main" id="{188EB27B-50E5-76FF-9432-9CBA3A7AEF4E}"/>
              </a:ext>
            </a:extLst>
          </p:cNvPr>
          <p:cNvSpPr>
            <a:spLocks noGrp="1"/>
          </p:cNvSpPr>
          <p:nvPr>
            <p:ph type="title"/>
          </p:nvPr>
        </p:nvSpPr>
        <p:spPr/>
        <p:txBody>
          <a:bodyPr/>
          <a:lstStyle/>
          <a:p>
            <a:r>
              <a:rPr lang="en-SG" dirty="0"/>
              <a:t>Thank you!</a:t>
            </a:r>
          </a:p>
        </p:txBody>
      </p:sp>
      <p:sp>
        <p:nvSpPr>
          <p:cNvPr id="2" name="Footer Placeholder 1">
            <a:extLst>
              <a:ext uri="{FF2B5EF4-FFF2-40B4-BE49-F238E27FC236}">
                <a16:creationId xmlns:a16="http://schemas.microsoft.com/office/drawing/2014/main" id="{7C3534F8-CB13-E365-F643-D3A78FC655A3}"/>
              </a:ext>
            </a:extLst>
          </p:cNvPr>
          <p:cNvSpPr>
            <a:spLocks noGrp="1"/>
          </p:cNvSpPr>
          <p:nvPr>
            <p:ph type="ftr" sz="quarter" idx="11"/>
          </p:nvPr>
        </p:nvSpPr>
        <p:spPr/>
        <p:txBody>
          <a:bodyPr/>
          <a:lstStyle/>
          <a:p>
            <a:r>
              <a:rPr lang="en-GB" dirty="0"/>
              <a:t>© Bird &amp; Bird ATMD LLP 2023</a:t>
            </a:r>
          </a:p>
        </p:txBody>
      </p:sp>
      <p:pic>
        <p:nvPicPr>
          <p:cNvPr id="20" name="Picture 19">
            <a:extLst>
              <a:ext uri="{FF2B5EF4-FFF2-40B4-BE49-F238E27FC236}">
                <a16:creationId xmlns:a16="http://schemas.microsoft.com/office/drawing/2014/main" id="{1376DD34-98F6-48EE-367A-F68A141BA680}"/>
              </a:ext>
            </a:extLst>
          </p:cNvPr>
          <p:cNvPicPr>
            <a:picLocks noChangeAspect="1"/>
          </p:cNvPicPr>
          <p:nvPr/>
        </p:nvPicPr>
        <p:blipFill rotWithShape="1">
          <a:blip r:embed="rId2"/>
          <a:srcRect r="75672"/>
          <a:stretch/>
        </p:blipFill>
        <p:spPr>
          <a:xfrm>
            <a:off x="539353" y="1478280"/>
            <a:ext cx="1584376" cy="1982096"/>
          </a:xfrm>
          <a:prstGeom prst="rect">
            <a:avLst/>
          </a:prstGeom>
        </p:spPr>
      </p:pic>
    </p:spTree>
    <p:extLst>
      <p:ext uri="{BB962C8B-B14F-4D97-AF65-F5344CB8AC3E}">
        <p14:creationId xmlns:p14="http://schemas.microsoft.com/office/powerpoint/2010/main" val="1415462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4" name="TwoBirdsLogo2ATMD">
            <a:extLst>
              <a:ext uri="{FF2B5EF4-FFF2-40B4-BE49-F238E27FC236}">
                <a16:creationId xmlns:a16="http://schemas.microsoft.com/office/drawing/2014/main" id="{1EAD30F1-8F16-4F4D-A367-7911E5709E05}"/>
              </a:ext>
            </a:extLst>
          </p:cNvPr>
          <p:cNvGrpSpPr>
            <a:grpSpLocks/>
          </p:cNvGrpSpPr>
          <p:nvPr/>
        </p:nvGrpSpPr>
        <p:grpSpPr>
          <a:xfrm>
            <a:off x="6195646" y="4717380"/>
            <a:ext cx="2457183" cy="266400"/>
            <a:chOff x="0" y="0"/>
            <a:chExt cx="3615358" cy="393065"/>
          </a:xfrm>
        </p:grpSpPr>
        <p:grpSp>
          <p:nvGrpSpPr>
            <p:cNvPr id="15" name="Group 14">
              <a:extLst>
                <a:ext uri="{FF2B5EF4-FFF2-40B4-BE49-F238E27FC236}">
                  <a16:creationId xmlns:a16="http://schemas.microsoft.com/office/drawing/2014/main" id="{916185CF-B0F6-4FB4-8BD0-F0DD9A6885E6}"/>
                </a:ext>
              </a:extLst>
            </p:cNvPr>
            <p:cNvGrpSpPr/>
            <p:nvPr/>
          </p:nvGrpSpPr>
          <p:grpSpPr>
            <a:xfrm>
              <a:off x="2326943" y="27296"/>
              <a:ext cx="1288415" cy="361315"/>
              <a:chOff x="0" y="0"/>
              <a:chExt cx="1289034" cy="361003"/>
            </a:xfrm>
          </p:grpSpPr>
          <p:sp>
            <p:nvSpPr>
              <p:cNvPr id="28" name="Freeform 32">
                <a:extLst>
                  <a:ext uri="{FF2B5EF4-FFF2-40B4-BE49-F238E27FC236}">
                    <a16:creationId xmlns:a16="http://schemas.microsoft.com/office/drawing/2014/main" id="{DE74AAEA-D554-42C7-9CEE-298636329424}"/>
                  </a:ext>
                </a:extLst>
              </p:cNvPr>
              <p:cNvSpPr>
                <a:spLocks noEditPoints="1"/>
              </p:cNvSpPr>
              <p:nvPr/>
            </p:nvSpPr>
            <p:spPr bwMode="auto">
              <a:xfrm>
                <a:off x="0" y="0"/>
                <a:ext cx="323351" cy="361003"/>
              </a:xfrm>
              <a:custGeom>
                <a:avLst/>
                <a:gdLst>
                  <a:gd name="T0" fmla="*/ 127 w 401"/>
                  <a:gd name="T1" fmla="*/ 267 h 447"/>
                  <a:gd name="T2" fmla="*/ 242 w 401"/>
                  <a:gd name="T3" fmla="*/ 267 h 447"/>
                  <a:gd name="T4" fmla="*/ 184 w 401"/>
                  <a:gd name="T5" fmla="*/ 90 h 447"/>
                  <a:gd name="T6" fmla="*/ 184 w 401"/>
                  <a:gd name="T7" fmla="*/ 90 h 447"/>
                  <a:gd name="T8" fmla="*/ 127 w 401"/>
                  <a:gd name="T9" fmla="*/ 267 h 447"/>
                  <a:gd name="T10" fmla="*/ 401 w 401"/>
                  <a:gd name="T11" fmla="*/ 447 h 447"/>
                  <a:gd name="T12" fmla="*/ 250 w 401"/>
                  <a:gd name="T13" fmla="*/ 447 h 447"/>
                  <a:gd name="T14" fmla="*/ 250 w 401"/>
                  <a:gd name="T15" fmla="*/ 422 h 447"/>
                  <a:gd name="T16" fmla="*/ 266 w 401"/>
                  <a:gd name="T17" fmla="*/ 418 h 447"/>
                  <a:gd name="T18" fmla="*/ 266 w 401"/>
                  <a:gd name="T19" fmla="*/ 418 h 447"/>
                  <a:gd name="T20" fmla="*/ 283 w 401"/>
                  <a:gd name="T21" fmla="*/ 414 h 447"/>
                  <a:gd name="T22" fmla="*/ 287 w 401"/>
                  <a:gd name="T23" fmla="*/ 410 h 447"/>
                  <a:gd name="T24" fmla="*/ 287 w 401"/>
                  <a:gd name="T25" fmla="*/ 402 h 447"/>
                  <a:gd name="T26" fmla="*/ 287 w 401"/>
                  <a:gd name="T27" fmla="*/ 402 h 447"/>
                  <a:gd name="T28" fmla="*/ 287 w 401"/>
                  <a:gd name="T29" fmla="*/ 389 h 447"/>
                  <a:gd name="T30" fmla="*/ 279 w 401"/>
                  <a:gd name="T31" fmla="*/ 369 h 447"/>
                  <a:gd name="T32" fmla="*/ 279 w 401"/>
                  <a:gd name="T33" fmla="*/ 365 h 447"/>
                  <a:gd name="T34" fmla="*/ 254 w 401"/>
                  <a:gd name="T35" fmla="*/ 295 h 447"/>
                  <a:gd name="T36" fmla="*/ 115 w 401"/>
                  <a:gd name="T37" fmla="*/ 295 h 447"/>
                  <a:gd name="T38" fmla="*/ 94 w 401"/>
                  <a:gd name="T39" fmla="*/ 365 h 447"/>
                  <a:gd name="T40" fmla="*/ 94 w 401"/>
                  <a:gd name="T41" fmla="*/ 365 h 447"/>
                  <a:gd name="T42" fmla="*/ 86 w 401"/>
                  <a:gd name="T43" fmla="*/ 385 h 447"/>
                  <a:gd name="T44" fmla="*/ 86 w 401"/>
                  <a:gd name="T45" fmla="*/ 398 h 447"/>
                  <a:gd name="T46" fmla="*/ 86 w 401"/>
                  <a:gd name="T47" fmla="*/ 398 h 447"/>
                  <a:gd name="T48" fmla="*/ 86 w 401"/>
                  <a:gd name="T49" fmla="*/ 406 h 447"/>
                  <a:gd name="T50" fmla="*/ 90 w 401"/>
                  <a:gd name="T51" fmla="*/ 414 h 447"/>
                  <a:gd name="T52" fmla="*/ 98 w 401"/>
                  <a:gd name="T53" fmla="*/ 418 h 447"/>
                  <a:gd name="T54" fmla="*/ 107 w 401"/>
                  <a:gd name="T55" fmla="*/ 418 h 447"/>
                  <a:gd name="T56" fmla="*/ 127 w 401"/>
                  <a:gd name="T57" fmla="*/ 422 h 447"/>
                  <a:gd name="T58" fmla="*/ 127 w 401"/>
                  <a:gd name="T59" fmla="*/ 447 h 447"/>
                  <a:gd name="T60" fmla="*/ 0 w 401"/>
                  <a:gd name="T61" fmla="*/ 447 h 447"/>
                  <a:gd name="T62" fmla="*/ 0 w 401"/>
                  <a:gd name="T63" fmla="*/ 422 h 447"/>
                  <a:gd name="T64" fmla="*/ 16 w 401"/>
                  <a:gd name="T65" fmla="*/ 418 h 447"/>
                  <a:gd name="T66" fmla="*/ 16 w 401"/>
                  <a:gd name="T67" fmla="*/ 418 h 447"/>
                  <a:gd name="T68" fmla="*/ 29 w 401"/>
                  <a:gd name="T69" fmla="*/ 414 h 447"/>
                  <a:gd name="T70" fmla="*/ 37 w 401"/>
                  <a:gd name="T71" fmla="*/ 406 h 447"/>
                  <a:gd name="T72" fmla="*/ 45 w 401"/>
                  <a:gd name="T73" fmla="*/ 389 h 447"/>
                  <a:gd name="T74" fmla="*/ 57 w 401"/>
                  <a:gd name="T75" fmla="*/ 361 h 447"/>
                  <a:gd name="T76" fmla="*/ 180 w 401"/>
                  <a:gd name="T77" fmla="*/ 0 h 447"/>
                  <a:gd name="T78" fmla="*/ 217 w 401"/>
                  <a:gd name="T79" fmla="*/ 0 h 447"/>
                  <a:gd name="T80" fmla="*/ 217 w 401"/>
                  <a:gd name="T81" fmla="*/ 0 h 447"/>
                  <a:gd name="T82" fmla="*/ 348 w 401"/>
                  <a:gd name="T83" fmla="*/ 369 h 447"/>
                  <a:gd name="T84" fmla="*/ 348 w 401"/>
                  <a:gd name="T85" fmla="*/ 369 h 447"/>
                  <a:gd name="T86" fmla="*/ 356 w 401"/>
                  <a:gd name="T87" fmla="*/ 394 h 447"/>
                  <a:gd name="T88" fmla="*/ 369 w 401"/>
                  <a:gd name="T89" fmla="*/ 410 h 447"/>
                  <a:gd name="T90" fmla="*/ 377 w 401"/>
                  <a:gd name="T91" fmla="*/ 414 h 447"/>
                  <a:gd name="T92" fmla="*/ 385 w 401"/>
                  <a:gd name="T93" fmla="*/ 418 h 447"/>
                  <a:gd name="T94" fmla="*/ 401 w 401"/>
                  <a:gd name="T95" fmla="*/ 422 h 447"/>
                  <a:gd name="T96" fmla="*/ 401 w 401"/>
                  <a:gd name="T9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447">
                    <a:moveTo>
                      <a:pt x="127" y="267"/>
                    </a:moveTo>
                    <a:lnTo>
                      <a:pt x="242" y="267"/>
                    </a:lnTo>
                    <a:lnTo>
                      <a:pt x="184" y="90"/>
                    </a:lnTo>
                    <a:lnTo>
                      <a:pt x="184" y="90"/>
                    </a:lnTo>
                    <a:lnTo>
                      <a:pt x="127" y="267"/>
                    </a:lnTo>
                    <a:close/>
                    <a:moveTo>
                      <a:pt x="401" y="447"/>
                    </a:moveTo>
                    <a:lnTo>
                      <a:pt x="250" y="447"/>
                    </a:lnTo>
                    <a:lnTo>
                      <a:pt x="250" y="422"/>
                    </a:lnTo>
                    <a:lnTo>
                      <a:pt x="266" y="418"/>
                    </a:lnTo>
                    <a:lnTo>
                      <a:pt x="266" y="418"/>
                    </a:lnTo>
                    <a:lnTo>
                      <a:pt x="283" y="414"/>
                    </a:lnTo>
                    <a:lnTo>
                      <a:pt x="287" y="410"/>
                    </a:lnTo>
                    <a:lnTo>
                      <a:pt x="287" y="402"/>
                    </a:lnTo>
                    <a:lnTo>
                      <a:pt x="287" y="402"/>
                    </a:lnTo>
                    <a:lnTo>
                      <a:pt x="287" y="389"/>
                    </a:lnTo>
                    <a:lnTo>
                      <a:pt x="279" y="369"/>
                    </a:lnTo>
                    <a:lnTo>
                      <a:pt x="279" y="365"/>
                    </a:lnTo>
                    <a:lnTo>
                      <a:pt x="254" y="295"/>
                    </a:lnTo>
                    <a:lnTo>
                      <a:pt x="115" y="295"/>
                    </a:lnTo>
                    <a:lnTo>
                      <a:pt x="94" y="365"/>
                    </a:lnTo>
                    <a:lnTo>
                      <a:pt x="94" y="365"/>
                    </a:lnTo>
                    <a:lnTo>
                      <a:pt x="86" y="385"/>
                    </a:lnTo>
                    <a:lnTo>
                      <a:pt x="86" y="398"/>
                    </a:lnTo>
                    <a:lnTo>
                      <a:pt x="86" y="398"/>
                    </a:lnTo>
                    <a:lnTo>
                      <a:pt x="86" y="406"/>
                    </a:lnTo>
                    <a:lnTo>
                      <a:pt x="90" y="414"/>
                    </a:lnTo>
                    <a:lnTo>
                      <a:pt x="98" y="418"/>
                    </a:lnTo>
                    <a:lnTo>
                      <a:pt x="107" y="418"/>
                    </a:lnTo>
                    <a:lnTo>
                      <a:pt x="127" y="422"/>
                    </a:lnTo>
                    <a:lnTo>
                      <a:pt x="127" y="447"/>
                    </a:lnTo>
                    <a:lnTo>
                      <a:pt x="0" y="447"/>
                    </a:lnTo>
                    <a:lnTo>
                      <a:pt x="0" y="422"/>
                    </a:lnTo>
                    <a:lnTo>
                      <a:pt x="16" y="418"/>
                    </a:lnTo>
                    <a:lnTo>
                      <a:pt x="16" y="418"/>
                    </a:lnTo>
                    <a:lnTo>
                      <a:pt x="29" y="414"/>
                    </a:lnTo>
                    <a:lnTo>
                      <a:pt x="37" y="406"/>
                    </a:lnTo>
                    <a:lnTo>
                      <a:pt x="45" y="389"/>
                    </a:lnTo>
                    <a:lnTo>
                      <a:pt x="57" y="361"/>
                    </a:lnTo>
                    <a:lnTo>
                      <a:pt x="180" y="0"/>
                    </a:lnTo>
                    <a:lnTo>
                      <a:pt x="217" y="0"/>
                    </a:lnTo>
                    <a:lnTo>
                      <a:pt x="217" y="0"/>
                    </a:lnTo>
                    <a:lnTo>
                      <a:pt x="348" y="369"/>
                    </a:lnTo>
                    <a:lnTo>
                      <a:pt x="348" y="369"/>
                    </a:lnTo>
                    <a:lnTo>
                      <a:pt x="356" y="394"/>
                    </a:lnTo>
                    <a:lnTo>
                      <a:pt x="369" y="410"/>
                    </a:lnTo>
                    <a:lnTo>
                      <a:pt x="377" y="414"/>
                    </a:lnTo>
                    <a:lnTo>
                      <a:pt x="385" y="418"/>
                    </a:lnTo>
                    <a:lnTo>
                      <a:pt x="401" y="422"/>
                    </a:lnTo>
                    <a:lnTo>
                      <a:pt x="401"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29" name="Freeform 33">
                <a:extLst>
                  <a:ext uri="{FF2B5EF4-FFF2-40B4-BE49-F238E27FC236}">
                    <a16:creationId xmlns:a16="http://schemas.microsoft.com/office/drawing/2014/main" id="{B1D798BE-1788-48B2-96FD-2EAC2B2BBD2E}"/>
                  </a:ext>
                </a:extLst>
              </p:cNvPr>
              <p:cNvSpPr>
                <a:spLocks/>
              </p:cNvSpPr>
              <p:nvPr/>
            </p:nvSpPr>
            <p:spPr bwMode="auto">
              <a:xfrm>
                <a:off x="274320" y="0"/>
                <a:ext cx="283839" cy="361003"/>
              </a:xfrm>
              <a:custGeom>
                <a:avLst/>
                <a:gdLst>
                  <a:gd name="T0" fmla="*/ 258 w 352"/>
                  <a:gd name="T1" fmla="*/ 447 h 447"/>
                  <a:gd name="T2" fmla="*/ 94 w 352"/>
                  <a:gd name="T3" fmla="*/ 447 h 447"/>
                  <a:gd name="T4" fmla="*/ 94 w 352"/>
                  <a:gd name="T5" fmla="*/ 422 h 447"/>
                  <a:gd name="T6" fmla="*/ 123 w 352"/>
                  <a:gd name="T7" fmla="*/ 418 h 447"/>
                  <a:gd name="T8" fmla="*/ 123 w 352"/>
                  <a:gd name="T9" fmla="*/ 418 h 447"/>
                  <a:gd name="T10" fmla="*/ 131 w 352"/>
                  <a:gd name="T11" fmla="*/ 414 h 447"/>
                  <a:gd name="T12" fmla="*/ 139 w 352"/>
                  <a:gd name="T13" fmla="*/ 410 h 447"/>
                  <a:gd name="T14" fmla="*/ 143 w 352"/>
                  <a:gd name="T15" fmla="*/ 398 h 447"/>
                  <a:gd name="T16" fmla="*/ 143 w 352"/>
                  <a:gd name="T17" fmla="*/ 381 h 447"/>
                  <a:gd name="T18" fmla="*/ 143 w 352"/>
                  <a:gd name="T19" fmla="*/ 29 h 447"/>
                  <a:gd name="T20" fmla="*/ 139 w 352"/>
                  <a:gd name="T21" fmla="*/ 29 h 447"/>
                  <a:gd name="T22" fmla="*/ 139 w 352"/>
                  <a:gd name="T23" fmla="*/ 29 h 447"/>
                  <a:gd name="T24" fmla="*/ 102 w 352"/>
                  <a:gd name="T25" fmla="*/ 33 h 447"/>
                  <a:gd name="T26" fmla="*/ 78 w 352"/>
                  <a:gd name="T27" fmla="*/ 33 h 447"/>
                  <a:gd name="T28" fmla="*/ 65 w 352"/>
                  <a:gd name="T29" fmla="*/ 45 h 447"/>
                  <a:gd name="T30" fmla="*/ 53 w 352"/>
                  <a:gd name="T31" fmla="*/ 62 h 447"/>
                  <a:gd name="T32" fmla="*/ 53 w 352"/>
                  <a:gd name="T33" fmla="*/ 62 h 447"/>
                  <a:gd name="T34" fmla="*/ 41 w 352"/>
                  <a:gd name="T35" fmla="*/ 94 h 447"/>
                  <a:gd name="T36" fmla="*/ 28 w 352"/>
                  <a:gd name="T37" fmla="*/ 131 h 447"/>
                  <a:gd name="T38" fmla="*/ 24 w 352"/>
                  <a:gd name="T39" fmla="*/ 140 h 447"/>
                  <a:gd name="T40" fmla="*/ 0 w 352"/>
                  <a:gd name="T41" fmla="*/ 140 h 447"/>
                  <a:gd name="T42" fmla="*/ 8 w 352"/>
                  <a:gd name="T43" fmla="*/ 0 h 447"/>
                  <a:gd name="T44" fmla="*/ 348 w 352"/>
                  <a:gd name="T45" fmla="*/ 0 h 447"/>
                  <a:gd name="T46" fmla="*/ 352 w 352"/>
                  <a:gd name="T47" fmla="*/ 140 h 447"/>
                  <a:gd name="T48" fmla="*/ 328 w 352"/>
                  <a:gd name="T49" fmla="*/ 140 h 447"/>
                  <a:gd name="T50" fmla="*/ 328 w 352"/>
                  <a:gd name="T51" fmla="*/ 131 h 447"/>
                  <a:gd name="T52" fmla="*/ 328 w 352"/>
                  <a:gd name="T53" fmla="*/ 131 h 447"/>
                  <a:gd name="T54" fmla="*/ 315 w 352"/>
                  <a:gd name="T55" fmla="*/ 94 h 447"/>
                  <a:gd name="T56" fmla="*/ 299 w 352"/>
                  <a:gd name="T57" fmla="*/ 62 h 447"/>
                  <a:gd name="T58" fmla="*/ 299 w 352"/>
                  <a:gd name="T59" fmla="*/ 62 h 447"/>
                  <a:gd name="T60" fmla="*/ 287 w 352"/>
                  <a:gd name="T61" fmla="*/ 45 h 447"/>
                  <a:gd name="T62" fmla="*/ 274 w 352"/>
                  <a:gd name="T63" fmla="*/ 33 h 447"/>
                  <a:gd name="T64" fmla="*/ 250 w 352"/>
                  <a:gd name="T65" fmla="*/ 33 h 447"/>
                  <a:gd name="T66" fmla="*/ 213 w 352"/>
                  <a:gd name="T67" fmla="*/ 29 h 447"/>
                  <a:gd name="T68" fmla="*/ 209 w 352"/>
                  <a:gd name="T69" fmla="*/ 29 h 447"/>
                  <a:gd name="T70" fmla="*/ 209 w 352"/>
                  <a:gd name="T71" fmla="*/ 381 h 447"/>
                  <a:gd name="T72" fmla="*/ 209 w 352"/>
                  <a:gd name="T73" fmla="*/ 381 h 447"/>
                  <a:gd name="T74" fmla="*/ 213 w 352"/>
                  <a:gd name="T75" fmla="*/ 398 h 447"/>
                  <a:gd name="T76" fmla="*/ 213 w 352"/>
                  <a:gd name="T77" fmla="*/ 410 h 447"/>
                  <a:gd name="T78" fmla="*/ 221 w 352"/>
                  <a:gd name="T79" fmla="*/ 414 h 447"/>
                  <a:gd name="T80" fmla="*/ 229 w 352"/>
                  <a:gd name="T81" fmla="*/ 418 h 447"/>
                  <a:gd name="T82" fmla="*/ 258 w 352"/>
                  <a:gd name="T83" fmla="*/ 422 h 447"/>
                  <a:gd name="T84" fmla="*/ 258 w 352"/>
                  <a:gd name="T8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2" h="447">
                    <a:moveTo>
                      <a:pt x="258" y="447"/>
                    </a:moveTo>
                    <a:lnTo>
                      <a:pt x="94" y="447"/>
                    </a:lnTo>
                    <a:lnTo>
                      <a:pt x="94" y="422"/>
                    </a:lnTo>
                    <a:lnTo>
                      <a:pt x="123" y="418"/>
                    </a:lnTo>
                    <a:lnTo>
                      <a:pt x="123" y="418"/>
                    </a:lnTo>
                    <a:lnTo>
                      <a:pt x="131" y="414"/>
                    </a:lnTo>
                    <a:lnTo>
                      <a:pt x="139" y="410"/>
                    </a:lnTo>
                    <a:lnTo>
                      <a:pt x="143" y="398"/>
                    </a:lnTo>
                    <a:lnTo>
                      <a:pt x="143" y="381"/>
                    </a:lnTo>
                    <a:lnTo>
                      <a:pt x="143" y="29"/>
                    </a:lnTo>
                    <a:lnTo>
                      <a:pt x="139" y="29"/>
                    </a:lnTo>
                    <a:lnTo>
                      <a:pt x="139" y="29"/>
                    </a:lnTo>
                    <a:lnTo>
                      <a:pt x="102" y="33"/>
                    </a:lnTo>
                    <a:lnTo>
                      <a:pt x="78" y="33"/>
                    </a:lnTo>
                    <a:lnTo>
                      <a:pt x="65" y="45"/>
                    </a:lnTo>
                    <a:lnTo>
                      <a:pt x="53" y="62"/>
                    </a:lnTo>
                    <a:lnTo>
                      <a:pt x="53" y="62"/>
                    </a:lnTo>
                    <a:lnTo>
                      <a:pt x="41" y="94"/>
                    </a:lnTo>
                    <a:lnTo>
                      <a:pt x="28" y="131"/>
                    </a:lnTo>
                    <a:lnTo>
                      <a:pt x="24" y="140"/>
                    </a:lnTo>
                    <a:lnTo>
                      <a:pt x="0" y="140"/>
                    </a:lnTo>
                    <a:lnTo>
                      <a:pt x="8" y="0"/>
                    </a:lnTo>
                    <a:lnTo>
                      <a:pt x="348" y="0"/>
                    </a:lnTo>
                    <a:lnTo>
                      <a:pt x="352" y="140"/>
                    </a:lnTo>
                    <a:lnTo>
                      <a:pt x="328" y="140"/>
                    </a:lnTo>
                    <a:lnTo>
                      <a:pt x="328" y="131"/>
                    </a:lnTo>
                    <a:lnTo>
                      <a:pt x="328" y="131"/>
                    </a:lnTo>
                    <a:lnTo>
                      <a:pt x="315" y="94"/>
                    </a:lnTo>
                    <a:lnTo>
                      <a:pt x="299" y="62"/>
                    </a:lnTo>
                    <a:lnTo>
                      <a:pt x="299" y="62"/>
                    </a:lnTo>
                    <a:lnTo>
                      <a:pt x="287" y="45"/>
                    </a:lnTo>
                    <a:lnTo>
                      <a:pt x="274" y="33"/>
                    </a:lnTo>
                    <a:lnTo>
                      <a:pt x="250" y="33"/>
                    </a:lnTo>
                    <a:lnTo>
                      <a:pt x="213" y="29"/>
                    </a:lnTo>
                    <a:lnTo>
                      <a:pt x="209" y="29"/>
                    </a:lnTo>
                    <a:lnTo>
                      <a:pt x="209" y="381"/>
                    </a:lnTo>
                    <a:lnTo>
                      <a:pt x="209" y="381"/>
                    </a:lnTo>
                    <a:lnTo>
                      <a:pt x="213" y="398"/>
                    </a:lnTo>
                    <a:lnTo>
                      <a:pt x="213" y="410"/>
                    </a:lnTo>
                    <a:lnTo>
                      <a:pt x="221" y="414"/>
                    </a:lnTo>
                    <a:lnTo>
                      <a:pt x="229" y="418"/>
                    </a:lnTo>
                    <a:lnTo>
                      <a:pt x="258" y="422"/>
                    </a:lnTo>
                    <a:lnTo>
                      <a:pt x="258"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30" name="Freeform 34">
                <a:extLst>
                  <a:ext uri="{FF2B5EF4-FFF2-40B4-BE49-F238E27FC236}">
                    <a16:creationId xmlns:a16="http://schemas.microsoft.com/office/drawing/2014/main" id="{9CE2B8CE-218D-4D92-B2BA-BCB4912A17B0}"/>
                  </a:ext>
                </a:extLst>
              </p:cNvPr>
              <p:cNvSpPr>
                <a:spLocks/>
              </p:cNvSpPr>
              <p:nvPr/>
            </p:nvSpPr>
            <p:spPr bwMode="auto">
              <a:xfrm>
                <a:off x="571500" y="0"/>
                <a:ext cx="390279" cy="361003"/>
              </a:xfrm>
              <a:custGeom>
                <a:avLst/>
                <a:gdLst>
                  <a:gd name="T0" fmla="*/ 484 w 484"/>
                  <a:gd name="T1" fmla="*/ 447 h 447"/>
                  <a:gd name="T2" fmla="*/ 328 w 484"/>
                  <a:gd name="T3" fmla="*/ 447 h 447"/>
                  <a:gd name="T4" fmla="*/ 328 w 484"/>
                  <a:gd name="T5" fmla="*/ 422 h 447"/>
                  <a:gd name="T6" fmla="*/ 353 w 484"/>
                  <a:gd name="T7" fmla="*/ 418 h 447"/>
                  <a:gd name="T8" fmla="*/ 353 w 484"/>
                  <a:gd name="T9" fmla="*/ 418 h 447"/>
                  <a:gd name="T10" fmla="*/ 361 w 484"/>
                  <a:gd name="T11" fmla="*/ 414 h 447"/>
                  <a:gd name="T12" fmla="*/ 369 w 484"/>
                  <a:gd name="T13" fmla="*/ 410 h 447"/>
                  <a:gd name="T14" fmla="*/ 369 w 484"/>
                  <a:gd name="T15" fmla="*/ 398 h 447"/>
                  <a:gd name="T16" fmla="*/ 373 w 484"/>
                  <a:gd name="T17" fmla="*/ 381 h 447"/>
                  <a:gd name="T18" fmla="*/ 373 w 484"/>
                  <a:gd name="T19" fmla="*/ 45 h 447"/>
                  <a:gd name="T20" fmla="*/ 369 w 484"/>
                  <a:gd name="T21" fmla="*/ 45 h 447"/>
                  <a:gd name="T22" fmla="*/ 250 w 484"/>
                  <a:gd name="T23" fmla="*/ 435 h 447"/>
                  <a:gd name="T24" fmla="*/ 217 w 484"/>
                  <a:gd name="T25" fmla="*/ 435 h 447"/>
                  <a:gd name="T26" fmla="*/ 86 w 484"/>
                  <a:gd name="T27" fmla="*/ 45 h 447"/>
                  <a:gd name="T28" fmla="*/ 82 w 484"/>
                  <a:gd name="T29" fmla="*/ 45 h 447"/>
                  <a:gd name="T30" fmla="*/ 82 w 484"/>
                  <a:gd name="T31" fmla="*/ 373 h 447"/>
                  <a:gd name="T32" fmla="*/ 82 w 484"/>
                  <a:gd name="T33" fmla="*/ 373 h 447"/>
                  <a:gd name="T34" fmla="*/ 86 w 484"/>
                  <a:gd name="T35" fmla="*/ 398 h 447"/>
                  <a:gd name="T36" fmla="*/ 90 w 484"/>
                  <a:gd name="T37" fmla="*/ 410 h 447"/>
                  <a:gd name="T38" fmla="*/ 95 w 484"/>
                  <a:gd name="T39" fmla="*/ 418 h 447"/>
                  <a:gd name="T40" fmla="*/ 107 w 484"/>
                  <a:gd name="T41" fmla="*/ 418 h 447"/>
                  <a:gd name="T42" fmla="*/ 131 w 484"/>
                  <a:gd name="T43" fmla="*/ 422 h 447"/>
                  <a:gd name="T44" fmla="*/ 131 w 484"/>
                  <a:gd name="T45" fmla="*/ 447 h 447"/>
                  <a:gd name="T46" fmla="*/ 0 w 484"/>
                  <a:gd name="T47" fmla="*/ 447 h 447"/>
                  <a:gd name="T48" fmla="*/ 0 w 484"/>
                  <a:gd name="T49" fmla="*/ 422 h 447"/>
                  <a:gd name="T50" fmla="*/ 25 w 484"/>
                  <a:gd name="T51" fmla="*/ 418 h 447"/>
                  <a:gd name="T52" fmla="*/ 25 w 484"/>
                  <a:gd name="T53" fmla="*/ 418 h 447"/>
                  <a:gd name="T54" fmla="*/ 37 w 484"/>
                  <a:gd name="T55" fmla="*/ 414 h 447"/>
                  <a:gd name="T56" fmla="*/ 41 w 484"/>
                  <a:gd name="T57" fmla="*/ 410 h 447"/>
                  <a:gd name="T58" fmla="*/ 50 w 484"/>
                  <a:gd name="T59" fmla="*/ 398 h 447"/>
                  <a:gd name="T60" fmla="*/ 50 w 484"/>
                  <a:gd name="T61" fmla="*/ 373 h 447"/>
                  <a:gd name="T62" fmla="*/ 50 w 484"/>
                  <a:gd name="T63" fmla="*/ 66 h 447"/>
                  <a:gd name="T64" fmla="*/ 50 w 484"/>
                  <a:gd name="T65" fmla="*/ 66 h 447"/>
                  <a:gd name="T66" fmla="*/ 50 w 484"/>
                  <a:gd name="T67" fmla="*/ 45 h 447"/>
                  <a:gd name="T68" fmla="*/ 45 w 484"/>
                  <a:gd name="T69" fmla="*/ 37 h 447"/>
                  <a:gd name="T70" fmla="*/ 37 w 484"/>
                  <a:gd name="T71" fmla="*/ 33 h 447"/>
                  <a:gd name="T72" fmla="*/ 29 w 484"/>
                  <a:gd name="T73" fmla="*/ 29 h 447"/>
                  <a:gd name="T74" fmla="*/ 0 w 484"/>
                  <a:gd name="T75" fmla="*/ 21 h 447"/>
                  <a:gd name="T76" fmla="*/ 0 w 484"/>
                  <a:gd name="T77" fmla="*/ 0 h 447"/>
                  <a:gd name="T78" fmla="*/ 136 w 484"/>
                  <a:gd name="T79" fmla="*/ 0 h 447"/>
                  <a:gd name="T80" fmla="*/ 246 w 484"/>
                  <a:gd name="T81" fmla="*/ 336 h 447"/>
                  <a:gd name="T82" fmla="*/ 357 w 484"/>
                  <a:gd name="T83" fmla="*/ 0 h 447"/>
                  <a:gd name="T84" fmla="*/ 484 w 484"/>
                  <a:gd name="T85" fmla="*/ 0 h 447"/>
                  <a:gd name="T86" fmla="*/ 484 w 484"/>
                  <a:gd name="T87" fmla="*/ 21 h 447"/>
                  <a:gd name="T88" fmla="*/ 455 w 484"/>
                  <a:gd name="T89" fmla="*/ 29 h 447"/>
                  <a:gd name="T90" fmla="*/ 455 w 484"/>
                  <a:gd name="T91" fmla="*/ 29 h 447"/>
                  <a:gd name="T92" fmla="*/ 447 w 484"/>
                  <a:gd name="T93" fmla="*/ 33 h 447"/>
                  <a:gd name="T94" fmla="*/ 443 w 484"/>
                  <a:gd name="T95" fmla="*/ 37 h 447"/>
                  <a:gd name="T96" fmla="*/ 439 w 484"/>
                  <a:gd name="T97" fmla="*/ 45 h 447"/>
                  <a:gd name="T98" fmla="*/ 439 w 484"/>
                  <a:gd name="T99" fmla="*/ 66 h 447"/>
                  <a:gd name="T100" fmla="*/ 439 w 484"/>
                  <a:gd name="T101" fmla="*/ 381 h 447"/>
                  <a:gd name="T102" fmla="*/ 439 w 484"/>
                  <a:gd name="T103" fmla="*/ 381 h 447"/>
                  <a:gd name="T104" fmla="*/ 439 w 484"/>
                  <a:gd name="T105" fmla="*/ 402 h 447"/>
                  <a:gd name="T106" fmla="*/ 443 w 484"/>
                  <a:gd name="T107" fmla="*/ 410 h 447"/>
                  <a:gd name="T108" fmla="*/ 447 w 484"/>
                  <a:gd name="T109" fmla="*/ 414 h 447"/>
                  <a:gd name="T110" fmla="*/ 455 w 484"/>
                  <a:gd name="T111" fmla="*/ 418 h 447"/>
                  <a:gd name="T112" fmla="*/ 484 w 484"/>
                  <a:gd name="T113" fmla="*/ 422 h 447"/>
                  <a:gd name="T114" fmla="*/ 484 w 484"/>
                  <a:gd name="T11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4" h="447">
                    <a:moveTo>
                      <a:pt x="484" y="447"/>
                    </a:moveTo>
                    <a:lnTo>
                      <a:pt x="328" y="447"/>
                    </a:lnTo>
                    <a:lnTo>
                      <a:pt x="328" y="422"/>
                    </a:lnTo>
                    <a:lnTo>
                      <a:pt x="353" y="418"/>
                    </a:lnTo>
                    <a:lnTo>
                      <a:pt x="353" y="418"/>
                    </a:lnTo>
                    <a:lnTo>
                      <a:pt x="361" y="414"/>
                    </a:lnTo>
                    <a:lnTo>
                      <a:pt x="369" y="410"/>
                    </a:lnTo>
                    <a:lnTo>
                      <a:pt x="369" y="398"/>
                    </a:lnTo>
                    <a:lnTo>
                      <a:pt x="373" y="381"/>
                    </a:lnTo>
                    <a:lnTo>
                      <a:pt x="373" y="45"/>
                    </a:lnTo>
                    <a:lnTo>
                      <a:pt x="369" y="45"/>
                    </a:lnTo>
                    <a:lnTo>
                      <a:pt x="250" y="435"/>
                    </a:lnTo>
                    <a:lnTo>
                      <a:pt x="217" y="435"/>
                    </a:lnTo>
                    <a:lnTo>
                      <a:pt x="86" y="45"/>
                    </a:lnTo>
                    <a:lnTo>
                      <a:pt x="82" y="45"/>
                    </a:lnTo>
                    <a:lnTo>
                      <a:pt x="82" y="373"/>
                    </a:lnTo>
                    <a:lnTo>
                      <a:pt x="82" y="373"/>
                    </a:lnTo>
                    <a:lnTo>
                      <a:pt x="86" y="398"/>
                    </a:lnTo>
                    <a:lnTo>
                      <a:pt x="90" y="410"/>
                    </a:lnTo>
                    <a:lnTo>
                      <a:pt x="95" y="418"/>
                    </a:lnTo>
                    <a:lnTo>
                      <a:pt x="107" y="418"/>
                    </a:lnTo>
                    <a:lnTo>
                      <a:pt x="131" y="422"/>
                    </a:lnTo>
                    <a:lnTo>
                      <a:pt x="131" y="447"/>
                    </a:lnTo>
                    <a:lnTo>
                      <a:pt x="0" y="447"/>
                    </a:lnTo>
                    <a:lnTo>
                      <a:pt x="0" y="422"/>
                    </a:lnTo>
                    <a:lnTo>
                      <a:pt x="25" y="418"/>
                    </a:lnTo>
                    <a:lnTo>
                      <a:pt x="25" y="418"/>
                    </a:lnTo>
                    <a:lnTo>
                      <a:pt x="37" y="414"/>
                    </a:lnTo>
                    <a:lnTo>
                      <a:pt x="41" y="410"/>
                    </a:lnTo>
                    <a:lnTo>
                      <a:pt x="50" y="398"/>
                    </a:lnTo>
                    <a:lnTo>
                      <a:pt x="50" y="373"/>
                    </a:lnTo>
                    <a:lnTo>
                      <a:pt x="50" y="66"/>
                    </a:lnTo>
                    <a:lnTo>
                      <a:pt x="50" y="66"/>
                    </a:lnTo>
                    <a:lnTo>
                      <a:pt x="50" y="45"/>
                    </a:lnTo>
                    <a:lnTo>
                      <a:pt x="45" y="37"/>
                    </a:lnTo>
                    <a:lnTo>
                      <a:pt x="37" y="33"/>
                    </a:lnTo>
                    <a:lnTo>
                      <a:pt x="29" y="29"/>
                    </a:lnTo>
                    <a:lnTo>
                      <a:pt x="0" y="21"/>
                    </a:lnTo>
                    <a:lnTo>
                      <a:pt x="0" y="0"/>
                    </a:lnTo>
                    <a:lnTo>
                      <a:pt x="136" y="0"/>
                    </a:lnTo>
                    <a:lnTo>
                      <a:pt x="246" y="336"/>
                    </a:lnTo>
                    <a:lnTo>
                      <a:pt x="357" y="0"/>
                    </a:lnTo>
                    <a:lnTo>
                      <a:pt x="484" y="0"/>
                    </a:lnTo>
                    <a:lnTo>
                      <a:pt x="484" y="21"/>
                    </a:lnTo>
                    <a:lnTo>
                      <a:pt x="455" y="29"/>
                    </a:lnTo>
                    <a:lnTo>
                      <a:pt x="455" y="29"/>
                    </a:lnTo>
                    <a:lnTo>
                      <a:pt x="447" y="33"/>
                    </a:lnTo>
                    <a:lnTo>
                      <a:pt x="443" y="37"/>
                    </a:lnTo>
                    <a:lnTo>
                      <a:pt x="439" y="45"/>
                    </a:lnTo>
                    <a:lnTo>
                      <a:pt x="439" y="66"/>
                    </a:lnTo>
                    <a:lnTo>
                      <a:pt x="439" y="381"/>
                    </a:lnTo>
                    <a:lnTo>
                      <a:pt x="439" y="381"/>
                    </a:lnTo>
                    <a:lnTo>
                      <a:pt x="439" y="402"/>
                    </a:lnTo>
                    <a:lnTo>
                      <a:pt x="443" y="410"/>
                    </a:lnTo>
                    <a:lnTo>
                      <a:pt x="447" y="414"/>
                    </a:lnTo>
                    <a:lnTo>
                      <a:pt x="455" y="418"/>
                    </a:lnTo>
                    <a:lnTo>
                      <a:pt x="484" y="422"/>
                    </a:lnTo>
                    <a:lnTo>
                      <a:pt x="484"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sp>
            <p:nvSpPr>
              <p:cNvPr id="31" name="Freeform 35">
                <a:extLst>
                  <a:ext uri="{FF2B5EF4-FFF2-40B4-BE49-F238E27FC236}">
                    <a16:creationId xmlns:a16="http://schemas.microsoft.com/office/drawing/2014/main" id="{671001E8-F3B6-44CC-BF82-4C7A0D11FDDE}"/>
                  </a:ext>
                </a:extLst>
              </p:cNvPr>
              <p:cNvSpPr>
                <a:spLocks noEditPoints="1"/>
              </p:cNvSpPr>
              <p:nvPr/>
            </p:nvSpPr>
            <p:spPr bwMode="auto">
              <a:xfrm>
                <a:off x="975360" y="0"/>
                <a:ext cx="313674" cy="361003"/>
              </a:xfrm>
              <a:custGeom>
                <a:avLst/>
                <a:gdLst>
                  <a:gd name="T0" fmla="*/ 115 w 389"/>
                  <a:gd name="T1" fmla="*/ 357 h 447"/>
                  <a:gd name="T2" fmla="*/ 115 w 389"/>
                  <a:gd name="T3" fmla="*/ 385 h 447"/>
                  <a:gd name="T4" fmla="*/ 123 w 389"/>
                  <a:gd name="T5" fmla="*/ 406 h 447"/>
                  <a:gd name="T6" fmla="*/ 140 w 389"/>
                  <a:gd name="T7" fmla="*/ 414 h 447"/>
                  <a:gd name="T8" fmla="*/ 172 w 389"/>
                  <a:gd name="T9" fmla="*/ 418 h 447"/>
                  <a:gd name="T10" fmla="*/ 238 w 389"/>
                  <a:gd name="T11" fmla="*/ 406 h 447"/>
                  <a:gd name="T12" fmla="*/ 283 w 389"/>
                  <a:gd name="T13" fmla="*/ 373 h 447"/>
                  <a:gd name="T14" fmla="*/ 307 w 389"/>
                  <a:gd name="T15" fmla="*/ 316 h 447"/>
                  <a:gd name="T16" fmla="*/ 316 w 389"/>
                  <a:gd name="T17" fmla="*/ 230 h 447"/>
                  <a:gd name="T18" fmla="*/ 316 w 389"/>
                  <a:gd name="T19" fmla="*/ 181 h 447"/>
                  <a:gd name="T20" fmla="*/ 299 w 389"/>
                  <a:gd name="T21" fmla="*/ 107 h 447"/>
                  <a:gd name="T22" fmla="*/ 262 w 389"/>
                  <a:gd name="T23" fmla="*/ 58 h 447"/>
                  <a:gd name="T24" fmla="*/ 209 w 389"/>
                  <a:gd name="T25" fmla="*/ 33 h 447"/>
                  <a:gd name="T26" fmla="*/ 172 w 389"/>
                  <a:gd name="T27" fmla="*/ 29 h 447"/>
                  <a:gd name="T28" fmla="*/ 115 w 389"/>
                  <a:gd name="T29" fmla="*/ 37 h 447"/>
                  <a:gd name="T30" fmla="*/ 0 w 389"/>
                  <a:gd name="T31" fmla="*/ 447 h 447"/>
                  <a:gd name="T32" fmla="*/ 29 w 389"/>
                  <a:gd name="T33" fmla="*/ 418 h 447"/>
                  <a:gd name="T34" fmla="*/ 37 w 389"/>
                  <a:gd name="T35" fmla="*/ 414 h 447"/>
                  <a:gd name="T36" fmla="*/ 45 w 389"/>
                  <a:gd name="T37" fmla="*/ 398 h 447"/>
                  <a:gd name="T38" fmla="*/ 45 w 389"/>
                  <a:gd name="T39" fmla="*/ 66 h 447"/>
                  <a:gd name="T40" fmla="*/ 45 w 389"/>
                  <a:gd name="T41" fmla="*/ 45 h 447"/>
                  <a:gd name="T42" fmla="*/ 37 w 389"/>
                  <a:gd name="T43" fmla="*/ 33 h 447"/>
                  <a:gd name="T44" fmla="*/ 0 w 389"/>
                  <a:gd name="T45" fmla="*/ 21 h 447"/>
                  <a:gd name="T46" fmla="*/ 180 w 389"/>
                  <a:gd name="T47" fmla="*/ 0 h 447"/>
                  <a:gd name="T48" fmla="*/ 230 w 389"/>
                  <a:gd name="T49" fmla="*/ 4 h 447"/>
                  <a:gd name="T50" fmla="*/ 307 w 389"/>
                  <a:gd name="T51" fmla="*/ 33 h 447"/>
                  <a:gd name="T52" fmla="*/ 361 w 389"/>
                  <a:gd name="T53" fmla="*/ 86 h 447"/>
                  <a:gd name="T54" fmla="*/ 385 w 389"/>
                  <a:gd name="T55" fmla="*/ 168 h 447"/>
                  <a:gd name="T56" fmla="*/ 389 w 389"/>
                  <a:gd name="T57" fmla="*/ 221 h 447"/>
                  <a:gd name="T58" fmla="*/ 373 w 389"/>
                  <a:gd name="T59" fmla="*/ 316 h 447"/>
                  <a:gd name="T60" fmla="*/ 332 w 389"/>
                  <a:gd name="T61" fmla="*/ 385 h 447"/>
                  <a:gd name="T62" fmla="*/ 266 w 389"/>
                  <a:gd name="T63" fmla="*/ 430 h 447"/>
                  <a:gd name="T64" fmla="*/ 176 w 389"/>
                  <a:gd name="T6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9" h="447">
                    <a:moveTo>
                      <a:pt x="115" y="37"/>
                    </a:moveTo>
                    <a:lnTo>
                      <a:pt x="115" y="357"/>
                    </a:lnTo>
                    <a:lnTo>
                      <a:pt x="115" y="357"/>
                    </a:lnTo>
                    <a:lnTo>
                      <a:pt x="115" y="385"/>
                    </a:lnTo>
                    <a:lnTo>
                      <a:pt x="119" y="398"/>
                    </a:lnTo>
                    <a:lnTo>
                      <a:pt x="123" y="406"/>
                    </a:lnTo>
                    <a:lnTo>
                      <a:pt x="131" y="410"/>
                    </a:lnTo>
                    <a:lnTo>
                      <a:pt x="140" y="414"/>
                    </a:lnTo>
                    <a:lnTo>
                      <a:pt x="172" y="418"/>
                    </a:lnTo>
                    <a:lnTo>
                      <a:pt x="172" y="418"/>
                    </a:lnTo>
                    <a:lnTo>
                      <a:pt x="209" y="414"/>
                    </a:lnTo>
                    <a:lnTo>
                      <a:pt x="238" y="406"/>
                    </a:lnTo>
                    <a:lnTo>
                      <a:pt x="262" y="394"/>
                    </a:lnTo>
                    <a:lnTo>
                      <a:pt x="283" y="373"/>
                    </a:lnTo>
                    <a:lnTo>
                      <a:pt x="299" y="344"/>
                    </a:lnTo>
                    <a:lnTo>
                      <a:pt x="307" y="316"/>
                    </a:lnTo>
                    <a:lnTo>
                      <a:pt x="316" y="275"/>
                    </a:lnTo>
                    <a:lnTo>
                      <a:pt x="316" y="230"/>
                    </a:lnTo>
                    <a:lnTo>
                      <a:pt x="316" y="230"/>
                    </a:lnTo>
                    <a:lnTo>
                      <a:pt x="316" y="181"/>
                    </a:lnTo>
                    <a:lnTo>
                      <a:pt x="307" y="140"/>
                    </a:lnTo>
                    <a:lnTo>
                      <a:pt x="299" y="107"/>
                    </a:lnTo>
                    <a:lnTo>
                      <a:pt x="283" y="78"/>
                    </a:lnTo>
                    <a:lnTo>
                      <a:pt x="262" y="58"/>
                    </a:lnTo>
                    <a:lnTo>
                      <a:pt x="238" y="41"/>
                    </a:lnTo>
                    <a:lnTo>
                      <a:pt x="209" y="33"/>
                    </a:lnTo>
                    <a:lnTo>
                      <a:pt x="172" y="29"/>
                    </a:lnTo>
                    <a:lnTo>
                      <a:pt x="172" y="29"/>
                    </a:lnTo>
                    <a:lnTo>
                      <a:pt x="140" y="33"/>
                    </a:lnTo>
                    <a:lnTo>
                      <a:pt x="115" y="37"/>
                    </a:lnTo>
                    <a:close/>
                    <a:moveTo>
                      <a:pt x="176" y="447"/>
                    </a:moveTo>
                    <a:lnTo>
                      <a:pt x="0" y="447"/>
                    </a:lnTo>
                    <a:lnTo>
                      <a:pt x="0" y="422"/>
                    </a:lnTo>
                    <a:lnTo>
                      <a:pt x="29" y="418"/>
                    </a:lnTo>
                    <a:lnTo>
                      <a:pt x="29" y="418"/>
                    </a:lnTo>
                    <a:lnTo>
                      <a:pt x="37" y="414"/>
                    </a:lnTo>
                    <a:lnTo>
                      <a:pt x="41" y="410"/>
                    </a:lnTo>
                    <a:lnTo>
                      <a:pt x="45" y="398"/>
                    </a:lnTo>
                    <a:lnTo>
                      <a:pt x="45" y="381"/>
                    </a:lnTo>
                    <a:lnTo>
                      <a:pt x="45" y="66"/>
                    </a:lnTo>
                    <a:lnTo>
                      <a:pt x="45" y="66"/>
                    </a:lnTo>
                    <a:lnTo>
                      <a:pt x="45" y="45"/>
                    </a:lnTo>
                    <a:lnTo>
                      <a:pt x="41" y="37"/>
                    </a:lnTo>
                    <a:lnTo>
                      <a:pt x="37" y="33"/>
                    </a:lnTo>
                    <a:lnTo>
                      <a:pt x="29" y="29"/>
                    </a:lnTo>
                    <a:lnTo>
                      <a:pt x="0" y="21"/>
                    </a:lnTo>
                    <a:lnTo>
                      <a:pt x="0" y="0"/>
                    </a:lnTo>
                    <a:lnTo>
                      <a:pt x="180" y="0"/>
                    </a:lnTo>
                    <a:lnTo>
                      <a:pt x="180" y="0"/>
                    </a:lnTo>
                    <a:lnTo>
                      <a:pt x="230" y="4"/>
                    </a:lnTo>
                    <a:lnTo>
                      <a:pt x="271" y="17"/>
                    </a:lnTo>
                    <a:lnTo>
                      <a:pt x="307" y="33"/>
                    </a:lnTo>
                    <a:lnTo>
                      <a:pt x="336" y="58"/>
                    </a:lnTo>
                    <a:lnTo>
                      <a:pt x="361" y="86"/>
                    </a:lnTo>
                    <a:lnTo>
                      <a:pt x="377" y="123"/>
                    </a:lnTo>
                    <a:lnTo>
                      <a:pt x="385" y="168"/>
                    </a:lnTo>
                    <a:lnTo>
                      <a:pt x="389" y="221"/>
                    </a:lnTo>
                    <a:lnTo>
                      <a:pt x="389" y="221"/>
                    </a:lnTo>
                    <a:lnTo>
                      <a:pt x="385" y="271"/>
                    </a:lnTo>
                    <a:lnTo>
                      <a:pt x="373" y="316"/>
                    </a:lnTo>
                    <a:lnTo>
                      <a:pt x="357" y="353"/>
                    </a:lnTo>
                    <a:lnTo>
                      <a:pt x="332" y="385"/>
                    </a:lnTo>
                    <a:lnTo>
                      <a:pt x="303" y="410"/>
                    </a:lnTo>
                    <a:lnTo>
                      <a:pt x="266" y="430"/>
                    </a:lnTo>
                    <a:lnTo>
                      <a:pt x="226" y="443"/>
                    </a:lnTo>
                    <a:lnTo>
                      <a:pt x="176" y="447"/>
                    </a:lnTo>
                    <a:close/>
                  </a:path>
                </a:pathLst>
              </a:custGeom>
              <a:solidFill>
                <a:srgbClr val="FFFFFF"/>
              </a:solidFill>
              <a:ln>
                <a:noFill/>
              </a:ln>
            </p:spPr>
            <p:txBody>
              <a:bodyPr rot="0" vert="horz" wrap="square" lIns="91440" tIns="45720" rIns="91440" bIns="45720" anchor="t" anchorCtr="0" upright="1">
                <a:noAutofit/>
              </a:bodyPr>
              <a:lstStyle/>
              <a:p>
                <a:endParaRPr lang="en-GB"/>
              </a:p>
            </p:txBody>
          </p:sp>
        </p:grpSp>
        <p:grpSp>
          <p:nvGrpSpPr>
            <p:cNvPr id="16" name="Bird&amp;BirdLogo1">
              <a:extLst>
                <a:ext uri="{FF2B5EF4-FFF2-40B4-BE49-F238E27FC236}">
                  <a16:creationId xmlns:a16="http://schemas.microsoft.com/office/drawing/2014/main" id="{ACA26B31-D847-4D0B-A749-CD9C66750545}"/>
                </a:ext>
              </a:extLst>
            </p:cNvPr>
            <p:cNvGrpSpPr>
              <a:grpSpLocks noChangeAspect="1"/>
            </p:cNvGrpSpPr>
            <p:nvPr/>
          </p:nvGrpSpPr>
          <p:grpSpPr>
            <a:xfrm>
              <a:off x="0" y="0"/>
              <a:ext cx="2229479" cy="393065"/>
              <a:chOff x="0" y="0"/>
              <a:chExt cx="6257290" cy="1103630"/>
            </a:xfrm>
          </p:grpSpPr>
          <p:sp>
            <p:nvSpPr>
              <p:cNvPr id="17" name="Freeform 21">
                <a:extLst>
                  <a:ext uri="{FF2B5EF4-FFF2-40B4-BE49-F238E27FC236}">
                    <a16:creationId xmlns:a16="http://schemas.microsoft.com/office/drawing/2014/main" id="{6957CDDD-D96D-48ED-8EF6-D76462B7E570}"/>
                  </a:ext>
                </a:extLst>
              </p:cNvPr>
              <p:cNvSpPr>
                <a:spLocks/>
              </p:cNvSpPr>
              <p:nvPr/>
            </p:nvSpPr>
            <p:spPr bwMode="auto">
              <a:xfrm>
                <a:off x="887095" y="83819"/>
                <a:ext cx="198119" cy="189231"/>
              </a:xfrm>
              <a:custGeom>
                <a:avLst/>
                <a:gdLst>
                  <a:gd name="T0" fmla="*/ 156 w 312"/>
                  <a:gd name="T1" fmla="*/ 0 h 298"/>
                  <a:gd name="T2" fmla="*/ 156 w 312"/>
                  <a:gd name="T3" fmla="*/ 0 h 298"/>
                  <a:gd name="T4" fmla="*/ 127 w 312"/>
                  <a:gd name="T5" fmla="*/ 0 h 298"/>
                  <a:gd name="T6" fmla="*/ 97 w 312"/>
                  <a:gd name="T7" fmla="*/ 10 h 298"/>
                  <a:gd name="T8" fmla="*/ 68 w 312"/>
                  <a:gd name="T9" fmla="*/ 24 h 298"/>
                  <a:gd name="T10" fmla="*/ 44 w 312"/>
                  <a:gd name="T11" fmla="*/ 44 h 298"/>
                  <a:gd name="T12" fmla="*/ 24 w 312"/>
                  <a:gd name="T13" fmla="*/ 63 h 298"/>
                  <a:gd name="T14" fmla="*/ 9 w 312"/>
                  <a:gd name="T15" fmla="*/ 88 h 298"/>
                  <a:gd name="T16" fmla="*/ 4 w 312"/>
                  <a:gd name="T17" fmla="*/ 117 h 298"/>
                  <a:gd name="T18" fmla="*/ 0 w 312"/>
                  <a:gd name="T19" fmla="*/ 151 h 298"/>
                  <a:gd name="T20" fmla="*/ 0 w 312"/>
                  <a:gd name="T21" fmla="*/ 151 h 298"/>
                  <a:gd name="T22" fmla="*/ 4 w 312"/>
                  <a:gd name="T23" fmla="*/ 180 h 298"/>
                  <a:gd name="T24" fmla="*/ 14 w 312"/>
                  <a:gd name="T25" fmla="*/ 205 h 298"/>
                  <a:gd name="T26" fmla="*/ 29 w 312"/>
                  <a:gd name="T27" fmla="*/ 229 h 298"/>
                  <a:gd name="T28" fmla="*/ 48 w 312"/>
                  <a:gd name="T29" fmla="*/ 254 h 298"/>
                  <a:gd name="T30" fmla="*/ 68 w 312"/>
                  <a:gd name="T31" fmla="*/ 273 h 298"/>
                  <a:gd name="T32" fmla="*/ 97 w 312"/>
                  <a:gd name="T33" fmla="*/ 288 h 298"/>
                  <a:gd name="T34" fmla="*/ 127 w 312"/>
                  <a:gd name="T35" fmla="*/ 298 h 298"/>
                  <a:gd name="T36" fmla="*/ 156 w 312"/>
                  <a:gd name="T37" fmla="*/ 298 h 298"/>
                  <a:gd name="T38" fmla="*/ 156 w 312"/>
                  <a:gd name="T39" fmla="*/ 298 h 298"/>
                  <a:gd name="T40" fmla="*/ 185 w 312"/>
                  <a:gd name="T41" fmla="*/ 298 h 298"/>
                  <a:gd name="T42" fmla="*/ 214 w 312"/>
                  <a:gd name="T43" fmla="*/ 288 h 298"/>
                  <a:gd name="T44" fmla="*/ 244 w 312"/>
                  <a:gd name="T45" fmla="*/ 273 h 298"/>
                  <a:gd name="T46" fmla="*/ 263 w 312"/>
                  <a:gd name="T47" fmla="*/ 254 h 298"/>
                  <a:gd name="T48" fmla="*/ 283 w 312"/>
                  <a:gd name="T49" fmla="*/ 229 h 298"/>
                  <a:gd name="T50" fmla="*/ 297 w 312"/>
                  <a:gd name="T51" fmla="*/ 205 h 298"/>
                  <a:gd name="T52" fmla="*/ 307 w 312"/>
                  <a:gd name="T53" fmla="*/ 180 h 298"/>
                  <a:gd name="T54" fmla="*/ 312 w 312"/>
                  <a:gd name="T55" fmla="*/ 151 h 298"/>
                  <a:gd name="T56" fmla="*/ 312 w 312"/>
                  <a:gd name="T57" fmla="*/ 151 h 298"/>
                  <a:gd name="T58" fmla="*/ 307 w 312"/>
                  <a:gd name="T59" fmla="*/ 117 h 298"/>
                  <a:gd name="T60" fmla="*/ 297 w 312"/>
                  <a:gd name="T61" fmla="*/ 93 h 298"/>
                  <a:gd name="T62" fmla="*/ 283 w 312"/>
                  <a:gd name="T63" fmla="*/ 63 h 298"/>
                  <a:gd name="T64" fmla="*/ 268 w 312"/>
                  <a:gd name="T65" fmla="*/ 44 h 298"/>
                  <a:gd name="T66" fmla="*/ 244 w 312"/>
                  <a:gd name="T67" fmla="*/ 24 h 298"/>
                  <a:gd name="T68" fmla="*/ 219 w 312"/>
                  <a:gd name="T69" fmla="*/ 10 h 298"/>
                  <a:gd name="T70" fmla="*/ 190 w 312"/>
                  <a:gd name="T71" fmla="*/ 0 h 298"/>
                  <a:gd name="T72" fmla="*/ 156 w 312"/>
                  <a:gd name="T73" fmla="*/ 0 h 298"/>
                  <a:gd name="T74" fmla="*/ 156 w 312"/>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 h="298">
                    <a:moveTo>
                      <a:pt x="156" y="0"/>
                    </a:moveTo>
                    <a:lnTo>
                      <a:pt x="156" y="0"/>
                    </a:lnTo>
                    <a:lnTo>
                      <a:pt x="127" y="0"/>
                    </a:lnTo>
                    <a:lnTo>
                      <a:pt x="97" y="10"/>
                    </a:lnTo>
                    <a:lnTo>
                      <a:pt x="68" y="24"/>
                    </a:lnTo>
                    <a:lnTo>
                      <a:pt x="44" y="44"/>
                    </a:lnTo>
                    <a:lnTo>
                      <a:pt x="24" y="63"/>
                    </a:lnTo>
                    <a:lnTo>
                      <a:pt x="9" y="88"/>
                    </a:lnTo>
                    <a:lnTo>
                      <a:pt x="4" y="117"/>
                    </a:lnTo>
                    <a:lnTo>
                      <a:pt x="0" y="151"/>
                    </a:lnTo>
                    <a:lnTo>
                      <a:pt x="0" y="151"/>
                    </a:lnTo>
                    <a:lnTo>
                      <a:pt x="4" y="180"/>
                    </a:lnTo>
                    <a:lnTo>
                      <a:pt x="14" y="205"/>
                    </a:lnTo>
                    <a:lnTo>
                      <a:pt x="29" y="229"/>
                    </a:lnTo>
                    <a:lnTo>
                      <a:pt x="48" y="254"/>
                    </a:lnTo>
                    <a:lnTo>
                      <a:pt x="68" y="273"/>
                    </a:lnTo>
                    <a:lnTo>
                      <a:pt x="97" y="288"/>
                    </a:lnTo>
                    <a:lnTo>
                      <a:pt x="127" y="298"/>
                    </a:lnTo>
                    <a:lnTo>
                      <a:pt x="156" y="298"/>
                    </a:lnTo>
                    <a:lnTo>
                      <a:pt x="156" y="298"/>
                    </a:lnTo>
                    <a:lnTo>
                      <a:pt x="185" y="298"/>
                    </a:lnTo>
                    <a:lnTo>
                      <a:pt x="214" y="288"/>
                    </a:lnTo>
                    <a:lnTo>
                      <a:pt x="244" y="273"/>
                    </a:lnTo>
                    <a:lnTo>
                      <a:pt x="263" y="254"/>
                    </a:lnTo>
                    <a:lnTo>
                      <a:pt x="283" y="229"/>
                    </a:lnTo>
                    <a:lnTo>
                      <a:pt x="297" y="205"/>
                    </a:lnTo>
                    <a:lnTo>
                      <a:pt x="307" y="180"/>
                    </a:lnTo>
                    <a:lnTo>
                      <a:pt x="312" y="151"/>
                    </a:lnTo>
                    <a:lnTo>
                      <a:pt x="312" y="151"/>
                    </a:lnTo>
                    <a:lnTo>
                      <a:pt x="307" y="117"/>
                    </a:lnTo>
                    <a:lnTo>
                      <a:pt x="297" y="93"/>
                    </a:lnTo>
                    <a:lnTo>
                      <a:pt x="283" y="63"/>
                    </a:lnTo>
                    <a:lnTo>
                      <a:pt x="268" y="44"/>
                    </a:lnTo>
                    <a:lnTo>
                      <a:pt x="244" y="24"/>
                    </a:lnTo>
                    <a:lnTo>
                      <a:pt x="219" y="10"/>
                    </a:lnTo>
                    <a:lnTo>
                      <a:pt x="190"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8" name="Freeform 22">
                <a:extLst>
                  <a:ext uri="{FF2B5EF4-FFF2-40B4-BE49-F238E27FC236}">
                    <a16:creationId xmlns:a16="http://schemas.microsoft.com/office/drawing/2014/main" id="{70253DE4-3BE2-4AC2-BCBC-1F3EABEBBD03}"/>
                  </a:ext>
                </a:extLst>
              </p:cNvPr>
              <p:cNvSpPr>
                <a:spLocks/>
              </p:cNvSpPr>
              <p:nvPr/>
            </p:nvSpPr>
            <p:spPr bwMode="auto">
              <a:xfrm>
                <a:off x="4660266" y="83819"/>
                <a:ext cx="198755" cy="189231"/>
              </a:xfrm>
              <a:custGeom>
                <a:avLst/>
                <a:gdLst>
                  <a:gd name="T0" fmla="*/ 156 w 313"/>
                  <a:gd name="T1" fmla="*/ 0 h 298"/>
                  <a:gd name="T2" fmla="*/ 156 w 313"/>
                  <a:gd name="T3" fmla="*/ 0 h 298"/>
                  <a:gd name="T4" fmla="*/ 122 w 313"/>
                  <a:gd name="T5" fmla="*/ 0 h 298"/>
                  <a:gd name="T6" fmla="*/ 93 w 313"/>
                  <a:gd name="T7" fmla="*/ 10 h 298"/>
                  <a:gd name="T8" fmla="*/ 69 w 313"/>
                  <a:gd name="T9" fmla="*/ 24 h 298"/>
                  <a:gd name="T10" fmla="*/ 44 w 313"/>
                  <a:gd name="T11" fmla="*/ 44 h 298"/>
                  <a:gd name="T12" fmla="*/ 25 w 313"/>
                  <a:gd name="T13" fmla="*/ 63 h 298"/>
                  <a:gd name="T14" fmla="*/ 10 w 313"/>
                  <a:gd name="T15" fmla="*/ 88 h 298"/>
                  <a:gd name="T16" fmla="*/ 5 w 313"/>
                  <a:gd name="T17" fmla="*/ 117 h 298"/>
                  <a:gd name="T18" fmla="*/ 0 w 313"/>
                  <a:gd name="T19" fmla="*/ 151 h 298"/>
                  <a:gd name="T20" fmla="*/ 0 w 313"/>
                  <a:gd name="T21" fmla="*/ 151 h 298"/>
                  <a:gd name="T22" fmla="*/ 5 w 313"/>
                  <a:gd name="T23" fmla="*/ 180 h 298"/>
                  <a:gd name="T24" fmla="*/ 10 w 313"/>
                  <a:gd name="T25" fmla="*/ 205 h 298"/>
                  <a:gd name="T26" fmla="*/ 30 w 313"/>
                  <a:gd name="T27" fmla="*/ 229 h 298"/>
                  <a:gd name="T28" fmla="*/ 49 w 313"/>
                  <a:gd name="T29" fmla="*/ 254 h 298"/>
                  <a:gd name="T30" fmla="*/ 69 w 313"/>
                  <a:gd name="T31" fmla="*/ 273 h 298"/>
                  <a:gd name="T32" fmla="*/ 98 w 313"/>
                  <a:gd name="T33" fmla="*/ 288 h 298"/>
                  <a:gd name="T34" fmla="*/ 127 w 313"/>
                  <a:gd name="T35" fmla="*/ 298 h 298"/>
                  <a:gd name="T36" fmla="*/ 156 w 313"/>
                  <a:gd name="T37" fmla="*/ 298 h 298"/>
                  <a:gd name="T38" fmla="*/ 156 w 313"/>
                  <a:gd name="T39" fmla="*/ 298 h 298"/>
                  <a:gd name="T40" fmla="*/ 186 w 313"/>
                  <a:gd name="T41" fmla="*/ 298 h 298"/>
                  <a:gd name="T42" fmla="*/ 215 w 313"/>
                  <a:gd name="T43" fmla="*/ 288 h 298"/>
                  <a:gd name="T44" fmla="*/ 239 w 313"/>
                  <a:gd name="T45" fmla="*/ 273 h 298"/>
                  <a:gd name="T46" fmla="*/ 264 w 313"/>
                  <a:gd name="T47" fmla="*/ 254 h 298"/>
                  <a:gd name="T48" fmla="*/ 283 w 313"/>
                  <a:gd name="T49" fmla="*/ 229 h 298"/>
                  <a:gd name="T50" fmla="*/ 298 w 313"/>
                  <a:gd name="T51" fmla="*/ 205 h 298"/>
                  <a:gd name="T52" fmla="*/ 308 w 313"/>
                  <a:gd name="T53" fmla="*/ 180 h 298"/>
                  <a:gd name="T54" fmla="*/ 313 w 313"/>
                  <a:gd name="T55" fmla="*/ 151 h 298"/>
                  <a:gd name="T56" fmla="*/ 313 w 313"/>
                  <a:gd name="T57" fmla="*/ 151 h 298"/>
                  <a:gd name="T58" fmla="*/ 308 w 313"/>
                  <a:gd name="T59" fmla="*/ 117 h 298"/>
                  <a:gd name="T60" fmla="*/ 298 w 313"/>
                  <a:gd name="T61" fmla="*/ 93 h 298"/>
                  <a:gd name="T62" fmla="*/ 283 w 313"/>
                  <a:gd name="T63" fmla="*/ 63 h 298"/>
                  <a:gd name="T64" fmla="*/ 264 w 313"/>
                  <a:gd name="T65" fmla="*/ 44 h 298"/>
                  <a:gd name="T66" fmla="*/ 244 w 313"/>
                  <a:gd name="T67" fmla="*/ 24 h 298"/>
                  <a:gd name="T68" fmla="*/ 215 w 313"/>
                  <a:gd name="T69" fmla="*/ 10 h 298"/>
                  <a:gd name="T70" fmla="*/ 186 w 313"/>
                  <a:gd name="T71" fmla="*/ 0 h 298"/>
                  <a:gd name="T72" fmla="*/ 156 w 313"/>
                  <a:gd name="T73" fmla="*/ 0 h 298"/>
                  <a:gd name="T74" fmla="*/ 156 w 313"/>
                  <a:gd name="T75"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3" h="298">
                    <a:moveTo>
                      <a:pt x="156" y="0"/>
                    </a:moveTo>
                    <a:lnTo>
                      <a:pt x="156" y="0"/>
                    </a:lnTo>
                    <a:lnTo>
                      <a:pt x="122" y="0"/>
                    </a:lnTo>
                    <a:lnTo>
                      <a:pt x="93" y="10"/>
                    </a:lnTo>
                    <a:lnTo>
                      <a:pt x="69" y="24"/>
                    </a:lnTo>
                    <a:lnTo>
                      <a:pt x="44" y="44"/>
                    </a:lnTo>
                    <a:lnTo>
                      <a:pt x="25" y="63"/>
                    </a:lnTo>
                    <a:lnTo>
                      <a:pt x="10" y="88"/>
                    </a:lnTo>
                    <a:lnTo>
                      <a:pt x="5" y="117"/>
                    </a:lnTo>
                    <a:lnTo>
                      <a:pt x="0" y="151"/>
                    </a:lnTo>
                    <a:lnTo>
                      <a:pt x="0" y="151"/>
                    </a:lnTo>
                    <a:lnTo>
                      <a:pt x="5" y="180"/>
                    </a:lnTo>
                    <a:lnTo>
                      <a:pt x="10" y="205"/>
                    </a:lnTo>
                    <a:lnTo>
                      <a:pt x="30" y="229"/>
                    </a:lnTo>
                    <a:lnTo>
                      <a:pt x="49" y="254"/>
                    </a:lnTo>
                    <a:lnTo>
                      <a:pt x="69" y="273"/>
                    </a:lnTo>
                    <a:lnTo>
                      <a:pt x="98" y="288"/>
                    </a:lnTo>
                    <a:lnTo>
                      <a:pt x="127" y="298"/>
                    </a:lnTo>
                    <a:lnTo>
                      <a:pt x="156" y="298"/>
                    </a:lnTo>
                    <a:lnTo>
                      <a:pt x="156" y="298"/>
                    </a:lnTo>
                    <a:lnTo>
                      <a:pt x="186" y="298"/>
                    </a:lnTo>
                    <a:lnTo>
                      <a:pt x="215" y="288"/>
                    </a:lnTo>
                    <a:lnTo>
                      <a:pt x="239" y="273"/>
                    </a:lnTo>
                    <a:lnTo>
                      <a:pt x="264" y="254"/>
                    </a:lnTo>
                    <a:lnTo>
                      <a:pt x="283" y="229"/>
                    </a:lnTo>
                    <a:lnTo>
                      <a:pt x="298" y="205"/>
                    </a:lnTo>
                    <a:lnTo>
                      <a:pt x="308" y="180"/>
                    </a:lnTo>
                    <a:lnTo>
                      <a:pt x="313" y="151"/>
                    </a:lnTo>
                    <a:lnTo>
                      <a:pt x="313" y="151"/>
                    </a:lnTo>
                    <a:lnTo>
                      <a:pt x="308" y="117"/>
                    </a:lnTo>
                    <a:lnTo>
                      <a:pt x="298" y="93"/>
                    </a:lnTo>
                    <a:lnTo>
                      <a:pt x="283" y="63"/>
                    </a:lnTo>
                    <a:lnTo>
                      <a:pt x="264" y="44"/>
                    </a:lnTo>
                    <a:lnTo>
                      <a:pt x="244" y="24"/>
                    </a:lnTo>
                    <a:lnTo>
                      <a:pt x="215" y="10"/>
                    </a:lnTo>
                    <a:lnTo>
                      <a:pt x="186" y="0"/>
                    </a:lnTo>
                    <a:lnTo>
                      <a:pt x="156" y="0"/>
                    </a:ln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19" name="Freeform 23">
                <a:extLst>
                  <a:ext uri="{FF2B5EF4-FFF2-40B4-BE49-F238E27FC236}">
                    <a16:creationId xmlns:a16="http://schemas.microsoft.com/office/drawing/2014/main" id="{846AA712-C9D7-403D-B5F8-A68C9671E8B0}"/>
                  </a:ext>
                </a:extLst>
              </p:cNvPr>
              <p:cNvSpPr>
                <a:spLocks noEditPoints="1"/>
              </p:cNvSpPr>
              <p:nvPr/>
            </p:nvSpPr>
            <p:spPr bwMode="auto">
              <a:xfrm>
                <a:off x="0" y="120651"/>
                <a:ext cx="787401" cy="964566"/>
              </a:xfrm>
              <a:custGeom>
                <a:avLst/>
                <a:gdLst>
                  <a:gd name="T0" fmla="*/ 898 w 1240"/>
                  <a:gd name="T1" fmla="*/ 694 h 1519"/>
                  <a:gd name="T2" fmla="*/ 1050 w 1240"/>
                  <a:gd name="T3" fmla="*/ 616 h 1519"/>
                  <a:gd name="T4" fmla="*/ 1108 w 1240"/>
                  <a:gd name="T5" fmla="*/ 547 h 1519"/>
                  <a:gd name="T6" fmla="*/ 1148 w 1240"/>
                  <a:gd name="T7" fmla="*/ 464 h 1519"/>
                  <a:gd name="T8" fmla="*/ 1157 w 1240"/>
                  <a:gd name="T9" fmla="*/ 362 h 1519"/>
                  <a:gd name="T10" fmla="*/ 1138 w 1240"/>
                  <a:gd name="T11" fmla="*/ 240 h 1519"/>
                  <a:gd name="T12" fmla="*/ 1079 w 1240"/>
                  <a:gd name="T13" fmla="*/ 142 h 1519"/>
                  <a:gd name="T14" fmla="*/ 986 w 1240"/>
                  <a:gd name="T15" fmla="*/ 69 h 1519"/>
                  <a:gd name="T16" fmla="*/ 855 w 1240"/>
                  <a:gd name="T17" fmla="*/ 25 h 1519"/>
                  <a:gd name="T18" fmla="*/ 679 w 1240"/>
                  <a:gd name="T19" fmla="*/ 0 h 1519"/>
                  <a:gd name="T20" fmla="*/ 0 w 1240"/>
                  <a:gd name="T21" fmla="*/ 113 h 1519"/>
                  <a:gd name="T22" fmla="*/ 142 w 1240"/>
                  <a:gd name="T23" fmla="*/ 118 h 1519"/>
                  <a:gd name="T24" fmla="*/ 176 w 1240"/>
                  <a:gd name="T25" fmla="*/ 166 h 1519"/>
                  <a:gd name="T26" fmla="*/ 176 w 1240"/>
                  <a:gd name="T27" fmla="*/ 1294 h 1519"/>
                  <a:gd name="T28" fmla="*/ 171 w 1240"/>
                  <a:gd name="T29" fmla="*/ 1362 h 1519"/>
                  <a:gd name="T30" fmla="*/ 156 w 1240"/>
                  <a:gd name="T31" fmla="*/ 1397 h 1519"/>
                  <a:gd name="T32" fmla="*/ 0 w 1240"/>
                  <a:gd name="T33" fmla="*/ 1406 h 1519"/>
                  <a:gd name="T34" fmla="*/ 669 w 1240"/>
                  <a:gd name="T35" fmla="*/ 1519 h 1519"/>
                  <a:gd name="T36" fmla="*/ 855 w 1240"/>
                  <a:gd name="T37" fmla="*/ 1504 h 1519"/>
                  <a:gd name="T38" fmla="*/ 1006 w 1240"/>
                  <a:gd name="T39" fmla="*/ 1455 h 1519"/>
                  <a:gd name="T40" fmla="*/ 1123 w 1240"/>
                  <a:gd name="T41" fmla="*/ 1377 h 1519"/>
                  <a:gd name="T42" fmla="*/ 1201 w 1240"/>
                  <a:gd name="T43" fmla="*/ 1270 h 1519"/>
                  <a:gd name="T44" fmla="*/ 1235 w 1240"/>
                  <a:gd name="T45" fmla="*/ 1138 h 1519"/>
                  <a:gd name="T46" fmla="*/ 1235 w 1240"/>
                  <a:gd name="T47" fmla="*/ 1050 h 1519"/>
                  <a:gd name="T48" fmla="*/ 1211 w 1240"/>
                  <a:gd name="T49" fmla="*/ 943 h 1519"/>
                  <a:gd name="T50" fmla="*/ 1157 w 1240"/>
                  <a:gd name="T51" fmla="*/ 860 h 1519"/>
                  <a:gd name="T52" fmla="*/ 1074 w 1240"/>
                  <a:gd name="T53" fmla="*/ 791 h 1519"/>
                  <a:gd name="T54" fmla="*/ 962 w 1240"/>
                  <a:gd name="T55" fmla="*/ 742 h 1519"/>
                  <a:gd name="T56" fmla="*/ 820 w 1240"/>
                  <a:gd name="T57" fmla="*/ 718 h 1519"/>
                  <a:gd name="T58" fmla="*/ 962 w 1240"/>
                  <a:gd name="T59" fmla="*/ 1187 h 1519"/>
                  <a:gd name="T60" fmla="*/ 938 w 1240"/>
                  <a:gd name="T61" fmla="*/ 1270 h 1519"/>
                  <a:gd name="T62" fmla="*/ 889 w 1240"/>
                  <a:gd name="T63" fmla="*/ 1333 h 1519"/>
                  <a:gd name="T64" fmla="*/ 815 w 1240"/>
                  <a:gd name="T65" fmla="*/ 1377 h 1519"/>
                  <a:gd name="T66" fmla="*/ 649 w 1240"/>
                  <a:gd name="T67" fmla="*/ 1406 h 1519"/>
                  <a:gd name="T68" fmla="*/ 532 w 1240"/>
                  <a:gd name="T69" fmla="*/ 1402 h 1519"/>
                  <a:gd name="T70" fmla="*/ 449 w 1240"/>
                  <a:gd name="T71" fmla="*/ 1362 h 1519"/>
                  <a:gd name="T72" fmla="*/ 435 w 1240"/>
                  <a:gd name="T73" fmla="*/ 1245 h 1519"/>
                  <a:gd name="T74" fmla="*/ 640 w 1240"/>
                  <a:gd name="T75" fmla="*/ 791 h 1519"/>
                  <a:gd name="T76" fmla="*/ 791 w 1240"/>
                  <a:gd name="T77" fmla="*/ 811 h 1519"/>
                  <a:gd name="T78" fmla="*/ 869 w 1240"/>
                  <a:gd name="T79" fmla="*/ 850 h 1519"/>
                  <a:gd name="T80" fmla="*/ 923 w 1240"/>
                  <a:gd name="T81" fmla="*/ 913 h 1519"/>
                  <a:gd name="T82" fmla="*/ 957 w 1240"/>
                  <a:gd name="T83" fmla="*/ 1001 h 1519"/>
                  <a:gd name="T84" fmla="*/ 967 w 1240"/>
                  <a:gd name="T85" fmla="*/ 1118 h 1519"/>
                  <a:gd name="T86" fmla="*/ 435 w 1240"/>
                  <a:gd name="T87" fmla="*/ 127 h 1519"/>
                  <a:gd name="T88" fmla="*/ 596 w 1240"/>
                  <a:gd name="T89" fmla="*/ 118 h 1519"/>
                  <a:gd name="T90" fmla="*/ 767 w 1240"/>
                  <a:gd name="T91" fmla="*/ 137 h 1519"/>
                  <a:gd name="T92" fmla="*/ 835 w 1240"/>
                  <a:gd name="T93" fmla="*/ 181 h 1519"/>
                  <a:gd name="T94" fmla="*/ 874 w 1240"/>
                  <a:gd name="T95" fmla="*/ 245 h 1519"/>
                  <a:gd name="T96" fmla="*/ 898 w 1240"/>
                  <a:gd name="T97" fmla="*/ 406 h 1519"/>
                  <a:gd name="T98" fmla="*/ 879 w 1240"/>
                  <a:gd name="T99" fmla="*/ 518 h 1519"/>
                  <a:gd name="T100" fmla="*/ 825 w 1240"/>
                  <a:gd name="T101" fmla="*/ 606 h 1519"/>
                  <a:gd name="T102" fmla="*/ 674 w 1240"/>
                  <a:gd name="T103" fmla="*/ 669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40" h="1519">
                    <a:moveTo>
                      <a:pt x="820" y="718"/>
                    </a:moveTo>
                    <a:lnTo>
                      <a:pt x="820" y="718"/>
                    </a:lnTo>
                    <a:lnTo>
                      <a:pt x="898" y="694"/>
                    </a:lnTo>
                    <a:lnTo>
                      <a:pt x="967" y="669"/>
                    </a:lnTo>
                    <a:lnTo>
                      <a:pt x="1025" y="635"/>
                    </a:lnTo>
                    <a:lnTo>
                      <a:pt x="1050" y="616"/>
                    </a:lnTo>
                    <a:lnTo>
                      <a:pt x="1074" y="591"/>
                    </a:lnTo>
                    <a:lnTo>
                      <a:pt x="1094" y="572"/>
                    </a:lnTo>
                    <a:lnTo>
                      <a:pt x="1108" y="547"/>
                    </a:lnTo>
                    <a:lnTo>
                      <a:pt x="1123" y="518"/>
                    </a:lnTo>
                    <a:lnTo>
                      <a:pt x="1138" y="493"/>
                    </a:lnTo>
                    <a:lnTo>
                      <a:pt x="1148" y="464"/>
                    </a:lnTo>
                    <a:lnTo>
                      <a:pt x="1152" y="430"/>
                    </a:lnTo>
                    <a:lnTo>
                      <a:pt x="1157" y="362"/>
                    </a:lnTo>
                    <a:lnTo>
                      <a:pt x="1157" y="362"/>
                    </a:lnTo>
                    <a:lnTo>
                      <a:pt x="1157" y="318"/>
                    </a:lnTo>
                    <a:lnTo>
                      <a:pt x="1148" y="279"/>
                    </a:lnTo>
                    <a:lnTo>
                      <a:pt x="1138" y="240"/>
                    </a:lnTo>
                    <a:lnTo>
                      <a:pt x="1123" y="205"/>
                    </a:lnTo>
                    <a:lnTo>
                      <a:pt x="1104" y="171"/>
                    </a:lnTo>
                    <a:lnTo>
                      <a:pt x="1079" y="142"/>
                    </a:lnTo>
                    <a:lnTo>
                      <a:pt x="1055" y="118"/>
                    </a:lnTo>
                    <a:lnTo>
                      <a:pt x="1021" y="93"/>
                    </a:lnTo>
                    <a:lnTo>
                      <a:pt x="986" y="69"/>
                    </a:lnTo>
                    <a:lnTo>
                      <a:pt x="947" y="54"/>
                    </a:lnTo>
                    <a:lnTo>
                      <a:pt x="898" y="35"/>
                    </a:lnTo>
                    <a:lnTo>
                      <a:pt x="855" y="25"/>
                    </a:lnTo>
                    <a:lnTo>
                      <a:pt x="801" y="15"/>
                    </a:lnTo>
                    <a:lnTo>
                      <a:pt x="742" y="5"/>
                    </a:lnTo>
                    <a:lnTo>
                      <a:pt x="679" y="0"/>
                    </a:lnTo>
                    <a:lnTo>
                      <a:pt x="615" y="0"/>
                    </a:lnTo>
                    <a:lnTo>
                      <a:pt x="0" y="0"/>
                    </a:lnTo>
                    <a:lnTo>
                      <a:pt x="0" y="113"/>
                    </a:lnTo>
                    <a:lnTo>
                      <a:pt x="117" y="118"/>
                    </a:lnTo>
                    <a:lnTo>
                      <a:pt x="117" y="118"/>
                    </a:lnTo>
                    <a:lnTo>
                      <a:pt x="142" y="118"/>
                    </a:lnTo>
                    <a:lnTo>
                      <a:pt x="156" y="127"/>
                    </a:lnTo>
                    <a:lnTo>
                      <a:pt x="166" y="142"/>
                    </a:lnTo>
                    <a:lnTo>
                      <a:pt x="176" y="166"/>
                    </a:lnTo>
                    <a:lnTo>
                      <a:pt x="176" y="166"/>
                    </a:lnTo>
                    <a:lnTo>
                      <a:pt x="176" y="225"/>
                    </a:lnTo>
                    <a:lnTo>
                      <a:pt x="176" y="1294"/>
                    </a:lnTo>
                    <a:lnTo>
                      <a:pt x="176" y="1294"/>
                    </a:lnTo>
                    <a:lnTo>
                      <a:pt x="176" y="1333"/>
                    </a:lnTo>
                    <a:lnTo>
                      <a:pt x="171" y="1362"/>
                    </a:lnTo>
                    <a:lnTo>
                      <a:pt x="171" y="1362"/>
                    </a:lnTo>
                    <a:lnTo>
                      <a:pt x="166" y="1382"/>
                    </a:lnTo>
                    <a:lnTo>
                      <a:pt x="156" y="1397"/>
                    </a:lnTo>
                    <a:lnTo>
                      <a:pt x="137" y="1402"/>
                    </a:lnTo>
                    <a:lnTo>
                      <a:pt x="117" y="1406"/>
                    </a:lnTo>
                    <a:lnTo>
                      <a:pt x="0" y="1406"/>
                    </a:lnTo>
                    <a:lnTo>
                      <a:pt x="0" y="1519"/>
                    </a:lnTo>
                    <a:lnTo>
                      <a:pt x="669" y="1519"/>
                    </a:lnTo>
                    <a:lnTo>
                      <a:pt x="669" y="1519"/>
                    </a:lnTo>
                    <a:lnTo>
                      <a:pt x="732" y="1519"/>
                    </a:lnTo>
                    <a:lnTo>
                      <a:pt x="796" y="1514"/>
                    </a:lnTo>
                    <a:lnTo>
                      <a:pt x="855" y="1504"/>
                    </a:lnTo>
                    <a:lnTo>
                      <a:pt x="908" y="1489"/>
                    </a:lnTo>
                    <a:lnTo>
                      <a:pt x="957" y="1475"/>
                    </a:lnTo>
                    <a:lnTo>
                      <a:pt x="1006" y="1455"/>
                    </a:lnTo>
                    <a:lnTo>
                      <a:pt x="1050" y="1431"/>
                    </a:lnTo>
                    <a:lnTo>
                      <a:pt x="1089" y="1406"/>
                    </a:lnTo>
                    <a:lnTo>
                      <a:pt x="1123" y="1377"/>
                    </a:lnTo>
                    <a:lnTo>
                      <a:pt x="1152" y="1343"/>
                    </a:lnTo>
                    <a:lnTo>
                      <a:pt x="1177" y="1309"/>
                    </a:lnTo>
                    <a:lnTo>
                      <a:pt x="1201" y="1270"/>
                    </a:lnTo>
                    <a:lnTo>
                      <a:pt x="1216" y="1231"/>
                    </a:lnTo>
                    <a:lnTo>
                      <a:pt x="1231" y="1187"/>
                    </a:lnTo>
                    <a:lnTo>
                      <a:pt x="1235" y="1138"/>
                    </a:lnTo>
                    <a:lnTo>
                      <a:pt x="1240" y="1089"/>
                    </a:lnTo>
                    <a:lnTo>
                      <a:pt x="1240" y="1089"/>
                    </a:lnTo>
                    <a:lnTo>
                      <a:pt x="1235" y="1050"/>
                    </a:lnTo>
                    <a:lnTo>
                      <a:pt x="1231" y="1011"/>
                    </a:lnTo>
                    <a:lnTo>
                      <a:pt x="1226" y="977"/>
                    </a:lnTo>
                    <a:lnTo>
                      <a:pt x="1211" y="943"/>
                    </a:lnTo>
                    <a:lnTo>
                      <a:pt x="1196" y="913"/>
                    </a:lnTo>
                    <a:lnTo>
                      <a:pt x="1177" y="884"/>
                    </a:lnTo>
                    <a:lnTo>
                      <a:pt x="1157" y="860"/>
                    </a:lnTo>
                    <a:lnTo>
                      <a:pt x="1133" y="835"/>
                    </a:lnTo>
                    <a:lnTo>
                      <a:pt x="1104" y="811"/>
                    </a:lnTo>
                    <a:lnTo>
                      <a:pt x="1074" y="791"/>
                    </a:lnTo>
                    <a:lnTo>
                      <a:pt x="1040" y="772"/>
                    </a:lnTo>
                    <a:lnTo>
                      <a:pt x="1001" y="757"/>
                    </a:lnTo>
                    <a:lnTo>
                      <a:pt x="962" y="742"/>
                    </a:lnTo>
                    <a:lnTo>
                      <a:pt x="918" y="733"/>
                    </a:lnTo>
                    <a:lnTo>
                      <a:pt x="820" y="718"/>
                    </a:lnTo>
                    <a:lnTo>
                      <a:pt x="820" y="718"/>
                    </a:lnTo>
                    <a:close/>
                    <a:moveTo>
                      <a:pt x="967" y="1118"/>
                    </a:moveTo>
                    <a:lnTo>
                      <a:pt x="967" y="1118"/>
                    </a:lnTo>
                    <a:lnTo>
                      <a:pt x="962" y="1187"/>
                    </a:lnTo>
                    <a:lnTo>
                      <a:pt x="957" y="1216"/>
                    </a:lnTo>
                    <a:lnTo>
                      <a:pt x="947" y="1245"/>
                    </a:lnTo>
                    <a:lnTo>
                      <a:pt x="938" y="1270"/>
                    </a:lnTo>
                    <a:lnTo>
                      <a:pt x="923" y="1294"/>
                    </a:lnTo>
                    <a:lnTo>
                      <a:pt x="908" y="1319"/>
                    </a:lnTo>
                    <a:lnTo>
                      <a:pt x="889" y="1333"/>
                    </a:lnTo>
                    <a:lnTo>
                      <a:pt x="869" y="1353"/>
                    </a:lnTo>
                    <a:lnTo>
                      <a:pt x="845" y="1367"/>
                    </a:lnTo>
                    <a:lnTo>
                      <a:pt x="815" y="1377"/>
                    </a:lnTo>
                    <a:lnTo>
                      <a:pt x="786" y="1387"/>
                    </a:lnTo>
                    <a:lnTo>
                      <a:pt x="723" y="1402"/>
                    </a:lnTo>
                    <a:lnTo>
                      <a:pt x="649" y="1406"/>
                    </a:lnTo>
                    <a:lnTo>
                      <a:pt x="649" y="1406"/>
                    </a:lnTo>
                    <a:lnTo>
                      <a:pt x="581" y="1406"/>
                    </a:lnTo>
                    <a:lnTo>
                      <a:pt x="532" y="1402"/>
                    </a:lnTo>
                    <a:lnTo>
                      <a:pt x="493" y="1397"/>
                    </a:lnTo>
                    <a:lnTo>
                      <a:pt x="464" y="1382"/>
                    </a:lnTo>
                    <a:lnTo>
                      <a:pt x="449" y="1362"/>
                    </a:lnTo>
                    <a:lnTo>
                      <a:pt x="439" y="1333"/>
                    </a:lnTo>
                    <a:lnTo>
                      <a:pt x="435" y="1294"/>
                    </a:lnTo>
                    <a:lnTo>
                      <a:pt x="435" y="1245"/>
                    </a:lnTo>
                    <a:lnTo>
                      <a:pt x="435" y="791"/>
                    </a:lnTo>
                    <a:lnTo>
                      <a:pt x="640" y="791"/>
                    </a:lnTo>
                    <a:lnTo>
                      <a:pt x="640" y="791"/>
                    </a:lnTo>
                    <a:lnTo>
                      <a:pt x="723" y="796"/>
                    </a:lnTo>
                    <a:lnTo>
                      <a:pt x="757" y="801"/>
                    </a:lnTo>
                    <a:lnTo>
                      <a:pt x="791" y="811"/>
                    </a:lnTo>
                    <a:lnTo>
                      <a:pt x="820" y="821"/>
                    </a:lnTo>
                    <a:lnTo>
                      <a:pt x="845" y="835"/>
                    </a:lnTo>
                    <a:lnTo>
                      <a:pt x="869" y="850"/>
                    </a:lnTo>
                    <a:lnTo>
                      <a:pt x="889" y="869"/>
                    </a:lnTo>
                    <a:lnTo>
                      <a:pt x="908" y="889"/>
                    </a:lnTo>
                    <a:lnTo>
                      <a:pt x="923" y="913"/>
                    </a:lnTo>
                    <a:lnTo>
                      <a:pt x="938" y="938"/>
                    </a:lnTo>
                    <a:lnTo>
                      <a:pt x="947" y="972"/>
                    </a:lnTo>
                    <a:lnTo>
                      <a:pt x="957" y="1001"/>
                    </a:lnTo>
                    <a:lnTo>
                      <a:pt x="962" y="1040"/>
                    </a:lnTo>
                    <a:lnTo>
                      <a:pt x="967" y="1118"/>
                    </a:lnTo>
                    <a:lnTo>
                      <a:pt x="967" y="1118"/>
                    </a:lnTo>
                    <a:close/>
                    <a:moveTo>
                      <a:pt x="435" y="674"/>
                    </a:moveTo>
                    <a:lnTo>
                      <a:pt x="435" y="127"/>
                    </a:lnTo>
                    <a:lnTo>
                      <a:pt x="435" y="127"/>
                    </a:lnTo>
                    <a:lnTo>
                      <a:pt x="503" y="118"/>
                    </a:lnTo>
                    <a:lnTo>
                      <a:pt x="596" y="118"/>
                    </a:lnTo>
                    <a:lnTo>
                      <a:pt x="596" y="118"/>
                    </a:lnTo>
                    <a:lnTo>
                      <a:pt x="674" y="118"/>
                    </a:lnTo>
                    <a:lnTo>
                      <a:pt x="737" y="132"/>
                    </a:lnTo>
                    <a:lnTo>
                      <a:pt x="767" y="137"/>
                    </a:lnTo>
                    <a:lnTo>
                      <a:pt x="791" y="152"/>
                    </a:lnTo>
                    <a:lnTo>
                      <a:pt x="815" y="162"/>
                    </a:lnTo>
                    <a:lnTo>
                      <a:pt x="835" y="181"/>
                    </a:lnTo>
                    <a:lnTo>
                      <a:pt x="850" y="196"/>
                    </a:lnTo>
                    <a:lnTo>
                      <a:pt x="864" y="220"/>
                    </a:lnTo>
                    <a:lnTo>
                      <a:pt x="874" y="245"/>
                    </a:lnTo>
                    <a:lnTo>
                      <a:pt x="884" y="269"/>
                    </a:lnTo>
                    <a:lnTo>
                      <a:pt x="898" y="332"/>
                    </a:lnTo>
                    <a:lnTo>
                      <a:pt x="898" y="406"/>
                    </a:lnTo>
                    <a:lnTo>
                      <a:pt x="898" y="406"/>
                    </a:lnTo>
                    <a:lnTo>
                      <a:pt x="894" y="469"/>
                    </a:lnTo>
                    <a:lnTo>
                      <a:pt x="879" y="518"/>
                    </a:lnTo>
                    <a:lnTo>
                      <a:pt x="855" y="567"/>
                    </a:lnTo>
                    <a:lnTo>
                      <a:pt x="840" y="586"/>
                    </a:lnTo>
                    <a:lnTo>
                      <a:pt x="825" y="606"/>
                    </a:lnTo>
                    <a:lnTo>
                      <a:pt x="781" y="635"/>
                    </a:lnTo>
                    <a:lnTo>
                      <a:pt x="732" y="655"/>
                    </a:lnTo>
                    <a:lnTo>
                      <a:pt x="674" y="669"/>
                    </a:lnTo>
                    <a:lnTo>
                      <a:pt x="610" y="674"/>
                    </a:lnTo>
                    <a:lnTo>
                      <a:pt x="435"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0" name="Freeform 24">
                <a:extLst>
                  <a:ext uri="{FF2B5EF4-FFF2-40B4-BE49-F238E27FC236}">
                    <a16:creationId xmlns:a16="http://schemas.microsoft.com/office/drawing/2014/main" id="{18971E95-77A8-4C52-B1FF-0510C78E8565}"/>
                  </a:ext>
                </a:extLst>
              </p:cNvPr>
              <p:cNvSpPr>
                <a:spLocks/>
              </p:cNvSpPr>
              <p:nvPr/>
            </p:nvSpPr>
            <p:spPr bwMode="auto">
              <a:xfrm>
                <a:off x="1193800" y="353694"/>
                <a:ext cx="536575" cy="731520"/>
              </a:xfrm>
              <a:custGeom>
                <a:avLst/>
                <a:gdLst>
                  <a:gd name="T0" fmla="*/ 693 w 845"/>
                  <a:gd name="T1" fmla="*/ 0 h 1152"/>
                  <a:gd name="T2" fmla="*/ 610 w 845"/>
                  <a:gd name="T3" fmla="*/ 9 h 1152"/>
                  <a:gd name="T4" fmla="*/ 527 w 845"/>
                  <a:gd name="T5" fmla="*/ 39 h 1152"/>
                  <a:gd name="T6" fmla="*/ 454 w 845"/>
                  <a:gd name="T7" fmla="*/ 78 h 1152"/>
                  <a:gd name="T8" fmla="*/ 386 w 845"/>
                  <a:gd name="T9" fmla="*/ 131 h 1152"/>
                  <a:gd name="T10" fmla="*/ 391 w 845"/>
                  <a:gd name="T11" fmla="*/ 92 h 1152"/>
                  <a:gd name="T12" fmla="*/ 391 w 845"/>
                  <a:gd name="T13" fmla="*/ 83 h 1152"/>
                  <a:gd name="T14" fmla="*/ 386 w 845"/>
                  <a:gd name="T15" fmla="*/ 68 h 1152"/>
                  <a:gd name="T16" fmla="*/ 366 w 845"/>
                  <a:gd name="T17" fmla="*/ 58 h 1152"/>
                  <a:gd name="T18" fmla="*/ 0 w 845"/>
                  <a:gd name="T19" fmla="*/ 175 h 1152"/>
                  <a:gd name="T20" fmla="*/ 93 w 845"/>
                  <a:gd name="T21" fmla="*/ 175 h 1152"/>
                  <a:gd name="T22" fmla="*/ 127 w 845"/>
                  <a:gd name="T23" fmla="*/ 185 h 1152"/>
                  <a:gd name="T24" fmla="*/ 146 w 845"/>
                  <a:gd name="T25" fmla="*/ 219 h 1152"/>
                  <a:gd name="T26" fmla="*/ 146 w 845"/>
                  <a:gd name="T27" fmla="*/ 224 h 1152"/>
                  <a:gd name="T28" fmla="*/ 151 w 845"/>
                  <a:gd name="T29" fmla="*/ 942 h 1152"/>
                  <a:gd name="T30" fmla="*/ 151 w 845"/>
                  <a:gd name="T31" fmla="*/ 976 h 1152"/>
                  <a:gd name="T32" fmla="*/ 151 w 845"/>
                  <a:gd name="T33" fmla="*/ 986 h 1152"/>
                  <a:gd name="T34" fmla="*/ 146 w 845"/>
                  <a:gd name="T35" fmla="*/ 1020 h 1152"/>
                  <a:gd name="T36" fmla="*/ 132 w 845"/>
                  <a:gd name="T37" fmla="*/ 1044 h 1152"/>
                  <a:gd name="T38" fmla="*/ 93 w 845"/>
                  <a:gd name="T39" fmla="*/ 1054 h 1152"/>
                  <a:gd name="T40" fmla="*/ 5 w 845"/>
                  <a:gd name="T41" fmla="*/ 1152 h 1152"/>
                  <a:gd name="T42" fmla="*/ 552 w 845"/>
                  <a:gd name="T43" fmla="*/ 1054 h 1152"/>
                  <a:gd name="T44" fmla="*/ 444 w 845"/>
                  <a:gd name="T45" fmla="*/ 1054 h 1152"/>
                  <a:gd name="T46" fmla="*/ 405 w 845"/>
                  <a:gd name="T47" fmla="*/ 1044 h 1152"/>
                  <a:gd name="T48" fmla="*/ 391 w 845"/>
                  <a:gd name="T49" fmla="*/ 1025 h 1152"/>
                  <a:gd name="T50" fmla="*/ 386 w 845"/>
                  <a:gd name="T51" fmla="*/ 986 h 1152"/>
                  <a:gd name="T52" fmla="*/ 386 w 845"/>
                  <a:gd name="T53" fmla="*/ 942 h 1152"/>
                  <a:gd name="T54" fmla="*/ 386 w 845"/>
                  <a:gd name="T55" fmla="*/ 253 h 1152"/>
                  <a:gd name="T56" fmla="*/ 469 w 845"/>
                  <a:gd name="T57" fmla="*/ 190 h 1152"/>
                  <a:gd name="T58" fmla="*/ 532 w 845"/>
                  <a:gd name="T59" fmla="*/ 166 h 1152"/>
                  <a:gd name="T60" fmla="*/ 547 w 845"/>
                  <a:gd name="T61" fmla="*/ 161 h 1152"/>
                  <a:gd name="T62" fmla="*/ 566 w 845"/>
                  <a:gd name="T63" fmla="*/ 166 h 1152"/>
                  <a:gd name="T64" fmla="*/ 586 w 845"/>
                  <a:gd name="T65" fmla="*/ 195 h 1152"/>
                  <a:gd name="T66" fmla="*/ 605 w 845"/>
                  <a:gd name="T67" fmla="*/ 224 h 1152"/>
                  <a:gd name="T68" fmla="*/ 630 w 845"/>
                  <a:gd name="T69" fmla="*/ 249 h 1152"/>
                  <a:gd name="T70" fmla="*/ 664 w 845"/>
                  <a:gd name="T71" fmla="*/ 263 h 1152"/>
                  <a:gd name="T72" fmla="*/ 718 w 845"/>
                  <a:gd name="T73" fmla="*/ 268 h 1152"/>
                  <a:gd name="T74" fmla="*/ 767 w 845"/>
                  <a:gd name="T75" fmla="*/ 258 h 1152"/>
                  <a:gd name="T76" fmla="*/ 806 w 845"/>
                  <a:gd name="T77" fmla="*/ 239 h 1152"/>
                  <a:gd name="T78" fmla="*/ 835 w 845"/>
                  <a:gd name="T79" fmla="*/ 195 h 1152"/>
                  <a:gd name="T80" fmla="*/ 845 w 845"/>
                  <a:gd name="T81" fmla="*/ 136 h 1152"/>
                  <a:gd name="T82" fmla="*/ 845 w 845"/>
                  <a:gd name="T83" fmla="*/ 107 h 1152"/>
                  <a:gd name="T84" fmla="*/ 820 w 845"/>
                  <a:gd name="T85" fmla="*/ 53 h 1152"/>
                  <a:gd name="T86" fmla="*/ 781 w 845"/>
                  <a:gd name="T87" fmla="*/ 19 h 1152"/>
                  <a:gd name="T88" fmla="*/ 728 w 845"/>
                  <a:gd name="T89" fmla="*/ 0 h 1152"/>
                  <a:gd name="T90" fmla="*/ 693 w 845"/>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5" h="1152">
                    <a:moveTo>
                      <a:pt x="693" y="0"/>
                    </a:moveTo>
                    <a:lnTo>
                      <a:pt x="693" y="0"/>
                    </a:lnTo>
                    <a:lnTo>
                      <a:pt x="654" y="0"/>
                    </a:lnTo>
                    <a:lnTo>
                      <a:pt x="610" y="9"/>
                    </a:lnTo>
                    <a:lnTo>
                      <a:pt x="571" y="19"/>
                    </a:lnTo>
                    <a:lnTo>
                      <a:pt x="527" y="39"/>
                    </a:lnTo>
                    <a:lnTo>
                      <a:pt x="488" y="58"/>
                    </a:lnTo>
                    <a:lnTo>
                      <a:pt x="454" y="78"/>
                    </a:lnTo>
                    <a:lnTo>
                      <a:pt x="420" y="102"/>
                    </a:lnTo>
                    <a:lnTo>
                      <a:pt x="386" y="131"/>
                    </a:lnTo>
                    <a:lnTo>
                      <a:pt x="386" y="131"/>
                    </a:lnTo>
                    <a:lnTo>
                      <a:pt x="391" y="92"/>
                    </a:lnTo>
                    <a:lnTo>
                      <a:pt x="391" y="92"/>
                    </a:lnTo>
                    <a:lnTo>
                      <a:pt x="391" y="83"/>
                    </a:lnTo>
                    <a:lnTo>
                      <a:pt x="386" y="68"/>
                    </a:lnTo>
                    <a:lnTo>
                      <a:pt x="386" y="68"/>
                    </a:lnTo>
                    <a:lnTo>
                      <a:pt x="376" y="63"/>
                    </a:lnTo>
                    <a:lnTo>
                      <a:pt x="366" y="58"/>
                    </a:lnTo>
                    <a:lnTo>
                      <a:pt x="0" y="58"/>
                    </a:lnTo>
                    <a:lnTo>
                      <a:pt x="0" y="175"/>
                    </a:lnTo>
                    <a:lnTo>
                      <a:pt x="93" y="175"/>
                    </a:lnTo>
                    <a:lnTo>
                      <a:pt x="93" y="175"/>
                    </a:lnTo>
                    <a:lnTo>
                      <a:pt x="112" y="175"/>
                    </a:lnTo>
                    <a:lnTo>
                      <a:pt x="127" y="185"/>
                    </a:lnTo>
                    <a:lnTo>
                      <a:pt x="142"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42" y="1035"/>
                    </a:lnTo>
                    <a:lnTo>
                      <a:pt x="132" y="1044"/>
                    </a:lnTo>
                    <a:lnTo>
                      <a:pt x="112" y="1054"/>
                    </a:lnTo>
                    <a:lnTo>
                      <a:pt x="93" y="1054"/>
                    </a:lnTo>
                    <a:lnTo>
                      <a:pt x="5" y="1054"/>
                    </a:lnTo>
                    <a:lnTo>
                      <a:pt x="5" y="1152"/>
                    </a:lnTo>
                    <a:lnTo>
                      <a:pt x="552" y="1152"/>
                    </a:lnTo>
                    <a:lnTo>
                      <a:pt x="552" y="1054"/>
                    </a:lnTo>
                    <a:lnTo>
                      <a:pt x="444" y="1054"/>
                    </a:lnTo>
                    <a:lnTo>
                      <a:pt x="444" y="1054"/>
                    </a:lnTo>
                    <a:lnTo>
                      <a:pt x="425" y="1054"/>
                    </a:lnTo>
                    <a:lnTo>
                      <a:pt x="405" y="1044"/>
                    </a:lnTo>
                    <a:lnTo>
                      <a:pt x="396" y="1035"/>
                    </a:lnTo>
                    <a:lnTo>
                      <a:pt x="391" y="1025"/>
                    </a:lnTo>
                    <a:lnTo>
                      <a:pt x="391" y="1005"/>
                    </a:lnTo>
                    <a:lnTo>
                      <a:pt x="386" y="986"/>
                    </a:lnTo>
                    <a:lnTo>
                      <a:pt x="386" y="986"/>
                    </a:lnTo>
                    <a:lnTo>
                      <a:pt x="386" y="942"/>
                    </a:lnTo>
                    <a:lnTo>
                      <a:pt x="386" y="253"/>
                    </a:lnTo>
                    <a:lnTo>
                      <a:pt x="386" y="253"/>
                    </a:lnTo>
                    <a:lnTo>
                      <a:pt x="425" y="219"/>
                    </a:lnTo>
                    <a:lnTo>
                      <a:pt x="469" y="190"/>
                    </a:lnTo>
                    <a:lnTo>
                      <a:pt x="513" y="170"/>
                    </a:lnTo>
                    <a:lnTo>
                      <a:pt x="532" y="166"/>
                    </a:lnTo>
                    <a:lnTo>
                      <a:pt x="547" y="161"/>
                    </a:lnTo>
                    <a:lnTo>
                      <a:pt x="547" y="161"/>
                    </a:lnTo>
                    <a:lnTo>
                      <a:pt x="557" y="161"/>
                    </a:lnTo>
                    <a:lnTo>
                      <a:pt x="566" y="166"/>
                    </a:lnTo>
                    <a:lnTo>
                      <a:pt x="576" y="175"/>
                    </a:lnTo>
                    <a:lnTo>
                      <a:pt x="586" y="195"/>
                    </a:lnTo>
                    <a:lnTo>
                      <a:pt x="586" y="195"/>
                    </a:lnTo>
                    <a:lnTo>
                      <a:pt x="605" y="224"/>
                    </a:lnTo>
                    <a:lnTo>
                      <a:pt x="615" y="239"/>
                    </a:lnTo>
                    <a:lnTo>
                      <a:pt x="630" y="249"/>
                    </a:lnTo>
                    <a:lnTo>
                      <a:pt x="645" y="258"/>
                    </a:lnTo>
                    <a:lnTo>
                      <a:pt x="664" y="263"/>
                    </a:lnTo>
                    <a:lnTo>
                      <a:pt x="718" y="268"/>
                    </a:lnTo>
                    <a:lnTo>
                      <a:pt x="718" y="268"/>
                    </a:lnTo>
                    <a:lnTo>
                      <a:pt x="742" y="268"/>
                    </a:lnTo>
                    <a:lnTo>
                      <a:pt x="767" y="258"/>
                    </a:lnTo>
                    <a:lnTo>
                      <a:pt x="786" y="249"/>
                    </a:lnTo>
                    <a:lnTo>
                      <a:pt x="806" y="239"/>
                    </a:lnTo>
                    <a:lnTo>
                      <a:pt x="820" y="219"/>
                    </a:lnTo>
                    <a:lnTo>
                      <a:pt x="835" y="195"/>
                    </a:lnTo>
                    <a:lnTo>
                      <a:pt x="845" y="170"/>
                    </a:lnTo>
                    <a:lnTo>
                      <a:pt x="845" y="136"/>
                    </a:lnTo>
                    <a:lnTo>
                      <a:pt x="845" y="136"/>
                    </a:lnTo>
                    <a:lnTo>
                      <a:pt x="845" y="107"/>
                    </a:lnTo>
                    <a:lnTo>
                      <a:pt x="835" y="78"/>
                    </a:lnTo>
                    <a:lnTo>
                      <a:pt x="820" y="53"/>
                    </a:lnTo>
                    <a:lnTo>
                      <a:pt x="806" y="34"/>
                    </a:lnTo>
                    <a:lnTo>
                      <a:pt x="781" y="19"/>
                    </a:lnTo>
                    <a:lnTo>
                      <a:pt x="757" y="4"/>
                    </a:lnTo>
                    <a:lnTo>
                      <a:pt x="728"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1" name="Freeform 25">
                <a:extLst>
                  <a:ext uri="{FF2B5EF4-FFF2-40B4-BE49-F238E27FC236}">
                    <a16:creationId xmlns:a16="http://schemas.microsoft.com/office/drawing/2014/main" id="{74BE2BB3-69C4-40E3-80EB-9743DE9DABC2}"/>
                  </a:ext>
                </a:extLst>
              </p:cNvPr>
              <p:cNvSpPr>
                <a:spLocks/>
              </p:cNvSpPr>
              <p:nvPr/>
            </p:nvSpPr>
            <p:spPr bwMode="auto">
              <a:xfrm>
                <a:off x="815341" y="390526"/>
                <a:ext cx="350519" cy="694691"/>
              </a:xfrm>
              <a:custGeom>
                <a:avLst/>
                <a:gdLst>
                  <a:gd name="T0" fmla="*/ 459 w 552"/>
                  <a:gd name="T1" fmla="*/ 996 h 1094"/>
                  <a:gd name="T2" fmla="*/ 459 w 552"/>
                  <a:gd name="T3" fmla="*/ 996 h 1094"/>
                  <a:gd name="T4" fmla="*/ 440 w 552"/>
                  <a:gd name="T5" fmla="*/ 996 h 1094"/>
                  <a:gd name="T6" fmla="*/ 420 w 552"/>
                  <a:gd name="T7" fmla="*/ 986 h 1094"/>
                  <a:gd name="T8" fmla="*/ 415 w 552"/>
                  <a:gd name="T9" fmla="*/ 977 h 1094"/>
                  <a:gd name="T10" fmla="*/ 410 w 552"/>
                  <a:gd name="T11" fmla="*/ 967 h 1094"/>
                  <a:gd name="T12" fmla="*/ 406 w 552"/>
                  <a:gd name="T13" fmla="*/ 947 h 1094"/>
                  <a:gd name="T14" fmla="*/ 406 w 552"/>
                  <a:gd name="T15" fmla="*/ 928 h 1094"/>
                  <a:gd name="T16" fmla="*/ 406 w 552"/>
                  <a:gd name="T17" fmla="*/ 928 h 1094"/>
                  <a:gd name="T18" fmla="*/ 406 w 552"/>
                  <a:gd name="T19" fmla="*/ 884 h 1094"/>
                  <a:gd name="T20" fmla="*/ 406 w 552"/>
                  <a:gd name="T21" fmla="*/ 215 h 1094"/>
                  <a:gd name="T22" fmla="*/ 406 w 552"/>
                  <a:gd name="T23" fmla="*/ 215 h 1094"/>
                  <a:gd name="T24" fmla="*/ 406 w 552"/>
                  <a:gd name="T25" fmla="*/ 78 h 1094"/>
                  <a:gd name="T26" fmla="*/ 410 w 552"/>
                  <a:gd name="T27" fmla="*/ 29 h 1094"/>
                  <a:gd name="T28" fmla="*/ 410 w 552"/>
                  <a:gd name="T29" fmla="*/ 29 h 1094"/>
                  <a:gd name="T30" fmla="*/ 410 w 552"/>
                  <a:gd name="T31" fmla="*/ 20 h 1094"/>
                  <a:gd name="T32" fmla="*/ 406 w 552"/>
                  <a:gd name="T33" fmla="*/ 10 h 1094"/>
                  <a:gd name="T34" fmla="*/ 406 w 552"/>
                  <a:gd name="T35" fmla="*/ 10 h 1094"/>
                  <a:gd name="T36" fmla="*/ 401 w 552"/>
                  <a:gd name="T37" fmla="*/ 5 h 1094"/>
                  <a:gd name="T38" fmla="*/ 386 w 552"/>
                  <a:gd name="T39" fmla="*/ 0 h 1094"/>
                  <a:gd name="T40" fmla="*/ 0 w 552"/>
                  <a:gd name="T41" fmla="*/ 0 h 1094"/>
                  <a:gd name="T42" fmla="*/ 0 w 552"/>
                  <a:gd name="T43" fmla="*/ 98 h 1094"/>
                  <a:gd name="T44" fmla="*/ 113 w 552"/>
                  <a:gd name="T45" fmla="*/ 98 h 1094"/>
                  <a:gd name="T46" fmla="*/ 113 w 552"/>
                  <a:gd name="T47" fmla="*/ 98 h 1094"/>
                  <a:gd name="T48" fmla="*/ 132 w 552"/>
                  <a:gd name="T49" fmla="*/ 103 h 1094"/>
                  <a:gd name="T50" fmla="*/ 147 w 552"/>
                  <a:gd name="T51" fmla="*/ 108 h 1094"/>
                  <a:gd name="T52" fmla="*/ 157 w 552"/>
                  <a:gd name="T53" fmla="*/ 117 h 1094"/>
                  <a:gd name="T54" fmla="*/ 161 w 552"/>
                  <a:gd name="T55" fmla="*/ 137 h 1094"/>
                  <a:gd name="T56" fmla="*/ 166 w 552"/>
                  <a:gd name="T57" fmla="*/ 137 h 1094"/>
                  <a:gd name="T58" fmla="*/ 166 w 552"/>
                  <a:gd name="T59" fmla="*/ 137 h 1094"/>
                  <a:gd name="T60" fmla="*/ 166 w 552"/>
                  <a:gd name="T61" fmla="*/ 142 h 1094"/>
                  <a:gd name="T62" fmla="*/ 166 w 552"/>
                  <a:gd name="T63" fmla="*/ 147 h 1094"/>
                  <a:gd name="T64" fmla="*/ 166 w 552"/>
                  <a:gd name="T65" fmla="*/ 147 h 1094"/>
                  <a:gd name="T66" fmla="*/ 166 w 552"/>
                  <a:gd name="T67" fmla="*/ 176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52 h 1094"/>
                  <a:gd name="T86" fmla="*/ 166 w 552"/>
                  <a:gd name="T87" fmla="*/ 952 h 1094"/>
                  <a:gd name="T88" fmla="*/ 161 w 552"/>
                  <a:gd name="T89" fmla="*/ 972 h 1094"/>
                  <a:gd name="T90" fmla="*/ 147 w 552"/>
                  <a:gd name="T91" fmla="*/ 986 h 1094"/>
                  <a:gd name="T92" fmla="*/ 132 w 552"/>
                  <a:gd name="T93" fmla="*/ 996 h 1094"/>
                  <a:gd name="T94" fmla="*/ 113 w 552"/>
                  <a:gd name="T95" fmla="*/ 996 h 1094"/>
                  <a:gd name="T96" fmla="*/ 20 w 552"/>
                  <a:gd name="T97" fmla="*/ 996 h 1094"/>
                  <a:gd name="T98" fmla="*/ 20 w 552"/>
                  <a:gd name="T99" fmla="*/ 1084 h 1094"/>
                  <a:gd name="T100" fmla="*/ 20 w 552"/>
                  <a:gd name="T101" fmla="*/ 1094 h 1094"/>
                  <a:gd name="T102" fmla="*/ 542 w 552"/>
                  <a:gd name="T103" fmla="*/ 1094 h 1094"/>
                  <a:gd name="T104" fmla="*/ 552 w 552"/>
                  <a:gd name="T105" fmla="*/ 1094 h 1094"/>
                  <a:gd name="T106" fmla="*/ 552 w 552"/>
                  <a:gd name="T107" fmla="*/ 996 h 1094"/>
                  <a:gd name="T108" fmla="*/ 459 w 552"/>
                  <a:gd name="T109"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52" h="1094">
                    <a:moveTo>
                      <a:pt x="459" y="996"/>
                    </a:moveTo>
                    <a:lnTo>
                      <a:pt x="459" y="996"/>
                    </a:lnTo>
                    <a:lnTo>
                      <a:pt x="440" y="996"/>
                    </a:lnTo>
                    <a:lnTo>
                      <a:pt x="420" y="986"/>
                    </a:lnTo>
                    <a:lnTo>
                      <a:pt x="415" y="977"/>
                    </a:lnTo>
                    <a:lnTo>
                      <a:pt x="410" y="967"/>
                    </a:lnTo>
                    <a:lnTo>
                      <a:pt x="406" y="947"/>
                    </a:lnTo>
                    <a:lnTo>
                      <a:pt x="406" y="928"/>
                    </a:lnTo>
                    <a:lnTo>
                      <a:pt x="406" y="928"/>
                    </a:lnTo>
                    <a:lnTo>
                      <a:pt x="406" y="884"/>
                    </a:lnTo>
                    <a:lnTo>
                      <a:pt x="406" y="215"/>
                    </a:lnTo>
                    <a:lnTo>
                      <a:pt x="406" y="215"/>
                    </a:lnTo>
                    <a:lnTo>
                      <a:pt x="406" y="78"/>
                    </a:lnTo>
                    <a:lnTo>
                      <a:pt x="410" y="29"/>
                    </a:lnTo>
                    <a:lnTo>
                      <a:pt x="410" y="29"/>
                    </a:lnTo>
                    <a:lnTo>
                      <a:pt x="410" y="20"/>
                    </a:lnTo>
                    <a:lnTo>
                      <a:pt x="406" y="10"/>
                    </a:lnTo>
                    <a:lnTo>
                      <a:pt x="406" y="10"/>
                    </a:lnTo>
                    <a:lnTo>
                      <a:pt x="401" y="5"/>
                    </a:lnTo>
                    <a:lnTo>
                      <a:pt x="386" y="0"/>
                    </a:lnTo>
                    <a:lnTo>
                      <a:pt x="0" y="0"/>
                    </a:lnTo>
                    <a:lnTo>
                      <a:pt x="0" y="98"/>
                    </a:lnTo>
                    <a:lnTo>
                      <a:pt x="113" y="98"/>
                    </a:lnTo>
                    <a:lnTo>
                      <a:pt x="113" y="98"/>
                    </a:lnTo>
                    <a:lnTo>
                      <a:pt x="132" y="103"/>
                    </a:lnTo>
                    <a:lnTo>
                      <a:pt x="147" y="108"/>
                    </a:lnTo>
                    <a:lnTo>
                      <a:pt x="157" y="117"/>
                    </a:lnTo>
                    <a:lnTo>
                      <a:pt x="161" y="137"/>
                    </a:lnTo>
                    <a:lnTo>
                      <a:pt x="166" y="137"/>
                    </a:lnTo>
                    <a:lnTo>
                      <a:pt x="166" y="137"/>
                    </a:lnTo>
                    <a:lnTo>
                      <a:pt x="166" y="142"/>
                    </a:lnTo>
                    <a:lnTo>
                      <a:pt x="166" y="147"/>
                    </a:lnTo>
                    <a:lnTo>
                      <a:pt x="166" y="147"/>
                    </a:lnTo>
                    <a:lnTo>
                      <a:pt x="166" y="176"/>
                    </a:lnTo>
                    <a:lnTo>
                      <a:pt x="166" y="215"/>
                    </a:lnTo>
                    <a:lnTo>
                      <a:pt x="166" y="884"/>
                    </a:lnTo>
                    <a:lnTo>
                      <a:pt x="166" y="884"/>
                    </a:lnTo>
                    <a:lnTo>
                      <a:pt x="166" y="918"/>
                    </a:lnTo>
                    <a:lnTo>
                      <a:pt x="166" y="928"/>
                    </a:lnTo>
                    <a:lnTo>
                      <a:pt x="166" y="928"/>
                    </a:lnTo>
                    <a:lnTo>
                      <a:pt x="166" y="942"/>
                    </a:lnTo>
                    <a:lnTo>
                      <a:pt x="166" y="942"/>
                    </a:lnTo>
                    <a:lnTo>
                      <a:pt x="166" y="952"/>
                    </a:lnTo>
                    <a:lnTo>
                      <a:pt x="166" y="952"/>
                    </a:lnTo>
                    <a:lnTo>
                      <a:pt x="161" y="972"/>
                    </a:lnTo>
                    <a:lnTo>
                      <a:pt x="147" y="986"/>
                    </a:lnTo>
                    <a:lnTo>
                      <a:pt x="132" y="996"/>
                    </a:lnTo>
                    <a:lnTo>
                      <a:pt x="113" y="996"/>
                    </a:lnTo>
                    <a:lnTo>
                      <a:pt x="20" y="996"/>
                    </a:lnTo>
                    <a:lnTo>
                      <a:pt x="20" y="1084"/>
                    </a:lnTo>
                    <a:lnTo>
                      <a:pt x="20" y="1094"/>
                    </a:lnTo>
                    <a:lnTo>
                      <a:pt x="542" y="1094"/>
                    </a:lnTo>
                    <a:lnTo>
                      <a:pt x="552"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2" name="Freeform 26">
                <a:extLst>
                  <a:ext uri="{FF2B5EF4-FFF2-40B4-BE49-F238E27FC236}">
                    <a16:creationId xmlns:a16="http://schemas.microsoft.com/office/drawing/2014/main" id="{B84272B2-812E-4CD3-B02F-42EA63F33BF4}"/>
                  </a:ext>
                </a:extLst>
              </p:cNvPr>
              <p:cNvSpPr>
                <a:spLocks noEditPoints="1"/>
              </p:cNvSpPr>
              <p:nvPr/>
            </p:nvSpPr>
            <p:spPr bwMode="auto">
              <a:xfrm>
                <a:off x="3773806" y="120651"/>
                <a:ext cx="784224" cy="964566"/>
              </a:xfrm>
              <a:custGeom>
                <a:avLst/>
                <a:gdLst>
                  <a:gd name="T0" fmla="*/ 898 w 1235"/>
                  <a:gd name="T1" fmla="*/ 694 h 1519"/>
                  <a:gd name="T2" fmla="*/ 1050 w 1235"/>
                  <a:gd name="T3" fmla="*/ 616 h 1519"/>
                  <a:gd name="T4" fmla="*/ 1108 w 1235"/>
                  <a:gd name="T5" fmla="*/ 547 h 1519"/>
                  <a:gd name="T6" fmla="*/ 1147 w 1235"/>
                  <a:gd name="T7" fmla="*/ 464 h 1519"/>
                  <a:gd name="T8" fmla="*/ 1157 w 1235"/>
                  <a:gd name="T9" fmla="*/ 362 h 1519"/>
                  <a:gd name="T10" fmla="*/ 1137 w 1235"/>
                  <a:gd name="T11" fmla="*/ 240 h 1519"/>
                  <a:gd name="T12" fmla="*/ 1079 w 1235"/>
                  <a:gd name="T13" fmla="*/ 142 h 1519"/>
                  <a:gd name="T14" fmla="*/ 986 w 1235"/>
                  <a:gd name="T15" fmla="*/ 69 h 1519"/>
                  <a:gd name="T16" fmla="*/ 849 w 1235"/>
                  <a:gd name="T17" fmla="*/ 25 h 1519"/>
                  <a:gd name="T18" fmla="*/ 678 w 1235"/>
                  <a:gd name="T19" fmla="*/ 0 h 1519"/>
                  <a:gd name="T20" fmla="*/ 0 w 1235"/>
                  <a:gd name="T21" fmla="*/ 113 h 1519"/>
                  <a:gd name="T22" fmla="*/ 136 w 1235"/>
                  <a:gd name="T23" fmla="*/ 118 h 1519"/>
                  <a:gd name="T24" fmla="*/ 175 w 1235"/>
                  <a:gd name="T25" fmla="*/ 166 h 1519"/>
                  <a:gd name="T26" fmla="*/ 175 w 1235"/>
                  <a:gd name="T27" fmla="*/ 1294 h 1519"/>
                  <a:gd name="T28" fmla="*/ 171 w 1235"/>
                  <a:gd name="T29" fmla="*/ 1362 h 1519"/>
                  <a:gd name="T30" fmla="*/ 136 w 1235"/>
                  <a:gd name="T31" fmla="*/ 1402 h 1519"/>
                  <a:gd name="T32" fmla="*/ 0 w 1235"/>
                  <a:gd name="T33" fmla="*/ 1519 h 1519"/>
                  <a:gd name="T34" fmla="*/ 732 w 1235"/>
                  <a:gd name="T35" fmla="*/ 1519 h 1519"/>
                  <a:gd name="T36" fmla="*/ 908 w 1235"/>
                  <a:gd name="T37" fmla="*/ 1489 h 1519"/>
                  <a:gd name="T38" fmla="*/ 1050 w 1235"/>
                  <a:gd name="T39" fmla="*/ 1431 h 1519"/>
                  <a:gd name="T40" fmla="*/ 1152 w 1235"/>
                  <a:gd name="T41" fmla="*/ 1343 h 1519"/>
                  <a:gd name="T42" fmla="*/ 1216 w 1235"/>
                  <a:gd name="T43" fmla="*/ 1231 h 1519"/>
                  <a:gd name="T44" fmla="*/ 1235 w 1235"/>
                  <a:gd name="T45" fmla="*/ 1089 h 1519"/>
                  <a:gd name="T46" fmla="*/ 1230 w 1235"/>
                  <a:gd name="T47" fmla="*/ 1011 h 1519"/>
                  <a:gd name="T48" fmla="*/ 1196 w 1235"/>
                  <a:gd name="T49" fmla="*/ 913 h 1519"/>
                  <a:gd name="T50" fmla="*/ 1133 w 1235"/>
                  <a:gd name="T51" fmla="*/ 835 h 1519"/>
                  <a:gd name="T52" fmla="*/ 1040 w 1235"/>
                  <a:gd name="T53" fmla="*/ 772 h 1519"/>
                  <a:gd name="T54" fmla="*/ 918 w 1235"/>
                  <a:gd name="T55" fmla="*/ 733 h 1519"/>
                  <a:gd name="T56" fmla="*/ 967 w 1235"/>
                  <a:gd name="T57" fmla="*/ 1118 h 1519"/>
                  <a:gd name="T58" fmla="*/ 957 w 1235"/>
                  <a:gd name="T59" fmla="*/ 1216 h 1519"/>
                  <a:gd name="T60" fmla="*/ 923 w 1235"/>
                  <a:gd name="T61" fmla="*/ 1294 h 1519"/>
                  <a:gd name="T62" fmla="*/ 864 w 1235"/>
                  <a:gd name="T63" fmla="*/ 1353 h 1519"/>
                  <a:gd name="T64" fmla="*/ 786 w 1235"/>
                  <a:gd name="T65" fmla="*/ 1387 h 1519"/>
                  <a:gd name="T66" fmla="*/ 649 w 1235"/>
                  <a:gd name="T67" fmla="*/ 1406 h 1519"/>
                  <a:gd name="T68" fmla="*/ 493 w 1235"/>
                  <a:gd name="T69" fmla="*/ 1397 h 1519"/>
                  <a:gd name="T70" fmla="*/ 439 w 1235"/>
                  <a:gd name="T71" fmla="*/ 1333 h 1519"/>
                  <a:gd name="T72" fmla="*/ 429 w 1235"/>
                  <a:gd name="T73" fmla="*/ 791 h 1519"/>
                  <a:gd name="T74" fmla="*/ 717 w 1235"/>
                  <a:gd name="T75" fmla="*/ 796 h 1519"/>
                  <a:gd name="T76" fmla="*/ 820 w 1235"/>
                  <a:gd name="T77" fmla="*/ 821 h 1519"/>
                  <a:gd name="T78" fmla="*/ 888 w 1235"/>
                  <a:gd name="T79" fmla="*/ 869 h 1519"/>
                  <a:gd name="T80" fmla="*/ 937 w 1235"/>
                  <a:gd name="T81" fmla="*/ 938 h 1519"/>
                  <a:gd name="T82" fmla="*/ 962 w 1235"/>
                  <a:gd name="T83" fmla="*/ 1040 h 1519"/>
                  <a:gd name="T84" fmla="*/ 429 w 1235"/>
                  <a:gd name="T85" fmla="*/ 674 h 1519"/>
                  <a:gd name="T86" fmla="*/ 503 w 1235"/>
                  <a:gd name="T87" fmla="*/ 118 h 1519"/>
                  <a:gd name="T88" fmla="*/ 674 w 1235"/>
                  <a:gd name="T89" fmla="*/ 118 h 1519"/>
                  <a:gd name="T90" fmla="*/ 791 w 1235"/>
                  <a:gd name="T91" fmla="*/ 152 h 1519"/>
                  <a:gd name="T92" fmla="*/ 849 w 1235"/>
                  <a:gd name="T93" fmla="*/ 196 h 1519"/>
                  <a:gd name="T94" fmla="*/ 884 w 1235"/>
                  <a:gd name="T95" fmla="*/ 269 h 1519"/>
                  <a:gd name="T96" fmla="*/ 898 w 1235"/>
                  <a:gd name="T97" fmla="*/ 406 h 1519"/>
                  <a:gd name="T98" fmla="*/ 854 w 1235"/>
                  <a:gd name="T99" fmla="*/ 567 h 1519"/>
                  <a:gd name="T100" fmla="*/ 781 w 1235"/>
                  <a:gd name="T101" fmla="*/ 635 h 1519"/>
                  <a:gd name="T102" fmla="*/ 610 w 1235"/>
                  <a:gd name="T103" fmla="*/ 674 h 1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5" h="1519">
                    <a:moveTo>
                      <a:pt x="815" y="718"/>
                    </a:moveTo>
                    <a:lnTo>
                      <a:pt x="815" y="718"/>
                    </a:lnTo>
                    <a:lnTo>
                      <a:pt x="898" y="694"/>
                    </a:lnTo>
                    <a:lnTo>
                      <a:pt x="967" y="669"/>
                    </a:lnTo>
                    <a:lnTo>
                      <a:pt x="1025" y="635"/>
                    </a:lnTo>
                    <a:lnTo>
                      <a:pt x="1050" y="616"/>
                    </a:lnTo>
                    <a:lnTo>
                      <a:pt x="1074" y="591"/>
                    </a:lnTo>
                    <a:lnTo>
                      <a:pt x="1093" y="572"/>
                    </a:lnTo>
                    <a:lnTo>
                      <a:pt x="1108" y="547"/>
                    </a:lnTo>
                    <a:lnTo>
                      <a:pt x="1123" y="518"/>
                    </a:lnTo>
                    <a:lnTo>
                      <a:pt x="1137" y="493"/>
                    </a:lnTo>
                    <a:lnTo>
                      <a:pt x="1147" y="464"/>
                    </a:lnTo>
                    <a:lnTo>
                      <a:pt x="1152" y="430"/>
                    </a:lnTo>
                    <a:lnTo>
                      <a:pt x="1157" y="362"/>
                    </a:lnTo>
                    <a:lnTo>
                      <a:pt x="1157" y="362"/>
                    </a:lnTo>
                    <a:lnTo>
                      <a:pt x="1157" y="318"/>
                    </a:lnTo>
                    <a:lnTo>
                      <a:pt x="1147" y="279"/>
                    </a:lnTo>
                    <a:lnTo>
                      <a:pt x="1137" y="240"/>
                    </a:lnTo>
                    <a:lnTo>
                      <a:pt x="1123" y="205"/>
                    </a:lnTo>
                    <a:lnTo>
                      <a:pt x="1103" y="171"/>
                    </a:lnTo>
                    <a:lnTo>
                      <a:pt x="1079" y="142"/>
                    </a:lnTo>
                    <a:lnTo>
                      <a:pt x="1054" y="118"/>
                    </a:lnTo>
                    <a:lnTo>
                      <a:pt x="1020" y="93"/>
                    </a:lnTo>
                    <a:lnTo>
                      <a:pt x="986" y="69"/>
                    </a:lnTo>
                    <a:lnTo>
                      <a:pt x="942" y="54"/>
                    </a:lnTo>
                    <a:lnTo>
                      <a:pt x="898" y="35"/>
                    </a:lnTo>
                    <a:lnTo>
                      <a:pt x="849" y="25"/>
                    </a:lnTo>
                    <a:lnTo>
                      <a:pt x="800" y="15"/>
                    </a:lnTo>
                    <a:lnTo>
                      <a:pt x="742" y="5"/>
                    </a:lnTo>
                    <a:lnTo>
                      <a:pt x="678" y="0"/>
                    </a:lnTo>
                    <a:lnTo>
                      <a:pt x="615" y="0"/>
                    </a:lnTo>
                    <a:lnTo>
                      <a:pt x="0" y="0"/>
                    </a:lnTo>
                    <a:lnTo>
                      <a:pt x="0" y="113"/>
                    </a:lnTo>
                    <a:lnTo>
                      <a:pt x="117" y="118"/>
                    </a:lnTo>
                    <a:lnTo>
                      <a:pt x="117" y="118"/>
                    </a:lnTo>
                    <a:lnTo>
                      <a:pt x="136" y="118"/>
                    </a:lnTo>
                    <a:lnTo>
                      <a:pt x="156" y="127"/>
                    </a:lnTo>
                    <a:lnTo>
                      <a:pt x="166" y="142"/>
                    </a:lnTo>
                    <a:lnTo>
                      <a:pt x="175" y="166"/>
                    </a:lnTo>
                    <a:lnTo>
                      <a:pt x="175" y="166"/>
                    </a:lnTo>
                    <a:lnTo>
                      <a:pt x="175" y="225"/>
                    </a:lnTo>
                    <a:lnTo>
                      <a:pt x="175" y="1294"/>
                    </a:lnTo>
                    <a:lnTo>
                      <a:pt x="175" y="1294"/>
                    </a:lnTo>
                    <a:lnTo>
                      <a:pt x="171" y="1362"/>
                    </a:lnTo>
                    <a:lnTo>
                      <a:pt x="171" y="1362"/>
                    </a:lnTo>
                    <a:lnTo>
                      <a:pt x="166" y="1382"/>
                    </a:lnTo>
                    <a:lnTo>
                      <a:pt x="151" y="1397"/>
                    </a:lnTo>
                    <a:lnTo>
                      <a:pt x="136" y="1402"/>
                    </a:lnTo>
                    <a:lnTo>
                      <a:pt x="117" y="1406"/>
                    </a:lnTo>
                    <a:lnTo>
                      <a:pt x="0" y="1406"/>
                    </a:lnTo>
                    <a:lnTo>
                      <a:pt x="0" y="1519"/>
                    </a:lnTo>
                    <a:lnTo>
                      <a:pt x="669" y="1519"/>
                    </a:lnTo>
                    <a:lnTo>
                      <a:pt x="669" y="1519"/>
                    </a:lnTo>
                    <a:lnTo>
                      <a:pt x="732" y="1519"/>
                    </a:lnTo>
                    <a:lnTo>
                      <a:pt x="796" y="1514"/>
                    </a:lnTo>
                    <a:lnTo>
                      <a:pt x="854" y="1504"/>
                    </a:lnTo>
                    <a:lnTo>
                      <a:pt x="908" y="1489"/>
                    </a:lnTo>
                    <a:lnTo>
                      <a:pt x="957" y="1475"/>
                    </a:lnTo>
                    <a:lnTo>
                      <a:pt x="1006" y="1455"/>
                    </a:lnTo>
                    <a:lnTo>
                      <a:pt x="1050" y="1431"/>
                    </a:lnTo>
                    <a:lnTo>
                      <a:pt x="1089" y="1406"/>
                    </a:lnTo>
                    <a:lnTo>
                      <a:pt x="1123" y="1377"/>
                    </a:lnTo>
                    <a:lnTo>
                      <a:pt x="1152" y="1343"/>
                    </a:lnTo>
                    <a:lnTo>
                      <a:pt x="1176" y="1309"/>
                    </a:lnTo>
                    <a:lnTo>
                      <a:pt x="1196" y="1270"/>
                    </a:lnTo>
                    <a:lnTo>
                      <a:pt x="1216" y="1231"/>
                    </a:lnTo>
                    <a:lnTo>
                      <a:pt x="1225" y="1187"/>
                    </a:lnTo>
                    <a:lnTo>
                      <a:pt x="1235" y="1138"/>
                    </a:lnTo>
                    <a:lnTo>
                      <a:pt x="1235" y="1089"/>
                    </a:lnTo>
                    <a:lnTo>
                      <a:pt x="1235" y="1089"/>
                    </a:lnTo>
                    <a:lnTo>
                      <a:pt x="1235" y="1050"/>
                    </a:lnTo>
                    <a:lnTo>
                      <a:pt x="1230" y="1011"/>
                    </a:lnTo>
                    <a:lnTo>
                      <a:pt x="1220" y="977"/>
                    </a:lnTo>
                    <a:lnTo>
                      <a:pt x="1211" y="943"/>
                    </a:lnTo>
                    <a:lnTo>
                      <a:pt x="1196" y="913"/>
                    </a:lnTo>
                    <a:lnTo>
                      <a:pt x="1176" y="884"/>
                    </a:lnTo>
                    <a:lnTo>
                      <a:pt x="1157" y="860"/>
                    </a:lnTo>
                    <a:lnTo>
                      <a:pt x="1133" y="835"/>
                    </a:lnTo>
                    <a:lnTo>
                      <a:pt x="1103" y="811"/>
                    </a:lnTo>
                    <a:lnTo>
                      <a:pt x="1074" y="791"/>
                    </a:lnTo>
                    <a:lnTo>
                      <a:pt x="1040" y="772"/>
                    </a:lnTo>
                    <a:lnTo>
                      <a:pt x="1001" y="757"/>
                    </a:lnTo>
                    <a:lnTo>
                      <a:pt x="962" y="742"/>
                    </a:lnTo>
                    <a:lnTo>
                      <a:pt x="918" y="733"/>
                    </a:lnTo>
                    <a:lnTo>
                      <a:pt x="815" y="718"/>
                    </a:lnTo>
                    <a:lnTo>
                      <a:pt x="815" y="718"/>
                    </a:lnTo>
                    <a:close/>
                    <a:moveTo>
                      <a:pt x="967" y="1118"/>
                    </a:moveTo>
                    <a:lnTo>
                      <a:pt x="967" y="1118"/>
                    </a:lnTo>
                    <a:lnTo>
                      <a:pt x="962" y="1187"/>
                    </a:lnTo>
                    <a:lnTo>
                      <a:pt x="957" y="1216"/>
                    </a:lnTo>
                    <a:lnTo>
                      <a:pt x="947" y="1245"/>
                    </a:lnTo>
                    <a:lnTo>
                      <a:pt x="937" y="1270"/>
                    </a:lnTo>
                    <a:lnTo>
                      <a:pt x="923" y="1294"/>
                    </a:lnTo>
                    <a:lnTo>
                      <a:pt x="908" y="1319"/>
                    </a:lnTo>
                    <a:lnTo>
                      <a:pt x="888" y="1333"/>
                    </a:lnTo>
                    <a:lnTo>
                      <a:pt x="864" y="1353"/>
                    </a:lnTo>
                    <a:lnTo>
                      <a:pt x="844" y="1367"/>
                    </a:lnTo>
                    <a:lnTo>
                      <a:pt x="815" y="1377"/>
                    </a:lnTo>
                    <a:lnTo>
                      <a:pt x="786" y="1387"/>
                    </a:lnTo>
                    <a:lnTo>
                      <a:pt x="722" y="1402"/>
                    </a:lnTo>
                    <a:lnTo>
                      <a:pt x="649" y="1406"/>
                    </a:lnTo>
                    <a:lnTo>
                      <a:pt x="649" y="1406"/>
                    </a:lnTo>
                    <a:lnTo>
                      <a:pt x="581" y="1406"/>
                    </a:lnTo>
                    <a:lnTo>
                      <a:pt x="532" y="1402"/>
                    </a:lnTo>
                    <a:lnTo>
                      <a:pt x="493" y="1397"/>
                    </a:lnTo>
                    <a:lnTo>
                      <a:pt x="464" y="1382"/>
                    </a:lnTo>
                    <a:lnTo>
                      <a:pt x="449" y="1362"/>
                    </a:lnTo>
                    <a:lnTo>
                      <a:pt x="439" y="1333"/>
                    </a:lnTo>
                    <a:lnTo>
                      <a:pt x="434" y="1294"/>
                    </a:lnTo>
                    <a:lnTo>
                      <a:pt x="429" y="1245"/>
                    </a:lnTo>
                    <a:lnTo>
                      <a:pt x="429" y="791"/>
                    </a:lnTo>
                    <a:lnTo>
                      <a:pt x="639" y="791"/>
                    </a:lnTo>
                    <a:lnTo>
                      <a:pt x="639" y="791"/>
                    </a:lnTo>
                    <a:lnTo>
                      <a:pt x="717" y="796"/>
                    </a:lnTo>
                    <a:lnTo>
                      <a:pt x="757" y="801"/>
                    </a:lnTo>
                    <a:lnTo>
                      <a:pt x="786" y="811"/>
                    </a:lnTo>
                    <a:lnTo>
                      <a:pt x="820" y="821"/>
                    </a:lnTo>
                    <a:lnTo>
                      <a:pt x="844" y="835"/>
                    </a:lnTo>
                    <a:lnTo>
                      <a:pt x="869" y="850"/>
                    </a:lnTo>
                    <a:lnTo>
                      <a:pt x="888" y="869"/>
                    </a:lnTo>
                    <a:lnTo>
                      <a:pt x="908" y="889"/>
                    </a:lnTo>
                    <a:lnTo>
                      <a:pt x="923" y="913"/>
                    </a:lnTo>
                    <a:lnTo>
                      <a:pt x="937" y="938"/>
                    </a:lnTo>
                    <a:lnTo>
                      <a:pt x="947" y="972"/>
                    </a:lnTo>
                    <a:lnTo>
                      <a:pt x="957" y="1001"/>
                    </a:lnTo>
                    <a:lnTo>
                      <a:pt x="962" y="1040"/>
                    </a:lnTo>
                    <a:lnTo>
                      <a:pt x="967" y="1118"/>
                    </a:lnTo>
                    <a:lnTo>
                      <a:pt x="967" y="1118"/>
                    </a:lnTo>
                    <a:close/>
                    <a:moveTo>
                      <a:pt x="429" y="674"/>
                    </a:moveTo>
                    <a:lnTo>
                      <a:pt x="429" y="127"/>
                    </a:lnTo>
                    <a:lnTo>
                      <a:pt x="429" y="127"/>
                    </a:lnTo>
                    <a:lnTo>
                      <a:pt x="503" y="118"/>
                    </a:lnTo>
                    <a:lnTo>
                      <a:pt x="595" y="118"/>
                    </a:lnTo>
                    <a:lnTo>
                      <a:pt x="595" y="118"/>
                    </a:lnTo>
                    <a:lnTo>
                      <a:pt x="674" y="118"/>
                    </a:lnTo>
                    <a:lnTo>
                      <a:pt x="737" y="132"/>
                    </a:lnTo>
                    <a:lnTo>
                      <a:pt x="766" y="137"/>
                    </a:lnTo>
                    <a:lnTo>
                      <a:pt x="791" y="152"/>
                    </a:lnTo>
                    <a:lnTo>
                      <a:pt x="815" y="162"/>
                    </a:lnTo>
                    <a:lnTo>
                      <a:pt x="835" y="181"/>
                    </a:lnTo>
                    <a:lnTo>
                      <a:pt x="849" y="196"/>
                    </a:lnTo>
                    <a:lnTo>
                      <a:pt x="864" y="220"/>
                    </a:lnTo>
                    <a:lnTo>
                      <a:pt x="874" y="245"/>
                    </a:lnTo>
                    <a:lnTo>
                      <a:pt x="884" y="269"/>
                    </a:lnTo>
                    <a:lnTo>
                      <a:pt x="893" y="332"/>
                    </a:lnTo>
                    <a:lnTo>
                      <a:pt x="898" y="406"/>
                    </a:lnTo>
                    <a:lnTo>
                      <a:pt x="898" y="406"/>
                    </a:lnTo>
                    <a:lnTo>
                      <a:pt x="893" y="469"/>
                    </a:lnTo>
                    <a:lnTo>
                      <a:pt x="879" y="518"/>
                    </a:lnTo>
                    <a:lnTo>
                      <a:pt x="854" y="567"/>
                    </a:lnTo>
                    <a:lnTo>
                      <a:pt x="840" y="586"/>
                    </a:lnTo>
                    <a:lnTo>
                      <a:pt x="825" y="606"/>
                    </a:lnTo>
                    <a:lnTo>
                      <a:pt x="781" y="635"/>
                    </a:lnTo>
                    <a:lnTo>
                      <a:pt x="732" y="655"/>
                    </a:lnTo>
                    <a:lnTo>
                      <a:pt x="674" y="669"/>
                    </a:lnTo>
                    <a:lnTo>
                      <a:pt x="610" y="674"/>
                    </a:lnTo>
                    <a:lnTo>
                      <a:pt x="429" y="6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3" name="Freeform 27">
                <a:extLst>
                  <a:ext uri="{FF2B5EF4-FFF2-40B4-BE49-F238E27FC236}">
                    <a16:creationId xmlns:a16="http://schemas.microsoft.com/office/drawing/2014/main" id="{B3237E88-E897-4116-B2DC-87A7429EBC8B}"/>
                  </a:ext>
                </a:extLst>
              </p:cNvPr>
              <p:cNvSpPr>
                <a:spLocks/>
              </p:cNvSpPr>
              <p:nvPr/>
            </p:nvSpPr>
            <p:spPr bwMode="auto">
              <a:xfrm>
                <a:off x="4967606" y="353694"/>
                <a:ext cx="535939" cy="731520"/>
              </a:xfrm>
              <a:custGeom>
                <a:avLst/>
                <a:gdLst>
                  <a:gd name="T0" fmla="*/ 693 w 844"/>
                  <a:gd name="T1" fmla="*/ 0 h 1152"/>
                  <a:gd name="T2" fmla="*/ 610 w 844"/>
                  <a:gd name="T3" fmla="*/ 9 h 1152"/>
                  <a:gd name="T4" fmla="*/ 527 w 844"/>
                  <a:gd name="T5" fmla="*/ 39 h 1152"/>
                  <a:gd name="T6" fmla="*/ 454 w 844"/>
                  <a:gd name="T7" fmla="*/ 78 h 1152"/>
                  <a:gd name="T8" fmla="*/ 385 w 844"/>
                  <a:gd name="T9" fmla="*/ 131 h 1152"/>
                  <a:gd name="T10" fmla="*/ 390 w 844"/>
                  <a:gd name="T11" fmla="*/ 92 h 1152"/>
                  <a:gd name="T12" fmla="*/ 390 w 844"/>
                  <a:gd name="T13" fmla="*/ 83 h 1152"/>
                  <a:gd name="T14" fmla="*/ 385 w 844"/>
                  <a:gd name="T15" fmla="*/ 68 h 1152"/>
                  <a:gd name="T16" fmla="*/ 361 w 844"/>
                  <a:gd name="T17" fmla="*/ 58 h 1152"/>
                  <a:gd name="T18" fmla="*/ 0 w 844"/>
                  <a:gd name="T19" fmla="*/ 175 h 1152"/>
                  <a:gd name="T20" fmla="*/ 92 w 844"/>
                  <a:gd name="T21" fmla="*/ 175 h 1152"/>
                  <a:gd name="T22" fmla="*/ 127 w 844"/>
                  <a:gd name="T23" fmla="*/ 185 h 1152"/>
                  <a:gd name="T24" fmla="*/ 146 w 844"/>
                  <a:gd name="T25" fmla="*/ 219 h 1152"/>
                  <a:gd name="T26" fmla="*/ 146 w 844"/>
                  <a:gd name="T27" fmla="*/ 224 h 1152"/>
                  <a:gd name="T28" fmla="*/ 151 w 844"/>
                  <a:gd name="T29" fmla="*/ 942 h 1152"/>
                  <a:gd name="T30" fmla="*/ 151 w 844"/>
                  <a:gd name="T31" fmla="*/ 976 h 1152"/>
                  <a:gd name="T32" fmla="*/ 151 w 844"/>
                  <a:gd name="T33" fmla="*/ 986 h 1152"/>
                  <a:gd name="T34" fmla="*/ 146 w 844"/>
                  <a:gd name="T35" fmla="*/ 1020 h 1152"/>
                  <a:gd name="T36" fmla="*/ 131 w 844"/>
                  <a:gd name="T37" fmla="*/ 1044 h 1152"/>
                  <a:gd name="T38" fmla="*/ 92 w 844"/>
                  <a:gd name="T39" fmla="*/ 1054 h 1152"/>
                  <a:gd name="T40" fmla="*/ 5 w 844"/>
                  <a:gd name="T41" fmla="*/ 1152 h 1152"/>
                  <a:gd name="T42" fmla="*/ 551 w 844"/>
                  <a:gd name="T43" fmla="*/ 1054 h 1152"/>
                  <a:gd name="T44" fmla="*/ 444 w 844"/>
                  <a:gd name="T45" fmla="*/ 1054 h 1152"/>
                  <a:gd name="T46" fmla="*/ 405 w 844"/>
                  <a:gd name="T47" fmla="*/ 1044 h 1152"/>
                  <a:gd name="T48" fmla="*/ 390 w 844"/>
                  <a:gd name="T49" fmla="*/ 1025 h 1152"/>
                  <a:gd name="T50" fmla="*/ 385 w 844"/>
                  <a:gd name="T51" fmla="*/ 986 h 1152"/>
                  <a:gd name="T52" fmla="*/ 385 w 844"/>
                  <a:gd name="T53" fmla="*/ 942 h 1152"/>
                  <a:gd name="T54" fmla="*/ 385 w 844"/>
                  <a:gd name="T55" fmla="*/ 253 h 1152"/>
                  <a:gd name="T56" fmla="*/ 468 w 844"/>
                  <a:gd name="T57" fmla="*/ 190 h 1152"/>
                  <a:gd name="T58" fmla="*/ 527 w 844"/>
                  <a:gd name="T59" fmla="*/ 166 h 1152"/>
                  <a:gd name="T60" fmla="*/ 547 w 844"/>
                  <a:gd name="T61" fmla="*/ 161 h 1152"/>
                  <a:gd name="T62" fmla="*/ 566 w 844"/>
                  <a:gd name="T63" fmla="*/ 166 h 1152"/>
                  <a:gd name="T64" fmla="*/ 586 w 844"/>
                  <a:gd name="T65" fmla="*/ 195 h 1152"/>
                  <a:gd name="T66" fmla="*/ 605 w 844"/>
                  <a:gd name="T67" fmla="*/ 224 h 1152"/>
                  <a:gd name="T68" fmla="*/ 630 w 844"/>
                  <a:gd name="T69" fmla="*/ 249 h 1152"/>
                  <a:gd name="T70" fmla="*/ 664 w 844"/>
                  <a:gd name="T71" fmla="*/ 263 h 1152"/>
                  <a:gd name="T72" fmla="*/ 717 w 844"/>
                  <a:gd name="T73" fmla="*/ 268 h 1152"/>
                  <a:gd name="T74" fmla="*/ 766 w 844"/>
                  <a:gd name="T75" fmla="*/ 258 h 1152"/>
                  <a:gd name="T76" fmla="*/ 805 w 844"/>
                  <a:gd name="T77" fmla="*/ 239 h 1152"/>
                  <a:gd name="T78" fmla="*/ 835 w 844"/>
                  <a:gd name="T79" fmla="*/ 195 h 1152"/>
                  <a:gd name="T80" fmla="*/ 844 w 844"/>
                  <a:gd name="T81" fmla="*/ 136 h 1152"/>
                  <a:gd name="T82" fmla="*/ 844 w 844"/>
                  <a:gd name="T83" fmla="*/ 107 h 1152"/>
                  <a:gd name="T84" fmla="*/ 820 w 844"/>
                  <a:gd name="T85" fmla="*/ 53 h 1152"/>
                  <a:gd name="T86" fmla="*/ 781 w 844"/>
                  <a:gd name="T87" fmla="*/ 19 h 1152"/>
                  <a:gd name="T88" fmla="*/ 727 w 844"/>
                  <a:gd name="T89" fmla="*/ 0 h 1152"/>
                  <a:gd name="T90" fmla="*/ 693 w 844"/>
                  <a:gd name="T91" fmla="*/ 0 h 1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4" h="1152">
                    <a:moveTo>
                      <a:pt x="693" y="0"/>
                    </a:moveTo>
                    <a:lnTo>
                      <a:pt x="693" y="0"/>
                    </a:lnTo>
                    <a:lnTo>
                      <a:pt x="654" y="0"/>
                    </a:lnTo>
                    <a:lnTo>
                      <a:pt x="610" y="9"/>
                    </a:lnTo>
                    <a:lnTo>
                      <a:pt x="571" y="19"/>
                    </a:lnTo>
                    <a:lnTo>
                      <a:pt x="527" y="39"/>
                    </a:lnTo>
                    <a:lnTo>
                      <a:pt x="488" y="58"/>
                    </a:lnTo>
                    <a:lnTo>
                      <a:pt x="454" y="78"/>
                    </a:lnTo>
                    <a:lnTo>
                      <a:pt x="415" y="102"/>
                    </a:lnTo>
                    <a:lnTo>
                      <a:pt x="385" y="131"/>
                    </a:lnTo>
                    <a:lnTo>
                      <a:pt x="385" y="131"/>
                    </a:lnTo>
                    <a:lnTo>
                      <a:pt x="390" y="92"/>
                    </a:lnTo>
                    <a:lnTo>
                      <a:pt x="390" y="92"/>
                    </a:lnTo>
                    <a:lnTo>
                      <a:pt x="390" y="83"/>
                    </a:lnTo>
                    <a:lnTo>
                      <a:pt x="385" y="68"/>
                    </a:lnTo>
                    <a:lnTo>
                      <a:pt x="385" y="68"/>
                    </a:lnTo>
                    <a:lnTo>
                      <a:pt x="376" y="63"/>
                    </a:lnTo>
                    <a:lnTo>
                      <a:pt x="361" y="58"/>
                    </a:lnTo>
                    <a:lnTo>
                      <a:pt x="0" y="58"/>
                    </a:lnTo>
                    <a:lnTo>
                      <a:pt x="0" y="175"/>
                    </a:lnTo>
                    <a:lnTo>
                      <a:pt x="92" y="175"/>
                    </a:lnTo>
                    <a:lnTo>
                      <a:pt x="92" y="175"/>
                    </a:lnTo>
                    <a:lnTo>
                      <a:pt x="112" y="175"/>
                    </a:lnTo>
                    <a:lnTo>
                      <a:pt x="127" y="185"/>
                    </a:lnTo>
                    <a:lnTo>
                      <a:pt x="141" y="200"/>
                    </a:lnTo>
                    <a:lnTo>
                      <a:pt x="146" y="219"/>
                    </a:lnTo>
                    <a:lnTo>
                      <a:pt x="146" y="224"/>
                    </a:lnTo>
                    <a:lnTo>
                      <a:pt x="146" y="224"/>
                    </a:lnTo>
                    <a:lnTo>
                      <a:pt x="151" y="273"/>
                    </a:lnTo>
                    <a:lnTo>
                      <a:pt x="151" y="942"/>
                    </a:lnTo>
                    <a:lnTo>
                      <a:pt x="151" y="942"/>
                    </a:lnTo>
                    <a:lnTo>
                      <a:pt x="151" y="976"/>
                    </a:lnTo>
                    <a:lnTo>
                      <a:pt x="151" y="986"/>
                    </a:lnTo>
                    <a:lnTo>
                      <a:pt x="151" y="986"/>
                    </a:lnTo>
                    <a:lnTo>
                      <a:pt x="146" y="1005"/>
                    </a:lnTo>
                    <a:lnTo>
                      <a:pt x="146" y="1020"/>
                    </a:lnTo>
                    <a:lnTo>
                      <a:pt x="136" y="1035"/>
                    </a:lnTo>
                    <a:lnTo>
                      <a:pt x="131" y="1044"/>
                    </a:lnTo>
                    <a:lnTo>
                      <a:pt x="112" y="1054"/>
                    </a:lnTo>
                    <a:lnTo>
                      <a:pt x="92" y="1054"/>
                    </a:lnTo>
                    <a:lnTo>
                      <a:pt x="5" y="1054"/>
                    </a:lnTo>
                    <a:lnTo>
                      <a:pt x="5" y="1152"/>
                    </a:lnTo>
                    <a:lnTo>
                      <a:pt x="551" y="1152"/>
                    </a:lnTo>
                    <a:lnTo>
                      <a:pt x="551" y="1054"/>
                    </a:lnTo>
                    <a:lnTo>
                      <a:pt x="444" y="1054"/>
                    </a:lnTo>
                    <a:lnTo>
                      <a:pt x="444" y="1054"/>
                    </a:lnTo>
                    <a:lnTo>
                      <a:pt x="420" y="1054"/>
                    </a:lnTo>
                    <a:lnTo>
                      <a:pt x="405" y="1044"/>
                    </a:lnTo>
                    <a:lnTo>
                      <a:pt x="395" y="1035"/>
                    </a:lnTo>
                    <a:lnTo>
                      <a:pt x="390" y="1025"/>
                    </a:lnTo>
                    <a:lnTo>
                      <a:pt x="385" y="1005"/>
                    </a:lnTo>
                    <a:lnTo>
                      <a:pt x="385" y="986"/>
                    </a:lnTo>
                    <a:lnTo>
                      <a:pt x="385" y="986"/>
                    </a:lnTo>
                    <a:lnTo>
                      <a:pt x="385" y="942"/>
                    </a:lnTo>
                    <a:lnTo>
                      <a:pt x="385" y="253"/>
                    </a:lnTo>
                    <a:lnTo>
                      <a:pt x="385" y="253"/>
                    </a:lnTo>
                    <a:lnTo>
                      <a:pt x="424" y="219"/>
                    </a:lnTo>
                    <a:lnTo>
                      <a:pt x="468" y="190"/>
                    </a:lnTo>
                    <a:lnTo>
                      <a:pt x="512" y="170"/>
                    </a:lnTo>
                    <a:lnTo>
                      <a:pt x="527" y="166"/>
                    </a:lnTo>
                    <a:lnTo>
                      <a:pt x="547" y="161"/>
                    </a:lnTo>
                    <a:lnTo>
                      <a:pt x="547" y="161"/>
                    </a:lnTo>
                    <a:lnTo>
                      <a:pt x="556" y="166"/>
                    </a:lnTo>
                    <a:lnTo>
                      <a:pt x="566" y="166"/>
                    </a:lnTo>
                    <a:lnTo>
                      <a:pt x="576" y="175"/>
                    </a:lnTo>
                    <a:lnTo>
                      <a:pt x="586" y="195"/>
                    </a:lnTo>
                    <a:lnTo>
                      <a:pt x="586" y="195"/>
                    </a:lnTo>
                    <a:lnTo>
                      <a:pt x="605" y="224"/>
                    </a:lnTo>
                    <a:lnTo>
                      <a:pt x="615" y="239"/>
                    </a:lnTo>
                    <a:lnTo>
                      <a:pt x="630" y="249"/>
                    </a:lnTo>
                    <a:lnTo>
                      <a:pt x="644" y="258"/>
                    </a:lnTo>
                    <a:lnTo>
                      <a:pt x="664" y="263"/>
                    </a:lnTo>
                    <a:lnTo>
                      <a:pt x="717" y="268"/>
                    </a:lnTo>
                    <a:lnTo>
                      <a:pt x="717" y="268"/>
                    </a:lnTo>
                    <a:lnTo>
                      <a:pt x="742" y="268"/>
                    </a:lnTo>
                    <a:lnTo>
                      <a:pt x="766" y="258"/>
                    </a:lnTo>
                    <a:lnTo>
                      <a:pt x="786" y="249"/>
                    </a:lnTo>
                    <a:lnTo>
                      <a:pt x="805" y="239"/>
                    </a:lnTo>
                    <a:lnTo>
                      <a:pt x="820" y="219"/>
                    </a:lnTo>
                    <a:lnTo>
                      <a:pt x="835" y="195"/>
                    </a:lnTo>
                    <a:lnTo>
                      <a:pt x="840" y="170"/>
                    </a:lnTo>
                    <a:lnTo>
                      <a:pt x="844" y="136"/>
                    </a:lnTo>
                    <a:lnTo>
                      <a:pt x="844" y="136"/>
                    </a:lnTo>
                    <a:lnTo>
                      <a:pt x="844" y="107"/>
                    </a:lnTo>
                    <a:lnTo>
                      <a:pt x="835" y="78"/>
                    </a:lnTo>
                    <a:lnTo>
                      <a:pt x="820" y="53"/>
                    </a:lnTo>
                    <a:lnTo>
                      <a:pt x="805" y="34"/>
                    </a:lnTo>
                    <a:lnTo>
                      <a:pt x="781" y="19"/>
                    </a:lnTo>
                    <a:lnTo>
                      <a:pt x="757" y="4"/>
                    </a:lnTo>
                    <a:lnTo>
                      <a:pt x="727" y="0"/>
                    </a:lnTo>
                    <a:lnTo>
                      <a:pt x="693" y="0"/>
                    </a:lnTo>
                    <a:lnTo>
                      <a:pt x="6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4" name="Freeform 28">
                <a:extLst>
                  <a:ext uri="{FF2B5EF4-FFF2-40B4-BE49-F238E27FC236}">
                    <a16:creationId xmlns:a16="http://schemas.microsoft.com/office/drawing/2014/main" id="{DA5C3540-A853-4896-81AA-76D28840A239}"/>
                  </a:ext>
                </a:extLst>
              </p:cNvPr>
              <p:cNvSpPr>
                <a:spLocks/>
              </p:cNvSpPr>
              <p:nvPr/>
            </p:nvSpPr>
            <p:spPr bwMode="auto">
              <a:xfrm>
                <a:off x="4589144" y="390526"/>
                <a:ext cx="350519" cy="694691"/>
              </a:xfrm>
              <a:custGeom>
                <a:avLst/>
                <a:gdLst>
                  <a:gd name="T0" fmla="*/ 459 w 552"/>
                  <a:gd name="T1" fmla="*/ 996 h 1094"/>
                  <a:gd name="T2" fmla="*/ 459 w 552"/>
                  <a:gd name="T3" fmla="*/ 996 h 1094"/>
                  <a:gd name="T4" fmla="*/ 439 w 552"/>
                  <a:gd name="T5" fmla="*/ 996 h 1094"/>
                  <a:gd name="T6" fmla="*/ 420 w 552"/>
                  <a:gd name="T7" fmla="*/ 986 h 1094"/>
                  <a:gd name="T8" fmla="*/ 415 w 552"/>
                  <a:gd name="T9" fmla="*/ 977 h 1094"/>
                  <a:gd name="T10" fmla="*/ 410 w 552"/>
                  <a:gd name="T11" fmla="*/ 967 h 1094"/>
                  <a:gd name="T12" fmla="*/ 405 w 552"/>
                  <a:gd name="T13" fmla="*/ 947 h 1094"/>
                  <a:gd name="T14" fmla="*/ 405 w 552"/>
                  <a:gd name="T15" fmla="*/ 928 h 1094"/>
                  <a:gd name="T16" fmla="*/ 405 w 552"/>
                  <a:gd name="T17" fmla="*/ 928 h 1094"/>
                  <a:gd name="T18" fmla="*/ 405 w 552"/>
                  <a:gd name="T19" fmla="*/ 884 h 1094"/>
                  <a:gd name="T20" fmla="*/ 405 w 552"/>
                  <a:gd name="T21" fmla="*/ 215 h 1094"/>
                  <a:gd name="T22" fmla="*/ 405 w 552"/>
                  <a:gd name="T23" fmla="*/ 215 h 1094"/>
                  <a:gd name="T24" fmla="*/ 405 w 552"/>
                  <a:gd name="T25" fmla="*/ 78 h 1094"/>
                  <a:gd name="T26" fmla="*/ 410 w 552"/>
                  <a:gd name="T27" fmla="*/ 29 h 1094"/>
                  <a:gd name="T28" fmla="*/ 410 w 552"/>
                  <a:gd name="T29" fmla="*/ 29 h 1094"/>
                  <a:gd name="T30" fmla="*/ 410 w 552"/>
                  <a:gd name="T31" fmla="*/ 20 h 1094"/>
                  <a:gd name="T32" fmla="*/ 405 w 552"/>
                  <a:gd name="T33" fmla="*/ 10 h 1094"/>
                  <a:gd name="T34" fmla="*/ 405 w 552"/>
                  <a:gd name="T35" fmla="*/ 10 h 1094"/>
                  <a:gd name="T36" fmla="*/ 400 w 552"/>
                  <a:gd name="T37" fmla="*/ 5 h 1094"/>
                  <a:gd name="T38" fmla="*/ 386 w 552"/>
                  <a:gd name="T39" fmla="*/ 0 h 1094"/>
                  <a:gd name="T40" fmla="*/ 0 w 552"/>
                  <a:gd name="T41" fmla="*/ 0 h 1094"/>
                  <a:gd name="T42" fmla="*/ 0 w 552"/>
                  <a:gd name="T43" fmla="*/ 98 h 1094"/>
                  <a:gd name="T44" fmla="*/ 112 w 552"/>
                  <a:gd name="T45" fmla="*/ 98 h 1094"/>
                  <a:gd name="T46" fmla="*/ 112 w 552"/>
                  <a:gd name="T47" fmla="*/ 98 h 1094"/>
                  <a:gd name="T48" fmla="*/ 127 w 552"/>
                  <a:gd name="T49" fmla="*/ 103 h 1094"/>
                  <a:gd name="T50" fmla="*/ 146 w 552"/>
                  <a:gd name="T51" fmla="*/ 108 h 1094"/>
                  <a:gd name="T52" fmla="*/ 156 w 552"/>
                  <a:gd name="T53" fmla="*/ 117 h 1094"/>
                  <a:gd name="T54" fmla="*/ 161 w 552"/>
                  <a:gd name="T55" fmla="*/ 137 h 1094"/>
                  <a:gd name="T56" fmla="*/ 161 w 552"/>
                  <a:gd name="T57" fmla="*/ 137 h 1094"/>
                  <a:gd name="T58" fmla="*/ 161 w 552"/>
                  <a:gd name="T59" fmla="*/ 137 h 1094"/>
                  <a:gd name="T60" fmla="*/ 161 w 552"/>
                  <a:gd name="T61" fmla="*/ 137 h 1094"/>
                  <a:gd name="T62" fmla="*/ 166 w 552"/>
                  <a:gd name="T63" fmla="*/ 142 h 1094"/>
                  <a:gd name="T64" fmla="*/ 166 w 552"/>
                  <a:gd name="T65" fmla="*/ 147 h 1094"/>
                  <a:gd name="T66" fmla="*/ 166 w 552"/>
                  <a:gd name="T67" fmla="*/ 147 h 1094"/>
                  <a:gd name="T68" fmla="*/ 166 w 552"/>
                  <a:gd name="T69" fmla="*/ 215 h 1094"/>
                  <a:gd name="T70" fmla="*/ 166 w 552"/>
                  <a:gd name="T71" fmla="*/ 884 h 1094"/>
                  <a:gd name="T72" fmla="*/ 166 w 552"/>
                  <a:gd name="T73" fmla="*/ 884 h 1094"/>
                  <a:gd name="T74" fmla="*/ 166 w 552"/>
                  <a:gd name="T75" fmla="*/ 918 h 1094"/>
                  <a:gd name="T76" fmla="*/ 166 w 552"/>
                  <a:gd name="T77" fmla="*/ 928 h 1094"/>
                  <a:gd name="T78" fmla="*/ 166 w 552"/>
                  <a:gd name="T79" fmla="*/ 928 h 1094"/>
                  <a:gd name="T80" fmla="*/ 166 w 552"/>
                  <a:gd name="T81" fmla="*/ 942 h 1094"/>
                  <a:gd name="T82" fmla="*/ 166 w 552"/>
                  <a:gd name="T83" fmla="*/ 942 h 1094"/>
                  <a:gd name="T84" fmla="*/ 166 w 552"/>
                  <a:gd name="T85" fmla="*/ 947 h 1094"/>
                  <a:gd name="T86" fmla="*/ 166 w 552"/>
                  <a:gd name="T87" fmla="*/ 952 h 1094"/>
                  <a:gd name="T88" fmla="*/ 166 w 552"/>
                  <a:gd name="T89" fmla="*/ 952 h 1094"/>
                  <a:gd name="T90" fmla="*/ 156 w 552"/>
                  <a:gd name="T91" fmla="*/ 972 h 1094"/>
                  <a:gd name="T92" fmla="*/ 146 w 552"/>
                  <a:gd name="T93" fmla="*/ 986 h 1094"/>
                  <a:gd name="T94" fmla="*/ 132 w 552"/>
                  <a:gd name="T95" fmla="*/ 996 h 1094"/>
                  <a:gd name="T96" fmla="*/ 112 w 552"/>
                  <a:gd name="T97" fmla="*/ 996 h 1094"/>
                  <a:gd name="T98" fmla="*/ 19 w 552"/>
                  <a:gd name="T99" fmla="*/ 996 h 1094"/>
                  <a:gd name="T100" fmla="*/ 19 w 552"/>
                  <a:gd name="T101" fmla="*/ 1084 h 1094"/>
                  <a:gd name="T102" fmla="*/ 19 w 552"/>
                  <a:gd name="T103" fmla="*/ 1094 h 1094"/>
                  <a:gd name="T104" fmla="*/ 537 w 552"/>
                  <a:gd name="T105" fmla="*/ 1094 h 1094"/>
                  <a:gd name="T106" fmla="*/ 547 w 552"/>
                  <a:gd name="T107" fmla="*/ 1094 h 1094"/>
                  <a:gd name="T108" fmla="*/ 552 w 552"/>
                  <a:gd name="T109" fmla="*/ 996 h 1094"/>
                  <a:gd name="T110" fmla="*/ 459 w 552"/>
                  <a:gd name="T111" fmla="*/ 996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52" h="1094">
                    <a:moveTo>
                      <a:pt x="459" y="996"/>
                    </a:moveTo>
                    <a:lnTo>
                      <a:pt x="459" y="996"/>
                    </a:lnTo>
                    <a:lnTo>
                      <a:pt x="439" y="996"/>
                    </a:lnTo>
                    <a:lnTo>
                      <a:pt x="420" y="986"/>
                    </a:lnTo>
                    <a:lnTo>
                      <a:pt x="415" y="977"/>
                    </a:lnTo>
                    <a:lnTo>
                      <a:pt x="410" y="967"/>
                    </a:lnTo>
                    <a:lnTo>
                      <a:pt x="405" y="947"/>
                    </a:lnTo>
                    <a:lnTo>
                      <a:pt x="405" y="928"/>
                    </a:lnTo>
                    <a:lnTo>
                      <a:pt x="405" y="928"/>
                    </a:lnTo>
                    <a:lnTo>
                      <a:pt x="405" y="884"/>
                    </a:lnTo>
                    <a:lnTo>
                      <a:pt x="405" y="215"/>
                    </a:lnTo>
                    <a:lnTo>
                      <a:pt x="405" y="215"/>
                    </a:lnTo>
                    <a:lnTo>
                      <a:pt x="405" y="78"/>
                    </a:lnTo>
                    <a:lnTo>
                      <a:pt x="410" y="29"/>
                    </a:lnTo>
                    <a:lnTo>
                      <a:pt x="410" y="29"/>
                    </a:lnTo>
                    <a:lnTo>
                      <a:pt x="410" y="20"/>
                    </a:lnTo>
                    <a:lnTo>
                      <a:pt x="405" y="10"/>
                    </a:lnTo>
                    <a:lnTo>
                      <a:pt x="405" y="10"/>
                    </a:lnTo>
                    <a:lnTo>
                      <a:pt x="400" y="5"/>
                    </a:lnTo>
                    <a:lnTo>
                      <a:pt x="386" y="0"/>
                    </a:lnTo>
                    <a:lnTo>
                      <a:pt x="0" y="0"/>
                    </a:lnTo>
                    <a:lnTo>
                      <a:pt x="0" y="98"/>
                    </a:lnTo>
                    <a:lnTo>
                      <a:pt x="112" y="98"/>
                    </a:lnTo>
                    <a:lnTo>
                      <a:pt x="112" y="98"/>
                    </a:lnTo>
                    <a:lnTo>
                      <a:pt x="127" y="103"/>
                    </a:lnTo>
                    <a:lnTo>
                      <a:pt x="146" y="108"/>
                    </a:lnTo>
                    <a:lnTo>
                      <a:pt x="156" y="117"/>
                    </a:lnTo>
                    <a:lnTo>
                      <a:pt x="161" y="137"/>
                    </a:lnTo>
                    <a:lnTo>
                      <a:pt x="161" y="137"/>
                    </a:lnTo>
                    <a:lnTo>
                      <a:pt x="161" y="137"/>
                    </a:lnTo>
                    <a:lnTo>
                      <a:pt x="161" y="137"/>
                    </a:lnTo>
                    <a:lnTo>
                      <a:pt x="166" y="142"/>
                    </a:lnTo>
                    <a:lnTo>
                      <a:pt x="166" y="147"/>
                    </a:lnTo>
                    <a:lnTo>
                      <a:pt x="166" y="147"/>
                    </a:lnTo>
                    <a:lnTo>
                      <a:pt x="166" y="215"/>
                    </a:lnTo>
                    <a:lnTo>
                      <a:pt x="166" y="884"/>
                    </a:lnTo>
                    <a:lnTo>
                      <a:pt x="166" y="884"/>
                    </a:lnTo>
                    <a:lnTo>
                      <a:pt x="166" y="918"/>
                    </a:lnTo>
                    <a:lnTo>
                      <a:pt x="166" y="928"/>
                    </a:lnTo>
                    <a:lnTo>
                      <a:pt x="166" y="928"/>
                    </a:lnTo>
                    <a:lnTo>
                      <a:pt x="166" y="942"/>
                    </a:lnTo>
                    <a:lnTo>
                      <a:pt x="166" y="942"/>
                    </a:lnTo>
                    <a:lnTo>
                      <a:pt x="166" y="947"/>
                    </a:lnTo>
                    <a:lnTo>
                      <a:pt x="166" y="952"/>
                    </a:lnTo>
                    <a:lnTo>
                      <a:pt x="166" y="952"/>
                    </a:lnTo>
                    <a:lnTo>
                      <a:pt x="156" y="972"/>
                    </a:lnTo>
                    <a:lnTo>
                      <a:pt x="146" y="986"/>
                    </a:lnTo>
                    <a:lnTo>
                      <a:pt x="132" y="996"/>
                    </a:lnTo>
                    <a:lnTo>
                      <a:pt x="112" y="996"/>
                    </a:lnTo>
                    <a:lnTo>
                      <a:pt x="19" y="996"/>
                    </a:lnTo>
                    <a:lnTo>
                      <a:pt x="19" y="1084"/>
                    </a:lnTo>
                    <a:lnTo>
                      <a:pt x="19" y="1094"/>
                    </a:lnTo>
                    <a:lnTo>
                      <a:pt x="537" y="1094"/>
                    </a:lnTo>
                    <a:lnTo>
                      <a:pt x="547" y="1094"/>
                    </a:lnTo>
                    <a:lnTo>
                      <a:pt x="552" y="996"/>
                    </a:lnTo>
                    <a:lnTo>
                      <a:pt x="459" y="9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5" name="Freeform 29">
                <a:extLst>
                  <a:ext uri="{FF2B5EF4-FFF2-40B4-BE49-F238E27FC236}">
                    <a16:creationId xmlns:a16="http://schemas.microsoft.com/office/drawing/2014/main" id="{50CF6339-AC2F-40DF-9AA4-F7495AC8562B}"/>
                  </a:ext>
                </a:extLst>
              </p:cNvPr>
              <p:cNvSpPr>
                <a:spLocks noEditPoints="1"/>
              </p:cNvSpPr>
              <p:nvPr/>
            </p:nvSpPr>
            <p:spPr bwMode="auto">
              <a:xfrm>
                <a:off x="2666366" y="0"/>
                <a:ext cx="883920" cy="1100456"/>
              </a:xfrm>
              <a:custGeom>
                <a:avLst/>
                <a:gdLst>
                  <a:gd name="T0" fmla="*/ 1250 w 1392"/>
                  <a:gd name="T1" fmla="*/ 1494 h 1733"/>
                  <a:gd name="T2" fmla="*/ 1202 w 1392"/>
                  <a:gd name="T3" fmla="*/ 1260 h 1733"/>
                  <a:gd name="T4" fmla="*/ 1246 w 1392"/>
                  <a:gd name="T5" fmla="*/ 1064 h 1733"/>
                  <a:gd name="T6" fmla="*/ 1182 w 1392"/>
                  <a:gd name="T7" fmla="*/ 854 h 1733"/>
                  <a:gd name="T8" fmla="*/ 1138 w 1392"/>
                  <a:gd name="T9" fmla="*/ 854 h 1733"/>
                  <a:gd name="T10" fmla="*/ 1119 w 1392"/>
                  <a:gd name="T11" fmla="*/ 884 h 1733"/>
                  <a:gd name="T12" fmla="*/ 1109 w 1392"/>
                  <a:gd name="T13" fmla="*/ 1113 h 1733"/>
                  <a:gd name="T14" fmla="*/ 1060 w 1392"/>
                  <a:gd name="T15" fmla="*/ 1264 h 1733"/>
                  <a:gd name="T16" fmla="*/ 699 w 1392"/>
                  <a:gd name="T17" fmla="*/ 698 h 1733"/>
                  <a:gd name="T18" fmla="*/ 918 w 1392"/>
                  <a:gd name="T19" fmla="*/ 517 h 1733"/>
                  <a:gd name="T20" fmla="*/ 982 w 1392"/>
                  <a:gd name="T21" fmla="*/ 391 h 1733"/>
                  <a:gd name="T22" fmla="*/ 982 w 1392"/>
                  <a:gd name="T23" fmla="*/ 254 h 1733"/>
                  <a:gd name="T24" fmla="*/ 860 w 1392"/>
                  <a:gd name="T25" fmla="*/ 59 h 1733"/>
                  <a:gd name="T26" fmla="*/ 684 w 1392"/>
                  <a:gd name="T27" fmla="*/ 0 h 1733"/>
                  <a:gd name="T28" fmla="*/ 518 w 1392"/>
                  <a:gd name="T29" fmla="*/ 24 h 1733"/>
                  <a:gd name="T30" fmla="*/ 381 w 1392"/>
                  <a:gd name="T31" fmla="*/ 112 h 1733"/>
                  <a:gd name="T32" fmla="*/ 313 w 1392"/>
                  <a:gd name="T33" fmla="*/ 210 h 1733"/>
                  <a:gd name="T34" fmla="*/ 269 w 1392"/>
                  <a:gd name="T35" fmla="*/ 361 h 1733"/>
                  <a:gd name="T36" fmla="*/ 289 w 1392"/>
                  <a:gd name="T37" fmla="*/ 474 h 1733"/>
                  <a:gd name="T38" fmla="*/ 406 w 1392"/>
                  <a:gd name="T39" fmla="*/ 664 h 1733"/>
                  <a:gd name="T40" fmla="*/ 367 w 1392"/>
                  <a:gd name="T41" fmla="*/ 703 h 1733"/>
                  <a:gd name="T42" fmla="*/ 181 w 1392"/>
                  <a:gd name="T43" fmla="*/ 825 h 1733"/>
                  <a:gd name="T44" fmla="*/ 54 w 1392"/>
                  <a:gd name="T45" fmla="*/ 986 h 1733"/>
                  <a:gd name="T46" fmla="*/ 5 w 1392"/>
                  <a:gd name="T47" fmla="*/ 1186 h 1733"/>
                  <a:gd name="T48" fmla="*/ 15 w 1392"/>
                  <a:gd name="T49" fmla="*/ 1347 h 1733"/>
                  <a:gd name="T50" fmla="*/ 108 w 1392"/>
                  <a:gd name="T51" fmla="*/ 1533 h 1733"/>
                  <a:gd name="T52" fmla="*/ 220 w 1392"/>
                  <a:gd name="T53" fmla="*/ 1640 h 1733"/>
                  <a:gd name="T54" fmla="*/ 396 w 1392"/>
                  <a:gd name="T55" fmla="*/ 1718 h 1733"/>
                  <a:gd name="T56" fmla="*/ 518 w 1392"/>
                  <a:gd name="T57" fmla="*/ 1733 h 1733"/>
                  <a:gd name="T58" fmla="*/ 743 w 1392"/>
                  <a:gd name="T59" fmla="*/ 1699 h 1733"/>
                  <a:gd name="T60" fmla="*/ 1001 w 1392"/>
                  <a:gd name="T61" fmla="*/ 1543 h 1733"/>
                  <a:gd name="T62" fmla="*/ 1202 w 1392"/>
                  <a:gd name="T63" fmla="*/ 1640 h 1733"/>
                  <a:gd name="T64" fmla="*/ 1275 w 1392"/>
                  <a:gd name="T65" fmla="*/ 1689 h 1733"/>
                  <a:gd name="T66" fmla="*/ 1392 w 1392"/>
                  <a:gd name="T67" fmla="*/ 1567 h 1733"/>
                  <a:gd name="T68" fmla="*/ 1314 w 1392"/>
                  <a:gd name="T69" fmla="*/ 1552 h 1733"/>
                  <a:gd name="T70" fmla="*/ 411 w 1392"/>
                  <a:gd name="T71" fmla="*/ 332 h 1733"/>
                  <a:gd name="T72" fmla="*/ 474 w 1392"/>
                  <a:gd name="T73" fmla="*/ 200 h 1733"/>
                  <a:gd name="T74" fmla="*/ 640 w 1392"/>
                  <a:gd name="T75" fmla="*/ 137 h 1733"/>
                  <a:gd name="T76" fmla="*/ 704 w 1392"/>
                  <a:gd name="T77" fmla="*/ 142 h 1733"/>
                  <a:gd name="T78" fmla="*/ 826 w 1392"/>
                  <a:gd name="T79" fmla="*/ 220 h 1733"/>
                  <a:gd name="T80" fmla="*/ 855 w 1392"/>
                  <a:gd name="T81" fmla="*/ 327 h 1733"/>
                  <a:gd name="T82" fmla="*/ 826 w 1392"/>
                  <a:gd name="T83" fmla="*/ 420 h 1733"/>
                  <a:gd name="T84" fmla="*/ 660 w 1392"/>
                  <a:gd name="T85" fmla="*/ 571 h 1733"/>
                  <a:gd name="T86" fmla="*/ 513 w 1392"/>
                  <a:gd name="T87" fmla="*/ 576 h 1733"/>
                  <a:gd name="T88" fmla="*/ 420 w 1392"/>
                  <a:gd name="T89" fmla="*/ 425 h 1733"/>
                  <a:gd name="T90" fmla="*/ 508 w 1392"/>
                  <a:gd name="T91" fmla="*/ 1606 h 1733"/>
                  <a:gd name="T92" fmla="*/ 401 w 1392"/>
                  <a:gd name="T93" fmla="*/ 1587 h 1733"/>
                  <a:gd name="T94" fmla="*/ 274 w 1392"/>
                  <a:gd name="T95" fmla="*/ 1509 h 1733"/>
                  <a:gd name="T96" fmla="*/ 176 w 1392"/>
                  <a:gd name="T97" fmla="*/ 1386 h 1733"/>
                  <a:gd name="T98" fmla="*/ 137 w 1392"/>
                  <a:gd name="T99" fmla="*/ 1225 h 1733"/>
                  <a:gd name="T100" fmla="*/ 152 w 1392"/>
                  <a:gd name="T101" fmla="*/ 1103 h 1733"/>
                  <a:gd name="T102" fmla="*/ 215 w 1392"/>
                  <a:gd name="T103" fmla="*/ 972 h 1733"/>
                  <a:gd name="T104" fmla="*/ 425 w 1392"/>
                  <a:gd name="T105" fmla="*/ 820 h 1733"/>
                  <a:gd name="T106" fmla="*/ 503 w 1392"/>
                  <a:gd name="T107" fmla="*/ 786 h 1733"/>
                  <a:gd name="T108" fmla="*/ 977 w 1392"/>
                  <a:gd name="T109" fmla="*/ 1382 h 1733"/>
                  <a:gd name="T110" fmla="*/ 762 w 1392"/>
                  <a:gd name="T111" fmla="*/ 1552 h 1733"/>
                  <a:gd name="T112" fmla="*/ 508 w 1392"/>
                  <a:gd name="T113" fmla="*/ 1606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2" h="1733">
                    <a:moveTo>
                      <a:pt x="1314" y="1552"/>
                    </a:moveTo>
                    <a:lnTo>
                      <a:pt x="1314" y="1552"/>
                    </a:lnTo>
                    <a:lnTo>
                      <a:pt x="1290" y="1533"/>
                    </a:lnTo>
                    <a:lnTo>
                      <a:pt x="1250" y="1494"/>
                    </a:lnTo>
                    <a:lnTo>
                      <a:pt x="1148" y="1372"/>
                    </a:lnTo>
                    <a:lnTo>
                      <a:pt x="1148" y="1372"/>
                    </a:lnTo>
                    <a:lnTo>
                      <a:pt x="1177" y="1318"/>
                    </a:lnTo>
                    <a:lnTo>
                      <a:pt x="1202" y="1260"/>
                    </a:lnTo>
                    <a:lnTo>
                      <a:pt x="1221" y="1206"/>
                    </a:lnTo>
                    <a:lnTo>
                      <a:pt x="1231" y="1157"/>
                    </a:lnTo>
                    <a:lnTo>
                      <a:pt x="1241" y="1108"/>
                    </a:lnTo>
                    <a:lnTo>
                      <a:pt x="1246" y="1064"/>
                    </a:lnTo>
                    <a:lnTo>
                      <a:pt x="1250" y="986"/>
                    </a:lnTo>
                    <a:lnTo>
                      <a:pt x="1392" y="986"/>
                    </a:lnTo>
                    <a:lnTo>
                      <a:pt x="1392" y="854"/>
                    </a:lnTo>
                    <a:lnTo>
                      <a:pt x="1182" y="854"/>
                    </a:lnTo>
                    <a:lnTo>
                      <a:pt x="1182" y="854"/>
                    </a:lnTo>
                    <a:lnTo>
                      <a:pt x="1148" y="849"/>
                    </a:lnTo>
                    <a:lnTo>
                      <a:pt x="1148" y="849"/>
                    </a:lnTo>
                    <a:lnTo>
                      <a:pt x="1138" y="854"/>
                    </a:lnTo>
                    <a:lnTo>
                      <a:pt x="1128" y="859"/>
                    </a:lnTo>
                    <a:lnTo>
                      <a:pt x="1119" y="869"/>
                    </a:lnTo>
                    <a:lnTo>
                      <a:pt x="1119" y="884"/>
                    </a:lnTo>
                    <a:lnTo>
                      <a:pt x="1119" y="884"/>
                    </a:lnTo>
                    <a:lnTo>
                      <a:pt x="1119" y="957"/>
                    </a:lnTo>
                    <a:lnTo>
                      <a:pt x="1114" y="1059"/>
                    </a:lnTo>
                    <a:lnTo>
                      <a:pt x="1114" y="1059"/>
                    </a:lnTo>
                    <a:lnTo>
                      <a:pt x="1109" y="1113"/>
                    </a:lnTo>
                    <a:lnTo>
                      <a:pt x="1094" y="1167"/>
                    </a:lnTo>
                    <a:lnTo>
                      <a:pt x="1080" y="1216"/>
                    </a:lnTo>
                    <a:lnTo>
                      <a:pt x="1060" y="1264"/>
                    </a:lnTo>
                    <a:lnTo>
                      <a:pt x="1060" y="1264"/>
                    </a:lnTo>
                    <a:lnTo>
                      <a:pt x="835" y="986"/>
                    </a:lnTo>
                    <a:lnTo>
                      <a:pt x="635" y="732"/>
                    </a:lnTo>
                    <a:lnTo>
                      <a:pt x="635" y="732"/>
                    </a:lnTo>
                    <a:lnTo>
                      <a:pt x="699" y="698"/>
                    </a:lnTo>
                    <a:lnTo>
                      <a:pt x="757" y="659"/>
                    </a:lnTo>
                    <a:lnTo>
                      <a:pt x="821" y="620"/>
                    </a:lnTo>
                    <a:lnTo>
                      <a:pt x="874" y="571"/>
                    </a:lnTo>
                    <a:lnTo>
                      <a:pt x="918" y="517"/>
                    </a:lnTo>
                    <a:lnTo>
                      <a:pt x="938" y="488"/>
                    </a:lnTo>
                    <a:lnTo>
                      <a:pt x="958" y="454"/>
                    </a:lnTo>
                    <a:lnTo>
                      <a:pt x="972" y="425"/>
                    </a:lnTo>
                    <a:lnTo>
                      <a:pt x="982" y="391"/>
                    </a:lnTo>
                    <a:lnTo>
                      <a:pt x="987" y="352"/>
                    </a:lnTo>
                    <a:lnTo>
                      <a:pt x="987" y="312"/>
                    </a:lnTo>
                    <a:lnTo>
                      <a:pt x="987" y="312"/>
                    </a:lnTo>
                    <a:lnTo>
                      <a:pt x="982" y="254"/>
                    </a:lnTo>
                    <a:lnTo>
                      <a:pt x="967" y="195"/>
                    </a:lnTo>
                    <a:lnTo>
                      <a:pt x="938" y="142"/>
                    </a:lnTo>
                    <a:lnTo>
                      <a:pt x="904" y="98"/>
                    </a:lnTo>
                    <a:lnTo>
                      <a:pt x="860" y="59"/>
                    </a:lnTo>
                    <a:lnTo>
                      <a:pt x="811" y="34"/>
                    </a:lnTo>
                    <a:lnTo>
                      <a:pt x="752" y="10"/>
                    </a:lnTo>
                    <a:lnTo>
                      <a:pt x="684" y="0"/>
                    </a:lnTo>
                    <a:lnTo>
                      <a:pt x="684" y="0"/>
                    </a:lnTo>
                    <a:lnTo>
                      <a:pt x="640" y="0"/>
                    </a:lnTo>
                    <a:lnTo>
                      <a:pt x="601" y="5"/>
                    </a:lnTo>
                    <a:lnTo>
                      <a:pt x="557" y="10"/>
                    </a:lnTo>
                    <a:lnTo>
                      <a:pt x="518" y="24"/>
                    </a:lnTo>
                    <a:lnTo>
                      <a:pt x="479" y="39"/>
                    </a:lnTo>
                    <a:lnTo>
                      <a:pt x="445" y="59"/>
                    </a:lnTo>
                    <a:lnTo>
                      <a:pt x="411" y="83"/>
                    </a:lnTo>
                    <a:lnTo>
                      <a:pt x="381" y="112"/>
                    </a:lnTo>
                    <a:lnTo>
                      <a:pt x="381" y="112"/>
                    </a:lnTo>
                    <a:lnTo>
                      <a:pt x="352" y="142"/>
                    </a:lnTo>
                    <a:lnTo>
                      <a:pt x="332" y="176"/>
                    </a:lnTo>
                    <a:lnTo>
                      <a:pt x="313" y="210"/>
                    </a:lnTo>
                    <a:lnTo>
                      <a:pt x="293" y="244"/>
                    </a:lnTo>
                    <a:lnTo>
                      <a:pt x="284" y="283"/>
                    </a:lnTo>
                    <a:lnTo>
                      <a:pt x="274" y="322"/>
                    </a:lnTo>
                    <a:lnTo>
                      <a:pt x="269" y="361"/>
                    </a:lnTo>
                    <a:lnTo>
                      <a:pt x="274" y="400"/>
                    </a:lnTo>
                    <a:lnTo>
                      <a:pt x="274" y="400"/>
                    </a:lnTo>
                    <a:lnTo>
                      <a:pt x="279" y="439"/>
                    </a:lnTo>
                    <a:lnTo>
                      <a:pt x="289" y="474"/>
                    </a:lnTo>
                    <a:lnTo>
                      <a:pt x="303" y="508"/>
                    </a:lnTo>
                    <a:lnTo>
                      <a:pt x="318" y="542"/>
                    </a:lnTo>
                    <a:lnTo>
                      <a:pt x="362" y="605"/>
                    </a:lnTo>
                    <a:lnTo>
                      <a:pt x="406" y="664"/>
                    </a:lnTo>
                    <a:lnTo>
                      <a:pt x="406" y="664"/>
                    </a:lnTo>
                    <a:lnTo>
                      <a:pt x="420" y="679"/>
                    </a:lnTo>
                    <a:lnTo>
                      <a:pt x="420" y="679"/>
                    </a:lnTo>
                    <a:lnTo>
                      <a:pt x="367" y="703"/>
                    </a:lnTo>
                    <a:lnTo>
                      <a:pt x="303" y="737"/>
                    </a:lnTo>
                    <a:lnTo>
                      <a:pt x="240" y="776"/>
                    </a:lnTo>
                    <a:lnTo>
                      <a:pt x="181" y="825"/>
                    </a:lnTo>
                    <a:lnTo>
                      <a:pt x="181" y="825"/>
                    </a:lnTo>
                    <a:lnTo>
                      <a:pt x="142" y="864"/>
                    </a:lnTo>
                    <a:lnTo>
                      <a:pt x="108" y="903"/>
                    </a:lnTo>
                    <a:lnTo>
                      <a:pt x="79" y="942"/>
                    </a:lnTo>
                    <a:lnTo>
                      <a:pt x="54" y="986"/>
                    </a:lnTo>
                    <a:lnTo>
                      <a:pt x="35" y="1035"/>
                    </a:lnTo>
                    <a:lnTo>
                      <a:pt x="20" y="1084"/>
                    </a:lnTo>
                    <a:lnTo>
                      <a:pt x="10" y="1133"/>
                    </a:lnTo>
                    <a:lnTo>
                      <a:pt x="5" y="1186"/>
                    </a:lnTo>
                    <a:lnTo>
                      <a:pt x="5" y="1186"/>
                    </a:lnTo>
                    <a:lnTo>
                      <a:pt x="0" y="1240"/>
                    </a:lnTo>
                    <a:lnTo>
                      <a:pt x="5" y="1294"/>
                    </a:lnTo>
                    <a:lnTo>
                      <a:pt x="15" y="1347"/>
                    </a:lnTo>
                    <a:lnTo>
                      <a:pt x="30" y="1396"/>
                    </a:lnTo>
                    <a:lnTo>
                      <a:pt x="54" y="1445"/>
                    </a:lnTo>
                    <a:lnTo>
                      <a:pt x="79" y="1494"/>
                    </a:lnTo>
                    <a:lnTo>
                      <a:pt x="108" y="1533"/>
                    </a:lnTo>
                    <a:lnTo>
                      <a:pt x="142" y="1577"/>
                    </a:lnTo>
                    <a:lnTo>
                      <a:pt x="142" y="1577"/>
                    </a:lnTo>
                    <a:lnTo>
                      <a:pt x="181" y="1611"/>
                    </a:lnTo>
                    <a:lnTo>
                      <a:pt x="220" y="1640"/>
                    </a:lnTo>
                    <a:lnTo>
                      <a:pt x="264" y="1665"/>
                    </a:lnTo>
                    <a:lnTo>
                      <a:pt x="303" y="1689"/>
                    </a:lnTo>
                    <a:lnTo>
                      <a:pt x="352" y="1704"/>
                    </a:lnTo>
                    <a:lnTo>
                      <a:pt x="396" y="1718"/>
                    </a:lnTo>
                    <a:lnTo>
                      <a:pt x="445" y="1728"/>
                    </a:lnTo>
                    <a:lnTo>
                      <a:pt x="494" y="1733"/>
                    </a:lnTo>
                    <a:lnTo>
                      <a:pt x="494" y="1733"/>
                    </a:lnTo>
                    <a:lnTo>
                      <a:pt x="518" y="1733"/>
                    </a:lnTo>
                    <a:lnTo>
                      <a:pt x="518" y="1733"/>
                    </a:lnTo>
                    <a:lnTo>
                      <a:pt x="596" y="1728"/>
                    </a:lnTo>
                    <a:lnTo>
                      <a:pt x="669" y="1714"/>
                    </a:lnTo>
                    <a:lnTo>
                      <a:pt x="743" y="1699"/>
                    </a:lnTo>
                    <a:lnTo>
                      <a:pt x="811" y="1670"/>
                    </a:lnTo>
                    <a:lnTo>
                      <a:pt x="874" y="1635"/>
                    </a:lnTo>
                    <a:lnTo>
                      <a:pt x="938" y="1592"/>
                    </a:lnTo>
                    <a:lnTo>
                      <a:pt x="1001" y="1543"/>
                    </a:lnTo>
                    <a:lnTo>
                      <a:pt x="1060" y="1484"/>
                    </a:lnTo>
                    <a:lnTo>
                      <a:pt x="1060" y="1484"/>
                    </a:lnTo>
                    <a:lnTo>
                      <a:pt x="1163" y="1601"/>
                    </a:lnTo>
                    <a:lnTo>
                      <a:pt x="1202" y="1640"/>
                    </a:lnTo>
                    <a:lnTo>
                      <a:pt x="1231" y="1665"/>
                    </a:lnTo>
                    <a:lnTo>
                      <a:pt x="1231" y="1665"/>
                    </a:lnTo>
                    <a:lnTo>
                      <a:pt x="1250" y="1679"/>
                    </a:lnTo>
                    <a:lnTo>
                      <a:pt x="1275" y="1689"/>
                    </a:lnTo>
                    <a:lnTo>
                      <a:pt x="1314" y="1704"/>
                    </a:lnTo>
                    <a:lnTo>
                      <a:pt x="1353" y="1704"/>
                    </a:lnTo>
                    <a:lnTo>
                      <a:pt x="1392" y="1704"/>
                    </a:lnTo>
                    <a:lnTo>
                      <a:pt x="1392" y="1567"/>
                    </a:lnTo>
                    <a:lnTo>
                      <a:pt x="1392" y="1567"/>
                    </a:lnTo>
                    <a:lnTo>
                      <a:pt x="1348" y="1567"/>
                    </a:lnTo>
                    <a:lnTo>
                      <a:pt x="1329" y="1562"/>
                    </a:lnTo>
                    <a:lnTo>
                      <a:pt x="1314" y="1552"/>
                    </a:lnTo>
                    <a:lnTo>
                      <a:pt x="1314" y="1552"/>
                    </a:lnTo>
                    <a:close/>
                    <a:moveTo>
                      <a:pt x="406" y="376"/>
                    </a:moveTo>
                    <a:lnTo>
                      <a:pt x="406" y="376"/>
                    </a:lnTo>
                    <a:lnTo>
                      <a:pt x="411" y="332"/>
                    </a:lnTo>
                    <a:lnTo>
                      <a:pt x="420" y="283"/>
                    </a:lnTo>
                    <a:lnTo>
                      <a:pt x="445" y="239"/>
                    </a:lnTo>
                    <a:lnTo>
                      <a:pt x="474" y="200"/>
                    </a:lnTo>
                    <a:lnTo>
                      <a:pt x="474" y="200"/>
                    </a:lnTo>
                    <a:lnTo>
                      <a:pt x="508" y="171"/>
                    </a:lnTo>
                    <a:lnTo>
                      <a:pt x="547" y="151"/>
                    </a:lnTo>
                    <a:lnTo>
                      <a:pt x="591" y="142"/>
                    </a:lnTo>
                    <a:lnTo>
                      <a:pt x="640" y="137"/>
                    </a:lnTo>
                    <a:lnTo>
                      <a:pt x="640" y="137"/>
                    </a:lnTo>
                    <a:lnTo>
                      <a:pt x="665" y="137"/>
                    </a:lnTo>
                    <a:lnTo>
                      <a:pt x="665" y="137"/>
                    </a:lnTo>
                    <a:lnTo>
                      <a:pt x="704" y="142"/>
                    </a:lnTo>
                    <a:lnTo>
                      <a:pt x="743" y="156"/>
                    </a:lnTo>
                    <a:lnTo>
                      <a:pt x="772" y="171"/>
                    </a:lnTo>
                    <a:lnTo>
                      <a:pt x="801" y="195"/>
                    </a:lnTo>
                    <a:lnTo>
                      <a:pt x="826" y="220"/>
                    </a:lnTo>
                    <a:lnTo>
                      <a:pt x="840" y="254"/>
                    </a:lnTo>
                    <a:lnTo>
                      <a:pt x="850" y="288"/>
                    </a:lnTo>
                    <a:lnTo>
                      <a:pt x="855" y="327"/>
                    </a:lnTo>
                    <a:lnTo>
                      <a:pt x="855" y="327"/>
                    </a:lnTo>
                    <a:lnTo>
                      <a:pt x="850" y="352"/>
                    </a:lnTo>
                    <a:lnTo>
                      <a:pt x="845" y="376"/>
                    </a:lnTo>
                    <a:lnTo>
                      <a:pt x="835" y="400"/>
                    </a:lnTo>
                    <a:lnTo>
                      <a:pt x="826" y="420"/>
                    </a:lnTo>
                    <a:lnTo>
                      <a:pt x="796" y="464"/>
                    </a:lnTo>
                    <a:lnTo>
                      <a:pt x="757" y="503"/>
                    </a:lnTo>
                    <a:lnTo>
                      <a:pt x="708" y="537"/>
                    </a:lnTo>
                    <a:lnTo>
                      <a:pt x="660" y="571"/>
                    </a:lnTo>
                    <a:lnTo>
                      <a:pt x="606" y="600"/>
                    </a:lnTo>
                    <a:lnTo>
                      <a:pt x="552" y="625"/>
                    </a:lnTo>
                    <a:lnTo>
                      <a:pt x="552" y="625"/>
                    </a:lnTo>
                    <a:lnTo>
                      <a:pt x="513" y="576"/>
                    </a:lnTo>
                    <a:lnTo>
                      <a:pt x="513" y="576"/>
                    </a:lnTo>
                    <a:lnTo>
                      <a:pt x="474" y="522"/>
                    </a:lnTo>
                    <a:lnTo>
                      <a:pt x="445" y="474"/>
                    </a:lnTo>
                    <a:lnTo>
                      <a:pt x="420" y="425"/>
                    </a:lnTo>
                    <a:lnTo>
                      <a:pt x="411" y="400"/>
                    </a:lnTo>
                    <a:lnTo>
                      <a:pt x="406" y="376"/>
                    </a:lnTo>
                    <a:lnTo>
                      <a:pt x="406" y="376"/>
                    </a:lnTo>
                    <a:close/>
                    <a:moveTo>
                      <a:pt x="508" y="1606"/>
                    </a:moveTo>
                    <a:lnTo>
                      <a:pt x="508" y="1606"/>
                    </a:lnTo>
                    <a:lnTo>
                      <a:pt x="474" y="1601"/>
                    </a:lnTo>
                    <a:lnTo>
                      <a:pt x="435" y="1596"/>
                    </a:lnTo>
                    <a:lnTo>
                      <a:pt x="401" y="1587"/>
                    </a:lnTo>
                    <a:lnTo>
                      <a:pt x="367" y="1572"/>
                    </a:lnTo>
                    <a:lnTo>
                      <a:pt x="332" y="1552"/>
                    </a:lnTo>
                    <a:lnTo>
                      <a:pt x="303" y="1533"/>
                    </a:lnTo>
                    <a:lnTo>
                      <a:pt x="274" y="1509"/>
                    </a:lnTo>
                    <a:lnTo>
                      <a:pt x="245" y="1484"/>
                    </a:lnTo>
                    <a:lnTo>
                      <a:pt x="220" y="1455"/>
                    </a:lnTo>
                    <a:lnTo>
                      <a:pt x="196" y="1421"/>
                    </a:lnTo>
                    <a:lnTo>
                      <a:pt x="176" y="1386"/>
                    </a:lnTo>
                    <a:lnTo>
                      <a:pt x="162" y="1347"/>
                    </a:lnTo>
                    <a:lnTo>
                      <a:pt x="147" y="1308"/>
                    </a:lnTo>
                    <a:lnTo>
                      <a:pt x="142" y="1269"/>
                    </a:lnTo>
                    <a:lnTo>
                      <a:pt x="137" y="1225"/>
                    </a:lnTo>
                    <a:lnTo>
                      <a:pt x="137" y="1181"/>
                    </a:lnTo>
                    <a:lnTo>
                      <a:pt x="137" y="1181"/>
                    </a:lnTo>
                    <a:lnTo>
                      <a:pt x="142" y="1142"/>
                    </a:lnTo>
                    <a:lnTo>
                      <a:pt x="152" y="1103"/>
                    </a:lnTo>
                    <a:lnTo>
                      <a:pt x="166" y="1064"/>
                    </a:lnTo>
                    <a:lnTo>
                      <a:pt x="181" y="1035"/>
                    </a:lnTo>
                    <a:lnTo>
                      <a:pt x="196" y="1001"/>
                    </a:lnTo>
                    <a:lnTo>
                      <a:pt x="215" y="972"/>
                    </a:lnTo>
                    <a:lnTo>
                      <a:pt x="264" y="923"/>
                    </a:lnTo>
                    <a:lnTo>
                      <a:pt x="313" y="884"/>
                    </a:lnTo>
                    <a:lnTo>
                      <a:pt x="367" y="849"/>
                    </a:lnTo>
                    <a:lnTo>
                      <a:pt x="425" y="820"/>
                    </a:lnTo>
                    <a:lnTo>
                      <a:pt x="474" y="796"/>
                    </a:lnTo>
                    <a:lnTo>
                      <a:pt x="484" y="796"/>
                    </a:lnTo>
                    <a:lnTo>
                      <a:pt x="484" y="796"/>
                    </a:lnTo>
                    <a:lnTo>
                      <a:pt x="503" y="786"/>
                    </a:lnTo>
                    <a:lnTo>
                      <a:pt x="503" y="786"/>
                    </a:lnTo>
                    <a:lnTo>
                      <a:pt x="713" y="1059"/>
                    </a:lnTo>
                    <a:lnTo>
                      <a:pt x="977" y="1382"/>
                    </a:lnTo>
                    <a:lnTo>
                      <a:pt x="977" y="1382"/>
                    </a:lnTo>
                    <a:lnTo>
                      <a:pt x="923" y="1435"/>
                    </a:lnTo>
                    <a:lnTo>
                      <a:pt x="874" y="1484"/>
                    </a:lnTo>
                    <a:lnTo>
                      <a:pt x="816" y="1523"/>
                    </a:lnTo>
                    <a:lnTo>
                      <a:pt x="762" y="1552"/>
                    </a:lnTo>
                    <a:lnTo>
                      <a:pt x="704" y="1577"/>
                    </a:lnTo>
                    <a:lnTo>
                      <a:pt x="640" y="1596"/>
                    </a:lnTo>
                    <a:lnTo>
                      <a:pt x="577" y="1606"/>
                    </a:lnTo>
                    <a:lnTo>
                      <a:pt x="508" y="1606"/>
                    </a:lnTo>
                    <a:lnTo>
                      <a:pt x="508" y="1606"/>
                    </a:lnTo>
                    <a:close/>
                  </a:path>
                </a:pathLst>
              </a:custGeom>
              <a:solidFill>
                <a:schemeClr val="accent1"/>
              </a:solidFill>
              <a:ln>
                <a:noFill/>
              </a:ln>
            </p:spPr>
            <p:txBody>
              <a:bodyPr rot="0" vert="horz" wrap="square" lIns="91440" tIns="45720" rIns="91440" bIns="45720" anchor="t" anchorCtr="0" upright="1">
                <a:noAutofit/>
              </a:bodyPr>
              <a:lstStyle/>
              <a:p>
                <a:endParaRPr lang="en-GB"/>
              </a:p>
            </p:txBody>
          </p:sp>
          <p:sp>
            <p:nvSpPr>
              <p:cNvPr id="26" name="Freeform 30">
                <a:extLst>
                  <a:ext uri="{FF2B5EF4-FFF2-40B4-BE49-F238E27FC236}">
                    <a16:creationId xmlns:a16="http://schemas.microsoft.com/office/drawing/2014/main" id="{FE7822D6-D841-4D35-9276-80117FC641DF}"/>
                  </a:ext>
                </a:extLst>
              </p:cNvPr>
              <p:cNvSpPr>
                <a:spLocks noEditPoints="1"/>
              </p:cNvSpPr>
              <p:nvPr/>
            </p:nvSpPr>
            <p:spPr bwMode="auto">
              <a:xfrm>
                <a:off x="1727200" y="21590"/>
                <a:ext cx="756284" cy="1082040"/>
              </a:xfrm>
              <a:custGeom>
                <a:avLst/>
                <a:gdLst>
                  <a:gd name="T0" fmla="*/ 1103 w 1191"/>
                  <a:gd name="T1" fmla="*/ 1558 h 1704"/>
                  <a:gd name="T2" fmla="*/ 1069 w 1191"/>
                  <a:gd name="T3" fmla="*/ 1548 h 1704"/>
                  <a:gd name="T4" fmla="*/ 1050 w 1191"/>
                  <a:gd name="T5" fmla="*/ 1504 h 1704"/>
                  <a:gd name="T6" fmla="*/ 1045 w 1191"/>
                  <a:gd name="T7" fmla="*/ 283 h 1704"/>
                  <a:gd name="T8" fmla="*/ 1055 w 1191"/>
                  <a:gd name="T9" fmla="*/ 29 h 1704"/>
                  <a:gd name="T10" fmla="*/ 1050 w 1191"/>
                  <a:gd name="T11" fmla="*/ 10 h 1704"/>
                  <a:gd name="T12" fmla="*/ 1025 w 1191"/>
                  <a:gd name="T13" fmla="*/ 0 h 1704"/>
                  <a:gd name="T14" fmla="*/ 679 w 1191"/>
                  <a:gd name="T15" fmla="*/ 0 h 1704"/>
                  <a:gd name="T16" fmla="*/ 757 w 1191"/>
                  <a:gd name="T17" fmla="*/ 117 h 1704"/>
                  <a:gd name="T18" fmla="*/ 791 w 1191"/>
                  <a:gd name="T19" fmla="*/ 127 h 1704"/>
                  <a:gd name="T20" fmla="*/ 801 w 1191"/>
                  <a:gd name="T21" fmla="*/ 137 h 1704"/>
                  <a:gd name="T22" fmla="*/ 815 w 1191"/>
                  <a:gd name="T23" fmla="*/ 200 h 1704"/>
                  <a:gd name="T24" fmla="*/ 815 w 1191"/>
                  <a:gd name="T25" fmla="*/ 547 h 1704"/>
                  <a:gd name="T26" fmla="*/ 688 w 1191"/>
                  <a:gd name="T27" fmla="*/ 523 h 1704"/>
                  <a:gd name="T28" fmla="*/ 566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10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10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5 w 1191"/>
                  <a:gd name="T73" fmla="*/ 1509 h 1704"/>
                  <a:gd name="T74" fmla="*/ 347 w 1191"/>
                  <a:gd name="T75" fmla="*/ 1460 h 1704"/>
                  <a:gd name="T76" fmla="*/ 288 w 1191"/>
                  <a:gd name="T77" fmla="*/ 1372 h 1704"/>
                  <a:gd name="T78" fmla="*/ 259 w 1191"/>
                  <a:gd name="T79" fmla="*/ 1260 h 1704"/>
                  <a:gd name="T80" fmla="*/ 249 w 1191"/>
                  <a:gd name="T81" fmla="*/ 1113 h 1704"/>
                  <a:gd name="T82" fmla="*/ 268 w 1191"/>
                  <a:gd name="T83" fmla="*/ 908 h 1704"/>
                  <a:gd name="T84" fmla="*/ 312 w 1191"/>
                  <a:gd name="T85" fmla="*/ 791 h 1704"/>
                  <a:gd name="T86" fmla="*/ 386 w 1191"/>
                  <a:gd name="T87" fmla="*/ 708 h 1704"/>
                  <a:gd name="T88" fmla="*/ 483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2" y="1558"/>
                    </a:moveTo>
                    <a:lnTo>
                      <a:pt x="1182" y="1558"/>
                    </a:lnTo>
                    <a:lnTo>
                      <a:pt x="1103" y="1558"/>
                    </a:lnTo>
                    <a:lnTo>
                      <a:pt x="1103" y="1558"/>
                    </a:lnTo>
                    <a:lnTo>
                      <a:pt x="1079" y="1558"/>
                    </a:lnTo>
                    <a:lnTo>
                      <a:pt x="1069" y="1548"/>
                    </a:lnTo>
                    <a:lnTo>
                      <a:pt x="1059" y="1538"/>
                    </a:lnTo>
                    <a:lnTo>
                      <a:pt x="1055" y="1523"/>
                    </a:lnTo>
                    <a:lnTo>
                      <a:pt x="1050" y="1504"/>
                    </a:lnTo>
                    <a:lnTo>
                      <a:pt x="1045" y="1435"/>
                    </a:lnTo>
                    <a:lnTo>
                      <a:pt x="1045" y="283"/>
                    </a:lnTo>
                    <a:lnTo>
                      <a:pt x="1045" y="283"/>
                    </a:lnTo>
                    <a:lnTo>
                      <a:pt x="1050" y="93"/>
                    </a:lnTo>
                    <a:lnTo>
                      <a:pt x="1055" y="29"/>
                    </a:lnTo>
                    <a:lnTo>
                      <a:pt x="1055" y="29"/>
                    </a:lnTo>
                    <a:lnTo>
                      <a:pt x="1055" y="29"/>
                    </a:lnTo>
                    <a:lnTo>
                      <a:pt x="1055" y="25"/>
                    </a:lnTo>
                    <a:lnTo>
                      <a:pt x="1050" y="10"/>
                    </a:lnTo>
                    <a:lnTo>
                      <a:pt x="1050" y="10"/>
                    </a:lnTo>
                    <a:lnTo>
                      <a:pt x="1040" y="5"/>
                    </a:lnTo>
                    <a:lnTo>
                      <a:pt x="1025" y="0"/>
                    </a:lnTo>
                    <a:lnTo>
                      <a:pt x="1025" y="0"/>
                    </a:lnTo>
                    <a:lnTo>
                      <a:pt x="1025" y="0"/>
                    </a:lnTo>
                    <a:lnTo>
                      <a:pt x="679" y="0"/>
                    </a:lnTo>
                    <a:lnTo>
                      <a:pt x="640" y="0"/>
                    </a:lnTo>
                    <a:lnTo>
                      <a:pt x="640" y="117"/>
                    </a:lnTo>
                    <a:lnTo>
                      <a:pt x="757" y="117"/>
                    </a:lnTo>
                    <a:lnTo>
                      <a:pt x="757" y="117"/>
                    </a:lnTo>
                    <a:lnTo>
                      <a:pt x="781" y="122"/>
                    </a:lnTo>
                    <a:lnTo>
                      <a:pt x="791" y="127"/>
                    </a:lnTo>
                    <a:lnTo>
                      <a:pt x="801" y="132"/>
                    </a:lnTo>
                    <a:lnTo>
                      <a:pt x="801" y="137"/>
                    </a:lnTo>
                    <a:lnTo>
                      <a:pt x="801" y="137"/>
                    </a:lnTo>
                    <a:lnTo>
                      <a:pt x="810" y="161"/>
                    </a:lnTo>
                    <a:lnTo>
                      <a:pt x="815" y="195"/>
                    </a:lnTo>
                    <a:lnTo>
                      <a:pt x="815" y="200"/>
                    </a:lnTo>
                    <a:lnTo>
                      <a:pt x="815" y="200"/>
                    </a:lnTo>
                    <a:lnTo>
                      <a:pt x="815" y="205"/>
                    </a:lnTo>
                    <a:lnTo>
                      <a:pt x="815" y="547"/>
                    </a:lnTo>
                    <a:lnTo>
                      <a:pt x="815" y="547"/>
                    </a:lnTo>
                    <a:lnTo>
                      <a:pt x="742" y="532"/>
                    </a:lnTo>
                    <a:lnTo>
                      <a:pt x="688" y="523"/>
                    </a:lnTo>
                    <a:lnTo>
                      <a:pt x="620" y="523"/>
                    </a:lnTo>
                    <a:lnTo>
                      <a:pt x="620" y="523"/>
                    </a:lnTo>
                    <a:lnTo>
                      <a:pt x="566" y="523"/>
                    </a:lnTo>
                    <a:lnTo>
                      <a:pt x="508" y="532"/>
                    </a:lnTo>
                    <a:lnTo>
                      <a:pt x="454" y="542"/>
                    </a:lnTo>
                    <a:lnTo>
                      <a:pt x="395" y="552"/>
                    </a:lnTo>
                    <a:lnTo>
                      <a:pt x="342" y="571"/>
                    </a:lnTo>
                    <a:lnTo>
                      <a:pt x="293" y="596"/>
                    </a:lnTo>
                    <a:lnTo>
                      <a:pt x="244" y="625"/>
                    </a:lnTo>
                    <a:lnTo>
                      <a:pt x="195" y="659"/>
                    </a:lnTo>
                    <a:lnTo>
                      <a:pt x="156" y="693"/>
                    </a:lnTo>
                    <a:lnTo>
                      <a:pt x="117" y="737"/>
                    </a:lnTo>
                    <a:lnTo>
                      <a:pt x="83" y="786"/>
                    </a:lnTo>
                    <a:lnTo>
                      <a:pt x="54" y="845"/>
                    </a:lnTo>
                    <a:lnTo>
                      <a:pt x="29" y="903"/>
                    </a:lnTo>
                    <a:lnTo>
                      <a:pt x="15" y="972"/>
                    </a:lnTo>
                    <a:lnTo>
                      <a:pt x="5" y="1045"/>
                    </a:lnTo>
                    <a:lnTo>
                      <a:pt x="0" y="1123"/>
                    </a:lnTo>
                    <a:lnTo>
                      <a:pt x="0" y="1123"/>
                    </a:lnTo>
                    <a:lnTo>
                      <a:pt x="5" y="1201"/>
                    </a:lnTo>
                    <a:lnTo>
                      <a:pt x="10" y="1274"/>
                    </a:lnTo>
                    <a:lnTo>
                      <a:pt x="24" y="1338"/>
                    </a:lnTo>
                    <a:lnTo>
                      <a:pt x="39" y="1396"/>
                    </a:lnTo>
                    <a:lnTo>
                      <a:pt x="63" y="1450"/>
                    </a:lnTo>
                    <a:lnTo>
                      <a:pt x="88" y="1494"/>
                    </a:lnTo>
                    <a:lnTo>
                      <a:pt x="112" y="1538"/>
                    </a:lnTo>
                    <a:lnTo>
                      <a:pt x="146" y="1572"/>
                    </a:lnTo>
                    <a:lnTo>
                      <a:pt x="181" y="1606"/>
                    </a:lnTo>
                    <a:lnTo>
                      <a:pt x="215" y="1631"/>
                    </a:lnTo>
                    <a:lnTo>
                      <a:pt x="249" y="1655"/>
                    </a:lnTo>
                    <a:lnTo>
                      <a:pt x="288" y="1675"/>
                    </a:lnTo>
                    <a:lnTo>
                      <a:pt x="327" y="1684"/>
                    </a:lnTo>
                    <a:lnTo>
                      <a:pt x="366" y="1694"/>
                    </a:lnTo>
                    <a:lnTo>
                      <a:pt x="405" y="1699"/>
                    </a:lnTo>
                    <a:lnTo>
                      <a:pt x="444" y="1704"/>
                    </a:lnTo>
                    <a:lnTo>
                      <a:pt x="444" y="1704"/>
                    </a:lnTo>
                    <a:lnTo>
                      <a:pt x="503" y="1699"/>
                    </a:lnTo>
                    <a:lnTo>
                      <a:pt x="557" y="1694"/>
                    </a:lnTo>
                    <a:lnTo>
                      <a:pt x="610" y="1680"/>
                    </a:lnTo>
                    <a:lnTo>
                      <a:pt x="659" y="1665"/>
                    </a:lnTo>
                    <a:lnTo>
                      <a:pt x="703" y="1645"/>
                    </a:lnTo>
                    <a:lnTo>
                      <a:pt x="747" y="1626"/>
                    </a:lnTo>
                    <a:lnTo>
                      <a:pt x="786" y="1601"/>
                    </a:lnTo>
                    <a:lnTo>
                      <a:pt x="820" y="1577"/>
                    </a:lnTo>
                    <a:lnTo>
                      <a:pt x="820" y="1655"/>
                    </a:lnTo>
                    <a:lnTo>
                      <a:pt x="830" y="1675"/>
                    </a:lnTo>
                    <a:lnTo>
                      <a:pt x="1191" y="1675"/>
                    </a:lnTo>
                    <a:lnTo>
                      <a:pt x="1191" y="1558"/>
                    </a:lnTo>
                    <a:lnTo>
                      <a:pt x="1182" y="1558"/>
                    </a:lnTo>
                    <a:close/>
                    <a:moveTo>
                      <a:pt x="605" y="645"/>
                    </a:moveTo>
                    <a:lnTo>
                      <a:pt x="605" y="645"/>
                    </a:lnTo>
                    <a:lnTo>
                      <a:pt x="664" y="649"/>
                    </a:lnTo>
                    <a:lnTo>
                      <a:pt x="718" y="664"/>
                    </a:lnTo>
                    <a:lnTo>
                      <a:pt x="766" y="689"/>
                    </a:lnTo>
                    <a:lnTo>
                      <a:pt x="810" y="723"/>
                    </a:lnTo>
                    <a:lnTo>
                      <a:pt x="810" y="1470"/>
                    </a:lnTo>
                    <a:lnTo>
                      <a:pt x="810" y="1470"/>
                    </a:lnTo>
                    <a:lnTo>
                      <a:pt x="796" y="1475"/>
                    </a:lnTo>
                    <a:lnTo>
                      <a:pt x="796" y="1475"/>
                    </a:lnTo>
                    <a:lnTo>
                      <a:pt x="752" y="1494"/>
                    </a:lnTo>
                    <a:lnTo>
                      <a:pt x="703" y="1514"/>
                    </a:lnTo>
                    <a:lnTo>
                      <a:pt x="640" y="1528"/>
                    </a:lnTo>
                    <a:lnTo>
                      <a:pt x="605" y="1533"/>
                    </a:lnTo>
                    <a:lnTo>
                      <a:pt x="566" y="1538"/>
                    </a:lnTo>
                    <a:lnTo>
                      <a:pt x="566" y="1538"/>
                    </a:lnTo>
                    <a:lnTo>
                      <a:pt x="522" y="1533"/>
                    </a:lnTo>
                    <a:lnTo>
                      <a:pt x="488" y="1528"/>
                    </a:lnTo>
                    <a:lnTo>
                      <a:pt x="454" y="1523"/>
                    </a:lnTo>
                    <a:lnTo>
                      <a:pt x="425" y="1509"/>
                    </a:lnTo>
                    <a:lnTo>
                      <a:pt x="395" y="1494"/>
                    </a:lnTo>
                    <a:lnTo>
                      <a:pt x="366" y="1479"/>
                    </a:lnTo>
                    <a:lnTo>
                      <a:pt x="347" y="1460"/>
                    </a:lnTo>
                    <a:lnTo>
                      <a:pt x="322" y="1435"/>
                    </a:lnTo>
                    <a:lnTo>
                      <a:pt x="307" y="1406"/>
                    </a:lnTo>
                    <a:lnTo>
                      <a:pt x="288" y="1372"/>
                    </a:lnTo>
                    <a:lnTo>
                      <a:pt x="278" y="1338"/>
                    </a:lnTo>
                    <a:lnTo>
                      <a:pt x="264" y="1304"/>
                    </a:lnTo>
                    <a:lnTo>
                      <a:pt x="259" y="1260"/>
                    </a:lnTo>
                    <a:lnTo>
                      <a:pt x="254" y="1216"/>
                    </a:lnTo>
                    <a:lnTo>
                      <a:pt x="249" y="1113"/>
                    </a:lnTo>
                    <a:lnTo>
                      <a:pt x="249" y="1113"/>
                    </a:lnTo>
                    <a:lnTo>
                      <a:pt x="254" y="1001"/>
                    </a:lnTo>
                    <a:lnTo>
                      <a:pt x="259" y="952"/>
                    </a:lnTo>
                    <a:lnTo>
                      <a:pt x="268" y="908"/>
                    </a:lnTo>
                    <a:lnTo>
                      <a:pt x="278" y="864"/>
                    </a:lnTo>
                    <a:lnTo>
                      <a:pt x="298" y="825"/>
                    </a:lnTo>
                    <a:lnTo>
                      <a:pt x="312" y="791"/>
                    </a:lnTo>
                    <a:lnTo>
                      <a:pt x="332" y="762"/>
                    </a:lnTo>
                    <a:lnTo>
                      <a:pt x="356" y="732"/>
                    </a:lnTo>
                    <a:lnTo>
                      <a:pt x="386" y="708"/>
                    </a:lnTo>
                    <a:lnTo>
                      <a:pt x="415" y="689"/>
                    </a:lnTo>
                    <a:lnTo>
                      <a:pt x="444" y="674"/>
                    </a:lnTo>
                    <a:lnTo>
                      <a:pt x="483"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7" name="Freeform 31">
                <a:extLst>
                  <a:ext uri="{FF2B5EF4-FFF2-40B4-BE49-F238E27FC236}">
                    <a16:creationId xmlns:a16="http://schemas.microsoft.com/office/drawing/2014/main" id="{FEBC4F31-792D-41A6-9031-042C441C76A6}"/>
                  </a:ext>
                </a:extLst>
              </p:cNvPr>
              <p:cNvSpPr>
                <a:spLocks noEditPoints="1"/>
              </p:cNvSpPr>
              <p:nvPr/>
            </p:nvSpPr>
            <p:spPr bwMode="auto">
              <a:xfrm>
                <a:off x="5501006" y="21590"/>
                <a:ext cx="756284" cy="1082040"/>
              </a:xfrm>
              <a:custGeom>
                <a:avLst/>
                <a:gdLst>
                  <a:gd name="T0" fmla="*/ 1098 w 1191"/>
                  <a:gd name="T1" fmla="*/ 1558 h 1704"/>
                  <a:gd name="T2" fmla="*/ 1069 w 1191"/>
                  <a:gd name="T3" fmla="*/ 1548 h 1704"/>
                  <a:gd name="T4" fmla="*/ 1049 w 1191"/>
                  <a:gd name="T5" fmla="*/ 1504 h 1704"/>
                  <a:gd name="T6" fmla="*/ 1045 w 1191"/>
                  <a:gd name="T7" fmla="*/ 283 h 1704"/>
                  <a:gd name="T8" fmla="*/ 1049 w 1191"/>
                  <a:gd name="T9" fmla="*/ 29 h 1704"/>
                  <a:gd name="T10" fmla="*/ 1049 w 1191"/>
                  <a:gd name="T11" fmla="*/ 10 h 1704"/>
                  <a:gd name="T12" fmla="*/ 1025 w 1191"/>
                  <a:gd name="T13" fmla="*/ 0 h 1704"/>
                  <a:gd name="T14" fmla="*/ 678 w 1191"/>
                  <a:gd name="T15" fmla="*/ 0 h 1704"/>
                  <a:gd name="T16" fmla="*/ 752 w 1191"/>
                  <a:gd name="T17" fmla="*/ 117 h 1704"/>
                  <a:gd name="T18" fmla="*/ 791 w 1191"/>
                  <a:gd name="T19" fmla="*/ 127 h 1704"/>
                  <a:gd name="T20" fmla="*/ 800 w 1191"/>
                  <a:gd name="T21" fmla="*/ 137 h 1704"/>
                  <a:gd name="T22" fmla="*/ 815 w 1191"/>
                  <a:gd name="T23" fmla="*/ 200 h 1704"/>
                  <a:gd name="T24" fmla="*/ 815 w 1191"/>
                  <a:gd name="T25" fmla="*/ 547 h 1704"/>
                  <a:gd name="T26" fmla="*/ 683 w 1191"/>
                  <a:gd name="T27" fmla="*/ 523 h 1704"/>
                  <a:gd name="T28" fmla="*/ 561 w 1191"/>
                  <a:gd name="T29" fmla="*/ 523 h 1704"/>
                  <a:gd name="T30" fmla="*/ 395 w 1191"/>
                  <a:gd name="T31" fmla="*/ 552 h 1704"/>
                  <a:gd name="T32" fmla="*/ 244 w 1191"/>
                  <a:gd name="T33" fmla="*/ 625 h 1704"/>
                  <a:gd name="T34" fmla="*/ 117 w 1191"/>
                  <a:gd name="T35" fmla="*/ 737 h 1704"/>
                  <a:gd name="T36" fmla="*/ 29 w 1191"/>
                  <a:gd name="T37" fmla="*/ 903 h 1704"/>
                  <a:gd name="T38" fmla="*/ 0 w 1191"/>
                  <a:gd name="T39" fmla="*/ 1123 h 1704"/>
                  <a:gd name="T40" fmla="*/ 9 w 1191"/>
                  <a:gd name="T41" fmla="*/ 1274 h 1704"/>
                  <a:gd name="T42" fmla="*/ 63 w 1191"/>
                  <a:gd name="T43" fmla="*/ 1450 h 1704"/>
                  <a:gd name="T44" fmla="*/ 146 w 1191"/>
                  <a:gd name="T45" fmla="*/ 1572 h 1704"/>
                  <a:gd name="T46" fmla="*/ 249 w 1191"/>
                  <a:gd name="T47" fmla="*/ 1655 h 1704"/>
                  <a:gd name="T48" fmla="*/ 366 w 1191"/>
                  <a:gd name="T49" fmla="*/ 1694 h 1704"/>
                  <a:gd name="T50" fmla="*/ 444 w 1191"/>
                  <a:gd name="T51" fmla="*/ 1704 h 1704"/>
                  <a:gd name="T52" fmla="*/ 605 w 1191"/>
                  <a:gd name="T53" fmla="*/ 1680 h 1704"/>
                  <a:gd name="T54" fmla="*/ 747 w 1191"/>
                  <a:gd name="T55" fmla="*/ 1626 h 1704"/>
                  <a:gd name="T56" fmla="*/ 820 w 1191"/>
                  <a:gd name="T57" fmla="*/ 1655 h 1704"/>
                  <a:gd name="T58" fmla="*/ 1191 w 1191"/>
                  <a:gd name="T59" fmla="*/ 1558 h 1704"/>
                  <a:gd name="T60" fmla="*/ 605 w 1191"/>
                  <a:gd name="T61" fmla="*/ 645 h 1704"/>
                  <a:gd name="T62" fmla="*/ 766 w 1191"/>
                  <a:gd name="T63" fmla="*/ 689 h 1704"/>
                  <a:gd name="T64" fmla="*/ 810 w 1191"/>
                  <a:gd name="T65" fmla="*/ 1470 h 1704"/>
                  <a:gd name="T66" fmla="*/ 752 w 1191"/>
                  <a:gd name="T67" fmla="*/ 1494 h 1704"/>
                  <a:gd name="T68" fmla="*/ 605 w 1191"/>
                  <a:gd name="T69" fmla="*/ 1533 h 1704"/>
                  <a:gd name="T70" fmla="*/ 522 w 1191"/>
                  <a:gd name="T71" fmla="*/ 1533 h 1704"/>
                  <a:gd name="T72" fmla="*/ 424 w 1191"/>
                  <a:gd name="T73" fmla="*/ 1509 h 1704"/>
                  <a:gd name="T74" fmla="*/ 346 w 1191"/>
                  <a:gd name="T75" fmla="*/ 1460 h 1704"/>
                  <a:gd name="T76" fmla="*/ 288 w 1191"/>
                  <a:gd name="T77" fmla="*/ 1372 h 1704"/>
                  <a:gd name="T78" fmla="*/ 258 w 1191"/>
                  <a:gd name="T79" fmla="*/ 1260 h 1704"/>
                  <a:gd name="T80" fmla="*/ 244 w 1191"/>
                  <a:gd name="T81" fmla="*/ 1113 h 1704"/>
                  <a:gd name="T82" fmla="*/ 268 w 1191"/>
                  <a:gd name="T83" fmla="*/ 908 h 1704"/>
                  <a:gd name="T84" fmla="*/ 312 w 1191"/>
                  <a:gd name="T85" fmla="*/ 791 h 1704"/>
                  <a:gd name="T86" fmla="*/ 385 w 1191"/>
                  <a:gd name="T87" fmla="*/ 708 h 1704"/>
                  <a:gd name="T88" fmla="*/ 478 w 1191"/>
                  <a:gd name="T89" fmla="*/ 659 h 1704"/>
                  <a:gd name="T90" fmla="*/ 605 w 1191"/>
                  <a:gd name="T91" fmla="*/ 645 h 1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91" h="1704">
                    <a:moveTo>
                      <a:pt x="1181" y="1558"/>
                    </a:moveTo>
                    <a:lnTo>
                      <a:pt x="1181" y="1558"/>
                    </a:lnTo>
                    <a:lnTo>
                      <a:pt x="1098" y="1558"/>
                    </a:lnTo>
                    <a:lnTo>
                      <a:pt x="1098" y="1558"/>
                    </a:lnTo>
                    <a:lnTo>
                      <a:pt x="1079" y="1558"/>
                    </a:lnTo>
                    <a:lnTo>
                      <a:pt x="1069" y="1548"/>
                    </a:lnTo>
                    <a:lnTo>
                      <a:pt x="1059" y="1538"/>
                    </a:lnTo>
                    <a:lnTo>
                      <a:pt x="1054" y="1523"/>
                    </a:lnTo>
                    <a:lnTo>
                      <a:pt x="1049" y="1504"/>
                    </a:lnTo>
                    <a:lnTo>
                      <a:pt x="1045" y="1435"/>
                    </a:lnTo>
                    <a:lnTo>
                      <a:pt x="1045" y="283"/>
                    </a:lnTo>
                    <a:lnTo>
                      <a:pt x="1045" y="283"/>
                    </a:lnTo>
                    <a:lnTo>
                      <a:pt x="1049" y="93"/>
                    </a:lnTo>
                    <a:lnTo>
                      <a:pt x="1049" y="29"/>
                    </a:lnTo>
                    <a:lnTo>
                      <a:pt x="1049" y="29"/>
                    </a:lnTo>
                    <a:lnTo>
                      <a:pt x="1049" y="29"/>
                    </a:lnTo>
                    <a:lnTo>
                      <a:pt x="1054" y="25"/>
                    </a:lnTo>
                    <a:lnTo>
                      <a:pt x="1049" y="10"/>
                    </a:lnTo>
                    <a:lnTo>
                      <a:pt x="1049" y="10"/>
                    </a:lnTo>
                    <a:lnTo>
                      <a:pt x="1040" y="5"/>
                    </a:lnTo>
                    <a:lnTo>
                      <a:pt x="1025" y="0"/>
                    </a:lnTo>
                    <a:lnTo>
                      <a:pt x="1025" y="0"/>
                    </a:lnTo>
                    <a:lnTo>
                      <a:pt x="1025" y="0"/>
                    </a:lnTo>
                    <a:lnTo>
                      <a:pt x="678" y="0"/>
                    </a:lnTo>
                    <a:lnTo>
                      <a:pt x="634" y="0"/>
                    </a:lnTo>
                    <a:lnTo>
                      <a:pt x="634" y="117"/>
                    </a:lnTo>
                    <a:lnTo>
                      <a:pt x="752" y="117"/>
                    </a:lnTo>
                    <a:lnTo>
                      <a:pt x="752" y="117"/>
                    </a:lnTo>
                    <a:lnTo>
                      <a:pt x="781" y="122"/>
                    </a:lnTo>
                    <a:lnTo>
                      <a:pt x="791" y="127"/>
                    </a:lnTo>
                    <a:lnTo>
                      <a:pt x="800" y="132"/>
                    </a:lnTo>
                    <a:lnTo>
                      <a:pt x="800" y="137"/>
                    </a:lnTo>
                    <a:lnTo>
                      <a:pt x="800" y="137"/>
                    </a:lnTo>
                    <a:lnTo>
                      <a:pt x="810" y="161"/>
                    </a:lnTo>
                    <a:lnTo>
                      <a:pt x="815" y="195"/>
                    </a:lnTo>
                    <a:lnTo>
                      <a:pt x="815" y="200"/>
                    </a:lnTo>
                    <a:lnTo>
                      <a:pt x="815" y="200"/>
                    </a:lnTo>
                    <a:lnTo>
                      <a:pt x="815" y="205"/>
                    </a:lnTo>
                    <a:lnTo>
                      <a:pt x="815" y="547"/>
                    </a:lnTo>
                    <a:lnTo>
                      <a:pt x="815" y="547"/>
                    </a:lnTo>
                    <a:lnTo>
                      <a:pt x="742" y="532"/>
                    </a:lnTo>
                    <a:lnTo>
                      <a:pt x="683" y="523"/>
                    </a:lnTo>
                    <a:lnTo>
                      <a:pt x="620" y="523"/>
                    </a:lnTo>
                    <a:lnTo>
                      <a:pt x="620" y="523"/>
                    </a:lnTo>
                    <a:lnTo>
                      <a:pt x="561" y="523"/>
                    </a:lnTo>
                    <a:lnTo>
                      <a:pt x="507" y="532"/>
                    </a:lnTo>
                    <a:lnTo>
                      <a:pt x="449" y="542"/>
                    </a:lnTo>
                    <a:lnTo>
                      <a:pt x="395" y="552"/>
                    </a:lnTo>
                    <a:lnTo>
                      <a:pt x="341" y="571"/>
                    </a:lnTo>
                    <a:lnTo>
                      <a:pt x="293" y="596"/>
                    </a:lnTo>
                    <a:lnTo>
                      <a:pt x="244" y="625"/>
                    </a:lnTo>
                    <a:lnTo>
                      <a:pt x="195" y="659"/>
                    </a:lnTo>
                    <a:lnTo>
                      <a:pt x="156" y="693"/>
                    </a:lnTo>
                    <a:lnTo>
                      <a:pt x="117" y="737"/>
                    </a:lnTo>
                    <a:lnTo>
                      <a:pt x="83" y="786"/>
                    </a:lnTo>
                    <a:lnTo>
                      <a:pt x="53" y="845"/>
                    </a:lnTo>
                    <a:lnTo>
                      <a:pt x="29" y="903"/>
                    </a:lnTo>
                    <a:lnTo>
                      <a:pt x="14" y="972"/>
                    </a:lnTo>
                    <a:lnTo>
                      <a:pt x="4" y="1045"/>
                    </a:lnTo>
                    <a:lnTo>
                      <a:pt x="0" y="1123"/>
                    </a:lnTo>
                    <a:lnTo>
                      <a:pt x="0" y="1123"/>
                    </a:lnTo>
                    <a:lnTo>
                      <a:pt x="0" y="1201"/>
                    </a:lnTo>
                    <a:lnTo>
                      <a:pt x="9" y="1274"/>
                    </a:lnTo>
                    <a:lnTo>
                      <a:pt x="24" y="1338"/>
                    </a:lnTo>
                    <a:lnTo>
                      <a:pt x="39" y="1396"/>
                    </a:lnTo>
                    <a:lnTo>
                      <a:pt x="63" y="1450"/>
                    </a:lnTo>
                    <a:lnTo>
                      <a:pt x="87" y="1494"/>
                    </a:lnTo>
                    <a:lnTo>
                      <a:pt x="112" y="1538"/>
                    </a:lnTo>
                    <a:lnTo>
                      <a:pt x="146" y="1572"/>
                    </a:lnTo>
                    <a:lnTo>
                      <a:pt x="175" y="1606"/>
                    </a:lnTo>
                    <a:lnTo>
                      <a:pt x="214" y="1631"/>
                    </a:lnTo>
                    <a:lnTo>
                      <a:pt x="249" y="1655"/>
                    </a:lnTo>
                    <a:lnTo>
                      <a:pt x="288" y="1675"/>
                    </a:lnTo>
                    <a:lnTo>
                      <a:pt x="327" y="1684"/>
                    </a:lnTo>
                    <a:lnTo>
                      <a:pt x="366" y="1694"/>
                    </a:lnTo>
                    <a:lnTo>
                      <a:pt x="405" y="1699"/>
                    </a:lnTo>
                    <a:lnTo>
                      <a:pt x="444" y="1704"/>
                    </a:lnTo>
                    <a:lnTo>
                      <a:pt x="444" y="1704"/>
                    </a:lnTo>
                    <a:lnTo>
                      <a:pt x="498" y="1699"/>
                    </a:lnTo>
                    <a:lnTo>
                      <a:pt x="556" y="1694"/>
                    </a:lnTo>
                    <a:lnTo>
                      <a:pt x="605" y="1680"/>
                    </a:lnTo>
                    <a:lnTo>
                      <a:pt x="659" y="1665"/>
                    </a:lnTo>
                    <a:lnTo>
                      <a:pt x="703" y="1645"/>
                    </a:lnTo>
                    <a:lnTo>
                      <a:pt x="747" y="1626"/>
                    </a:lnTo>
                    <a:lnTo>
                      <a:pt x="786" y="1601"/>
                    </a:lnTo>
                    <a:lnTo>
                      <a:pt x="820" y="1577"/>
                    </a:lnTo>
                    <a:lnTo>
                      <a:pt x="820" y="1655"/>
                    </a:lnTo>
                    <a:lnTo>
                      <a:pt x="830" y="1675"/>
                    </a:lnTo>
                    <a:lnTo>
                      <a:pt x="1191" y="1675"/>
                    </a:lnTo>
                    <a:lnTo>
                      <a:pt x="1191" y="1558"/>
                    </a:lnTo>
                    <a:lnTo>
                      <a:pt x="1181" y="1558"/>
                    </a:lnTo>
                    <a:close/>
                    <a:moveTo>
                      <a:pt x="605" y="645"/>
                    </a:moveTo>
                    <a:lnTo>
                      <a:pt x="605" y="645"/>
                    </a:lnTo>
                    <a:lnTo>
                      <a:pt x="664" y="649"/>
                    </a:lnTo>
                    <a:lnTo>
                      <a:pt x="717" y="664"/>
                    </a:lnTo>
                    <a:lnTo>
                      <a:pt x="766" y="689"/>
                    </a:lnTo>
                    <a:lnTo>
                      <a:pt x="810" y="723"/>
                    </a:lnTo>
                    <a:lnTo>
                      <a:pt x="810" y="1470"/>
                    </a:lnTo>
                    <a:lnTo>
                      <a:pt x="810" y="1470"/>
                    </a:lnTo>
                    <a:lnTo>
                      <a:pt x="795" y="1475"/>
                    </a:lnTo>
                    <a:lnTo>
                      <a:pt x="795" y="1475"/>
                    </a:lnTo>
                    <a:lnTo>
                      <a:pt x="752" y="1494"/>
                    </a:lnTo>
                    <a:lnTo>
                      <a:pt x="703" y="1514"/>
                    </a:lnTo>
                    <a:lnTo>
                      <a:pt x="639" y="1528"/>
                    </a:lnTo>
                    <a:lnTo>
                      <a:pt x="605" y="1533"/>
                    </a:lnTo>
                    <a:lnTo>
                      <a:pt x="561" y="1538"/>
                    </a:lnTo>
                    <a:lnTo>
                      <a:pt x="561" y="1538"/>
                    </a:lnTo>
                    <a:lnTo>
                      <a:pt x="522" y="1533"/>
                    </a:lnTo>
                    <a:lnTo>
                      <a:pt x="488" y="1528"/>
                    </a:lnTo>
                    <a:lnTo>
                      <a:pt x="454" y="1523"/>
                    </a:lnTo>
                    <a:lnTo>
                      <a:pt x="424" y="1509"/>
                    </a:lnTo>
                    <a:lnTo>
                      <a:pt x="395" y="1494"/>
                    </a:lnTo>
                    <a:lnTo>
                      <a:pt x="366" y="1479"/>
                    </a:lnTo>
                    <a:lnTo>
                      <a:pt x="346" y="1460"/>
                    </a:lnTo>
                    <a:lnTo>
                      <a:pt x="322" y="1435"/>
                    </a:lnTo>
                    <a:lnTo>
                      <a:pt x="307" y="1406"/>
                    </a:lnTo>
                    <a:lnTo>
                      <a:pt x="288" y="1372"/>
                    </a:lnTo>
                    <a:lnTo>
                      <a:pt x="278" y="1338"/>
                    </a:lnTo>
                    <a:lnTo>
                      <a:pt x="263" y="1304"/>
                    </a:lnTo>
                    <a:lnTo>
                      <a:pt x="258" y="1260"/>
                    </a:lnTo>
                    <a:lnTo>
                      <a:pt x="249" y="1216"/>
                    </a:lnTo>
                    <a:lnTo>
                      <a:pt x="244" y="1113"/>
                    </a:lnTo>
                    <a:lnTo>
                      <a:pt x="244" y="1113"/>
                    </a:lnTo>
                    <a:lnTo>
                      <a:pt x="253" y="1001"/>
                    </a:lnTo>
                    <a:lnTo>
                      <a:pt x="258" y="952"/>
                    </a:lnTo>
                    <a:lnTo>
                      <a:pt x="268" y="908"/>
                    </a:lnTo>
                    <a:lnTo>
                      <a:pt x="278" y="864"/>
                    </a:lnTo>
                    <a:lnTo>
                      <a:pt x="293" y="825"/>
                    </a:lnTo>
                    <a:lnTo>
                      <a:pt x="312" y="791"/>
                    </a:lnTo>
                    <a:lnTo>
                      <a:pt x="332" y="762"/>
                    </a:lnTo>
                    <a:lnTo>
                      <a:pt x="356" y="732"/>
                    </a:lnTo>
                    <a:lnTo>
                      <a:pt x="385" y="708"/>
                    </a:lnTo>
                    <a:lnTo>
                      <a:pt x="415" y="689"/>
                    </a:lnTo>
                    <a:lnTo>
                      <a:pt x="444" y="674"/>
                    </a:lnTo>
                    <a:lnTo>
                      <a:pt x="478" y="659"/>
                    </a:lnTo>
                    <a:lnTo>
                      <a:pt x="517" y="654"/>
                    </a:lnTo>
                    <a:lnTo>
                      <a:pt x="561" y="649"/>
                    </a:lnTo>
                    <a:lnTo>
                      <a:pt x="605" y="645"/>
                    </a:lnTo>
                    <a:lnTo>
                      <a:pt x="605" y="6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grpSp>
      </p:grpSp>
    </p:spTree>
    <p:extLst>
      <p:ext uri="{BB962C8B-B14F-4D97-AF65-F5344CB8AC3E}">
        <p14:creationId xmlns:p14="http://schemas.microsoft.com/office/powerpoint/2010/main" val="3956119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4"/>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2</a:t>
            </a:fld>
            <a:endParaRPr lang="en-GB" dirty="0"/>
          </a:p>
        </p:txBody>
      </p:sp>
      <p:sp>
        <p:nvSpPr>
          <p:cNvPr id="4" name="Content Placeholder 8">
            <a:extLst>
              <a:ext uri="{FF2B5EF4-FFF2-40B4-BE49-F238E27FC236}">
                <a16:creationId xmlns:a16="http://schemas.microsoft.com/office/drawing/2014/main" id="{8CDD912D-FD7E-0467-4731-7E24A18C5BB0}"/>
              </a:ext>
            </a:extLst>
          </p:cNvPr>
          <p:cNvSpPr txBox="1">
            <a:spLocks/>
          </p:cNvSpPr>
          <p:nvPr/>
        </p:nvSpPr>
        <p:spPr>
          <a:xfrm>
            <a:off x="2771800" y="1771621"/>
            <a:ext cx="5472608" cy="1520209"/>
          </a:xfrm>
          <a:prstGeom prst="rect">
            <a:avLst/>
          </a:prstGeom>
        </p:spPr>
        <p:txBody>
          <a:bodyPr vert="horz" lIns="0" tIns="0" rIns="0" bIns="0" rtlCol="0">
            <a:noAutofit/>
          </a:bodyPr>
          <a:lst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tx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tx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baseline="0">
                <a:solidFill>
                  <a:schemeClr val="tx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baseline="0">
                <a:solidFill>
                  <a:schemeClr val="tx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tx1"/>
                </a:solidFill>
                <a:latin typeface="Georgia" panose="02040502050405020303" pitchFamily="18" charset="0"/>
                <a:ea typeface="+mn-ea"/>
                <a:cs typeface="+mn-cs"/>
              </a:defRPr>
            </a:lvl9pPr>
          </a:lstStyle>
          <a:p>
            <a:r>
              <a:rPr lang="en-SG" sz="2400" dirty="0"/>
              <a:t>Who is the </a:t>
            </a:r>
            <a:r>
              <a:rPr lang="en-SG" sz="2400" i="1" dirty="0"/>
              <a:t>author</a:t>
            </a:r>
            <a:r>
              <a:rPr lang="en-SG" sz="2400" dirty="0"/>
              <a:t> and who is the </a:t>
            </a:r>
            <a:r>
              <a:rPr lang="en-SG" sz="2400" i="1" dirty="0"/>
              <a:t>owner</a:t>
            </a:r>
            <a:r>
              <a:rPr lang="en-SG" sz="2400" dirty="0"/>
              <a:t> of a work generated with the assistance of AI?</a:t>
            </a:r>
          </a:p>
        </p:txBody>
      </p:sp>
      <p:pic>
        <p:nvPicPr>
          <p:cNvPr id="3" name="Picture 10" descr="business concepts,businesses,characters,concepts,confused,confusion,people,platforms,podiums,question marks,questioning,questions,sits,sitting">
            <a:extLst>
              <a:ext uri="{FF2B5EF4-FFF2-40B4-BE49-F238E27FC236}">
                <a16:creationId xmlns:a16="http://schemas.microsoft.com/office/drawing/2014/main" id="{373EA2A0-217C-28DD-12E0-0792BB40C8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145" y="1328797"/>
            <a:ext cx="1921640" cy="1921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3627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RECAP: Conditions for copyright protection</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4"/>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3</a:t>
            </a:fld>
            <a:endParaRPr lang="en-GB" dirty="0"/>
          </a:p>
        </p:txBody>
      </p:sp>
      <p:grpSp>
        <p:nvGrpSpPr>
          <p:cNvPr id="7" name="Group 6">
            <a:extLst>
              <a:ext uri="{FF2B5EF4-FFF2-40B4-BE49-F238E27FC236}">
                <a16:creationId xmlns:a16="http://schemas.microsoft.com/office/drawing/2014/main" id="{DE3FB324-C57F-672A-E859-571D28005228}"/>
              </a:ext>
            </a:extLst>
          </p:cNvPr>
          <p:cNvGrpSpPr/>
          <p:nvPr/>
        </p:nvGrpSpPr>
        <p:grpSpPr>
          <a:xfrm>
            <a:off x="1545561" y="1123401"/>
            <a:ext cx="2304256" cy="1634175"/>
            <a:chOff x="658416" y="2114550"/>
            <a:chExt cx="2304256" cy="1634175"/>
          </a:xfrm>
        </p:grpSpPr>
        <p:sp>
          <p:nvSpPr>
            <p:cNvPr id="9" name="Oval 8">
              <a:extLst>
                <a:ext uri="{FF2B5EF4-FFF2-40B4-BE49-F238E27FC236}">
                  <a16:creationId xmlns:a16="http://schemas.microsoft.com/office/drawing/2014/main" id="{07CE07A6-82C2-E688-490E-41922CB48F5B}"/>
                </a:ext>
              </a:extLst>
            </p:cNvPr>
            <p:cNvSpPr/>
            <p:nvPr/>
          </p:nvSpPr>
          <p:spPr>
            <a:xfrm>
              <a:off x="1621396" y="2345454"/>
              <a:ext cx="442320" cy="44232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grpSp>
          <p:nvGrpSpPr>
            <p:cNvPr id="10" name="Group 9">
              <a:extLst>
                <a:ext uri="{FF2B5EF4-FFF2-40B4-BE49-F238E27FC236}">
                  <a16:creationId xmlns:a16="http://schemas.microsoft.com/office/drawing/2014/main" id="{EE3F86B1-FDF5-514E-102E-C8139565662C}"/>
                </a:ext>
              </a:extLst>
            </p:cNvPr>
            <p:cNvGrpSpPr/>
            <p:nvPr/>
          </p:nvGrpSpPr>
          <p:grpSpPr>
            <a:xfrm>
              <a:off x="658416" y="2114550"/>
              <a:ext cx="2304256" cy="1634175"/>
              <a:chOff x="1259632" y="2114550"/>
              <a:chExt cx="2304256" cy="1634175"/>
            </a:xfrm>
          </p:grpSpPr>
          <p:pic>
            <p:nvPicPr>
              <p:cNvPr id="11" name="Graphic 10" descr="Lights On with solid fill">
                <a:extLst>
                  <a:ext uri="{FF2B5EF4-FFF2-40B4-BE49-F238E27FC236}">
                    <a16:creationId xmlns:a16="http://schemas.microsoft.com/office/drawing/2014/main" id="{7AB7A43D-533A-BE3C-A490-34B3C72ACEB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7704" y="2114550"/>
                <a:ext cx="914400" cy="914400"/>
              </a:xfrm>
              <a:prstGeom prst="rect">
                <a:avLst/>
              </a:prstGeom>
            </p:spPr>
          </p:pic>
          <p:sp>
            <p:nvSpPr>
              <p:cNvPr id="12" name="TextBox 11">
                <a:extLst>
                  <a:ext uri="{FF2B5EF4-FFF2-40B4-BE49-F238E27FC236}">
                    <a16:creationId xmlns:a16="http://schemas.microsoft.com/office/drawing/2014/main" id="{F121AF48-B142-4310-7923-B7E34D411360}"/>
                  </a:ext>
                </a:extLst>
              </p:cNvPr>
              <p:cNvSpPr txBox="1"/>
              <p:nvPr/>
            </p:nvSpPr>
            <p:spPr>
              <a:xfrm>
                <a:off x="1259632" y="3163950"/>
                <a:ext cx="2304256" cy="584775"/>
              </a:xfrm>
              <a:prstGeom prst="rect">
                <a:avLst/>
              </a:prstGeom>
              <a:noFill/>
            </p:spPr>
            <p:txBody>
              <a:bodyPr wrap="square" rtlCol="0">
                <a:spAutoFit/>
              </a:bodyPr>
              <a:lstStyle/>
              <a:p>
                <a:pPr algn="ctr"/>
                <a:r>
                  <a:rPr lang="en-SG" sz="1600" dirty="0">
                    <a:latin typeface="Georgia" panose="02040502050405020303" pitchFamily="18" charset="0"/>
                  </a:rPr>
                  <a:t>Work must be 'original' (i.e., not copied)</a:t>
                </a:r>
              </a:p>
            </p:txBody>
          </p:sp>
        </p:grpSp>
      </p:grpSp>
      <p:grpSp>
        <p:nvGrpSpPr>
          <p:cNvPr id="13" name="Group 12">
            <a:extLst>
              <a:ext uri="{FF2B5EF4-FFF2-40B4-BE49-F238E27FC236}">
                <a16:creationId xmlns:a16="http://schemas.microsoft.com/office/drawing/2014/main" id="{D73C7E3D-F5D6-AD16-9DE4-D67868066C7F}"/>
              </a:ext>
            </a:extLst>
          </p:cNvPr>
          <p:cNvGrpSpPr/>
          <p:nvPr/>
        </p:nvGrpSpPr>
        <p:grpSpPr>
          <a:xfrm>
            <a:off x="4963857" y="1123401"/>
            <a:ext cx="2632479" cy="1880397"/>
            <a:chOff x="3255760" y="2114550"/>
            <a:chExt cx="2632479" cy="1880397"/>
          </a:xfrm>
        </p:grpSpPr>
        <p:pic>
          <p:nvPicPr>
            <p:cNvPr id="14" name="Graphic 13" descr="Gender with solid fill">
              <a:extLst>
                <a:ext uri="{FF2B5EF4-FFF2-40B4-BE49-F238E27FC236}">
                  <a16:creationId xmlns:a16="http://schemas.microsoft.com/office/drawing/2014/main" id="{535F9A99-4CCC-0491-1F6A-4F3F03A2453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114800" y="2114550"/>
              <a:ext cx="914400" cy="914400"/>
            </a:xfrm>
            <a:prstGeom prst="rect">
              <a:avLst/>
            </a:prstGeom>
          </p:spPr>
        </p:pic>
        <p:sp>
          <p:nvSpPr>
            <p:cNvPr id="15" name="TextBox 14">
              <a:extLst>
                <a:ext uri="{FF2B5EF4-FFF2-40B4-BE49-F238E27FC236}">
                  <a16:creationId xmlns:a16="http://schemas.microsoft.com/office/drawing/2014/main" id="{17364085-D2E3-B593-0B02-512CD789E226}"/>
                </a:ext>
              </a:extLst>
            </p:cNvPr>
            <p:cNvSpPr txBox="1"/>
            <p:nvPr/>
          </p:nvSpPr>
          <p:spPr>
            <a:xfrm>
              <a:off x="3255760" y="3163950"/>
              <a:ext cx="2632479" cy="830997"/>
            </a:xfrm>
            <a:prstGeom prst="rect">
              <a:avLst/>
            </a:prstGeom>
            <a:noFill/>
          </p:spPr>
          <p:txBody>
            <a:bodyPr wrap="square" rtlCol="0">
              <a:spAutoFit/>
            </a:bodyPr>
            <a:lstStyle/>
            <a:p>
              <a:pPr algn="ctr"/>
              <a:r>
                <a:rPr lang="en-SG" sz="1600" dirty="0">
                  <a:latin typeface="Georgia" panose="02040502050405020303" pitchFamily="18" charset="0"/>
                </a:rPr>
                <a:t>Work must created by identifiable human author(s)</a:t>
              </a:r>
            </a:p>
          </p:txBody>
        </p:sp>
      </p:grpSp>
      <p:grpSp>
        <p:nvGrpSpPr>
          <p:cNvPr id="39" name="Group 38">
            <a:extLst>
              <a:ext uri="{FF2B5EF4-FFF2-40B4-BE49-F238E27FC236}">
                <a16:creationId xmlns:a16="http://schemas.microsoft.com/office/drawing/2014/main" id="{B2BAE684-69D9-7C9F-C9ED-6FDDD00989DD}"/>
              </a:ext>
            </a:extLst>
          </p:cNvPr>
          <p:cNvGrpSpPr/>
          <p:nvPr/>
        </p:nvGrpSpPr>
        <p:grpSpPr>
          <a:xfrm>
            <a:off x="1619672" y="3219822"/>
            <a:ext cx="6048672" cy="1402928"/>
            <a:chOff x="1619672" y="3257054"/>
            <a:chExt cx="6048672" cy="1402928"/>
          </a:xfrm>
        </p:grpSpPr>
        <p:sp>
          <p:nvSpPr>
            <p:cNvPr id="38" name="Rectangle 37">
              <a:extLst>
                <a:ext uri="{FF2B5EF4-FFF2-40B4-BE49-F238E27FC236}">
                  <a16:creationId xmlns:a16="http://schemas.microsoft.com/office/drawing/2014/main" id="{AAA8F4F6-287C-273B-32D1-BF096A40F381}"/>
                </a:ext>
              </a:extLst>
            </p:cNvPr>
            <p:cNvSpPr/>
            <p:nvPr/>
          </p:nvSpPr>
          <p:spPr>
            <a:xfrm>
              <a:off x="1619672" y="3257054"/>
              <a:ext cx="6048672" cy="113062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4" name="TextBox 33">
              <a:extLst>
                <a:ext uri="{FF2B5EF4-FFF2-40B4-BE49-F238E27FC236}">
                  <a16:creationId xmlns:a16="http://schemas.microsoft.com/office/drawing/2014/main" id="{6D5D42DD-8E87-8EC1-DAD1-20E0B069C9D4}"/>
                </a:ext>
              </a:extLst>
            </p:cNvPr>
            <p:cNvSpPr txBox="1"/>
            <p:nvPr/>
          </p:nvSpPr>
          <p:spPr>
            <a:xfrm>
              <a:off x="1695883" y="3257054"/>
              <a:ext cx="5045617" cy="1077218"/>
            </a:xfrm>
            <a:prstGeom prst="rect">
              <a:avLst/>
            </a:prstGeom>
            <a:noFill/>
          </p:spPr>
          <p:txBody>
            <a:bodyPr wrap="square" rtlCol="0">
              <a:spAutoFit/>
            </a:bodyPr>
            <a:lstStyle/>
            <a:p>
              <a:pPr marL="342900" indent="-342900">
                <a:buAutoNum type="arabicParenBoth"/>
              </a:pPr>
              <a:r>
                <a:rPr lang="en-SG" sz="1600" b="1" dirty="0">
                  <a:latin typeface="Georgia" panose="02040502050405020303" pitchFamily="18" charset="0"/>
                </a:rPr>
                <a:t>No copyright protection for a </a:t>
              </a:r>
              <a:r>
                <a:rPr lang="en-SG" sz="1600" b="1" u="sng" dirty="0">
                  <a:latin typeface="Georgia" panose="02040502050405020303" pitchFamily="18" charset="0"/>
                </a:rPr>
                <a:t>pure AI-generated work</a:t>
              </a:r>
              <a:r>
                <a:rPr lang="en-SG" sz="1600" b="1" dirty="0">
                  <a:latin typeface="Georgia" panose="02040502050405020303" pitchFamily="18" charset="0"/>
                </a:rPr>
                <a:t> without a human author</a:t>
              </a:r>
            </a:p>
            <a:p>
              <a:pPr marL="342900" indent="-342900">
                <a:buAutoNum type="arabicParenBoth"/>
              </a:pPr>
              <a:r>
                <a:rPr lang="en-SG" sz="1600" b="1" dirty="0">
                  <a:latin typeface="Georgia" panose="02040502050405020303" pitchFamily="18" charset="0"/>
                </a:rPr>
                <a:t>BUT… may be possible to identify a human author for AI-assisted works!</a:t>
              </a:r>
            </a:p>
          </p:txBody>
        </p:sp>
        <p:pic>
          <p:nvPicPr>
            <p:cNvPr id="36" name="Picture 2" descr="C:\Users\OPP\AppData\Local\Microsoft\Windows\Temporary Internet Files\Content.IE5\GVALA7B1\MC900441880[1].wmf">
              <a:extLst>
                <a:ext uri="{FF2B5EF4-FFF2-40B4-BE49-F238E27FC236}">
                  <a16:creationId xmlns:a16="http://schemas.microsoft.com/office/drawing/2014/main" id="{3909C1EF-1A02-D053-416D-582D26860F1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84039" y="3658734"/>
              <a:ext cx="717977" cy="100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2681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00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Who can be an author of a copyrighted work?</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4</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p:txBody>
          <a:bodyPr>
            <a:normAutofit/>
          </a:bodyPr>
          <a:lstStyle/>
          <a:p>
            <a:pPr marL="342900" indent="-342900">
              <a:buFont typeface="Arial" panose="020B0604020202020204" pitchFamily="34" charset="0"/>
              <a:buChar char="•"/>
            </a:pPr>
            <a:r>
              <a:rPr lang="en-SG" sz="2000" b="0" dirty="0"/>
              <a:t>Author = Creator of the original expression in a work</a:t>
            </a:r>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r>
              <a:rPr lang="en-SG" sz="2000" b="0" dirty="0"/>
              <a:t>An author's contribution must be of </a:t>
            </a:r>
            <a:r>
              <a:rPr lang="en-SG" sz="2000" u="sng" dirty="0"/>
              <a:t>elements that were the expression of his own intellectual creation</a:t>
            </a:r>
            <a:r>
              <a:rPr lang="en-SG" sz="2000" b="0" dirty="0"/>
              <a:t>: </a:t>
            </a:r>
            <a:r>
              <a:rPr lang="en-SG" sz="2000" b="0" i="1" dirty="0"/>
              <a:t>Kogan v Martin</a:t>
            </a:r>
            <a:r>
              <a:rPr lang="en-SG" sz="2000" b="0" dirty="0"/>
              <a:t> [2019] EWCA </a:t>
            </a:r>
            <a:r>
              <a:rPr lang="en-SG" sz="2000" b="0" dirty="0" err="1"/>
              <a:t>Civ</a:t>
            </a:r>
            <a:r>
              <a:rPr lang="en-SG" sz="2000" b="0" dirty="0"/>
              <a:t> 1645</a:t>
            </a:r>
          </a:p>
          <a:p>
            <a:pPr marL="885825" indent="-342900">
              <a:buFontTx/>
              <a:buChar char="-"/>
            </a:pPr>
            <a:r>
              <a:rPr lang="en-SG" sz="1800" b="0" dirty="0"/>
              <a:t>Question is whether the would-be author had exercised free and expressive choice</a:t>
            </a:r>
          </a:p>
          <a:p>
            <a:pPr marL="885825" indent="-342900">
              <a:buFontTx/>
              <a:buChar char="-"/>
            </a:pPr>
            <a:r>
              <a:rPr lang="en-SG" sz="1800" b="0" dirty="0"/>
              <a:t>Relevant contributions depends on the type of work</a:t>
            </a:r>
          </a:p>
          <a:p>
            <a:pPr marL="885825" indent="-342900">
              <a:buFontTx/>
              <a:buChar char="-"/>
            </a:pPr>
            <a:r>
              <a:rPr lang="en-SG" sz="1800" b="0" dirty="0"/>
              <a:t>Non-authorial contributions do not count</a:t>
            </a:r>
          </a:p>
          <a:p>
            <a:pPr marL="885825" indent="-342900">
              <a:buFontTx/>
              <a:buChar char="-"/>
            </a:pPr>
            <a:endParaRPr lang="en-SG" sz="2000" b="0" u="sng" dirty="0"/>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endParaRPr lang="en-SG" sz="2000" b="0" dirty="0"/>
          </a:p>
        </p:txBody>
      </p:sp>
      <p:pic>
        <p:nvPicPr>
          <p:cNvPr id="9" name="Graphic 8" descr="Drama with solid fill">
            <a:extLst>
              <a:ext uri="{FF2B5EF4-FFF2-40B4-BE49-F238E27FC236}">
                <a16:creationId xmlns:a16="http://schemas.microsoft.com/office/drawing/2014/main" id="{7F719FA2-A15D-736F-9810-EA04474641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458523">
            <a:off x="7839630" y="3823611"/>
            <a:ext cx="720080" cy="720080"/>
          </a:xfrm>
          <a:prstGeom prst="rect">
            <a:avLst/>
          </a:prstGeom>
        </p:spPr>
      </p:pic>
    </p:spTree>
    <p:extLst>
      <p:ext uri="{BB962C8B-B14F-4D97-AF65-F5344CB8AC3E}">
        <p14:creationId xmlns:p14="http://schemas.microsoft.com/office/powerpoint/2010/main" val="3223643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Who can be the author of a copyrighted work?</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5</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p:txBody>
          <a:bodyPr>
            <a:normAutofit/>
          </a:bodyPr>
          <a:lstStyle/>
          <a:p>
            <a:pPr marL="342900" indent="-342900">
              <a:buFont typeface="Arial" panose="020B0604020202020204" pitchFamily="34" charset="0"/>
              <a:buChar char="•"/>
            </a:pPr>
            <a:r>
              <a:rPr lang="en-SG" sz="2000" b="0" dirty="0"/>
              <a:t>Joint authorship involves collaboration: </a:t>
            </a:r>
            <a:r>
              <a:rPr lang="en-SG" sz="2000" b="0" i="1" dirty="0"/>
              <a:t>Kogan</a:t>
            </a:r>
            <a:r>
              <a:rPr lang="en-SG" sz="2000" b="0" dirty="0"/>
              <a:t>; </a:t>
            </a:r>
            <a:r>
              <a:rPr lang="en-SG" sz="2000" b="0" i="1" dirty="0" err="1"/>
              <a:t>Acohs</a:t>
            </a:r>
            <a:r>
              <a:rPr lang="en-SG" sz="2000" b="0" i="1" dirty="0"/>
              <a:t> Pty Ltd v </a:t>
            </a:r>
            <a:r>
              <a:rPr lang="en-SG" sz="2000" b="0" i="1" dirty="0" err="1"/>
              <a:t>Ucorp</a:t>
            </a:r>
            <a:r>
              <a:rPr lang="en-SG" sz="2000" b="0" i="1" dirty="0"/>
              <a:t> Pty Ltd</a:t>
            </a:r>
            <a:r>
              <a:rPr lang="en-SG" sz="2000" b="0" dirty="0"/>
              <a:t> [2012] FCAFC 16</a:t>
            </a:r>
          </a:p>
          <a:p>
            <a:pPr marL="885825" indent="-342900">
              <a:buFontTx/>
              <a:buChar char="-"/>
            </a:pPr>
            <a:r>
              <a:rPr lang="en-SG" sz="2000" b="0" dirty="0"/>
              <a:t>Implication: A derivative work would not qualify as a work of joint authorship!</a:t>
            </a:r>
          </a:p>
          <a:p>
            <a:pPr marL="885825" indent="-342900">
              <a:buFontTx/>
              <a:buChar char="-"/>
            </a:pPr>
            <a:endParaRPr lang="en-SG" sz="2000" b="0" u="sng" dirty="0"/>
          </a:p>
          <a:p>
            <a:pPr marL="1162050" indent="-1162050">
              <a:buFont typeface="Arial" panose="020B0604020202020204" pitchFamily="34" charset="0"/>
              <a:buChar char="•"/>
            </a:pPr>
            <a:r>
              <a:rPr lang="en-SG" sz="2000" b="0" dirty="0"/>
              <a:t>A company cannot be an author: </a:t>
            </a:r>
            <a:r>
              <a:rPr lang="en-GB" sz="2000" b="0" i="1" dirty="0"/>
              <a:t>Asia Pacific Publishing Pte Ltd v Pioneers &amp; Leaders (Publishers) Pte Ltd</a:t>
            </a:r>
            <a:r>
              <a:rPr lang="en-GB" sz="2000" b="0" dirty="0"/>
              <a:t> [2011] SGCA 37</a:t>
            </a:r>
            <a:endParaRPr lang="en-SG" sz="2000" b="0" dirty="0"/>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endParaRPr lang="en-SG" sz="2000" b="0" dirty="0"/>
          </a:p>
        </p:txBody>
      </p:sp>
      <p:pic>
        <p:nvPicPr>
          <p:cNvPr id="9" name="Graphic 8" descr="Horse with solid fill">
            <a:extLst>
              <a:ext uri="{FF2B5EF4-FFF2-40B4-BE49-F238E27FC236}">
                <a16:creationId xmlns:a16="http://schemas.microsoft.com/office/drawing/2014/main" id="{72F6EEEA-A6A4-1777-28F5-B78DEA3EC36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5576" y="2787774"/>
            <a:ext cx="720080" cy="720080"/>
          </a:xfrm>
          <a:prstGeom prst="rect">
            <a:avLst/>
          </a:prstGeom>
        </p:spPr>
      </p:pic>
    </p:spTree>
    <p:extLst>
      <p:ext uri="{BB962C8B-B14F-4D97-AF65-F5344CB8AC3E}">
        <p14:creationId xmlns:p14="http://schemas.microsoft.com/office/powerpoint/2010/main" val="1697578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Who can be the author of a copyrighted work?</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6</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p:txBody>
          <a:bodyPr>
            <a:normAutofit/>
          </a:bodyPr>
          <a:lstStyle/>
          <a:p>
            <a:pPr marL="285750" indent="-285750">
              <a:buFont typeface="Arial" panose="020B0604020202020204" pitchFamily="34" charset="0"/>
              <a:buChar char="•"/>
            </a:pPr>
            <a:r>
              <a:rPr lang="en-GB" sz="2000" b="0" dirty="0">
                <a:effectLst/>
                <a:latin typeface="+mj-lt"/>
                <a:ea typeface="DengXian" panose="02010600030101010101" pitchFamily="2" charset="-122"/>
                <a:cs typeface="Arial" panose="020B0604020202020204" pitchFamily="34" charset="0"/>
              </a:rPr>
              <a:t>In some cases, the position is governed by statute. </a:t>
            </a:r>
          </a:p>
          <a:p>
            <a:pPr marL="285750" indent="-285750">
              <a:buFont typeface="Arial" panose="020B0604020202020204" pitchFamily="34" charset="0"/>
              <a:buChar char="•"/>
            </a:pPr>
            <a:endParaRPr lang="en-GB" sz="2000" b="0" dirty="0">
              <a:latin typeface="+mj-lt"/>
              <a:ea typeface="DengXian" panose="02010600030101010101" pitchFamily="2" charset="-122"/>
              <a:cs typeface="Arial" panose="020B0604020202020204" pitchFamily="34" charset="0"/>
            </a:endParaRPr>
          </a:p>
          <a:p>
            <a:pPr marL="285750" indent="-285750">
              <a:buFont typeface="Arial" panose="020B0604020202020204" pitchFamily="34" charset="0"/>
              <a:buChar char="•"/>
            </a:pPr>
            <a:r>
              <a:rPr lang="en-GB" sz="2000" b="0" dirty="0">
                <a:effectLst/>
                <a:latin typeface="+mj-lt"/>
                <a:ea typeface="DengXian" panose="02010600030101010101" pitchFamily="2" charset="-122"/>
                <a:cs typeface="Arial" panose="020B0604020202020204" pitchFamily="34" charset="0"/>
              </a:rPr>
              <a:t>For example:</a:t>
            </a:r>
          </a:p>
          <a:p>
            <a:pPr marL="2152650" indent="-1609725">
              <a:buFontTx/>
              <a:buChar char="-"/>
            </a:pPr>
            <a:r>
              <a:rPr lang="en-GB" sz="1800" b="0" dirty="0">
                <a:effectLst/>
                <a:latin typeface="+mj-lt"/>
                <a:ea typeface="DengXian" panose="02010600030101010101" pitchFamily="2" charset="-122"/>
                <a:cs typeface="Arial" panose="020B0604020202020204" pitchFamily="34" charset="0"/>
              </a:rPr>
              <a:t>Section 178 </a:t>
            </a:r>
            <a:r>
              <a:rPr lang="en-GB" sz="1800" b="0" dirty="0">
                <a:latin typeface="+mj-lt"/>
              </a:rPr>
              <a:t>of the UK Copyright, Designs and Patents Act 1988 (CDPA), grants computer-generated works copyright protection for 50 years from the date the work is made. </a:t>
            </a:r>
          </a:p>
          <a:p>
            <a:pPr marL="809625" indent="-266700">
              <a:buFontTx/>
              <a:buChar char="-"/>
            </a:pPr>
            <a:r>
              <a:rPr lang="en-GB" sz="1800" b="0" dirty="0">
                <a:latin typeface="+mj-lt"/>
              </a:rPr>
              <a:t>The author of the work is taken to be the </a:t>
            </a:r>
            <a:r>
              <a:rPr lang="en-GB" sz="1800" u="sng" dirty="0">
                <a:latin typeface="+mj-lt"/>
              </a:rPr>
              <a:t>person by whom the arrangements necessary for the creation of the work are undertaken</a:t>
            </a:r>
            <a:r>
              <a:rPr lang="en-GB" sz="1800" b="0" dirty="0">
                <a:latin typeface="+mj-lt"/>
              </a:rPr>
              <a:t>.</a:t>
            </a:r>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endParaRPr lang="en-SG" sz="2000" b="0" dirty="0"/>
          </a:p>
          <a:p>
            <a:pPr marL="342900" indent="-342900">
              <a:buFont typeface="Arial" panose="020B0604020202020204" pitchFamily="34" charset="0"/>
              <a:buChar char="•"/>
            </a:pPr>
            <a:endParaRPr lang="en-SG" sz="2000" b="0" dirty="0"/>
          </a:p>
        </p:txBody>
      </p:sp>
      <p:pic>
        <p:nvPicPr>
          <p:cNvPr id="4" name="Picture 3">
            <a:extLst>
              <a:ext uri="{FF2B5EF4-FFF2-40B4-BE49-F238E27FC236}">
                <a16:creationId xmlns:a16="http://schemas.microsoft.com/office/drawing/2014/main" id="{1B7EB7E0-26B9-C805-F3D6-F3E6607FD173}"/>
              </a:ext>
            </a:extLst>
          </p:cNvPr>
          <p:cNvPicPr>
            <a:picLocks noChangeAspect="1"/>
          </p:cNvPicPr>
          <p:nvPr/>
        </p:nvPicPr>
        <p:blipFill>
          <a:blip r:embed="rId2"/>
          <a:stretch>
            <a:fillRect/>
          </a:stretch>
        </p:blipFill>
        <p:spPr>
          <a:xfrm>
            <a:off x="1282526" y="2317626"/>
            <a:ext cx="1182192" cy="710330"/>
          </a:xfrm>
          <a:prstGeom prst="rect">
            <a:avLst/>
          </a:prstGeom>
        </p:spPr>
      </p:pic>
    </p:spTree>
    <p:extLst>
      <p:ext uri="{BB962C8B-B14F-4D97-AF65-F5344CB8AC3E}">
        <p14:creationId xmlns:p14="http://schemas.microsoft.com/office/powerpoint/2010/main" val="1543237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rmAutofit fontScale="90000"/>
          </a:bodyPr>
          <a:lstStyle/>
          <a:p>
            <a:r>
              <a:rPr lang="en-SG" dirty="0"/>
              <a:t>Possible authors</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4"/>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7</a:t>
            </a:fld>
            <a:endParaRPr lang="en-GB" dirty="0"/>
          </a:p>
        </p:txBody>
      </p:sp>
      <p:grpSp>
        <p:nvGrpSpPr>
          <p:cNvPr id="7" name="Group 6">
            <a:extLst>
              <a:ext uri="{FF2B5EF4-FFF2-40B4-BE49-F238E27FC236}">
                <a16:creationId xmlns:a16="http://schemas.microsoft.com/office/drawing/2014/main" id="{77003494-7339-9B52-6426-9A9D6022BEE7}"/>
              </a:ext>
            </a:extLst>
          </p:cNvPr>
          <p:cNvGrpSpPr/>
          <p:nvPr/>
        </p:nvGrpSpPr>
        <p:grpSpPr>
          <a:xfrm>
            <a:off x="668782" y="1707654"/>
            <a:ext cx="1396847" cy="1681740"/>
            <a:chOff x="750157" y="2260446"/>
            <a:chExt cx="1396847" cy="1681740"/>
          </a:xfrm>
        </p:grpSpPr>
        <p:sp>
          <p:nvSpPr>
            <p:cNvPr id="30" name="TextBox 29">
              <a:extLst>
                <a:ext uri="{FF2B5EF4-FFF2-40B4-BE49-F238E27FC236}">
                  <a16:creationId xmlns:a16="http://schemas.microsoft.com/office/drawing/2014/main" id="{106D4DED-92A7-4447-B741-7FB2A68E61A8}"/>
                </a:ext>
              </a:extLst>
            </p:cNvPr>
            <p:cNvSpPr txBox="1"/>
            <p:nvPr/>
          </p:nvSpPr>
          <p:spPr>
            <a:xfrm>
              <a:off x="750157" y="3111189"/>
              <a:ext cx="1396847" cy="830997"/>
            </a:xfrm>
            <a:prstGeom prst="rect">
              <a:avLst/>
            </a:prstGeom>
            <a:noFill/>
          </p:spPr>
          <p:txBody>
            <a:bodyPr wrap="square" rtlCol="0">
              <a:spAutoFit/>
            </a:bodyPr>
            <a:lstStyle/>
            <a:p>
              <a:pPr algn="ctr"/>
              <a:r>
                <a:rPr lang="en-SG" sz="1600" b="1" dirty="0">
                  <a:latin typeface="Georgia" panose="02040502050405020303" pitchFamily="18" charset="0"/>
                </a:rPr>
                <a:t>User of the Gen-AI tool?</a:t>
              </a:r>
            </a:p>
          </p:txBody>
        </p:sp>
        <p:pic>
          <p:nvPicPr>
            <p:cNvPr id="19" name="Picture 2" descr="C:\Program Files\Microsoft Office\MEDIA\CAGCAT10\j0299125.wmf">
              <a:extLst>
                <a:ext uri="{FF2B5EF4-FFF2-40B4-BE49-F238E27FC236}">
                  <a16:creationId xmlns:a16="http://schemas.microsoft.com/office/drawing/2014/main" id="{B0FA23AD-3267-47FF-A488-0C13E0FD26F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6173"/>
            <a:stretch/>
          </p:blipFill>
          <p:spPr bwMode="auto">
            <a:xfrm>
              <a:off x="846621" y="2260446"/>
              <a:ext cx="1040351" cy="74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3">
            <a:extLst>
              <a:ext uri="{FF2B5EF4-FFF2-40B4-BE49-F238E27FC236}">
                <a16:creationId xmlns:a16="http://schemas.microsoft.com/office/drawing/2014/main" id="{BCB92625-1288-840B-B083-97182001402C}"/>
              </a:ext>
            </a:extLst>
          </p:cNvPr>
          <p:cNvGrpSpPr/>
          <p:nvPr/>
        </p:nvGrpSpPr>
        <p:grpSpPr>
          <a:xfrm>
            <a:off x="4538014" y="1707654"/>
            <a:ext cx="1609785" cy="1708910"/>
            <a:chOff x="4470933" y="2260446"/>
            <a:chExt cx="1609785" cy="1708910"/>
          </a:xfrm>
        </p:grpSpPr>
        <p:sp>
          <p:nvSpPr>
            <p:cNvPr id="38" name="TextBox 37">
              <a:extLst>
                <a:ext uri="{FF2B5EF4-FFF2-40B4-BE49-F238E27FC236}">
                  <a16:creationId xmlns:a16="http://schemas.microsoft.com/office/drawing/2014/main" id="{9B7C325D-71FA-4666-A69C-385D2DACF7D2}"/>
                </a:ext>
              </a:extLst>
            </p:cNvPr>
            <p:cNvSpPr txBox="1"/>
            <p:nvPr/>
          </p:nvSpPr>
          <p:spPr>
            <a:xfrm>
              <a:off x="4470933" y="3138359"/>
              <a:ext cx="1609785" cy="830997"/>
            </a:xfrm>
            <a:prstGeom prst="rect">
              <a:avLst/>
            </a:prstGeom>
            <a:noFill/>
          </p:spPr>
          <p:txBody>
            <a:bodyPr wrap="square" rtlCol="0">
              <a:spAutoFit/>
            </a:bodyPr>
            <a:lstStyle/>
            <a:p>
              <a:pPr algn="ctr"/>
              <a:r>
                <a:rPr lang="en-SG" sz="1600" b="1" dirty="0">
                  <a:latin typeface="Georgia" panose="02040502050405020303" pitchFamily="18" charset="0"/>
                </a:rPr>
                <a:t>Provider of the training data sets?</a:t>
              </a:r>
            </a:p>
          </p:txBody>
        </p:sp>
        <p:pic>
          <p:nvPicPr>
            <p:cNvPr id="46" name="Picture 2" descr="C:\Program Files\Microsoft Office\MEDIA\CAGCAT10\j0299125.wmf">
              <a:extLst>
                <a:ext uri="{FF2B5EF4-FFF2-40B4-BE49-F238E27FC236}">
                  <a16:creationId xmlns:a16="http://schemas.microsoft.com/office/drawing/2014/main" id="{72C527F6-ECD8-4B5A-9271-BB21C45C495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6173"/>
            <a:stretch/>
          </p:blipFill>
          <p:spPr bwMode="auto">
            <a:xfrm>
              <a:off x="4755651" y="2260446"/>
              <a:ext cx="1040351" cy="74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2">
            <a:extLst>
              <a:ext uri="{FF2B5EF4-FFF2-40B4-BE49-F238E27FC236}">
                <a16:creationId xmlns:a16="http://schemas.microsoft.com/office/drawing/2014/main" id="{8ABEF3B4-4B26-F092-A959-BB09D49D03C5}"/>
              </a:ext>
            </a:extLst>
          </p:cNvPr>
          <p:cNvGrpSpPr/>
          <p:nvPr/>
        </p:nvGrpSpPr>
        <p:grpSpPr>
          <a:xfrm>
            <a:off x="2742311" y="1707654"/>
            <a:ext cx="1296144" cy="1927961"/>
            <a:chOff x="2743948" y="2260446"/>
            <a:chExt cx="1296144" cy="1927961"/>
          </a:xfrm>
        </p:grpSpPr>
        <p:sp>
          <p:nvSpPr>
            <p:cNvPr id="31" name="TextBox 30">
              <a:extLst>
                <a:ext uri="{FF2B5EF4-FFF2-40B4-BE49-F238E27FC236}">
                  <a16:creationId xmlns:a16="http://schemas.microsoft.com/office/drawing/2014/main" id="{091D1A32-4D79-441F-8AA2-9DED16EEDE82}"/>
                </a:ext>
              </a:extLst>
            </p:cNvPr>
            <p:cNvSpPr txBox="1"/>
            <p:nvPr/>
          </p:nvSpPr>
          <p:spPr>
            <a:xfrm>
              <a:off x="2743948" y="3111189"/>
              <a:ext cx="1296144" cy="1077218"/>
            </a:xfrm>
            <a:prstGeom prst="rect">
              <a:avLst/>
            </a:prstGeom>
            <a:noFill/>
          </p:spPr>
          <p:txBody>
            <a:bodyPr wrap="square" rtlCol="0">
              <a:spAutoFit/>
            </a:bodyPr>
            <a:lstStyle/>
            <a:p>
              <a:pPr algn="ctr"/>
              <a:r>
                <a:rPr lang="en-SG" sz="1600" b="1" dirty="0">
                  <a:latin typeface="Georgia" panose="02040502050405020303" pitchFamily="18" charset="0"/>
                </a:rPr>
                <a:t>Developer of the Gen-AI tool?</a:t>
              </a:r>
            </a:p>
          </p:txBody>
        </p:sp>
        <p:pic>
          <p:nvPicPr>
            <p:cNvPr id="49" name="Picture 2" descr="C:\Program Files\Microsoft Office\MEDIA\CAGCAT10\j0299125.wmf">
              <a:extLst>
                <a:ext uri="{FF2B5EF4-FFF2-40B4-BE49-F238E27FC236}">
                  <a16:creationId xmlns:a16="http://schemas.microsoft.com/office/drawing/2014/main" id="{524EABD8-C112-4E29-8C3E-30EFB97E12F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6173"/>
            <a:stretch/>
          </p:blipFill>
          <p:spPr bwMode="auto">
            <a:xfrm>
              <a:off x="2827824" y="2260446"/>
              <a:ext cx="1040351" cy="74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8">
            <a:extLst>
              <a:ext uri="{FF2B5EF4-FFF2-40B4-BE49-F238E27FC236}">
                <a16:creationId xmlns:a16="http://schemas.microsoft.com/office/drawing/2014/main" id="{9A8C60F9-F52C-4247-08E7-625E0B0C8C98}"/>
              </a:ext>
            </a:extLst>
          </p:cNvPr>
          <p:cNvGrpSpPr/>
          <p:nvPr/>
        </p:nvGrpSpPr>
        <p:grpSpPr>
          <a:xfrm>
            <a:off x="6635080" y="1734824"/>
            <a:ext cx="1753344" cy="2420403"/>
            <a:chOff x="490125" y="2260446"/>
            <a:chExt cx="1753344" cy="2420403"/>
          </a:xfrm>
        </p:grpSpPr>
        <p:sp>
          <p:nvSpPr>
            <p:cNvPr id="10" name="TextBox 9">
              <a:extLst>
                <a:ext uri="{FF2B5EF4-FFF2-40B4-BE49-F238E27FC236}">
                  <a16:creationId xmlns:a16="http://schemas.microsoft.com/office/drawing/2014/main" id="{04322701-A4C4-E12D-AF82-4A942E1A4A25}"/>
                </a:ext>
              </a:extLst>
            </p:cNvPr>
            <p:cNvSpPr txBox="1"/>
            <p:nvPr/>
          </p:nvSpPr>
          <p:spPr>
            <a:xfrm>
              <a:off x="490125" y="3111189"/>
              <a:ext cx="1753344" cy="1569660"/>
            </a:xfrm>
            <a:prstGeom prst="rect">
              <a:avLst/>
            </a:prstGeom>
            <a:noFill/>
          </p:spPr>
          <p:txBody>
            <a:bodyPr wrap="square" rtlCol="0">
              <a:spAutoFit/>
            </a:bodyPr>
            <a:lstStyle/>
            <a:p>
              <a:pPr algn="ctr"/>
              <a:r>
                <a:rPr lang="en-SG" sz="1600" b="1" dirty="0">
                  <a:latin typeface="Georgia" panose="02040502050405020303" pitchFamily="18" charset="0"/>
                </a:rPr>
                <a:t>Author of the underlying work which the Gen-AI output is most similar to?</a:t>
              </a:r>
            </a:p>
          </p:txBody>
        </p:sp>
        <p:pic>
          <p:nvPicPr>
            <p:cNvPr id="11" name="Picture 2" descr="C:\Program Files\Microsoft Office\MEDIA\CAGCAT10\j0299125.wmf">
              <a:extLst>
                <a:ext uri="{FF2B5EF4-FFF2-40B4-BE49-F238E27FC236}">
                  <a16:creationId xmlns:a16="http://schemas.microsoft.com/office/drawing/2014/main" id="{2D4C243F-1BCA-60A0-C608-D6509896220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6173"/>
            <a:stretch/>
          </p:blipFill>
          <p:spPr bwMode="auto">
            <a:xfrm>
              <a:off x="846621" y="2260446"/>
              <a:ext cx="1040351" cy="74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Graphic 12" descr="Shield Tick with solid fill">
            <a:extLst>
              <a:ext uri="{FF2B5EF4-FFF2-40B4-BE49-F238E27FC236}">
                <a16:creationId xmlns:a16="http://schemas.microsoft.com/office/drawing/2014/main" id="{4D909009-14C5-173B-597A-10E216C630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0333" y="1336754"/>
            <a:ext cx="486340" cy="486340"/>
          </a:xfrm>
          <a:prstGeom prst="rect">
            <a:avLst/>
          </a:prstGeom>
        </p:spPr>
      </p:pic>
      <p:pic>
        <p:nvPicPr>
          <p:cNvPr id="15" name="Graphic 14" descr="Badge Cross with solid fill">
            <a:extLst>
              <a:ext uri="{FF2B5EF4-FFF2-40B4-BE49-F238E27FC236}">
                <a16:creationId xmlns:a16="http://schemas.microsoft.com/office/drawing/2014/main" id="{BA678FD6-4049-D87E-2257-E19A925118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73678" y="1406488"/>
            <a:ext cx="416606" cy="416606"/>
          </a:xfrm>
          <a:prstGeom prst="rect">
            <a:avLst/>
          </a:prstGeom>
        </p:spPr>
      </p:pic>
      <p:pic>
        <p:nvPicPr>
          <p:cNvPr id="16" name="Graphic 15" descr="Badge Cross with solid fill">
            <a:extLst>
              <a:ext uri="{FF2B5EF4-FFF2-40B4-BE49-F238E27FC236}">
                <a16:creationId xmlns:a16="http://schemas.microsoft.com/office/drawing/2014/main" id="{43EFE582-EE68-55D2-2443-DCB141DA91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62148" y="1468689"/>
            <a:ext cx="416606" cy="416606"/>
          </a:xfrm>
          <a:prstGeom prst="rect">
            <a:avLst/>
          </a:prstGeom>
        </p:spPr>
      </p:pic>
      <p:pic>
        <p:nvPicPr>
          <p:cNvPr id="17" name="Graphic 16" descr="Badge Cross with solid fill">
            <a:extLst>
              <a:ext uri="{FF2B5EF4-FFF2-40B4-BE49-F238E27FC236}">
                <a16:creationId xmlns:a16="http://schemas.microsoft.com/office/drawing/2014/main" id="{202F2F9B-C43D-C872-8AB8-C8286B74B4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02420" y="1468689"/>
            <a:ext cx="416606" cy="416606"/>
          </a:xfrm>
          <a:prstGeom prst="rect">
            <a:avLst/>
          </a:prstGeom>
        </p:spPr>
      </p:pic>
    </p:spTree>
    <p:extLst>
      <p:ext uri="{BB962C8B-B14F-4D97-AF65-F5344CB8AC3E}">
        <p14:creationId xmlns:p14="http://schemas.microsoft.com/office/powerpoint/2010/main" val="2573237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nodeType="afterEffect">
                                  <p:stCondLst>
                                    <p:cond delay="1000"/>
                                  </p:stCondLst>
                                  <p:childTnLst>
                                    <p:set>
                                      <p:cBhvr>
                                        <p:cTn id="9" dur="1" fill="hold">
                                          <p:stCondLst>
                                            <p:cond delay="0"/>
                                          </p:stCondLst>
                                        </p:cTn>
                                        <p:tgtEl>
                                          <p:spTgt spid="15"/>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nodeType="afterEffect">
                                  <p:stCondLst>
                                    <p:cond delay="1000"/>
                                  </p:stCondLst>
                                  <p:childTnLst>
                                    <p:set>
                                      <p:cBhvr>
                                        <p:cTn id="12" dur="1" fill="hold">
                                          <p:stCondLst>
                                            <p:cond delay="0"/>
                                          </p:stCondLst>
                                        </p:cTn>
                                        <p:tgtEl>
                                          <p:spTgt spid="17"/>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nodeType="afterEffect">
                                  <p:stCondLst>
                                    <p:cond delay="1000"/>
                                  </p:stCondLst>
                                  <p:childTnLst>
                                    <p:set>
                                      <p:cBhvr>
                                        <p:cTn id="15"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rmAutofit fontScale="90000"/>
          </a:bodyPr>
          <a:lstStyle/>
          <a:p>
            <a:r>
              <a:rPr lang="en-SG" dirty="0"/>
              <a:t>Joint authorship?</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4"/>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5"/>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8</a:t>
            </a:fld>
            <a:endParaRPr lang="en-GB" dirty="0"/>
          </a:p>
        </p:txBody>
      </p:sp>
      <p:grpSp>
        <p:nvGrpSpPr>
          <p:cNvPr id="7" name="Group 6">
            <a:extLst>
              <a:ext uri="{FF2B5EF4-FFF2-40B4-BE49-F238E27FC236}">
                <a16:creationId xmlns:a16="http://schemas.microsoft.com/office/drawing/2014/main" id="{77003494-7339-9B52-6426-9A9D6022BEE7}"/>
              </a:ext>
            </a:extLst>
          </p:cNvPr>
          <p:cNvGrpSpPr/>
          <p:nvPr/>
        </p:nvGrpSpPr>
        <p:grpSpPr>
          <a:xfrm>
            <a:off x="668782" y="1050871"/>
            <a:ext cx="1396847" cy="1435518"/>
            <a:chOff x="750157" y="2260446"/>
            <a:chExt cx="1396847" cy="1435518"/>
          </a:xfrm>
        </p:grpSpPr>
        <p:sp>
          <p:nvSpPr>
            <p:cNvPr id="30" name="TextBox 29">
              <a:extLst>
                <a:ext uri="{FF2B5EF4-FFF2-40B4-BE49-F238E27FC236}">
                  <a16:creationId xmlns:a16="http://schemas.microsoft.com/office/drawing/2014/main" id="{106D4DED-92A7-4447-B741-7FB2A68E61A8}"/>
                </a:ext>
              </a:extLst>
            </p:cNvPr>
            <p:cNvSpPr txBox="1"/>
            <p:nvPr/>
          </p:nvSpPr>
          <p:spPr>
            <a:xfrm>
              <a:off x="750157" y="3111189"/>
              <a:ext cx="1396847" cy="584775"/>
            </a:xfrm>
            <a:prstGeom prst="rect">
              <a:avLst/>
            </a:prstGeom>
            <a:noFill/>
          </p:spPr>
          <p:txBody>
            <a:bodyPr wrap="square" rtlCol="0">
              <a:spAutoFit/>
            </a:bodyPr>
            <a:lstStyle/>
            <a:p>
              <a:pPr algn="ctr"/>
              <a:r>
                <a:rPr lang="en-SG" sz="1600" b="1" dirty="0">
                  <a:latin typeface="Georgia" panose="02040502050405020303" pitchFamily="18" charset="0"/>
                </a:rPr>
                <a:t>User of the Gen-AI tool</a:t>
              </a:r>
            </a:p>
          </p:txBody>
        </p:sp>
        <p:pic>
          <p:nvPicPr>
            <p:cNvPr id="19" name="Picture 2" descr="C:\Program Files\Microsoft Office\MEDIA\CAGCAT10\j0299125.wmf">
              <a:extLst>
                <a:ext uri="{FF2B5EF4-FFF2-40B4-BE49-F238E27FC236}">
                  <a16:creationId xmlns:a16="http://schemas.microsoft.com/office/drawing/2014/main" id="{B0FA23AD-3267-47FF-A488-0C13E0FD26F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6173"/>
            <a:stretch/>
          </p:blipFill>
          <p:spPr bwMode="auto">
            <a:xfrm>
              <a:off x="846621" y="2260446"/>
              <a:ext cx="1040351" cy="74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Plus Sign 7">
            <a:extLst>
              <a:ext uri="{FF2B5EF4-FFF2-40B4-BE49-F238E27FC236}">
                <a16:creationId xmlns:a16="http://schemas.microsoft.com/office/drawing/2014/main" id="{C10B267E-9881-053F-E3C5-6A59E5151498}"/>
              </a:ext>
            </a:extLst>
          </p:cNvPr>
          <p:cNvSpPr/>
          <p:nvPr/>
        </p:nvSpPr>
        <p:spPr>
          <a:xfrm>
            <a:off x="2195736" y="1258663"/>
            <a:ext cx="221160" cy="221160"/>
          </a:xfrm>
          <a:prstGeom prst="mathPlu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14" name="TextBox 13">
            <a:extLst>
              <a:ext uri="{FF2B5EF4-FFF2-40B4-BE49-F238E27FC236}">
                <a16:creationId xmlns:a16="http://schemas.microsoft.com/office/drawing/2014/main" id="{88F19F4B-2BA5-83C3-C151-94C8EBA71F9F}"/>
              </a:ext>
            </a:extLst>
          </p:cNvPr>
          <p:cNvSpPr txBox="1"/>
          <p:nvPr/>
        </p:nvSpPr>
        <p:spPr>
          <a:xfrm>
            <a:off x="2548246" y="1887810"/>
            <a:ext cx="1396847" cy="584775"/>
          </a:xfrm>
          <a:prstGeom prst="rect">
            <a:avLst/>
          </a:prstGeom>
          <a:noFill/>
        </p:spPr>
        <p:txBody>
          <a:bodyPr wrap="square" rtlCol="0">
            <a:spAutoFit/>
          </a:bodyPr>
          <a:lstStyle/>
          <a:p>
            <a:pPr algn="ctr"/>
            <a:r>
              <a:rPr lang="en-SG" sz="1600" b="1" dirty="0">
                <a:latin typeface="Georgia" panose="02040502050405020303" pitchFamily="18" charset="0"/>
              </a:rPr>
              <a:t>The Gen-AI tool?</a:t>
            </a:r>
          </a:p>
        </p:txBody>
      </p:sp>
      <p:grpSp>
        <p:nvGrpSpPr>
          <p:cNvPr id="21" name="Group 20">
            <a:extLst>
              <a:ext uri="{FF2B5EF4-FFF2-40B4-BE49-F238E27FC236}">
                <a16:creationId xmlns:a16="http://schemas.microsoft.com/office/drawing/2014/main" id="{109D6179-8F1D-087B-E013-B0D8472C985B}"/>
              </a:ext>
            </a:extLst>
          </p:cNvPr>
          <p:cNvGrpSpPr/>
          <p:nvPr/>
        </p:nvGrpSpPr>
        <p:grpSpPr>
          <a:xfrm>
            <a:off x="4521297" y="2493649"/>
            <a:ext cx="3805643" cy="1001248"/>
            <a:chOff x="2754270" y="3490942"/>
            <a:chExt cx="3805643" cy="1001248"/>
          </a:xfrm>
        </p:grpSpPr>
        <p:sp>
          <p:nvSpPr>
            <p:cNvPr id="22" name="TextBox 21">
              <a:extLst>
                <a:ext uri="{FF2B5EF4-FFF2-40B4-BE49-F238E27FC236}">
                  <a16:creationId xmlns:a16="http://schemas.microsoft.com/office/drawing/2014/main" id="{024E9CF1-3F41-66CB-9D76-2AF11CC6A0C0}"/>
                </a:ext>
              </a:extLst>
            </p:cNvPr>
            <p:cNvSpPr txBox="1"/>
            <p:nvPr/>
          </p:nvSpPr>
          <p:spPr>
            <a:xfrm>
              <a:off x="2754270" y="3634131"/>
              <a:ext cx="3087665" cy="830997"/>
            </a:xfrm>
            <a:prstGeom prst="rect">
              <a:avLst/>
            </a:prstGeom>
            <a:noFill/>
          </p:spPr>
          <p:txBody>
            <a:bodyPr wrap="square" rtlCol="0">
              <a:spAutoFit/>
            </a:bodyPr>
            <a:lstStyle/>
            <a:p>
              <a:r>
                <a:rPr lang="en-SG" sz="1600" b="1" i="1" dirty="0">
                  <a:latin typeface="Georgia" panose="02040502050405020303" pitchFamily="18" charset="0"/>
                </a:rPr>
                <a:t>Depends on whether a Gen-AI tool can be recognised as an author!</a:t>
              </a:r>
            </a:p>
          </p:txBody>
        </p:sp>
        <p:pic>
          <p:nvPicPr>
            <p:cNvPr id="23" name="Picture 2" descr="C:\Users\OPP\AppData\Local\Microsoft\Windows\Temporary Internet Files\Content.IE5\GVALA7B1\MC900441880[1].wmf">
              <a:extLst>
                <a:ext uri="{FF2B5EF4-FFF2-40B4-BE49-F238E27FC236}">
                  <a16:creationId xmlns:a16="http://schemas.microsoft.com/office/drawing/2014/main" id="{F249A92F-95D7-429B-2A86-BA83E711989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1936" y="3490942"/>
              <a:ext cx="717977" cy="100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8" name="Graphic 27" descr="Question mark with solid fill">
            <a:extLst>
              <a:ext uri="{FF2B5EF4-FFF2-40B4-BE49-F238E27FC236}">
                <a16:creationId xmlns:a16="http://schemas.microsoft.com/office/drawing/2014/main" id="{0753E5D4-58DC-D571-FE80-C6231AE1F41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06380" y="1186776"/>
            <a:ext cx="475776" cy="475776"/>
          </a:xfrm>
          <a:prstGeom prst="rect">
            <a:avLst/>
          </a:prstGeom>
        </p:spPr>
      </p:pic>
      <p:pic>
        <p:nvPicPr>
          <p:cNvPr id="24" name="Graphic 23" descr="Head with gears with solid fill">
            <a:extLst>
              <a:ext uri="{FF2B5EF4-FFF2-40B4-BE49-F238E27FC236}">
                <a16:creationId xmlns:a16="http://schemas.microsoft.com/office/drawing/2014/main" id="{6C00C447-6FEA-C726-84C9-830D43F167C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854438" y="973410"/>
            <a:ext cx="914400" cy="914400"/>
          </a:xfrm>
          <a:prstGeom prst="rect">
            <a:avLst/>
          </a:prstGeom>
        </p:spPr>
      </p:pic>
      <p:grpSp>
        <p:nvGrpSpPr>
          <p:cNvPr id="27" name="Group 26">
            <a:extLst>
              <a:ext uri="{FF2B5EF4-FFF2-40B4-BE49-F238E27FC236}">
                <a16:creationId xmlns:a16="http://schemas.microsoft.com/office/drawing/2014/main" id="{2B2B19B2-F1BD-8BEC-0203-BF9B6A113C79}"/>
              </a:ext>
            </a:extLst>
          </p:cNvPr>
          <p:cNvGrpSpPr/>
          <p:nvPr/>
        </p:nvGrpSpPr>
        <p:grpSpPr>
          <a:xfrm>
            <a:off x="619619" y="3507854"/>
            <a:ext cx="4643148" cy="1148088"/>
            <a:chOff x="619619" y="3507854"/>
            <a:chExt cx="4643148" cy="1148088"/>
          </a:xfrm>
        </p:grpSpPr>
        <p:pic>
          <p:nvPicPr>
            <p:cNvPr id="3" name="Picture 10" descr="business concepts,businesses,characters,concepts,confused,confusion,people,platforms,podiums,question marks,questioning,questions,sits,sitting">
              <a:extLst>
                <a:ext uri="{FF2B5EF4-FFF2-40B4-BE49-F238E27FC236}">
                  <a16:creationId xmlns:a16="http://schemas.microsoft.com/office/drawing/2014/main" id="{E6682069-FB11-B5D2-50F7-C5B83631E73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9619" y="3507854"/>
              <a:ext cx="928692" cy="928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E5FA0733-0C58-A206-4742-F9800C95BEFB}"/>
                </a:ext>
              </a:extLst>
            </p:cNvPr>
            <p:cNvSpPr txBox="1"/>
            <p:nvPr/>
          </p:nvSpPr>
          <p:spPr>
            <a:xfrm>
              <a:off x="1662367" y="3623407"/>
              <a:ext cx="3600400" cy="338554"/>
            </a:xfrm>
            <a:prstGeom prst="rect">
              <a:avLst/>
            </a:prstGeom>
            <a:noFill/>
          </p:spPr>
          <p:txBody>
            <a:bodyPr wrap="square" rtlCol="0">
              <a:spAutoFit/>
            </a:bodyPr>
            <a:lstStyle/>
            <a:p>
              <a:r>
                <a:rPr lang="en-SG" sz="1600" b="1" i="1" dirty="0">
                  <a:latin typeface="Georgia" panose="02040502050405020303" pitchFamily="18" charset="0"/>
                </a:rPr>
                <a:t>If not, then:</a:t>
              </a:r>
            </a:p>
          </p:txBody>
        </p:sp>
        <p:grpSp>
          <p:nvGrpSpPr>
            <p:cNvPr id="26" name="Group 25">
              <a:extLst>
                <a:ext uri="{FF2B5EF4-FFF2-40B4-BE49-F238E27FC236}">
                  <a16:creationId xmlns:a16="http://schemas.microsoft.com/office/drawing/2014/main" id="{B4AB0C12-D5E7-D2C3-5F8D-8864E7AADD98}"/>
                </a:ext>
              </a:extLst>
            </p:cNvPr>
            <p:cNvGrpSpPr/>
            <p:nvPr/>
          </p:nvGrpSpPr>
          <p:grpSpPr>
            <a:xfrm>
              <a:off x="1662367" y="4039688"/>
              <a:ext cx="2987543" cy="616254"/>
              <a:chOff x="3240457" y="3780017"/>
              <a:chExt cx="2987543" cy="616254"/>
            </a:xfrm>
          </p:grpSpPr>
          <p:grpSp>
            <p:nvGrpSpPr>
              <p:cNvPr id="9" name="Group 8">
                <a:extLst>
                  <a:ext uri="{FF2B5EF4-FFF2-40B4-BE49-F238E27FC236}">
                    <a16:creationId xmlns:a16="http://schemas.microsoft.com/office/drawing/2014/main" id="{8500726A-F766-5D73-2B39-6E40CC356316}"/>
                  </a:ext>
                </a:extLst>
              </p:cNvPr>
              <p:cNvGrpSpPr/>
              <p:nvPr/>
            </p:nvGrpSpPr>
            <p:grpSpPr>
              <a:xfrm>
                <a:off x="3828242" y="3850498"/>
                <a:ext cx="2399758" cy="545773"/>
                <a:chOff x="3712468" y="2758157"/>
                <a:chExt cx="2399758" cy="545773"/>
              </a:xfrm>
            </p:grpSpPr>
            <p:pic>
              <p:nvPicPr>
                <p:cNvPr id="11" name="Graphic 10" descr="Pen with solid fill">
                  <a:extLst>
                    <a:ext uri="{FF2B5EF4-FFF2-40B4-BE49-F238E27FC236}">
                      <a16:creationId xmlns:a16="http://schemas.microsoft.com/office/drawing/2014/main" id="{9D7FBF38-2C9B-C17C-D7F4-2AC70589752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02125" y="2801835"/>
                  <a:ext cx="406796" cy="406796"/>
                </a:xfrm>
                <a:prstGeom prst="rect">
                  <a:avLst/>
                </a:prstGeom>
              </p:spPr>
            </p:pic>
            <p:sp>
              <p:nvSpPr>
                <p:cNvPr id="15" name="TextBox 14">
                  <a:extLst>
                    <a:ext uri="{FF2B5EF4-FFF2-40B4-BE49-F238E27FC236}">
                      <a16:creationId xmlns:a16="http://schemas.microsoft.com/office/drawing/2014/main" id="{50CAC349-60F5-1E70-EBB0-7C98F77F38E2}"/>
                    </a:ext>
                  </a:extLst>
                </p:cNvPr>
                <p:cNvSpPr txBox="1"/>
                <p:nvPr/>
              </p:nvSpPr>
              <p:spPr>
                <a:xfrm>
                  <a:off x="3712468" y="2758157"/>
                  <a:ext cx="398128" cy="461665"/>
                </a:xfrm>
                <a:prstGeom prst="rect">
                  <a:avLst/>
                </a:prstGeom>
                <a:noFill/>
              </p:spPr>
              <p:txBody>
                <a:bodyPr wrap="square" rtlCol="0">
                  <a:spAutoFit/>
                </a:bodyPr>
                <a:lstStyle/>
                <a:p>
                  <a:pPr algn="ctr"/>
                  <a:r>
                    <a:rPr lang="en-SG" sz="2400" b="1" dirty="0">
                      <a:latin typeface="Georgia" panose="02040502050405020303" pitchFamily="18" charset="0"/>
                    </a:rPr>
                    <a:t>=</a:t>
                  </a:r>
                </a:p>
              </p:txBody>
            </p:sp>
            <p:sp>
              <p:nvSpPr>
                <p:cNvPr id="16" name="TextBox 15">
                  <a:extLst>
                    <a:ext uri="{FF2B5EF4-FFF2-40B4-BE49-F238E27FC236}">
                      <a16:creationId xmlns:a16="http://schemas.microsoft.com/office/drawing/2014/main" id="{75C21C77-FB66-3D1C-22F9-BBE22C15C0B1}"/>
                    </a:ext>
                  </a:extLst>
                </p:cNvPr>
                <p:cNvSpPr txBox="1"/>
                <p:nvPr/>
              </p:nvSpPr>
              <p:spPr>
                <a:xfrm>
                  <a:off x="4638026" y="2855373"/>
                  <a:ext cx="398128" cy="338554"/>
                </a:xfrm>
                <a:prstGeom prst="rect">
                  <a:avLst/>
                </a:prstGeom>
                <a:noFill/>
              </p:spPr>
              <p:txBody>
                <a:bodyPr wrap="square" rtlCol="0">
                  <a:spAutoFit/>
                </a:bodyPr>
                <a:lstStyle/>
                <a:p>
                  <a:pPr algn="ctr"/>
                  <a:r>
                    <a:rPr lang="en-SG" sz="1600" dirty="0">
                      <a:latin typeface="Georgia" panose="02040502050405020303" pitchFamily="18" charset="0"/>
                    </a:rPr>
                    <a:t>or</a:t>
                  </a:r>
                </a:p>
              </p:txBody>
            </p:sp>
            <p:pic>
              <p:nvPicPr>
                <p:cNvPr id="17" name="Graphic 16" descr="Computer with solid fill">
                  <a:extLst>
                    <a:ext uri="{FF2B5EF4-FFF2-40B4-BE49-F238E27FC236}">
                      <a16:creationId xmlns:a16="http://schemas.microsoft.com/office/drawing/2014/main" id="{A4388B3B-C99B-A1AC-4074-32170064D16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115256" y="2801835"/>
                  <a:ext cx="502095" cy="502095"/>
                </a:xfrm>
                <a:prstGeom prst="rect">
                  <a:avLst/>
                </a:prstGeom>
              </p:spPr>
            </p:pic>
            <p:sp>
              <p:nvSpPr>
                <p:cNvPr id="18" name="TextBox 17">
                  <a:extLst>
                    <a:ext uri="{FF2B5EF4-FFF2-40B4-BE49-F238E27FC236}">
                      <a16:creationId xmlns:a16="http://schemas.microsoft.com/office/drawing/2014/main" id="{54006763-ED8E-4893-6646-21E4718BA63E}"/>
                    </a:ext>
                  </a:extLst>
                </p:cNvPr>
                <p:cNvSpPr txBox="1"/>
                <p:nvPr/>
              </p:nvSpPr>
              <p:spPr>
                <a:xfrm>
                  <a:off x="5714098" y="2866969"/>
                  <a:ext cx="398128" cy="338554"/>
                </a:xfrm>
                <a:prstGeom prst="rect">
                  <a:avLst/>
                </a:prstGeom>
                <a:noFill/>
              </p:spPr>
              <p:txBody>
                <a:bodyPr wrap="square" rtlCol="0">
                  <a:spAutoFit/>
                </a:bodyPr>
                <a:lstStyle/>
                <a:p>
                  <a:pPr algn="ctr"/>
                  <a:r>
                    <a:rPr lang="en-SG" sz="1600" dirty="0">
                      <a:latin typeface="Georgia" panose="02040502050405020303" pitchFamily="18" charset="0"/>
                    </a:rPr>
                    <a:t>?</a:t>
                  </a:r>
                </a:p>
              </p:txBody>
            </p:sp>
          </p:grpSp>
          <p:pic>
            <p:nvPicPr>
              <p:cNvPr id="25" name="Graphic 24" descr="Head with gears with solid fill">
                <a:extLst>
                  <a:ext uri="{FF2B5EF4-FFF2-40B4-BE49-F238E27FC236}">
                    <a16:creationId xmlns:a16="http://schemas.microsoft.com/office/drawing/2014/main" id="{D633F5E0-557B-727C-1E7E-D769AB10049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240457" y="3780017"/>
                <a:ext cx="528381" cy="528381"/>
              </a:xfrm>
              <a:prstGeom prst="rect">
                <a:avLst/>
              </a:prstGeom>
            </p:spPr>
          </p:pic>
        </p:grpSp>
      </p:grpSp>
      <p:sp>
        <p:nvSpPr>
          <p:cNvPr id="34" name="Arrow: Striped Right 33">
            <a:extLst>
              <a:ext uri="{FF2B5EF4-FFF2-40B4-BE49-F238E27FC236}">
                <a16:creationId xmlns:a16="http://schemas.microsoft.com/office/drawing/2014/main" id="{4F94CFA4-A1AD-0FD1-6CE8-CEFEE1ABAF8B}"/>
              </a:ext>
            </a:extLst>
          </p:cNvPr>
          <p:cNvSpPr/>
          <p:nvPr/>
        </p:nvSpPr>
        <p:spPr>
          <a:xfrm rot="1687539">
            <a:off x="3754996" y="2675432"/>
            <a:ext cx="297982" cy="25920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5" name="Arrow: Striped Right 34">
            <a:extLst>
              <a:ext uri="{FF2B5EF4-FFF2-40B4-BE49-F238E27FC236}">
                <a16:creationId xmlns:a16="http://schemas.microsoft.com/office/drawing/2014/main" id="{4214B353-AF30-1786-7DA6-BC7EE39C14BD}"/>
              </a:ext>
            </a:extLst>
          </p:cNvPr>
          <p:cNvSpPr/>
          <p:nvPr/>
        </p:nvSpPr>
        <p:spPr>
          <a:xfrm rot="8312995">
            <a:off x="5425297" y="3696358"/>
            <a:ext cx="297982" cy="25920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424300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3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nodeType="afterEffect">
                                  <p:stCondLst>
                                    <p:cond delay="1000"/>
                                  </p:stCondLst>
                                  <p:childTnLst>
                                    <p:set>
                                      <p:cBhvr>
                                        <p:cTn id="9" dur="1" fill="hold">
                                          <p:stCondLst>
                                            <p:cond delay="0"/>
                                          </p:stCondLst>
                                        </p:cTn>
                                        <p:tgtEl>
                                          <p:spTgt spid="21"/>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1000"/>
                                  </p:stCondLst>
                                  <p:childTnLst>
                                    <p:set>
                                      <p:cBhvr>
                                        <p:cTn id="12" dur="1" fill="hold">
                                          <p:stCondLst>
                                            <p:cond delay="0"/>
                                          </p:stCondLst>
                                        </p:cTn>
                                        <p:tgtEl>
                                          <p:spTgt spid="35"/>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nodeType="afterEffect">
                                  <p:stCondLst>
                                    <p:cond delay="1000"/>
                                  </p:stCondLst>
                                  <p:childTnLst>
                                    <p:set>
                                      <p:cBhvr>
                                        <p:cTn id="15"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Top Corners Snipped 16">
            <a:extLst>
              <a:ext uri="{FF2B5EF4-FFF2-40B4-BE49-F238E27FC236}">
                <a16:creationId xmlns:a16="http://schemas.microsoft.com/office/drawing/2014/main" id="{FB650A25-2394-741B-31FB-FC52138CB369}"/>
              </a:ext>
            </a:extLst>
          </p:cNvPr>
          <p:cNvSpPr/>
          <p:nvPr/>
        </p:nvSpPr>
        <p:spPr>
          <a:xfrm>
            <a:off x="1956314" y="2058678"/>
            <a:ext cx="576064" cy="225040"/>
          </a:xfrm>
          <a:prstGeom prst="snip2Same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6" name="Oval 15">
            <a:extLst>
              <a:ext uri="{FF2B5EF4-FFF2-40B4-BE49-F238E27FC236}">
                <a16:creationId xmlns:a16="http://schemas.microsoft.com/office/drawing/2014/main" id="{539F0EB0-76F7-4F66-B446-3B3466E7BFF8}"/>
              </a:ext>
            </a:extLst>
          </p:cNvPr>
          <p:cNvSpPr/>
          <p:nvPr/>
        </p:nvSpPr>
        <p:spPr>
          <a:xfrm>
            <a:off x="2100330" y="1635646"/>
            <a:ext cx="288032" cy="288032"/>
          </a:xfrm>
          <a:prstGeom prst="ellipse">
            <a:avLst/>
          </a:prstGeom>
          <a:solidFill>
            <a:srgbClr val="FFEA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Title 1">
            <a:extLst>
              <a:ext uri="{FF2B5EF4-FFF2-40B4-BE49-F238E27FC236}">
                <a16:creationId xmlns:a16="http://schemas.microsoft.com/office/drawing/2014/main" id="{793FB1C3-3771-41AE-A76C-2DE851E09A58}"/>
              </a:ext>
            </a:extLst>
          </p:cNvPr>
          <p:cNvSpPr>
            <a:spLocks noGrp="1"/>
          </p:cNvSpPr>
          <p:nvPr>
            <p:ph type="title"/>
          </p:nvPr>
        </p:nvSpPr>
        <p:spPr/>
        <p:txBody>
          <a:bodyPr>
            <a:noAutofit/>
          </a:bodyPr>
          <a:lstStyle/>
          <a:p>
            <a:r>
              <a:rPr lang="en-SG" dirty="0"/>
              <a:t>Who is the owner of an AI-assisted work?</a:t>
            </a:r>
          </a:p>
        </p:txBody>
      </p:sp>
      <p:sp>
        <p:nvSpPr>
          <p:cNvPr id="5" name="Footer Placeholder 4">
            <a:extLst>
              <a:ext uri="{FF2B5EF4-FFF2-40B4-BE49-F238E27FC236}">
                <a16:creationId xmlns:a16="http://schemas.microsoft.com/office/drawing/2014/main" id="{2B25C283-A404-423B-BFB7-37D57C9453E9}"/>
              </a:ext>
            </a:extLst>
          </p:cNvPr>
          <p:cNvSpPr>
            <a:spLocks noGrp="1"/>
          </p:cNvSpPr>
          <p:nvPr>
            <p:ph type="ftr" sz="quarter" idx="10"/>
          </p:nvPr>
        </p:nvSpPr>
        <p:spPr/>
        <p:txBody>
          <a:bodyPr/>
          <a:lstStyle/>
          <a:p>
            <a:r>
              <a:rPr lang="en-GB" dirty="0"/>
              <a:t>© Bird &amp; Bird ATMD LLP 2023</a:t>
            </a:r>
          </a:p>
          <a:p>
            <a:endParaRPr lang="en-GB" dirty="0"/>
          </a:p>
        </p:txBody>
      </p:sp>
      <p:sp>
        <p:nvSpPr>
          <p:cNvPr id="6" name="Slide Number Placeholder 5">
            <a:extLst>
              <a:ext uri="{FF2B5EF4-FFF2-40B4-BE49-F238E27FC236}">
                <a16:creationId xmlns:a16="http://schemas.microsoft.com/office/drawing/2014/main" id="{DD30263A-158A-47E7-977F-53EE815C5E1A}"/>
              </a:ext>
            </a:extLst>
          </p:cNvPr>
          <p:cNvSpPr>
            <a:spLocks noGrp="1"/>
          </p:cNvSpPr>
          <p:nvPr>
            <p:ph type="sldNum" sz="quarter" idx="11"/>
          </p:nvPr>
        </p:nvSpPr>
        <p:spPr/>
        <p:txBody>
          <a:bodyPr/>
          <a:lstStyle/>
          <a:p>
            <a:pPr algn="l"/>
            <a:r>
              <a:rPr lang="en-GB">
                <a:latin typeface="Georgia" panose="02040502050405020303" pitchFamily="18" charset="0"/>
              </a:rPr>
              <a:t>Slide</a:t>
            </a:r>
            <a:r>
              <a:rPr lang="en-GB"/>
              <a:t> </a:t>
            </a:r>
            <a:fld id="{0B662254-9070-473A-9788-81A989BEC7EF}" type="slidenum">
              <a:rPr lang="en-GB" smtClean="0"/>
              <a:pPr algn="l"/>
              <a:t>9</a:t>
            </a:fld>
            <a:endParaRPr lang="en-GB" dirty="0"/>
          </a:p>
        </p:txBody>
      </p:sp>
      <p:sp>
        <p:nvSpPr>
          <p:cNvPr id="8" name="Content Placeholder 7">
            <a:extLst>
              <a:ext uri="{FF2B5EF4-FFF2-40B4-BE49-F238E27FC236}">
                <a16:creationId xmlns:a16="http://schemas.microsoft.com/office/drawing/2014/main" id="{D11E88DC-EB54-C85C-AE37-96311B4C91A0}"/>
              </a:ext>
            </a:extLst>
          </p:cNvPr>
          <p:cNvSpPr>
            <a:spLocks noGrp="1"/>
          </p:cNvSpPr>
          <p:nvPr>
            <p:ph idx="1"/>
          </p:nvPr>
        </p:nvSpPr>
        <p:spPr>
          <a:xfrm>
            <a:off x="827584" y="2571750"/>
            <a:ext cx="2951872" cy="1368152"/>
          </a:xfrm>
        </p:spPr>
        <p:txBody>
          <a:bodyPr>
            <a:normAutofit/>
          </a:bodyPr>
          <a:lstStyle/>
          <a:p>
            <a:pPr algn="ctr"/>
            <a:r>
              <a:rPr lang="en-SG" sz="1500" b="0" dirty="0"/>
              <a:t>In UK/Australia/Singapore, for authorial works, the author is the default first copyright owner, but </a:t>
            </a:r>
            <a:r>
              <a:rPr lang="en-SG" sz="1500" b="0" u="sng" dirty="0"/>
              <a:t>this can be varied by contract</a:t>
            </a:r>
          </a:p>
          <a:p>
            <a:pPr marL="342900" indent="-342900" algn="ctr">
              <a:buFont typeface="Arial" panose="020B0604020202020204" pitchFamily="34" charset="0"/>
              <a:buChar char="•"/>
            </a:pPr>
            <a:endParaRPr lang="en-SG" sz="1500" b="0" dirty="0"/>
          </a:p>
          <a:p>
            <a:pPr marL="342900" indent="-342900" algn="ctr">
              <a:buFont typeface="Arial" panose="020B0604020202020204" pitchFamily="34" charset="0"/>
              <a:buChar char="•"/>
            </a:pPr>
            <a:endParaRPr lang="en-SG" sz="1500" b="0" dirty="0"/>
          </a:p>
          <a:p>
            <a:pPr marL="885825" indent="-342900" algn="ctr">
              <a:buFontTx/>
              <a:buChar char="-"/>
            </a:pPr>
            <a:endParaRPr lang="en-SG" sz="1500" b="0" u="sng" dirty="0"/>
          </a:p>
          <a:p>
            <a:pPr marL="342900" indent="-342900" algn="ctr">
              <a:buFont typeface="Arial" panose="020B0604020202020204" pitchFamily="34" charset="0"/>
              <a:buChar char="•"/>
            </a:pPr>
            <a:endParaRPr lang="en-SG" sz="1500" b="0" dirty="0"/>
          </a:p>
          <a:p>
            <a:pPr marL="342900" indent="-342900" algn="ctr">
              <a:buFont typeface="Arial" panose="020B0604020202020204" pitchFamily="34" charset="0"/>
              <a:buChar char="•"/>
            </a:pPr>
            <a:endParaRPr lang="en-SG" sz="1500" b="0" dirty="0"/>
          </a:p>
          <a:p>
            <a:pPr marL="342900" indent="-342900" algn="ctr">
              <a:buFont typeface="Arial" panose="020B0604020202020204" pitchFamily="34" charset="0"/>
              <a:buChar char="•"/>
            </a:pPr>
            <a:endParaRPr lang="en-SG" sz="1500" b="0" dirty="0"/>
          </a:p>
        </p:txBody>
      </p:sp>
      <p:pic>
        <p:nvPicPr>
          <p:cNvPr id="10" name="Graphic 9" descr="Artist male with solid fill">
            <a:extLst>
              <a:ext uri="{FF2B5EF4-FFF2-40B4-BE49-F238E27FC236}">
                <a16:creationId xmlns:a16="http://schemas.microsoft.com/office/drawing/2014/main" id="{C5CA5C6C-28BD-6BE3-0875-1604DB2DB8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40290" y="1428638"/>
            <a:ext cx="1008112" cy="1008112"/>
          </a:xfrm>
          <a:prstGeom prst="rect">
            <a:avLst/>
          </a:prstGeom>
        </p:spPr>
      </p:pic>
      <p:grpSp>
        <p:nvGrpSpPr>
          <p:cNvPr id="19" name="Group 18">
            <a:extLst>
              <a:ext uri="{FF2B5EF4-FFF2-40B4-BE49-F238E27FC236}">
                <a16:creationId xmlns:a16="http://schemas.microsoft.com/office/drawing/2014/main" id="{A3F0FF26-D135-C50F-F318-D32C061FC30C}"/>
              </a:ext>
            </a:extLst>
          </p:cNvPr>
          <p:cNvGrpSpPr/>
          <p:nvPr/>
        </p:nvGrpSpPr>
        <p:grpSpPr>
          <a:xfrm>
            <a:off x="4712402" y="1457157"/>
            <a:ext cx="3532006" cy="2914793"/>
            <a:chOff x="4712402" y="1457157"/>
            <a:chExt cx="3532006" cy="2914793"/>
          </a:xfrm>
        </p:grpSpPr>
        <p:sp>
          <p:nvSpPr>
            <p:cNvPr id="14" name="Rectangle 13">
              <a:extLst>
                <a:ext uri="{FF2B5EF4-FFF2-40B4-BE49-F238E27FC236}">
                  <a16:creationId xmlns:a16="http://schemas.microsoft.com/office/drawing/2014/main" id="{79241BF4-453A-2E55-8F5E-4D0A26161320}"/>
                </a:ext>
              </a:extLst>
            </p:cNvPr>
            <p:cNvSpPr/>
            <p:nvPr/>
          </p:nvSpPr>
          <p:spPr>
            <a:xfrm>
              <a:off x="6228184" y="1635646"/>
              <a:ext cx="576064" cy="801104"/>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12" name="Graphic 11" descr="Document with solid fill">
              <a:extLst>
                <a:ext uri="{FF2B5EF4-FFF2-40B4-BE49-F238E27FC236}">
                  <a16:creationId xmlns:a16="http://schemas.microsoft.com/office/drawing/2014/main" id="{BBD0A2EF-40FB-9B71-168E-E3513FEBE72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63096" y="1457157"/>
              <a:ext cx="1008112" cy="1008112"/>
            </a:xfrm>
            <a:prstGeom prst="rect">
              <a:avLst/>
            </a:prstGeom>
          </p:spPr>
        </p:pic>
        <p:sp>
          <p:nvSpPr>
            <p:cNvPr id="13" name="Content Placeholder 7">
              <a:extLst>
                <a:ext uri="{FF2B5EF4-FFF2-40B4-BE49-F238E27FC236}">
                  <a16:creationId xmlns:a16="http://schemas.microsoft.com/office/drawing/2014/main" id="{44B0F1B5-F7A5-0C05-7D81-5A6BDE1B7783}"/>
                </a:ext>
              </a:extLst>
            </p:cNvPr>
            <p:cNvSpPr txBox="1">
              <a:spLocks/>
            </p:cNvSpPr>
            <p:nvPr/>
          </p:nvSpPr>
          <p:spPr>
            <a:xfrm>
              <a:off x="4712402" y="2571750"/>
              <a:ext cx="3532006" cy="1800200"/>
            </a:xfrm>
            <a:prstGeom prst="rect">
              <a:avLst/>
            </a:prstGeom>
          </p:spPr>
          <p:txBody>
            <a:bodyPr vert="horz" lIns="0" tIns="0" rIns="0" bIns="0" rtlCol="0">
              <a:normAutofit fontScale="92500" lnSpcReduction="10000"/>
            </a:bodyPr>
            <a:lstStyle>
              <a:lvl1pPr marL="0" indent="0" algn="l" defTabSz="914400" rtl="0" eaLnBrk="1" latinLnBrk="0" hangingPunct="1">
                <a:spcBef>
                  <a:spcPts val="0"/>
                </a:spcBef>
                <a:spcAft>
                  <a:spcPts val="400"/>
                </a:spcAft>
                <a:buFont typeface="Arial" panose="020B0604020202020204" pitchFamily="34" charset="0"/>
                <a:buNone/>
                <a:defRPr sz="1600" b="1" kern="1200">
                  <a:solidFill>
                    <a:schemeClr val="tx1"/>
                  </a:solidFill>
                  <a:latin typeface="Georgia" panose="02040502050405020303" pitchFamily="18" charset="0"/>
                  <a:ea typeface="+mn-ea"/>
                  <a:cs typeface="+mn-cs"/>
                </a:defRPr>
              </a:lvl1pPr>
              <a:lvl2pPr marL="0" indent="0" algn="l" defTabSz="914400" rtl="0" eaLnBrk="1" latinLnBrk="0" hangingPunct="1">
                <a:spcBef>
                  <a:spcPts val="0"/>
                </a:spcBef>
                <a:spcAft>
                  <a:spcPts val="400"/>
                </a:spcAft>
                <a:buClr>
                  <a:schemeClr val="accent1"/>
                </a:buClr>
                <a:buFontTx/>
                <a:buNone/>
                <a:defRPr sz="1600" kern="1200">
                  <a:solidFill>
                    <a:schemeClr val="accent1"/>
                  </a:solidFill>
                  <a:latin typeface="Georgia" panose="02040502050405020303" pitchFamily="18" charset="0"/>
                  <a:ea typeface="+mn-ea"/>
                  <a:cs typeface="+mn-cs"/>
                </a:defRPr>
              </a:lvl2pPr>
              <a:lvl3pPr marL="0"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3pPr>
              <a:lvl4pPr marL="180975" indent="-180975" algn="l" defTabSz="914400" rtl="0" eaLnBrk="1" latinLnBrk="0" hangingPunct="1">
                <a:spcBef>
                  <a:spcPts val="0"/>
                </a:spcBef>
                <a:spcAft>
                  <a:spcPts val="400"/>
                </a:spcAft>
                <a:buClr>
                  <a:schemeClr val="accent1"/>
                </a:buClr>
                <a:buFont typeface="Arial" panose="020B0604020202020204" pitchFamily="34" charset="0"/>
                <a:buChar char="•"/>
                <a:defRPr sz="1600" kern="1200">
                  <a:solidFill>
                    <a:schemeClr val="tx1"/>
                  </a:solidFill>
                  <a:latin typeface="Georgia" panose="02040502050405020303" pitchFamily="18" charset="0"/>
                  <a:ea typeface="+mn-ea"/>
                  <a:cs typeface="+mn-cs"/>
                </a:defRPr>
              </a:lvl4pPr>
              <a:lvl5pPr marL="180975" indent="0" algn="l" defTabSz="914400" rtl="0" eaLnBrk="1" latinLnBrk="0" hangingPunct="1">
                <a:spcBef>
                  <a:spcPts val="0"/>
                </a:spcBef>
                <a:spcAft>
                  <a:spcPts val="400"/>
                </a:spcAft>
                <a:buFontTx/>
                <a:buNone/>
                <a:defRPr sz="1600" kern="1200">
                  <a:solidFill>
                    <a:schemeClr val="tx1"/>
                  </a:solidFill>
                  <a:latin typeface="Georgia" panose="02040502050405020303" pitchFamily="18" charset="0"/>
                  <a:ea typeface="+mn-ea"/>
                  <a:cs typeface="+mn-cs"/>
                </a:defRPr>
              </a:lvl5pPr>
              <a:lvl6pPr marL="361950" indent="-180975" algn="l" defTabSz="914400" rtl="0" eaLnBrk="1" latinLnBrk="0" hangingPunct="1">
                <a:spcBef>
                  <a:spcPts val="0"/>
                </a:spcBef>
                <a:spcAft>
                  <a:spcPts val="400"/>
                </a:spcAft>
                <a:buClr>
                  <a:schemeClr val="accent1"/>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6pPr>
              <a:lvl7pPr marL="361950" indent="0" algn="l" defTabSz="914400" rtl="0" eaLnBrk="1" latinLnBrk="0" hangingPunct="1">
                <a:spcBef>
                  <a:spcPts val="0"/>
                </a:spcBef>
                <a:spcAft>
                  <a:spcPts val="400"/>
                </a:spcAft>
                <a:buClr>
                  <a:schemeClr val="accent1"/>
                </a:buClr>
                <a:buFontTx/>
                <a:buNone/>
                <a:defRPr sz="1600" kern="1200" baseline="0">
                  <a:solidFill>
                    <a:schemeClr val="tx1"/>
                  </a:solidFill>
                  <a:latin typeface="Georgia" panose="02040502050405020303" pitchFamily="18" charset="0"/>
                  <a:ea typeface="+mn-ea"/>
                  <a:cs typeface="+mn-cs"/>
                </a:defRPr>
              </a:lvl7pPr>
              <a:lvl8pPr marL="180975" indent="-180975" algn="l" defTabSz="914400" rtl="0" eaLnBrk="1" latinLnBrk="0" hangingPunct="1">
                <a:spcBef>
                  <a:spcPts val="0"/>
                </a:spcBef>
                <a:spcAft>
                  <a:spcPts val="400"/>
                </a:spcAft>
                <a:buClr>
                  <a:schemeClr val="accent1"/>
                </a:buClr>
                <a:buFont typeface="+mj-lt"/>
                <a:buAutoNum type="arabicPeriod"/>
                <a:defRPr sz="1600" kern="1200" baseline="0">
                  <a:solidFill>
                    <a:schemeClr val="tx1"/>
                  </a:solidFill>
                  <a:latin typeface="Georgia" panose="02040502050405020303" pitchFamily="18" charset="0"/>
                  <a:ea typeface="+mn-ea"/>
                  <a:cs typeface="+mn-cs"/>
                </a:defRPr>
              </a:lvl8pPr>
              <a:lvl9pPr marL="361950" indent="-180975" algn="l" defTabSz="914400" rtl="0" eaLnBrk="1" latinLnBrk="0" hangingPunct="1">
                <a:spcBef>
                  <a:spcPts val="0"/>
                </a:spcBef>
                <a:spcAft>
                  <a:spcPts val="400"/>
                </a:spcAft>
                <a:buClr>
                  <a:schemeClr val="accent1"/>
                </a:buClr>
                <a:buFont typeface="+mj-lt"/>
                <a:buAutoNum type="alphaLcPeriod"/>
                <a:defRPr sz="1600" kern="1200">
                  <a:solidFill>
                    <a:schemeClr val="tx1"/>
                  </a:solidFill>
                  <a:latin typeface="Georgia" panose="02040502050405020303" pitchFamily="18" charset="0"/>
                  <a:ea typeface="+mn-ea"/>
                  <a:cs typeface="+mn-cs"/>
                </a:defRPr>
              </a:lvl9pPr>
            </a:lstStyle>
            <a:p>
              <a:pPr algn="ctr"/>
              <a:r>
                <a:rPr lang="en-SG" sz="1600" b="0" dirty="0"/>
                <a:t>The owner of an AI-assisted work is likely to be determined by: </a:t>
              </a:r>
            </a:p>
            <a:p>
              <a:pPr marL="400050" indent="-400050" algn="ctr">
                <a:buAutoNum type="romanLcParenBoth"/>
              </a:pPr>
              <a:r>
                <a:rPr lang="en-SG" b="0" dirty="0"/>
                <a:t>For </a:t>
              </a:r>
              <a:r>
                <a:rPr lang="en-SG" dirty="0">
                  <a:solidFill>
                    <a:schemeClr val="accent1"/>
                  </a:solidFill>
                </a:rPr>
                <a:t>publicly-available tools</a:t>
              </a:r>
              <a:r>
                <a:rPr lang="en-SG" b="0" dirty="0"/>
                <a:t>, the </a:t>
              </a:r>
              <a:r>
                <a:rPr lang="en-SG" sz="1600" b="0" dirty="0"/>
                <a:t>terms of </a:t>
              </a:r>
              <a:r>
                <a:rPr lang="en-SG" b="0" dirty="0"/>
                <a:t>u</a:t>
              </a:r>
              <a:r>
                <a:rPr lang="en-SG" sz="1600" b="0" dirty="0"/>
                <a:t>se of the tool; and </a:t>
              </a:r>
            </a:p>
            <a:p>
              <a:pPr marL="400050" indent="-400050" algn="ctr">
                <a:buAutoNum type="romanLcParenBoth"/>
              </a:pPr>
              <a:r>
                <a:rPr lang="en-SG" sz="1600" b="0" dirty="0"/>
                <a:t>For </a:t>
              </a:r>
              <a:r>
                <a:rPr lang="en-SG" dirty="0">
                  <a:solidFill>
                    <a:schemeClr val="accent1"/>
                  </a:solidFill>
                </a:rPr>
                <a:t>bespoke tools</a:t>
              </a:r>
              <a:r>
                <a:rPr lang="en-SG" b="0" dirty="0"/>
                <a:t>, </a:t>
              </a:r>
              <a:r>
                <a:rPr lang="en-SG" sz="1600" b="0" dirty="0"/>
                <a:t>the contact between the user and the Gen-AI tool developer and any other service providers</a:t>
              </a:r>
              <a:endParaRPr lang="en-SG" b="0" dirty="0"/>
            </a:p>
            <a:p>
              <a:pPr marL="342900" indent="-342900" algn="ctr">
                <a:buFont typeface="Arial" panose="020B0604020202020204" pitchFamily="34" charset="0"/>
                <a:buChar char="•"/>
              </a:pPr>
              <a:endParaRPr lang="en-SG" b="0" dirty="0"/>
            </a:p>
            <a:p>
              <a:pPr marL="885825" indent="-342900" algn="ctr">
                <a:buFontTx/>
                <a:buChar char="-"/>
              </a:pPr>
              <a:endParaRPr lang="en-SG" b="0" u="sng" dirty="0"/>
            </a:p>
            <a:p>
              <a:pPr marL="342900" indent="-342900" algn="ctr">
                <a:buFont typeface="Arial" panose="020B0604020202020204" pitchFamily="34" charset="0"/>
                <a:buChar char="•"/>
              </a:pPr>
              <a:endParaRPr lang="en-SG" b="0" dirty="0"/>
            </a:p>
            <a:p>
              <a:pPr marL="342900" indent="-342900" algn="ctr">
                <a:buFont typeface="Arial" panose="020B0604020202020204" pitchFamily="34" charset="0"/>
                <a:buChar char="•"/>
              </a:pPr>
              <a:endParaRPr lang="en-SG" b="0" dirty="0"/>
            </a:p>
            <a:p>
              <a:pPr marL="342900" indent="-342900" algn="ctr">
                <a:buFont typeface="Arial" panose="020B0604020202020204" pitchFamily="34" charset="0"/>
                <a:buChar char="•"/>
              </a:pPr>
              <a:endParaRPr lang="en-SG" b="0" dirty="0"/>
            </a:p>
          </p:txBody>
        </p:sp>
      </p:grpSp>
    </p:spTree>
    <p:extLst>
      <p:ext uri="{BB962C8B-B14F-4D97-AF65-F5344CB8AC3E}">
        <p14:creationId xmlns:p14="http://schemas.microsoft.com/office/powerpoint/2010/main" val="306547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CONNSTRINGNO" val="4"/>
  <p:tag name="SLIDENUMBER" val="True"/>
  <p:tag name="SLIDEFOOTER" val="© Bird &amp; Bird ATMD LLP 2021 | Upcoming Changes to Singapore Copyright Law - A Primer "/>
  <p:tag name="TWOBIRDSOFFICES" val="True"/>
  <p:tag name="DISCLAIMERLANGUAGE" val="English"/>
  <p:tag name="ACCOLADESINCLUDED" val="False"/>
  <p:tag name="ACCOLADENUMBER" val=" 0"/>
  <p:tag name="BACKGROUNDCOLOUR" val="Slate"/>
  <p:tag name="CONNECTIONCOLOUR" val="Cyan"/>
  <p:tag name="TWOBIRDSLOGO" val="ATMD"/>
  <p:tag name="PRESENTATIONVALID" val="True"/>
</p:tagLst>
</file>

<file path=ppt/theme/theme1.xml><?xml version="1.0" encoding="utf-8"?>
<a:theme xmlns:a="http://schemas.openxmlformats.org/drawingml/2006/main" name="Title Slides">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Small)">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600" dirty="0" err="1" smtClean="0">
            <a:latin typeface="Georgia" panose="02040502050405020303" pitchFamily="18" charset="0"/>
          </a:defRPr>
        </a:defPPr>
      </a:lstStyle>
    </a:txDef>
  </a:objectDefaults>
  <a:extraClrSchemeLst/>
</a:theme>
</file>

<file path=ppt/theme/theme3.xml><?xml version="1.0" encoding="utf-8"?>
<a:theme xmlns:a="http://schemas.openxmlformats.org/drawingml/2006/main" name="Text Slides (Large)">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rofile layouts">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Quotes">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Divider">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TwoBird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Credentials">
  <a:themeElements>
    <a:clrScheme name="TwoBirdsCyan">
      <a:dk1>
        <a:srgbClr val="343D41"/>
      </a:dk1>
      <a:lt1>
        <a:srgbClr val="FFFFFF"/>
      </a:lt1>
      <a:dk2>
        <a:srgbClr val="343D41"/>
      </a:dk2>
      <a:lt2>
        <a:srgbClr val="999EA0"/>
      </a:lt2>
      <a:accent1>
        <a:srgbClr val="1EA5F0"/>
      </a:accent1>
      <a:accent2>
        <a:srgbClr val="313679"/>
      </a:accent2>
      <a:accent3>
        <a:srgbClr val="4A7C91"/>
      </a:accent3>
      <a:accent4>
        <a:srgbClr val="4E6293"/>
      </a:accent4>
      <a:accent5>
        <a:srgbClr val="343D41"/>
      </a:accent5>
      <a:accent6>
        <a:srgbClr val="B5B596"/>
      </a:accent6>
      <a:hlink>
        <a:srgbClr val="1EA5F0"/>
      </a:hlink>
      <a:folHlink>
        <a:srgbClr val="1EA5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 S G P M A T T E R S ! 4 3 0 6 2 5 2 . 1 < / d o c u m e n t i d >  
     < s e n d e r i d > L L Y L < / s e n d e r i d >  
     < s e n d e r e m a i l > L O R E N . L E U N G @ T W O B I R D S . C O M < / s e n d e r e m a i l >  
     < l a s t m o d i f i e d > 2 0 2 3 - 0 8 - 1 7 T 1 6 : 5 6 : 5 0 . 0 0 0 0 0 0 0 + 0 8 : 0 0 < / l a s t m o d i f i e d >  
     < d a t a b a s e > S G P M A T T E R S < / d a t a b a s e >  
 < / p r o p e r t i e s > 
</file>

<file path=customXml/itemProps1.xml><?xml version="1.0" encoding="utf-8"?>
<ds:datastoreItem xmlns:ds="http://schemas.openxmlformats.org/officeDocument/2006/customXml" ds:itemID="{50077B75-E729-419F-8D25-0C5667729EB3}">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3708</TotalTime>
  <Words>1333</Words>
  <Application>Microsoft Office PowerPoint</Application>
  <PresentationFormat>On-screen Show (16:9)</PresentationFormat>
  <Paragraphs>111</Paragraphs>
  <Slides>16</Slides>
  <Notes>2</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16</vt:i4>
      </vt:variant>
    </vt:vector>
  </HeadingPairs>
  <TitlesOfParts>
    <vt:vector size="28" baseType="lpstr">
      <vt:lpstr>Arial</vt:lpstr>
      <vt:lpstr>Calibri</vt:lpstr>
      <vt:lpstr>Georgia</vt:lpstr>
      <vt:lpstr>Trebuchet MS</vt:lpstr>
      <vt:lpstr>TwoBirdsAnd</vt:lpstr>
      <vt:lpstr>Title Slides</vt:lpstr>
      <vt:lpstr>Text Slides (Small)</vt:lpstr>
      <vt:lpstr>Text Slides (Large)</vt:lpstr>
      <vt:lpstr>Profile layouts</vt:lpstr>
      <vt:lpstr>Quotes</vt:lpstr>
      <vt:lpstr>Divider</vt:lpstr>
      <vt:lpstr>Credentials</vt:lpstr>
      <vt:lpstr>WIPO Conversation Panel 5: Authorship and ownership of AI-generated works </vt:lpstr>
      <vt:lpstr>PowerPoint Presentation</vt:lpstr>
      <vt:lpstr>RECAP: Conditions for copyright protection</vt:lpstr>
      <vt:lpstr>Who can be an author of a copyrighted work?</vt:lpstr>
      <vt:lpstr>Who can be the author of a copyrighted work?</vt:lpstr>
      <vt:lpstr>Who can be the author of a copyrighted work?</vt:lpstr>
      <vt:lpstr>Possible authors</vt:lpstr>
      <vt:lpstr>Joint authorship?</vt:lpstr>
      <vt:lpstr>Who is the owner of an AI-assisted work?</vt:lpstr>
      <vt:lpstr>OpenAI's Terms of Use</vt:lpstr>
      <vt:lpstr>OpenAI's Terms of Use</vt:lpstr>
      <vt:lpstr>Midjourney's Terms of Service</vt:lpstr>
      <vt:lpstr>Midjourney's Terms of Service</vt:lpstr>
      <vt:lpstr>In a Nutshell</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the main heading text</dc:title>
  <dc:creator>Oh Pin-Ping</dc:creator>
  <cp:lastModifiedBy>DALY Alica</cp:lastModifiedBy>
  <cp:revision>692</cp:revision>
  <cp:lastPrinted>2021-08-03T00:57:24Z</cp:lastPrinted>
  <dcterms:modified xsi:type="dcterms:W3CDTF">2023-09-19T12:48:20Z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773ee6-353b-4fb9-a59d-0b94c8c67bea_Enabled">
    <vt:lpwstr>true</vt:lpwstr>
  </property>
  <property fmtid="{D5CDD505-2E9C-101B-9397-08002B2CF9AE}" pid="3" name="MSIP_Label_20773ee6-353b-4fb9-a59d-0b94c8c67bea_SetDate">
    <vt:lpwstr>2023-09-18T14:17:15Z</vt:lpwstr>
  </property>
  <property fmtid="{D5CDD505-2E9C-101B-9397-08002B2CF9AE}" pid="4" name="MSIP_Label_20773ee6-353b-4fb9-a59d-0b94c8c67bea_Method">
    <vt:lpwstr>Privileged</vt:lpwstr>
  </property>
  <property fmtid="{D5CDD505-2E9C-101B-9397-08002B2CF9AE}" pid="5" name="MSIP_Label_20773ee6-353b-4fb9-a59d-0b94c8c67bea_Name">
    <vt:lpwstr>No markings</vt:lpwstr>
  </property>
  <property fmtid="{D5CDD505-2E9C-101B-9397-08002B2CF9AE}" pid="6" name="MSIP_Label_20773ee6-353b-4fb9-a59d-0b94c8c67bea_SiteId">
    <vt:lpwstr>faa31b06-8ccc-48c9-867f-f7510dd11c02</vt:lpwstr>
  </property>
  <property fmtid="{D5CDD505-2E9C-101B-9397-08002B2CF9AE}" pid="7" name="MSIP_Label_20773ee6-353b-4fb9-a59d-0b94c8c67bea_ActionId">
    <vt:lpwstr>95757185-4770-4813-b623-9a047971a37c</vt:lpwstr>
  </property>
  <property fmtid="{D5CDD505-2E9C-101B-9397-08002B2CF9AE}" pid="8" name="MSIP_Label_20773ee6-353b-4fb9-a59d-0b94c8c67bea_ContentBits">
    <vt:lpwstr>0</vt:lpwstr>
  </property>
</Properties>
</file>