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21" r:id="rId2"/>
    <p:sldId id="351" r:id="rId3"/>
    <p:sldId id="352" r:id="rId4"/>
    <p:sldId id="353" r:id="rId5"/>
    <p:sldId id="354" r:id="rId6"/>
    <p:sldId id="355" r:id="rId7"/>
    <p:sldId id="358" r:id="rId8"/>
    <p:sldId id="360" r:id="rId9"/>
    <p:sldId id="359" r:id="rId10"/>
    <p:sldId id="361" r:id="rId11"/>
    <p:sldId id="362" r:id="rId12"/>
    <p:sldId id="3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6ABEFE-CF0A-4541-B7C3-94561BC90E99}" v="4" dt="2023-09-18T03:47:24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ta Matulionyte" userId="7f424cc4-08cd-4333-8659-80bbe2480c00" providerId="ADAL" clId="{0C6ABEFE-CF0A-4541-B7C3-94561BC90E99}"/>
    <pc:docChg chg="undo custSel modSld">
      <pc:chgData name="Rita Matulionyte" userId="7f424cc4-08cd-4333-8659-80bbe2480c00" providerId="ADAL" clId="{0C6ABEFE-CF0A-4541-B7C3-94561BC90E99}" dt="2023-09-18T04:03:43.884" v="488" actId="20577"/>
      <pc:docMkLst>
        <pc:docMk/>
      </pc:docMkLst>
      <pc:sldChg chg="modSp mod">
        <pc:chgData name="Rita Matulionyte" userId="7f424cc4-08cd-4333-8659-80bbe2480c00" providerId="ADAL" clId="{0C6ABEFE-CF0A-4541-B7C3-94561BC90E99}" dt="2023-09-18T04:00:56.490" v="446" actId="20577"/>
        <pc:sldMkLst>
          <pc:docMk/>
          <pc:sldMk cId="2296870037" sldId="352"/>
        </pc:sldMkLst>
        <pc:spChg chg="mod">
          <ac:chgData name="Rita Matulionyte" userId="7f424cc4-08cd-4333-8659-80bbe2480c00" providerId="ADAL" clId="{0C6ABEFE-CF0A-4541-B7C3-94561BC90E99}" dt="2023-09-18T03:27:08.848" v="63" actId="1076"/>
          <ac:spMkLst>
            <pc:docMk/>
            <pc:sldMk cId="2296870037" sldId="352"/>
            <ac:spMk id="3" creationId="{EBC39638-C08D-481B-ACF0-71CC1B45EBA9}"/>
          </ac:spMkLst>
        </pc:spChg>
        <pc:spChg chg="mod">
          <ac:chgData name="Rita Matulionyte" userId="7f424cc4-08cd-4333-8659-80bbe2480c00" providerId="ADAL" clId="{0C6ABEFE-CF0A-4541-B7C3-94561BC90E99}" dt="2023-09-18T04:00:56.490" v="446" actId="20577"/>
          <ac:spMkLst>
            <pc:docMk/>
            <pc:sldMk cId="2296870037" sldId="352"/>
            <ac:spMk id="10" creationId="{77BDB363-DC2F-B64F-5CC1-39D942396CDD}"/>
          </ac:spMkLst>
        </pc:spChg>
      </pc:sldChg>
      <pc:sldChg chg="modSp mod">
        <pc:chgData name="Rita Matulionyte" userId="7f424cc4-08cd-4333-8659-80bbe2480c00" providerId="ADAL" clId="{0C6ABEFE-CF0A-4541-B7C3-94561BC90E99}" dt="2023-09-18T04:03:43.884" v="488" actId="20577"/>
        <pc:sldMkLst>
          <pc:docMk/>
          <pc:sldMk cId="536526646" sldId="355"/>
        </pc:sldMkLst>
        <pc:spChg chg="mod">
          <ac:chgData name="Rita Matulionyte" userId="7f424cc4-08cd-4333-8659-80bbe2480c00" providerId="ADAL" clId="{0C6ABEFE-CF0A-4541-B7C3-94561BC90E99}" dt="2023-09-18T04:03:43.884" v="488" actId="20577"/>
          <ac:spMkLst>
            <pc:docMk/>
            <pc:sldMk cId="536526646" sldId="355"/>
            <ac:spMk id="11" creationId="{60E7DE45-52A7-2A83-96F1-6DB73726A7A7}"/>
          </ac:spMkLst>
        </pc:spChg>
      </pc:sldChg>
      <pc:sldChg chg="modSp mod">
        <pc:chgData name="Rita Matulionyte" userId="7f424cc4-08cd-4333-8659-80bbe2480c00" providerId="ADAL" clId="{0C6ABEFE-CF0A-4541-B7C3-94561BC90E99}" dt="2023-09-18T03:18:46.316" v="0" actId="1076"/>
        <pc:sldMkLst>
          <pc:docMk/>
          <pc:sldMk cId="1317623679" sldId="359"/>
        </pc:sldMkLst>
        <pc:spChg chg="mod">
          <ac:chgData name="Rita Matulionyte" userId="7f424cc4-08cd-4333-8659-80bbe2480c00" providerId="ADAL" clId="{0C6ABEFE-CF0A-4541-B7C3-94561BC90E99}" dt="2023-09-18T03:18:46.316" v="0" actId="1076"/>
          <ac:spMkLst>
            <pc:docMk/>
            <pc:sldMk cId="1317623679" sldId="359"/>
            <ac:spMk id="4" creationId="{3DC9B9C2-E873-4A20-ACF3-9F6B4A0E88AA}"/>
          </ac:spMkLst>
        </pc:spChg>
      </pc:sldChg>
      <pc:sldChg chg="modSp mod">
        <pc:chgData name="Rita Matulionyte" userId="7f424cc4-08cd-4333-8659-80bbe2480c00" providerId="ADAL" clId="{0C6ABEFE-CF0A-4541-B7C3-94561BC90E99}" dt="2023-09-18T03:50:08.515" v="233" actId="1076"/>
        <pc:sldMkLst>
          <pc:docMk/>
          <pc:sldMk cId="4231143907" sldId="360"/>
        </pc:sldMkLst>
        <pc:spChg chg="mod">
          <ac:chgData name="Rita Matulionyte" userId="7f424cc4-08cd-4333-8659-80bbe2480c00" providerId="ADAL" clId="{0C6ABEFE-CF0A-4541-B7C3-94561BC90E99}" dt="2023-09-18T03:48:58.107" v="181" actId="20577"/>
          <ac:spMkLst>
            <pc:docMk/>
            <pc:sldMk cId="4231143907" sldId="360"/>
            <ac:spMk id="14" creationId="{45866E98-9D47-5198-4B44-E8945008C685}"/>
          </ac:spMkLst>
        </pc:spChg>
        <pc:spChg chg="mod">
          <ac:chgData name="Rita Matulionyte" userId="7f424cc4-08cd-4333-8659-80bbe2480c00" providerId="ADAL" clId="{0C6ABEFE-CF0A-4541-B7C3-94561BC90E99}" dt="2023-09-18T03:50:08.515" v="233" actId="1076"/>
          <ac:spMkLst>
            <pc:docMk/>
            <pc:sldMk cId="4231143907" sldId="360"/>
            <ac:spMk id="15" creationId="{5D6A86E8-F274-9330-7515-98A2B59D959B}"/>
          </ac:spMkLst>
        </pc:spChg>
        <pc:spChg chg="mod">
          <ac:chgData name="Rita Matulionyte" userId="7f424cc4-08cd-4333-8659-80bbe2480c00" providerId="ADAL" clId="{0C6ABEFE-CF0A-4541-B7C3-94561BC90E99}" dt="2023-09-18T03:49:50.814" v="232" actId="27636"/>
          <ac:spMkLst>
            <pc:docMk/>
            <pc:sldMk cId="4231143907" sldId="360"/>
            <ac:spMk id="16" creationId="{884D95D3-CDE4-4B72-C998-A34D1CF357D1}"/>
          </ac:spMkLst>
        </pc:spChg>
        <pc:picChg chg="mod">
          <ac:chgData name="Rita Matulionyte" userId="7f424cc4-08cd-4333-8659-80bbe2480c00" providerId="ADAL" clId="{0C6ABEFE-CF0A-4541-B7C3-94561BC90E99}" dt="2023-09-18T03:47:24.140" v="153" actId="1076"/>
          <ac:picMkLst>
            <pc:docMk/>
            <pc:sldMk cId="4231143907" sldId="360"/>
            <ac:picMk id="7172" creationId="{E83C34FE-A846-BEBD-D56B-FA90E98440D3}"/>
          </ac:picMkLst>
        </pc:picChg>
      </pc:sldChg>
      <pc:sldChg chg="addSp modSp mod">
        <pc:chgData name="Rita Matulionyte" userId="7f424cc4-08cd-4333-8659-80bbe2480c00" providerId="ADAL" clId="{0C6ABEFE-CF0A-4541-B7C3-94561BC90E99}" dt="2023-09-18T03:27:42.213" v="68" actId="1076"/>
        <pc:sldMkLst>
          <pc:docMk/>
          <pc:sldMk cId="3759245061" sldId="361"/>
        </pc:sldMkLst>
        <pc:spChg chg="add mod">
          <ac:chgData name="Rita Matulionyte" userId="7f424cc4-08cd-4333-8659-80bbe2480c00" providerId="ADAL" clId="{0C6ABEFE-CF0A-4541-B7C3-94561BC90E99}" dt="2023-09-18T03:25:31.139" v="2" actId="1076"/>
          <ac:spMkLst>
            <pc:docMk/>
            <pc:sldMk cId="3759245061" sldId="361"/>
            <ac:spMk id="7" creationId="{BEDA31AE-5425-4F0D-B5A3-2A1CFDF42D55}"/>
          </ac:spMkLst>
        </pc:spChg>
        <pc:spChg chg="add mod">
          <ac:chgData name="Rita Matulionyte" userId="7f424cc4-08cd-4333-8659-80bbe2480c00" providerId="ADAL" clId="{0C6ABEFE-CF0A-4541-B7C3-94561BC90E99}" dt="2023-09-18T03:27:42.213" v="68" actId="1076"/>
          <ac:spMkLst>
            <pc:docMk/>
            <pc:sldMk cId="3759245061" sldId="361"/>
            <ac:spMk id="8" creationId="{B8592A25-1CDC-4D79-A358-E6214E89705A}"/>
          </ac:spMkLst>
        </pc:spChg>
      </pc:sldChg>
      <pc:sldChg chg="modSp mod">
        <pc:chgData name="Rita Matulionyte" userId="7f424cc4-08cd-4333-8659-80bbe2480c00" providerId="ADAL" clId="{0C6ABEFE-CF0A-4541-B7C3-94561BC90E99}" dt="2023-09-18T03:28:16.717" v="104" actId="20577"/>
        <pc:sldMkLst>
          <pc:docMk/>
          <pc:sldMk cId="2594038018" sldId="362"/>
        </pc:sldMkLst>
        <pc:spChg chg="mod">
          <ac:chgData name="Rita Matulionyte" userId="7f424cc4-08cd-4333-8659-80bbe2480c00" providerId="ADAL" clId="{0C6ABEFE-CF0A-4541-B7C3-94561BC90E99}" dt="2023-09-18T03:28:16.717" v="104" actId="20577"/>
          <ac:spMkLst>
            <pc:docMk/>
            <pc:sldMk cId="2594038018" sldId="362"/>
            <ac:spMk id="2" creationId="{ACBEBCC1-9EDF-2C2A-819B-A25080CB68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800" cap="all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 hasCustomPrompt="1"/>
          </p:nvPr>
        </p:nvSpPr>
        <p:spPr>
          <a:xfrm>
            <a:off x="594189" y="1728979"/>
            <a:ext cx="11022079" cy="4519421"/>
          </a:xfrm>
          <a:prstGeom prst="rect">
            <a:avLst/>
          </a:prstGeom>
        </p:spPr>
        <p:txBody>
          <a:bodyPr vert="horz" lIns="91440" tIns="45720" rIns="91440" bIns="45720" numCol="1" spcCol="0" rtlCol="0">
            <a:normAutofit/>
          </a:bodyPr>
          <a:lstStyle>
            <a:lvl3pPr marL="0" indent="0">
              <a:buFontTx/>
              <a:buNone/>
              <a:defRPr b="1" cap="all" baseline="0">
                <a:solidFill>
                  <a:schemeClr val="tx2"/>
                </a:solidFill>
                <a:latin typeface="+mj-lt"/>
              </a:defRPr>
            </a:lvl3pPr>
            <a:lvl4pPr marL="0" indent="0">
              <a:buFontTx/>
              <a:buNone/>
              <a:defRPr/>
            </a:lvl4pPr>
            <a:lvl5pPr marL="1257300" indent="0">
              <a:buNone/>
              <a:defRPr/>
            </a:lvl5pPr>
          </a:lstStyle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3"/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353920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87884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Picture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idx="1" hasCustomPrompt="1"/>
          </p:nvPr>
        </p:nvSpPr>
        <p:spPr>
          <a:xfrm>
            <a:off x="594189" y="2465580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idx="30" hasCustomPrompt="1"/>
          </p:nvPr>
        </p:nvSpPr>
        <p:spPr>
          <a:xfrm>
            <a:off x="3412645" y="2465580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idx="31" hasCustomPrompt="1"/>
          </p:nvPr>
        </p:nvSpPr>
        <p:spPr>
          <a:xfrm>
            <a:off x="6202543" y="2465580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idx="32" hasCustomPrompt="1"/>
          </p:nvPr>
        </p:nvSpPr>
        <p:spPr>
          <a:xfrm>
            <a:off x="8989211" y="2465580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idx="33" hasCustomPrompt="1"/>
          </p:nvPr>
        </p:nvSpPr>
        <p:spPr>
          <a:xfrm>
            <a:off x="594189" y="4774169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idx="34" hasCustomPrompt="1"/>
          </p:nvPr>
        </p:nvSpPr>
        <p:spPr>
          <a:xfrm>
            <a:off x="3412645" y="4774169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7" name="Text Placeholder 2"/>
          <p:cNvSpPr>
            <a:spLocks noGrp="1"/>
          </p:cNvSpPr>
          <p:nvPr>
            <p:ph idx="35" hasCustomPrompt="1"/>
          </p:nvPr>
        </p:nvSpPr>
        <p:spPr>
          <a:xfrm>
            <a:off x="6219477" y="4774169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8" name="Text Placeholder 2"/>
          <p:cNvSpPr>
            <a:spLocks noGrp="1"/>
          </p:cNvSpPr>
          <p:nvPr>
            <p:ph idx="37" hasCustomPrompt="1"/>
          </p:nvPr>
        </p:nvSpPr>
        <p:spPr>
          <a:xfrm>
            <a:off x="9003951" y="4774169"/>
            <a:ext cx="2436172" cy="14370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9" name="Text Placeholder 2"/>
          <p:cNvSpPr>
            <a:spLocks noGrp="1"/>
          </p:cNvSpPr>
          <p:nvPr>
            <p:ph idx="38" hasCustomPrompt="1"/>
          </p:nvPr>
        </p:nvSpPr>
        <p:spPr>
          <a:xfrm>
            <a:off x="594189" y="1650009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 baseline="0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idx="39" hasCustomPrompt="1"/>
          </p:nvPr>
        </p:nvSpPr>
        <p:spPr>
          <a:xfrm>
            <a:off x="3407702" y="1650009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idx="40" hasCustomPrompt="1"/>
          </p:nvPr>
        </p:nvSpPr>
        <p:spPr>
          <a:xfrm>
            <a:off x="6192012" y="1650009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idx="41" hasCustomPrompt="1"/>
          </p:nvPr>
        </p:nvSpPr>
        <p:spPr>
          <a:xfrm>
            <a:off x="9072332" y="1650009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  <p:sp>
        <p:nvSpPr>
          <p:cNvPr id="36" name="Text Placeholder 2"/>
          <p:cNvSpPr>
            <a:spLocks noGrp="1"/>
          </p:cNvSpPr>
          <p:nvPr>
            <p:ph idx="42" hasCustomPrompt="1"/>
          </p:nvPr>
        </p:nvSpPr>
        <p:spPr>
          <a:xfrm>
            <a:off x="594189" y="3979665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idx="43" hasCustomPrompt="1"/>
          </p:nvPr>
        </p:nvSpPr>
        <p:spPr>
          <a:xfrm>
            <a:off x="3407702" y="3979665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  <p:sp>
        <p:nvSpPr>
          <p:cNvPr id="38" name="Text Placeholder 2"/>
          <p:cNvSpPr>
            <a:spLocks noGrp="1"/>
          </p:cNvSpPr>
          <p:nvPr>
            <p:ph idx="44" hasCustomPrompt="1"/>
          </p:nvPr>
        </p:nvSpPr>
        <p:spPr>
          <a:xfrm>
            <a:off x="6192012" y="3979665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  <p:sp>
        <p:nvSpPr>
          <p:cNvPr id="39" name="Text Placeholder 2"/>
          <p:cNvSpPr>
            <a:spLocks noGrp="1"/>
          </p:cNvSpPr>
          <p:nvPr>
            <p:ph idx="45" hasCustomPrompt="1"/>
          </p:nvPr>
        </p:nvSpPr>
        <p:spPr>
          <a:xfrm>
            <a:off x="9072332" y="3979665"/>
            <a:ext cx="1505545" cy="801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indent="0">
              <a:buFontTx/>
              <a:buNone/>
              <a:defRPr sz="1400" b="0" cap="none"/>
            </a:lvl3pPr>
          </a:lstStyle>
          <a:p>
            <a:pPr lvl="2"/>
            <a:r>
              <a:rPr lang="en-AU" noProof="0" dirty="0"/>
              <a:t>Click icon to add pic or SmartArt</a:t>
            </a:r>
          </a:p>
        </p:txBody>
      </p:sp>
    </p:spTree>
    <p:extLst>
      <p:ext uri="{BB962C8B-B14F-4D97-AF65-F5344CB8AC3E}">
        <p14:creationId xmlns:p14="http://schemas.microsoft.com/office/powerpoint/2010/main" val="4163208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Text, 4 Column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23" name="Picture Placeholder 15"/>
          <p:cNvSpPr>
            <a:spLocks noGrp="1"/>
          </p:cNvSpPr>
          <p:nvPr>
            <p:ph type="pic" sz="quarter" idx="16"/>
          </p:nvPr>
        </p:nvSpPr>
        <p:spPr>
          <a:xfrm>
            <a:off x="797882" y="3474092"/>
            <a:ext cx="878417" cy="641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8" name="Picture Placeholder 15"/>
          <p:cNvSpPr>
            <a:spLocks noGrp="1"/>
          </p:cNvSpPr>
          <p:nvPr>
            <p:ph type="pic" sz="quarter" idx="33"/>
          </p:nvPr>
        </p:nvSpPr>
        <p:spPr>
          <a:xfrm>
            <a:off x="3487585" y="3474092"/>
            <a:ext cx="878417" cy="641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30" name="Picture Placeholder 15"/>
          <p:cNvSpPr>
            <a:spLocks noGrp="1"/>
          </p:cNvSpPr>
          <p:nvPr>
            <p:ph type="pic" sz="quarter" idx="35"/>
          </p:nvPr>
        </p:nvSpPr>
        <p:spPr>
          <a:xfrm>
            <a:off x="6183948" y="3474092"/>
            <a:ext cx="878417" cy="641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32" name="Picture Placeholder 15"/>
          <p:cNvSpPr>
            <a:spLocks noGrp="1"/>
          </p:cNvSpPr>
          <p:nvPr>
            <p:ph type="pic" sz="quarter" idx="37"/>
          </p:nvPr>
        </p:nvSpPr>
        <p:spPr>
          <a:xfrm>
            <a:off x="8872246" y="3474092"/>
            <a:ext cx="878417" cy="6413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1" name="Text Placeholder 2"/>
          <p:cNvSpPr>
            <a:spLocks noGrp="1"/>
          </p:cNvSpPr>
          <p:nvPr>
            <p:ph idx="1" hasCustomPrompt="1"/>
          </p:nvPr>
        </p:nvSpPr>
        <p:spPr>
          <a:xfrm>
            <a:off x="609600" y="1600201"/>
            <a:ext cx="10972800" cy="1474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4pPr marL="0" indent="0">
              <a:buFontTx/>
              <a:buNone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santotoe</a:t>
            </a:r>
            <a:r>
              <a:rPr lang="en-AU" noProof="0" dirty="0"/>
              <a:t> </a:t>
            </a:r>
            <a:r>
              <a:rPr lang="en-AU" noProof="0" dirty="0" err="1"/>
              <a:t>ehh</a:t>
            </a:r>
            <a:r>
              <a:rPr lang="en-AU" noProof="0" dirty="0"/>
              <a:t> </a:t>
            </a:r>
            <a:r>
              <a:rPr lang="en-AU" noProof="0" dirty="0" err="1"/>
              <a:t>asd</a:t>
            </a:r>
            <a:r>
              <a:rPr lang="en-AU" noProof="0" dirty="0"/>
              <a:t> </a:t>
            </a:r>
            <a:r>
              <a:rPr lang="en-AU" noProof="0" dirty="0" err="1"/>
              <a:t>gcia</a:t>
            </a:r>
            <a:r>
              <a:rPr lang="en-AU" noProof="0" dirty="0"/>
              <a:t> </a:t>
            </a:r>
            <a:r>
              <a:rPr lang="en-AU" noProof="0" dirty="0" err="1"/>
              <a:t>idu</a:t>
            </a:r>
            <a:r>
              <a:rPr lang="en-AU" noProof="0" dirty="0"/>
              <a:t> </a:t>
            </a:r>
            <a:r>
              <a:rPr lang="en-AU" noProof="0" dirty="0" err="1"/>
              <a:t>ciuw</a:t>
            </a:r>
            <a:r>
              <a:rPr lang="en-AU" noProof="0" dirty="0"/>
              <a:t> </a:t>
            </a:r>
            <a:r>
              <a:rPr lang="en-AU" noProof="0" dirty="0" err="1"/>
              <a:t>sfdoh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santotoe</a:t>
            </a:r>
            <a:r>
              <a:rPr lang="en-AU" noProof="0" dirty="0"/>
              <a:t> </a:t>
            </a:r>
            <a:r>
              <a:rPr lang="en-AU" noProof="0" dirty="0" err="1"/>
              <a:t>ehh</a:t>
            </a:r>
            <a:r>
              <a:rPr lang="en-AU" noProof="0" dirty="0"/>
              <a:t> </a:t>
            </a:r>
            <a:r>
              <a:rPr lang="en-AU" noProof="0" dirty="0" err="1"/>
              <a:t>asd</a:t>
            </a:r>
            <a:r>
              <a:rPr lang="en-AU" noProof="0" dirty="0"/>
              <a:t> </a:t>
            </a:r>
            <a:r>
              <a:rPr lang="en-AU" noProof="0" dirty="0" err="1"/>
              <a:t>gcia</a:t>
            </a:r>
            <a:r>
              <a:rPr lang="en-AU" noProof="0" dirty="0"/>
              <a:t> </a:t>
            </a:r>
            <a:r>
              <a:rPr lang="en-AU" noProof="0" dirty="0" err="1"/>
              <a:t>idu</a:t>
            </a:r>
            <a:r>
              <a:rPr lang="en-AU" noProof="0" dirty="0"/>
              <a:t> </a:t>
            </a:r>
            <a:r>
              <a:rPr lang="en-AU" noProof="0" dirty="0" err="1"/>
              <a:t>ciuw</a:t>
            </a:r>
            <a:r>
              <a:rPr lang="en-AU" noProof="0" dirty="0"/>
              <a:t> </a:t>
            </a:r>
            <a:r>
              <a:rPr lang="en-AU" noProof="0" dirty="0" err="1"/>
              <a:t>sfdoh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santotoe</a:t>
            </a:r>
            <a:r>
              <a:rPr lang="en-AU" noProof="0" dirty="0"/>
              <a:t> </a:t>
            </a:r>
            <a:r>
              <a:rPr lang="en-AU" noProof="0" dirty="0" err="1"/>
              <a:t>ehh</a:t>
            </a:r>
            <a:r>
              <a:rPr lang="en-AU" noProof="0" dirty="0"/>
              <a:t> </a:t>
            </a:r>
            <a:r>
              <a:rPr lang="en-AU" noProof="0" dirty="0" err="1"/>
              <a:t>asd</a:t>
            </a:r>
            <a:r>
              <a:rPr lang="en-AU" noProof="0" dirty="0"/>
              <a:t> </a:t>
            </a:r>
            <a:r>
              <a:rPr lang="en-AU" noProof="0" dirty="0" err="1"/>
              <a:t>gcia</a:t>
            </a:r>
            <a:r>
              <a:rPr lang="en-AU" noProof="0" dirty="0"/>
              <a:t> </a:t>
            </a:r>
            <a:r>
              <a:rPr lang="en-AU" noProof="0" dirty="0" err="1"/>
              <a:t>idu</a:t>
            </a:r>
            <a:r>
              <a:rPr lang="en-AU" noProof="0" dirty="0"/>
              <a:t> </a:t>
            </a:r>
            <a:r>
              <a:rPr lang="en-AU" noProof="0" dirty="0" err="1"/>
              <a:t>ciuw</a:t>
            </a:r>
            <a:r>
              <a:rPr lang="en-AU" noProof="0" dirty="0"/>
              <a:t> </a:t>
            </a:r>
            <a:r>
              <a:rPr lang="en-AU" noProof="0" dirty="0" err="1"/>
              <a:t>sfdoh</a:t>
            </a:r>
            <a:r>
              <a:rPr lang="en-AU" noProof="0" dirty="0"/>
              <a:t>.</a:t>
            </a:r>
          </a:p>
        </p:txBody>
      </p:sp>
      <p:sp>
        <p:nvSpPr>
          <p:cNvPr id="20" name="Text Placeholder 21"/>
          <p:cNvSpPr>
            <a:spLocks noGrp="1"/>
          </p:cNvSpPr>
          <p:nvPr>
            <p:ph type="body" sz="quarter" idx="42" hasCustomPrompt="1"/>
          </p:nvPr>
        </p:nvSpPr>
        <p:spPr>
          <a:xfrm>
            <a:off x="795895" y="4198938"/>
            <a:ext cx="2438372" cy="1617662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Product A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33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3503713" y="4198938"/>
            <a:ext cx="2438372" cy="1617662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Product A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34" name="Text Placeholder 21"/>
          <p:cNvSpPr>
            <a:spLocks noGrp="1"/>
          </p:cNvSpPr>
          <p:nvPr>
            <p:ph type="body" sz="quarter" idx="44" hasCustomPrompt="1"/>
          </p:nvPr>
        </p:nvSpPr>
        <p:spPr>
          <a:xfrm>
            <a:off x="6192011" y="4198938"/>
            <a:ext cx="2438372" cy="1617662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Product A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35" name="Text Placeholder 21"/>
          <p:cNvSpPr>
            <a:spLocks noGrp="1"/>
          </p:cNvSpPr>
          <p:nvPr>
            <p:ph type="body" sz="quarter" idx="45" hasCustomPrompt="1"/>
          </p:nvPr>
        </p:nvSpPr>
        <p:spPr>
          <a:xfrm>
            <a:off x="8899829" y="4198938"/>
            <a:ext cx="2438372" cy="1617662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lnSpc>
                <a:spcPts val="1200"/>
              </a:lnSpc>
              <a:spcBef>
                <a:spcPts val="600"/>
              </a:spcBef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Product A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3580714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&amp; Pictur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30" hasCustomPrompt="1"/>
          </p:nvPr>
        </p:nvSpPr>
        <p:spPr>
          <a:xfrm>
            <a:off x="613835" y="2071310"/>
            <a:ext cx="8581229" cy="3948490"/>
          </a:xfrm>
          <a:prstGeom prst="rect">
            <a:avLst/>
          </a:prstGeom>
        </p:spPr>
        <p:txBody>
          <a:bodyPr/>
          <a:lstStyle>
            <a:lvl3pPr>
              <a:lnSpc>
                <a:spcPts val="13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300"/>
              </a:lnSpc>
              <a:buFontTx/>
              <a:buNone/>
              <a:defRPr lang="en-US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5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a </a:t>
            </a:r>
            <a:r>
              <a:rPr lang="en-AU" noProof="0" dirty="0" err="1"/>
              <a:t>eil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a </a:t>
            </a:r>
            <a:r>
              <a:rPr lang="en-AU" noProof="0" dirty="0" err="1"/>
              <a:t>eil</a:t>
            </a:r>
            <a:r>
              <a:rPr lang="en-AU" noProof="0" dirty="0"/>
              <a:t>.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endParaRPr lang="en-AU" noProof="0" dirty="0"/>
          </a:p>
          <a:p>
            <a:pPr marL="0" marR="0" lvl="3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a </a:t>
            </a:r>
            <a:r>
              <a:rPr lang="en-AU" noProof="0" dirty="0" err="1"/>
              <a:t>eil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a </a:t>
            </a:r>
            <a:r>
              <a:rPr lang="en-AU" noProof="0" dirty="0" err="1"/>
              <a:t>eil</a:t>
            </a:r>
            <a:r>
              <a:rPr lang="en-AU" noProof="0" dirty="0"/>
              <a:t>.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31" hasCustomPrompt="1"/>
          </p:nvPr>
        </p:nvSpPr>
        <p:spPr>
          <a:xfrm>
            <a:off x="9296401" y="2064506"/>
            <a:ext cx="2032000" cy="155499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</p:spTree>
    <p:extLst>
      <p:ext uri="{BB962C8B-B14F-4D97-AF65-F5344CB8AC3E}">
        <p14:creationId xmlns:p14="http://schemas.microsoft.com/office/powerpoint/2010/main" val="32464611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Row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1" hasCustomPrompt="1"/>
          </p:nvPr>
        </p:nvSpPr>
        <p:spPr>
          <a:xfrm>
            <a:off x="749200" y="1903033"/>
            <a:ext cx="1282801" cy="8528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2" name="Content Placeholder 6"/>
          <p:cNvSpPr>
            <a:spLocks noGrp="1"/>
          </p:cNvSpPr>
          <p:nvPr>
            <p:ph sz="quarter" idx="35" hasCustomPrompt="1"/>
          </p:nvPr>
        </p:nvSpPr>
        <p:spPr>
          <a:xfrm>
            <a:off x="2231475" y="1879933"/>
            <a:ext cx="8780135" cy="774368"/>
          </a:xfrm>
          <a:prstGeom prst="rect">
            <a:avLst/>
          </a:prstGeom>
        </p:spPr>
        <p:txBody>
          <a:bodyPr>
            <a:normAutofit/>
          </a:bodyPr>
          <a:lstStyle>
            <a:lvl3pPr>
              <a:lnSpc>
                <a:spcPts val="1300"/>
              </a:lnSpc>
              <a:defRPr>
                <a:solidFill>
                  <a:srgbClr val="800000"/>
                </a:solidFill>
              </a:defRPr>
            </a:lvl3pPr>
            <a:lvl4pPr>
              <a:lnSpc>
                <a:spcPts val="1300"/>
              </a:lnSpc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36" hasCustomPrompt="1"/>
          </p:nvPr>
        </p:nvSpPr>
        <p:spPr>
          <a:xfrm>
            <a:off x="749200" y="2891161"/>
            <a:ext cx="1282801" cy="8528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37" hasCustomPrompt="1"/>
          </p:nvPr>
        </p:nvSpPr>
        <p:spPr>
          <a:xfrm>
            <a:off x="2231475" y="2868061"/>
            <a:ext cx="8780135" cy="774368"/>
          </a:xfrm>
          <a:prstGeom prst="rect">
            <a:avLst/>
          </a:prstGeom>
        </p:spPr>
        <p:txBody>
          <a:bodyPr>
            <a:normAutofit/>
          </a:bodyPr>
          <a:lstStyle>
            <a:lvl3pPr>
              <a:lnSpc>
                <a:spcPts val="1300"/>
              </a:lnSpc>
              <a:defRPr>
                <a:solidFill>
                  <a:srgbClr val="800000"/>
                </a:solidFill>
              </a:defRPr>
            </a:lvl3pPr>
            <a:lvl4pPr>
              <a:lnSpc>
                <a:spcPts val="1300"/>
              </a:lnSpc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38" hasCustomPrompt="1"/>
          </p:nvPr>
        </p:nvSpPr>
        <p:spPr>
          <a:xfrm>
            <a:off x="749200" y="3899273"/>
            <a:ext cx="1282801" cy="8528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6" name="Content Placeholder 6"/>
          <p:cNvSpPr>
            <a:spLocks noGrp="1"/>
          </p:cNvSpPr>
          <p:nvPr>
            <p:ph sz="quarter" idx="39" hasCustomPrompt="1"/>
          </p:nvPr>
        </p:nvSpPr>
        <p:spPr>
          <a:xfrm>
            <a:off x="2231475" y="3876173"/>
            <a:ext cx="8780135" cy="774368"/>
          </a:xfrm>
          <a:prstGeom prst="rect">
            <a:avLst/>
          </a:prstGeom>
        </p:spPr>
        <p:txBody>
          <a:bodyPr>
            <a:normAutofit/>
          </a:bodyPr>
          <a:lstStyle>
            <a:lvl3pPr>
              <a:lnSpc>
                <a:spcPts val="1300"/>
              </a:lnSpc>
              <a:defRPr>
                <a:solidFill>
                  <a:srgbClr val="800000"/>
                </a:solidFill>
              </a:defRPr>
            </a:lvl3pPr>
            <a:lvl4pPr>
              <a:lnSpc>
                <a:spcPts val="1300"/>
              </a:lnSpc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40" hasCustomPrompt="1"/>
          </p:nvPr>
        </p:nvSpPr>
        <p:spPr>
          <a:xfrm>
            <a:off x="749200" y="4887401"/>
            <a:ext cx="1282801" cy="8528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8" name="Content Placeholder 6"/>
          <p:cNvSpPr>
            <a:spLocks noGrp="1"/>
          </p:cNvSpPr>
          <p:nvPr>
            <p:ph sz="quarter" idx="41" hasCustomPrompt="1"/>
          </p:nvPr>
        </p:nvSpPr>
        <p:spPr>
          <a:xfrm>
            <a:off x="2231475" y="4864301"/>
            <a:ext cx="8780135" cy="774368"/>
          </a:xfrm>
          <a:prstGeom prst="rect">
            <a:avLst/>
          </a:prstGeom>
        </p:spPr>
        <p:txBody>
          <a:bodyPr>
            <a:normAutofit/>
          </a:bodyPr>
          <a:lstStyle>
            <a:lvl3pPr>
              <a:lnSpc>
                <a:spcPts val="1300"/>
              </a:lnSpc>
              <a:defRPr>
                <a:solidFill>
                  <a:srgbClr val="800000"/>
                </a:solidFill>
              </a:defRPr>
            </a:lvl3pPr>
            <a:lvl4pPr>
              <a:lnSpc>
                <a:spcPts val="1300"/>
              </a:lnSpc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</a:t>
            </a:r>
          </a:p>
        </p:txBody>
      </p:sp>
    </p:spTree>
    <p:extLst>
      <p:ext uri="{BB962C8B-B14F-4D97-AF65-F5344CB8AC3E}">
        <p14:creationId xmlns:p14="http://schemas.microsoft.com/office/powerpoint/2010/main" val="34819593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martArt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6" name="Chart Placeholder 15"/>
          <p:cNvSpPr>
            <a:spLocks noGrp="1"/>
          </p:cNvSpPr>
          <p:nvPr>
            <p:ph type="chart" sz="quarter" idx="37" hasCustomPrompt="1"/>
          </p:nvPr>
        </p:nvSpPr>
        <p:spPr>
          <a:xfrm>
            <a:off x="3335630" y="2007809"/>
            <a:ext cx="5332625" cy="366590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26" name="Text Placeholder 21"/>
          <p:cNvSpPr>
            <a:spLocks noGrp="1"/>
          </p:cNvSpPr>
          <p:nvPr>
            <p:ph type="body" sz="quarter" idx="42" hasCustomPrompt="1"/>
          </p:nvPr>
        </p:nvSpPr>
        <p:spPr>
          <a:xfrm>
            <a:off x="745096" y="2001838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A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27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745096" y="2944816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B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44" hasCustomPrompt="1"/>
          </p:nvPr>
        </p:nvSpPr>
        <p:spPr>
          <a:xfrm>
            <a:off x="745096" y="3887794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C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29" name="Text Placeholder 21"/>
          <p:cNvSpPr>
            <a:spLocks noGrp="1"/>
          </p:cNvSpPr>
          <p:nvPr>
            <p:ph type="body" sz="quarter" idx="45" hasCustomPrompt="1"/>
          </p:nvPr>
        </p:nvSpPr>
        <p:spPr>
          <a:xfrm>
            <a:off x="745096" y="4830771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D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15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8885900" y="2001838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E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47" hasCustomPrompt="1"/>
          </p:nvPr>
        </p:nvSpPr>
        <p:spPr>
          <a:xfrm>
            <a:off x="8885900" y="2944816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F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18" name="Text Placeholder 21"/>
          <p:cNvSpPr>
            <a:spLocks noGrp="1"/>
          </p:cNvSpPr>
          <p:nvPr>
            <p:ph type="body" sz="quarter" idx="48" hasCustomPrompt="1"/>
          </p:nvPr>
        </p:nvSpPr>
        <p:spPr>
          <a:xfrm>
            <a:off x="8885900" y="3887794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G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  <p:sp>
        <p:nvSpPr>
          <p:cNvPr id="19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8885900" y="4830771"/>
            <a:ext cx="2560937" cy="731686"/>
          </a:xfrm>
          <a:prstGeom prst="rect">
            <a:avLst/>
          </a:prstGeom>
        </p:spPr>
        <p:txBody>
          <a:bodyPr lIns="0" tIns="72000" rIns="0" bIns="0"/>
          <a:lstStyle>
            <a:lvl3pPr>
              <a:lnSpc>
                <a:spcPts val="1200"/>
              </a:lnSpc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200"/>
              </a:lnSpc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Product H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30865616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620992" y="3973965"/>
            <a:ext cx="2531835" cy="1916112"/>
          </a:xfrm>
          <a:prstGeom prst="rect">
            <a:avLst/>
          </a:prstGeom>
        </p:spPr>
        <p:txBody>
          <a:bodyPr/>
          <a:lstStyle>
            <a:lvl3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anon </a:t>
            </a:r>
            <a:r>
              <a:rPr lang="en-AU" noProof="0" dirty="0" err="1"/>
              <a:t>santoro</a:t>
            </a:r>
            <a:r>
              <a:rPr lang="en-AU" noProof="0" dirty="0"/>
              <a:t> </a:t>
            </a:r>
            <a:r>
              <a:rPr lang="en-AU" noProof="0" dirty="0" err="1"/>
              <a:t>alla</a:t>
            </a:r>
            <a:endParaRPr lang="en-AU" noProof="0" dirty="0"/>
          </a:p>
        </p:txBody>
      </p:sp>
      <p:sp>
        <p:nvSpPr>
          <p:cNvPr id="14" name="Content Placeholder 5"/>
          <p:cNvSpPr>
            <a:spLocks noGrp="1"/>
          </p:cNvSpPr>
          <p:nvPr>
            <p:ph sz="quarter" idx="30" hasCustomPrompt="1"/>
          </p:nvPr>
        </p:nvSpPr>
        <p:spPr>
          <a:xfrm>
            <a:off x="3440768" y="3973965"/>
            <a:ext cx="2531835" cy="1916112"/>
          </a:xfrm>
          <a:prstGeom prst="rect">
            <a:avLst/>
          </a:prstGeom>
        </p:spPr>
        <p:txBody>
          <a:bodyPr/>
          <a:lstStyle>
            <a:lvl3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anon </a:t>
            </a:r>
            <a:r>
              <a:rPr lang="en-AU" noProof="0" dirty="0" err="1"/>
              <a:t>santoro</a:t>
            </a:r>
            <a:r>
              <a:rPr lang="en-AU" noProof="0" dirty="0"/>
              <a:t> </a:t>
            </a:r>
            <a:r>
              <a:rPr lang="en-AU" noProof="0" dirty="0" err="1"/>
              <a:t>alla</a:t>
            </a:r>
            <a:endParaRPr lang="en-AU" noProof="0" dirty="0"/>
          </a:p>
        </p:txBody>
      </p:sp>
      <p:sp>
        <p:nvSpPr>
          <p:cNvPr id="15" name="Content Placeholder 5"/>
          <p:cNvSpPr>
            <a:spLocks noGrp="1"/>
          </p:cNvSpPr>
          <p:nvPr>
            <p:ph sz="quarter" idx="31" hasCustomPrompt="1"/>
          </p:nvPr>
        </p:nvSpPr>
        <p:spPr>
          <a:xfrm>
            <a:off x="6260544" y="3973965"/>
            <a:ext cx="2531835" cy="1916112"/>
          </a:xfrm>
          <a:prstGeom prst="rect">
            <a:avLst/>
          </a:prstGeom>
        </p:spPr>
        <p:txBody>
          <a:bodyPr/>
          <a:lstStyle>
            <a:lvl3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anon </a:t>
            </a:r>
            <a:r>
              <a:rPr lang="en-AU" noProof="0" dirty="0" err="1"/>
              <a:t>santoro</a:t>
            </a:r>
            <a:r>
              <a:rPr lang="en-AU" noProof="0" dirty="0"/>
              <a:t> </a:t>
            </a:r>
            <a:r>
              <a:rPr lang="en-AU" noProof="0" dirty="0" err="1"/>
              <a:t>alla</a:t>
            </a:r>
            <a:endParaRPr lang="en-AU" noProof="0" dirty="0"/>
          </a:p>
        </p:txBody>
      </p:sp>
      <p:sp>
        <p:nvSpPr>
          <p:cNvPr id="16" name="Content Placeholder 5"/>
          <p:cNvSpPr>
            <a:spLocks noGrp="1"/>
          </p:cNvSpPr>
          <p:nvPr>
            <p:ph sz="quarter" idx="32" hasCustomPrompt="1"/>
          </p:nvPr>
        </p:nvSpPr>
        <p:spPr>
          <a:xfrm>
            <a:off x="9080320" y="3973965"/>
            <a:ext cx="2531835" cy="1916112"/>
          </a:xfrm>
          <a:prstGeom prst="rect">
            <a:avLst/>
          </a:prstGeom>
        </p:spPr>
        <p:txBody>
          <a:bodyPr/>
          <a:lstStyle>
            <a:lvl3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ts val="1860"/>
              </a:lnSpc>
              <a:spcBef>
                <a:spcPts val="0"/>
              </a:spcBef>
              <a:spcAft>
                <a:spcPts val="0"/>
              </a:spcAft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anon </a:t>
            </a:r>
            <a:r>
              <a:rPr lang="en-AU" noProof="0" dirty="0" err="1"/>
              <a:t>santoro</a:t>
            </a:r>
            <a:r>
              <a:rPr lang="en-AU" noProof="0" dirty="0"/>
              <a:t> </a:t>
            </a:r>
            <a:r>
              <a:rPr lang="en-AU" noProof="0" dirty="0" err="1"/>
              <a:t>alla</a:t>
            </a:r>
            <a:endParaRPr lang="en-AU" noProof="0" dirty="0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137406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lumn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Picture Placeholder 14"/>
          <p:cNvSpPr>
            <a:spLocks noGrp="1"/>
          </p:cNvSpPr>
          <p:nvPr>
            <p:ph type="pic" sz="quarter" idx="20" hasCustomPrompt="1"/>
          </p:nvPr>
        </p:nvSpPr>
        <p:spPr>
          <a:xfrm>
            <a:off x="636813" y="2116138"/>
            <a:ext cx="2516012" cy="17907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 baseline="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6" name="Picture Placeholder 14"/>
          <p:cNvSpPr>
            <a:spLocks noGrp="1"/>
          </p:cNvSpPr>
          <p:nvPr>
            <p:ph type="pic" sz="quarter" idx="21" hasCustomPrompt="1"/>
          </p:nvPr>
        </p:nvSpPr>
        <p:spPr>
          <a:xfrm>
            <a:off x="3407702" y="2116138"/>
            <a:ext cx="2516012" cy="17907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05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7" name="Picture Placeholder 14"/>
          <p:cNvSpPr>
            <a:spLocks noGrp="1"/>
          </p:cNvSpPr>
          <p:nvPr>
            <p:ph type="pic" sz="quarter" idx="22" hasCustomPrompt="1"/>
          </p:nvPr>
        </p:nvSpPr>
        <p:spPr>
          <a:xfrm>
            <a:off x="6192011" y="2116138"/>
            <a:ext cx="2516012" cy="17907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050"/>
            </a:lvl1pPr>
          </a:lstStyle>
          <a:p>
            <a:r>
              <a:rPr lang="en-AU" noProof="0" dirty="0"/>
              <a:t>Click to insert picture or SmartArt</a:t>
            </a:r>
          </a:p>
          <a:p>
            <a:endParaRPr lang="en-AU" noProof="0" dirty="0"/>
          </a:p>
        </p:txBody>
      </p:sp>
      <p:sp>
        <p:nvSpPr>
          <p:cNvPr id="8" name="Content Placeholder 9"/>
          <p:cNvSpPr>
            <a:spLocks noGrp="1"/>
          </p:cNvSpPr>
          <p:nvPr>
            <p:ph sz="quarter" idx="16" hasCustomPrompt="1"/>
          </p:nvPr>
        </p:nvSpPr>
        <p:spPr>
          <a:xfrm>
            <a:off x="629659" y="3978879"/>
            <a:ext cx="2531232" cy="1917550"/>
          </a:xfrm>
          <a:prstGeom prst="rect">
            <a:avLst/>
          </a:prstGeom>
        </p:spPr>
        <p:txBody>
          <a:bodyPr/>
          <a:lstStyle>
            <a:lvl2pPr marL="266700" indent="0">
              <a:buFontTx/>
              <a:buNone/>
              <a:defRPr/>
            </a:lvl2pPr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/>
            </a:lvl5pPr>
          </a:lstStyle>
          <a:p>
            <a:pPr lvl="1"/>
            <a:r>
              <a:rPr lang="en-AU" noProof="0" dirty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  <p:sp>
        <p:nvSpPr>
          <p:cNvPr id="9" name="Content Placeholder 9"/>
          <p:cNvSpPr>
            <a:spLocks noGrp="1"/>
          </p:cNvSpPr>
          <p:nvPr>
            <p:ph sz="quarter" idx="17" hasCustomPrompt="1"/>
          </p:nvPr>
        </p:nvSpPr>
        <p:spPr>
          <a:xfrm>
            <a:off x="3407701" y="3978879"/>
            <a:ext cx="2531232" cy="1917550"/>
          </a:xfrm>
          <a:prstGeom prst="rect">
            <a:avLst/>
          </a:prstGeom>
        </p:spPr>
        <p:txBody>
          <a:bodyPr/>
          <a:lstStyle>
            <a:lvl2pPr marL="266700" indent="0">
              <a:buFontTx/>
              <a:buNone/>
              <a:defRPr/>
            </a:lvl2pPr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/>
            </a:lvl5pPr>
          </a:lstStyle>
          <a:p>
            <a:pPr lvl="1"/>
            <a:r>
              <a:rPr lang="en-AU" noProof="0" dirty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8" hasCustomPrompt="1"/>
          </p:nvPr>
        </p:nvSpPr>
        <p:spPr>
          <a:xfrm>
            <a:off x="6192011" y="3978879"/>
            <a:ext cx="2531232" cy="1917550"/>
          </a:xfrm>
          <a:prstGeom prst="rect">
            <a:avLst/>
          </a:prstGeom>
        </p:spPr>
        <p:txBody>
          <a:bodyPr/>
          <a:lstStyle>
            <a:lvl2pPr marL="266700" indent="0">
              <a:buFontTx/>
              <a:buNone/>
              <a:defRPr/>
            </a:lvl2pPr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/>
            </a:lvl5pPr>
          </a:lstStyle>
          <a:p>
            <a:pPr lvl="1"/>
            <a:r>
              <a:rPr lang="en-AU" noProof="0" dirty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  <p:sp>
        <p:nvSpPr>
          <p:cNvPr id="11" name="Content Placeholder 9"/>
          <p:cNvSpPr>
            <a:spLocks noGrp="1"/>
          </p:cNvSpPr>
          <p:nvPr>
            <p:ph sz="quarter" idx="19" hasCustomPrompt="1"/>
          </p:nvPr>
        </p:nvSpPr>
        <p:spPr>
          <a:xfrm>
            <a:off x="8970053" y="3978879"/>
            <a:ext cx="2531232" cy="1917550"/>
          </a:xfrm>
          <a:prstGeom prst="rect">
            <a:avLst/>
          </a:prstGeom>
        </p:spPr>
        <p:txBody>
          <a:bodyPr/>
          <a:lstStyle>
            <a:lvl2pPr marL="266700" indent="0">
              <a:buFontTx/>
              <a:buNone/>
              <a:defRPr/>
            </a:lvl2pPr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/>
            </a:lvl5pPr>
          </a:lstStyle>
          <a:p>
            <a:pPr lvl="1"/>
            <a:r>
              <a:rPr lang="en-AU" noProof="0" dirty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  <p:sp>
        <p:nvSpPr>
          <p:cNvPr id="12" name="Picture Placeholder 14"/>
          <p:cNvSpPr>
            <a:spLocks noGrp="1"/>
          </p:cNvSpPr>
          <p:nvPr>
            <p:ph type="pic" sz="quarter" idx="23" hasCustomPrompt="1"/>
          </p:nvPr>
        </p:nvSpPr>
        <p:spPr>
          <a:xfrm>
            <a:off x="8962901" y="2116138"/>
            <a:ext cx="2516012" cy="17907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05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559963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1017809" y="1920626"/>
            <a:ext cx="4587124" cy="275297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1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7" name="Content Placeholder 5"/>
          <p:cNvSpPr>
            <a:spLocks noGrp="1"/>
          </p:cNvSpPr>
          <p:nvPr>
            <p:ph sz="quarter" idx="30" hasCustomPrompt="1"/>
          </p:nvPr>
        </p:nvSpPr>
        <p:spPr>
          <a:xfrm>
            <a:off x="5830964" y="1940653"/>
            <a:ext cx="5128581" cy="1335164"/>
          </a:xfrm>
          <a:prstGeom prst="rect">
            <a:avLst/>
          </a:prstGeom>
        </p:spPr>
        <p:txBody>
          <a:bodyPr/>
          <a:lstStyle>
            <a:lvl2pPr marL="266700" indent="0">
              <a:buFontTx/>
              <a:buNone/>
              <a:defRPr/>
            </a:lvl2pPr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/>
            </a:lvl5pPr>
          </a:lstStyle>
          <a:p>
            <a:pPr lvl="1"/>
            <a:r>
              <a:rPr lang="en-AU" noProof="0" dirty="0"/>
              <a:t>Second level</a:t>
            </a:r>
          </a:p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  <p:sp>
        <p:nvSpPr>
          <p:cNvPr id="8" name="Content Placeholder 8"/>
          <p:cNvSpPr>
            <a:spLocks noGrp="1"/>
          </p:cNvSpPr>
          <p:nvPr>
            <p:ph sz="quarter" idx="31" hasCustomPrompt="1"/>
          </p:nvPr>
        </p:nvSpPr>
        <p:spPr>
          <a:xfrm>
            <a:off x="5879382" y="3684738"/>
            <a:ext cx="2911995" cy="414745"/>
          </a:xfrm>
          <a:prstGeom prst="rect">
            <a:avLst/>
          </a:prstGeom>
        </p:spPr>
        <p:txBody>
          <a:bodyPr/>
          <a:lstStyle>
            <a:lvl3pPr marL="723900" indent="0" algn="ctr">
              <a:buFontTx/>
              <a:buNone/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2" hasCustomPrompt="1"/>
          </p:nvPr>
        </p:nvSpPr>
        <p:spPr>
          <a:xfrm>
            <a:off x="5879382" y="4209220"/>
            <a:ext cx="3117732" cy="447258"/>
          </a:xfrm>
          <a:prstGeom prst="rect">
            <a:avLst/>
          </a:prstGeom>
        </p:spPr>
        <p:txBody>
          <a:bodyPr/>
          <a:lstStyle>
            <a:lvl3pPr marL="723900" indent="0" algn="ctr">
              <a:buFontTx/>
              <a:buNone/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Third level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33" hasCustomPrompt="1"/>
          </p:nvPr>
        </p:nvSpPr>
        <p:spPr>
          <a:xfrm>
            <a:off x="5879383" y="4725144"/>
            <a:ext cx="1725040" cy="532889"/>
          </a:xfrm>
          <a:prstGeom prst="rect">
            <a:avLst/>
          </a:prstGeom>
        </p:spPr>
        <p:txBody>
          <a:bodyPr/>
          <a:lstStyle>
            <a:lvl3pPr marL="723900" indent="0" algn="ctr">
              <a:buFontTx/>
              <a:buNone/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Third level</a:t>
            </a:r>
          </a:p>
        </p:txBody>
      </p:sp>
      <p:sp>
        <p:nvSpPr>
          <p:cNvPr id="11" name="Content Placeholder 8"/>
          <p:cNvSpPr>
            <a:spLocks noGrp="1"/>
          </p:cNvSpPr>
          <p:nvPr>
            <p:ph sz="quarter" idx="34" hasCustomPrompt="1"/>
          </p:nvPr>
        </p:nvSpPr>
        <p:spPr>
          <a:xfrm>
            <a:off x="5879383" y="5247002"/>
            <a:ext cx="3046515" cy="490046"/>
          </a:xfrm>
          <a:prstGeom prst="rect">
            <a:avLst/>
          </a:prstGeom>
        </p:spPr>
        <p:txBody>
          <a:bodyPr/>
          <a:lstStyle>
            <a:lvl3pPr marL="723900" indent="0" algn="ctr">
              <a:buFontTx/>
              <a:buNone/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Third level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2544109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7" name="Rectangle 6"/>
          <p:cNvSpPr/>
          <p:nvPr/>
        </p:nvSpPr>
        <p:spPr>
          <a:xfrm>
            <a:off x="733777" y="1924713"/>
            <a:ext cx="10748635" cy="501953"/>
          </a:xfrm>
          <a:prstGeom prst="rect">
            <a:avLst/>
          </a:prstGeom>
          <a:solidFill>
            <a:srgbClr val="6D00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733777" y="3013287"/>
            <a:ext cx="10756699" cy="0"/>
          </a:xfrm>
          <a:prstGeom prst="line">
            <a:avLst/>
          </a:prstGeom>
          <a:ln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33777" y="3684816"/>
            <a:ext cx="10756699" cy="0"/>
          </a:xfrm>
          <a:prstGeom prst="line">
            <a:avLst/>
          </a:prstGeom>
          <a:ln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33777" y="4356345"/>
            <a:ext cx="10756699" cy="0"/>
          </a:xfrm>
          <a:prstGeom prst="line">
            <a:avLst/>
          </a:prstGeom>
          <a:ln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33777" y="5027874"/>
            <a:ext cx="10756699" cy="0"/>
          </a:xfrm>
          <a:prstGeom prst="line">
            <a:avLst/>
          </a:prstGeom>
          <a:ln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33777" y="5699401"/>
            <a:ext cx="10756699" cy="0"/>
          </a:xfrm>
          <a:prstGeom prst="line">
            <a:avLst/>
          </a:prstGeom>
          <a:ln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30" hasCustomPrompt="1"/>
          </p:nvPr>
        </p:nvSpPr>
        <p:spPr>
          <a:xfrm>
            <a:off x="878922" y="2057234"/>
            <a:ext cx="2007809" cy="333148"/>
          </a:xfrm>
          <a:prstGeom prst="rect">
            <a:avLst/>
          </a:prstGeom>
        </p:spPr>
        <p:txBody>
          <a:bodyPr>
            <a:noAutofit/>
          </a:bodyPr>
          <a:lstStyle>
            <a:lvl3pPr marL="0" indent="0" algn="l">
              <a:buFontTx/>
              <a:buNone/>
              <a:defRPr sz="1400">
                <a:solidFill>
                  <a:srgbClr val="FFFFFF"/>
                </a:solidFill>
              </a:defRPr>
            </a:lvl3pPr>
          </a:lstStyle>
          <a:p>
            <a:pPr lvl="2"/>
            <a:r>
              <a:rPr lang="en-AU" noProof="0" dirty="0"/>
              <a:t>SUBJECT</a:t>
            </a:r>
          </a:p>
        </p:txBody>
      </p:sp>
      <p:sp>
        <p:nvSpPr>
          <p:cNvPr id="16" name="Text Placeholder 14"/>
          <p:cNvSpPr>
            <a:spLocks noGrp="1"/>
          </p:cNvSpPr>
          <p:nvPr>
            <p:ph type="body" sz="quarter" idx="31" hasCustomPrompt="1"/>
          </p:nvPr>
        </p:nvSpPr>
        <p:spPr>
          <a:xfrm>
            <a:off x="3096055" y="2057234"/>
            <a:ext cx="1830715" cy="333148"/>
          </a:xfrm>
          <a:prstGeom prst="rect">
            <a:avLst/>
          </a:prstGeom>
        </p:spPr>
        <p:txBody>
          <a:bodyPr>
            <a:noAutofit/>
          </a:bodyPr>
          <a:lstStyle>
            <a:lvl3pPr marL="723900" indent="0" algn="ctr">
              <a:buFontTx/>
              <a:buNone/>
              <a:defRPr lang="en-AU" sz="1400" b="0" kern="1200" cap="none" dirty="0" smtClean="0">
                <a:solidFill>
                  <a:srgbClr val="FFFFFF"/>
                </a:solidFill>
                <a:latin typeface="Georgia" panose="02040502050405020303" pitchFamily="18" charset="0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SUBJECT</a:t>
            </a:r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32" hasCustomPrompt="1"/>
          </p:nvPr>
        </p:nvSpPr>
        <p:spPr>
          <a:xfrm>
            <a:off x="5281237" y="2057234"/>
            <a:ext cx="1830715" cy="333148"/>
          </a:xfrm>
          <a:prstGeom prst="rect">
            <a:avLst/>
          </a:prstGeom>
        </p:spPr>
        <p:txBody>
          <a:bodyPr>
            <a:noAutofit/>
          </a:bodyPr>
          <a:lstStyle>
            <a:lvl3pPr marL="723900" indent="0" algn="ctr">
              <a:buFontTx/>
              <a:buNone/>
              <a:defRPr lang="en-AU" sz="1400" b="0" kern="1200" cap="none" dirty="0" smtClean="0">
                <a:solidFill>
                  <a:srgbClr val="FFFFFF"/>
                </a:solidFill>
                <a:latin typeface="Georgia" panose="02040502050405020303" pitchFamily="18" charset="0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SUBJECT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33" hasCustomPrompt="1"/>
          </p:nvPr>
        </p:nvSpPr>
        <p:spPr>
          <a:xfrm>
            <a:off x="7466420" y="2057234"/>
            <a:ext cx="1830715" cy="333148"/>
          </a:xfrm>
          <a:prstGeom prst="rect">
            <a:avLst/>
          </a:prstGeom>
        </p:spPr>
        <p:txBody>
          <a:bodyPr>
            <a:noAutofit/>
          </a:bodyPr>
          <a:lstStyle>
            <a:lvl3pPr marL="723900" indent="0" algn="ctr">
              <a:buFontTx/>
              <a:buNone/>
              <a:defRPr lang="en-AU" sz="1400" b="0" kern="1200" cap="none" dirty="0" smtClean="0">
                <a:solidFill>
                  <a:srgbClr val="FFFFFF"/>
                </a:solidFill>
                <a:latin typeface="Georgia" panose="02040502050405020303" pitchFamily="18" charset="0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SUBJECT</a:t>
            </a:r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34" hasCustomPrompt="1"/>
          </p:nvPr>
        </p:nvSpPr>
        <p:spPr>
          <a:xfrm>
            <a:off x="9651600" y="2057234"/>
            <a:ext cx="1830715" cy="333148"/>
          </a:xfrm>
          <a:prstGeom prst="rect">
            <a:avLst/>
          </a:prstGeom>
        </p:spPr>
        <p:txBody>
          <a:bodyPr>
            <a:noAutofit/>
          </a:bodyPr>
          <a:lstStyle>
            <a:lvl3pPr marL="723900" indent="0" algn="ctr">
              <a:buFontTx/>
              <a:buNone/>
              <a:defRPr lang="en-AU" sz="1400" b="0" kern="1200" cap="none" dirty="0" smtClean="0">
                <a:solidFill>
                  <a:srgbClr val="FFFFFF"/>
                </a:solidFill>
                <a:latin typeface="Georgia" panose="02040502050405020303" pitchFamily="18" charset="0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SUBJECT</a:t>
            </a:r>
          </a:p>
        </p:txBody>
      </p:sp>
      <p:sp>
        <p:nvSpPr>
          <p:cNvPr id="25" name="Picture Placeholder 24"/>
          <p:cNvSpPr>
            <a:spLocks noGrp="1"/>
          </p:cNvSpPr>
          <p:nvPr>
            <p:ph type="pic" sz="quarter" idx="36"/>
          </p:nvPr>
        </p:nvSpPr>
        <p:spPr>
          <a:xfrm>
            <a:off x="3716867" y="248086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6" name="Picture Placeholder 24"/>
          <p:cNvSpPr>
            <a:spLocks noGrp="1"/>
          </p:cNvSpPr>
          <p:nvPr>
            <p:ph type="pic" sz="quarter" idx="37"/>
          </p:nvPr>
        </p:nvSpPr>
        <p:spPr>
          <a:xfrm>
            <a:off x="3716867" y="311680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7" name="Picture Placeholder 24"/>
          <p:cNvSpPr>
            <a:spLocks noGrp="1"/>
          </p:cNvSpPr>
          <p:nvPr>
            <p:ph type="pic" sz="quarter" idx="38"/>
          </p:nvPr>
        </p:nvSpPr>
        <p:spPr>
          <a:xfrm>
            <a:off x="3716867" y="37648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8" name="Picture Placeholder 24"/>
          <p:cNvSpPr>
            <a:spLocks noGrp="1"/>
          </p:cNvSpPr>
          <p:nvPr>
            <p:ph type="pic" sz="quarter" idx="39"/>
          </p:nvPr>
        </p:nvSpPr>
        <p:spPr>
          <a:xfrm>
            <a:off x="3716867" y="4473432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9" name="Picture Placeholder 24"/>
          <p:cNvSpPr>
            <a:spLocks noGrp="1"/>
          </p:cNvSpPr>
          <p:nvPr>
            <p:ph type="pic" sz="quarter" idx="40"/>
          </p:nvPr>
        </p:nvSpPr>
        <p:spPr>
          <a:xfrm>
            <a:off x="3716867" y="51390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38" name="Picture Placeholder 24"/>
          <p:cNvSpPr>
            <a:spLocks noGrp="1"/>
          </p:cNvSpPr>
          <p:nvPr>
            <p:ph type="pic" sz="quarter" idx="41"/>
          </p:nvPr>
        </p:nvSpPr>
        <p:spPr>
          <a:xfrm>
            <a:off x="5903979" y="248086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39" name="Picture Placeholder 24"/>
          <p:cNvSpPr>
            <a:spLocks noGrp="1"/>
          </p:cNvSpPr>
          <p:nvPr>
            <p:ph type="pic" sz="quarter" idx="42"/>
          </p:nvPr>
        </p:nvSpPr>
        <p:spPr>
          <a:xfrm>
            <a:off x="5903979" y="311680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0" name="Picture Placeholder 24"/>
          <p:cNvSpPr>
            <a:spLocks noGrp="1"/>
          </p:cNvSpPr>
          <p:nvPr>
            <p:ph type="pic" sz="quarter" idx="43"/>
          </p:nvPr>
        </p:nvSpPr>
        <p:spPr>
          <a:xfrm>
            <a:off x="5903979" y="37648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1" name="Picture Placeholder 24"/>
          <p:cNvSpPr>
            <a:spLocks noGrp="1"/>
          </p:cNvSpPr>
          <p:nvPr>
            <p:ph type="pic" sz="quarter" idx="44"/>
          </p:nvPr>
        </p:nvSpPr>
        <p:spPr>
          <a:xfrm>
            <a:off x="5903979" y="4473432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2" name="Picture Placeholder 24"/>
          <p:cNvSpPr>
            <a:spLocks noGrp="1"/>
          </p:cNvSpPr>
          <p:nvPr>
            <p:ph type="pic" sz="quarter" idx="45"/>
          </p:nvPr>
        </p:nvSpPr>
        <p:spPr>
          <a:xfrm>
            <a:off x="5903979" y="51390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3" name="Picture Placeholder 24"/>
          <p:cNvSpPr>
            <a:spLocks noGrp="1"/>
          </p:cNvSpPr>
          <p:nvPr>
            <p:ph type="pic" sz="quarter" idx="46"/>
          </p:nvPr>
        </p:nvSpPr>
        <p:spPr>
          <a:xfrm>
            <a:off x="8112224" y="248086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4" name="Picture Placeholder 24"/>
          <p:cNvSpPr>
            <a:spLocks noGrp="1"/>
          </p:cNvSpPr>
          <p:nvPr>
            <p:ph type="pic" sz="quarter" idx="47"/>
          </p:nvPr>
        </p:nvSpPr>
        <p:spPr>
          <a:xfrm>
            <a:off x="8112224" y="311680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5" name="Picture Placeholder 24"/>
          <p:cNvSpPr>
            <a:spLocks noGrp="1"/>
          </p:cNvSpPr>
          <p:nvPr>
            <p:ph type="pic" sz="quarter" idx="48"/>
          </p:nvPr>
        </p:nvSpPr>
        <p:spPr>
          <a:xfrm>
            <a:off x="8112224" y="37648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6" name="Picture Placeholder 24"/>
          <p:cNvSpPr>
            <a:spLocks noGrp="1"/>
          </p:cNvSpPr>
          <p:nvPr>
            <p:ph type="pic" sz="quarter" idx="49"/>
          </p:nvPr>
        </p:nvSpPr>
        <p:spPr>
          <a:xfrm>
            <a:off x="8112224" y="4473432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7" name="Picture Placeholder 24"/>
          <p:cNvSpPr>
            <a:spLocks noGrp="1"/>
          </p:cNvSpPr>
          <p:nvPr>
            <p:ph type="pic" sz="quarter" idx="50"/>
          </p:nvPr>
        </p:nvSpPr>
        <p:spPr>
          <a:xfrm>
            <a:off x="8112224" y="51390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8" name="Picture Placeholder 24"/>
          <p:cNvSpPr>
            <a:spLocks noGrp="1"/>
          </p:cNvSpPr>
          <p:nvPr>
            <p:ph type="pic" sz="quarter" idx="51"/>
          </p:nvPr>
        </p:nvSpPr>
        <p:spPr>
          <a:xfrm>
            <a:off x="10299336" y="248086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49" name="Picture Placeholder 24"/>
          <p:cNvSpPr>
            <a:spLocks noGrp="1"/>
          </p:cNvSpPr>
          <p:nvPr>
            <p:ph type="pic" sz="quarter" idx="52"/>
          </p:nvPr>
        </p:nvSpPr>
        <p:spPr>
          <a:xfrm>
            <a:off x="10299336" y="3116808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50" name="Picture Placeholder 24"/>
          <p:cNvSpPr>
            <a:spLocks noGrp="1"/>
          </p:cNvSpPr>
          <p:nvPr>
            <p:ph type="pic" sz="quarter" idx="53"/>
          </p:nvPr>
        </p:nvSpPr>
        <p:spPr>
          <a:xfrm>
            <a:off x="10299336" y="37648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51" name="Picture Placeholder 24"/>
          <p:cNvSpPr>
            <a:spLocks noGrp="1"/>
          </p:cNvSpPr>
          <p:nvPr>
            <p:ph type="pic" sz="quarter" idx="54"/>
          </p:nvPr>
        </p:nvSpPr>
        <p:spPr>
          <a:xfrm>
            <a:off x="10299336" y="4473432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52" name="Picture Placeholder 24"/>
          <p:cNvSpPr>
            <a:spLocks noGrp="1"/>
          </p:cNvSpPr>
          <p:nvPr>
            <p:ph type="pic" sz="quarter" idx="55"/>
          </p:nvPr>
        </p:nvSpPr>
        <p:spPr>
          <a:xfrm>
            <a:off x="10299336" y="5139080"/>
            <a:ext cx="605165" cy="45387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1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54" name="Text Placeholder 2"/>
          <p:cNvSpPr>
            <a:spLocks noGrp="1"/>
          </p:cNvSpPr>
          <p:nvPr>
            <p:ph idx="1" hasCustomPrompt="1"/>
          </p:nvPr>
        </p:nvSpPr>
        <p:spPr>
          <a:xfrm>
            <a:off x="639310" y="2528758"/>
            <a:ext cx="2836692" cy="43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53" name="Text Placeholder 2"/>
          <p:cNvSpPr>
            <a:spLocks noGrp="1"/>
          </p:cNvSpPr>
          <p:nvPr>
            <p:ph idx="56" hasCustomPrompt="1"/>
          </p:nvPr>
        </p:nvSpPr>
        <p:spPr>
          <a:xfrm>
            <a:off x="639310" y="3140969"/>
            <a:ext cx="2836692" cy="43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55" name="Text Placeholder 2"/>
          <p:cNvSpPr>
            <a:spLocks noGrp="1"/>
          </p:cNvSpPr>
          <p:nvPr>
            <p:ph idx="57" hasCustomPrompt="1"/>
          </p:nvPr>
        </p:nvSpPr>
        <p:spPr>
          <a:xfrm>
            <a:off x="639310" y="3789041"/>
            <a:ext cx="2836692" cy="43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56" name="Text Placeholder 2"/>
          <p:cNvSpPr>
            <a:spLocks noGrp="1"/>
          </p:cNvSpPr>
          <p:nvPr>
            <p:ph idx="58" hasCustomPrompt="1"/>
          </p:nvPr>
        </p:nvSpPr>
        <p:spPr>
          <a:xfrm>
            <a:off x="639310" y="4452052"/>
            <a:ext cx="2836692" cy="43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57" name="Text Placeholder 2"/>
          <p:cNvSpPr>
            <a:spLocks noGrp="1"/>
          </p:cNvSpPr>
          <p:nvPr>
            <p:ph idx="59" hasCustomPrompt="1"/>
          </p:nvPr>
        </p:nvSpPr>
        <p:spPr>
          <a:xfrm>
            <a:off x="639310" y="5150847"/>
            <a:ext cx="2836692" cy="430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900"/>
              </a:spcAft>
              <a:buClrTx/>
              <a:buSzTx/>
              <a:buFontTx/>
              <a:buNone/>
              <a:tabLst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6448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800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1" hasCustomPrompt="1"/>
          </p:nvPr>
        </p:nvSpPr>
        <p:spPr>
          <a:xfrm>
            <a:off x="594189" y="1728979"/>
            <a:ext cx="11022079" cy="4519421"/>
          </a:xfrm>
          <a:prstGeom prst="rect">
            <a:avLst/>
          </a:prstGeom>
        </p:spPr>
        <p:txBody>
          <a:bodyPr vert="horz" lIns="91440" tIns="45720" rIns="91440" bIns="45720" numCol="2" spcCol="540000" rtlCol="0">
            <a:normAutofit/>
          </a:bodyPr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66927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ow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22" name="Content Placeholder 6"/>
          <p:cNvSpPr>
            <a:spLocks noGrp="1"/>
          </p:cNvSpPr>
          <p:nvPr>
            <p:ph sz="quarter" idx="32" hasCustomPrompt="1"/>
          </p:nvPr>
        </p:nvSpPr>
        <p:spPr>
          <a:xfrm>
            <a:off x="1860248" y="1608212"/>
            <a:ext cx="2017485" cy="1338188"/>
          </a:xfrm>
          <a:prstGeom prst="rect">
            <a:avLst/>
          </a:prstGeom>
        </p:spPr>
        <p:txBody>
          <a:bodyPr/>
          <a:lstStyle>
            <a:lvl3pPr marL="0" indent="0" algn="l">
              <a:lnSpc>
                <a:spcPts val="1200"/>
              </a:lnSpc>
              <a:buFontTx/>
              <a:buNone/>
              <a:defRPr sz="1600" b="0" i="0" cap="none" baseline="0">
                <a:solidFill>
                  <a:schemeClr val="tx1"/>
                </a:solidFill>
              </a:defRPr>
            </a:lvl3pPr>
            <a:lvl4pPr>
              <a:lnSpc>
                <a:spcPts val="1200"/>
              </a:lnSpc>
              <a:defRPr sz="1000"/>
            </a:lvl4pPr>
          </a:lstStyle>
          <a:p>
            <a:pPr lvl="2"/>
            <a:r>
              <a:rPr lang="en-AU" noProof="0" dirty="0"/>
              <a:t>Click to insert picture or SmartArt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idx="1" hasCustomPrompt="1"/>
          </p:nvPr>
        </p:nvSpPr>
        <p:spPr>
          <a:xfrm>
            <a:off x="4204542" y="1599002"/>
            <a:ext cx="6164703" cy="1360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velum.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33" hasCustomPrompt="1"/>
          </p:nvPr>
        </p:nvSpPr>
        <p:spPr>
          <a:xfrm>
            <a:off x="1860248" y="3128971"/>
            <a:ext cx="2017485" cy="1338188"/>
          </a:xfrm>
          <a:prstGeom prst="rect">
            <a:avLst/>
          </a:prstGeom>
        </p:spPr>
        <p:txBody>
          <a:bodyPr/>
          <a:lstStyle>
            <a:lvl3pPr marL="0" indent="0" algn="l">
              <a:lnSpc>
                <a:spcPts val="1200"/>
              </a:lnSpc>
              <a:buFontTx/>
              <a:buNone/>
              <a:defRPr sz="1600" b="0" i="0" cap="none" baseline="0">
                <a:solidFill>
                  <a:schemeClr val="tx1"/>
                </a:solidFill>
              </a:defRPr>
            </a:lvl3pPr>
            <a:lvl4pPr>
              <a:lnSpc>
                <a:spcPts val="1200"/>
              </a:lnSpc>
              <a:defRPr sz="1000"/>
            </a:lvl4pPr>
          </a:lstStyle>
          <a:p>
            <a:pPr lvl="2"/>
            <a:r>
              <a:rPr lang="en-AU" noProof="0" dirty="0"/>
              <a:t>Click to insert picture or SmartArt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idx="34" hasCustomPrompt="1"/>
          </p:nvPr>
        </p:nvSpPr>
        <p:spPr>
          <a:xfrm>
            <a:off x="4204542" y="3119761"/>
            <a:ext cx="6164703" cy="1360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velum.</a:t>
            </a:r>
          </a:p>
        </p:txBody>
      </p:sp>
      <p:sp>
        <p:nvSpPr>
          <p:cNvPr id="16" name="Content Placeholder 6"/>
          <p:cNvSpPr>
            <a:spLocks noGrp="1"/>
          </p:cNvSpPr>
          <p:nvPr>
            <p:ph sz="quarter" idx="35" hasCustomPrompt="1"/>
          </p:nvPr>
        </p:nvSpPr>
        <p:spPr>
          <a:xfrm>
            <a:off x="1860248" y="4653839"/>
            <a:ext cx="2017485" cy="1338188"/>
          </a:xfrm>
          <a:prstGeom prst="rect">
            <a:avLst/>
          </a:prstGeom>
        </p:spPr>
        <p:txBody>
          <a:bodyPr/>
          <a:lstStyle>
            <a:lvl3pPr marL="0" indent="0" algn="l">
              <a:lnSpc>
                <a:spcPts val="1200"/>
              </a:lnSpc>
              <a:buFontTx/>
              <a:buNone/>
              <a:defRPr sz="1600" b="0" i="0" cap="none" baseline="0">
                <a:solidFill>
                  <a:schemeClr val="tx1"/>
                </a:solidFill>
              </a:defRPr>
            </a:lvl3pPr>
            <a:lvl4pPr>
              <a:lnSpc>
                <a:spcPts val="1200"/>
              </a:lnSpc>
              <a:defRPr sz="1000"/>
            </a:lvl4pPr>
          </a:lstStyle>
          <a:p>
            <a:pPr lvl="2"/>
            <a:r>
              <a:rPr lang="en-AU" noProof="0" dirty="0"/>
              <a:t>Click to insert picture or SmartArt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idx="36" hasCustomPrompt="1"/>
          </p:nvPr>
        </p:nvSpPr>
        <p:spPr>
          <a:xfrm>
            <a:off x="4204542" y="4644629"/>
            <a:ext cx="6164703" cy="13600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velum.</a:t>
            </a:r>
          </a:p>
        </p:txBody>
      </p:sp>
    </p:spTree>
    <p:extLst>
      <p:ext uri="{BB962C8B-B14F-4D97-AF65-F5344CB8AC3E}">
        <p14:creationId xmlns:p14="http://schemas.microsoft.com/office/powerpoint/2010/main" val="2023056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638753" y="1678179"/>
            <a:ext cx="522885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.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idx="30" hasCustomPrompt="1"/>
          </p:nvPr>
        </p:nvSpPr>
        <p:spPr>
          <a:xfrm>
            <a:off x="6288022" y="1678179"/>
            <a:ext cx="522885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09378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6"/>
          <p:cNvSpPr>
            <a:spLocks noGrp="1"/>
          </p:cNvSpPr>
          <p:nvPr>
            <p:ph sz="quarter" idx="30" hasCustomPrompt="1"/>
          </p:nvPr>
        </p:nvSpPr>
        <p:spPr>
          <a:xfrm>
            <a:off x="1538516" y="1897101"/>
            <a:ext cx="3981751" cy="1011200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marR="0" indent="0" algn="l" defTabSz="457200" rtl="0" eaLnBrk="1" fontAlgn="auto" latinLnBrk="0" hangingPunct="1">
              <a:lnSpc>
                <a:spcPts val="72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endParaRPr lang="en-AU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31"/>
          </p:nvPr>
        </p:nvSpPr>
        <p:spPr>
          <a:xfrm>
            <a:off x="722491" y="1896024"/>
            <a:ext cx="733775" cy="5013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35" hasCustomPrompt="1"/>
          </p:nvPr>
        </p:nvSpPr>
        <p:spPr>
          <a:xfrm>
            <a:off x="5655734" y="1898235"/>
            <a:ext cx="5960533" cy="365125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5" name="Content Placeholder 6"/>
          <p:cNvSpPr>
            <a:spLocks noGrp="1"/>
          </p:cNvSpPr>
          <p:nvPr>
            <p:ph sz="quarter" idx="36" hasCustomPrompt="1"/>
          </p:nvPr>
        </p:nvSpPr>
        <p:spPr>
          <a:xfrm>
            <a:off x="1538516" y="3070038"/>
            <a:ext cx="3981751" cy="727263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marR="0" indent="0" algn="l" defTabSz="457200" rtl="0" eaLnBrk="1" fontAlgn="auto" latinLnBrk="0" hangingPunct="1">
              <a:lnSpc>
                <a:spcPts val="72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endParaRPr lang="en-AU" noProof="0" dirty="0"/>
          </a:p>
        </p:txBody>
      </p:sp>
      <p:sp>
        <p:nvSpPr>
          <p:cNvPr id="16" name="Picture Placeholder 10"/>
          <p:cNvSpPr>
            <a:spLocks noGrp="1"/>
          </p:cNvSpPr>
          <p:nvPr>
            <p:ph type="pic" sz="quarter" idx="37"/>
          </p:nvPr>
        </p:nvSpPr>
        <p:spPr>
          <a:xfrm>
            <a:off x="722491" y="3068960"/>
            <a:ext cx="733775" cy="5013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7" name="Content Placeholder 6"/>
          <p:cNvSpPr>
            <a:spLocks noGrp="1"/>
          </p:cNvSpPr>
          <p:nvPr>
            <p:ph sz="quarter" idx="38" hasCustomPrompt="1"/>
          </p:nvPr>
        </p:nvSpPr>
        <p:spPr>
          <a:xfrm>
            <a:off x="1538516" y="3954388"/>
            <a:ext cx="3981751" cy="1011200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marR="0" indent="0" algn="l" defTabSz="457200" rtl="0" eaLnBrk="1" fontAlgn="auto" latinLnBrk="0" hangingPunct="1">
              <a:lnSpc>
                <a:spcPts val="72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endParaRPr lang="en-AU" noProof="0" dirty="0"/>
          </a:p>
        </p:txBody>
      </p:sp>
      <p:sp>
        <p:nvSpPr>
          <p:cNvPr id="18" name="Picture Placeholder 10"/>
          <p:cNvSpPr>
            <a:spLocks noGrp="1"/>
          </p:cNvSpPr>
          <p:nvPr>
            <p:ph type="pic" sz="quarter" idx="39"/>
          </p:nvPr>
        </p:nvSpPr>
        <p:spPr>
          <a:xfrm>
            <a:off x="722491" y="3953311"/>
            <a:ext cx="733775" cy="5013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9" name="Content Placeholder 6"/>
          <p:cNvSpPr>
            <a:spLocks noGrp="1"/>
          </p:cNvSpPr>
          <p:nvPr>
            <p:ph sz="quarter" idx="40" hasCustomPrompt="1"/>
          </p:nvPr>
        </p:nvSpPr>
        <p:spPr>
          <a:xfrm>
            <a:off x="1538516" y="5127324"/>
            <a:ext cx="3981751" cy="778176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marR="0" indent="0" algn="l" defTabSz="457200" rtl="0" eaLnBrk="1" fontAlgn="auto" latinLnBrk="0" hangingPunct="1">
              <a:lnSpc>
                <a:spcPts val="72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1257300" indent="0">
              <a:buFontTx/>
              <a:buNone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</a:t>
            </a:r>
            <a:endParaRPr lang="en-AU" noProof="0" dirty="0"/>
          </a:p>
        </p:txBody>
      </p:sp>
      <p:sp>
        <p:nvSpPr>
          <p:cNvPr id="20" name="Picture Placeholder 10"/>
          <p:cNvSpPr>
            <a:spLocks noGrp="1"/>
          </p:cNvSpPr>
          <p:nvPr>
            <p:ph type="pic" sz="quarter" idx="41"/>
          </p:nvPr>
        </p:nvSpPr>
        <p:spPr>
          <a:xfrm>
            <a:off x="722491" y="5126247"/>
            <a:ext cx="733775" cy="5013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31191709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30"/>
          </p:nvPr>
        </p:nvSpPr>
        <p:spPr>
          <a:xfrm>
            <a:off x="1164974" y="2172004"/>
            <a:ext cx="855133" cy="6413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6000" y="2872620"/>
            <a:ext cx="1153080" cy="290286"/>
          </a:xfrm>
          <a:prstGeom prst="rect">
            <a:avLst/>
          </a:prstGeom>
          <a:solidFill>
            <a:srgbClr val="D6001C"/>
          </a:solidFill>
        </p:spPr>
        <p:txBody>
          <a:bodyPr wrap="square" rtlCol="0" anchor="ctr" anchorCtr="0">
            <a:noAutofit/>
          </a:bodyPr>
          <a:lstStyle/>
          <a:p>
            <a:pPr algn="ctr">
              <a:buFontTx/>
              <a:buNone/>
            </a:pPr>
            <a:endParaRPr lang="en-AU" sz="1200" noProof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6000" y="3934747"/>
            <a:ext cx="1153080" cy="290286"/>
          </a:xfrm>
          <a:prstGeom prst="rect">
            <a:avLst/>
          </a:prstGeom>
          <a:solidFill>
            <a:srgbClr val="D6001C"/>
          </a:solidFill>
        </p:spPr>
        <p:txBody>
          <a:bodyPr wrap="square" rtlCol="0" anchor="ctr" anchorCtr="0">
            <a:noAutofit/>
          </a:bodyPr>
          <a:lstStyle/>
          <a:p>
            <a:pPr algn="ctr">
              <a:buFontTx/>
              <a:buNone/>
            </a:pPr>
            <a:endParaRPr lang="en-AU" sz="1200" noProof="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31"/>
          </p:nvPr>
        </p:nvSpPr>
        <p:spPr>
          <a:xfrm>
            <a:off x="1140783" y="4293315"/>
            <a:ext cx="855133" cy="6413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1532064" y="3217334"/>
            <a:ext cx="0" cy="653143"/>
          </a:xfrm>
          <a:prstGeom prst="line">
            <a:avLst/>
          </a:prstGeom>
          <a:ln w="12700"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524001" y="3543905"/>
            <a:ext cx="1451428" cy="0"/>
          </a:xfrm>
          <a:prstGeom prst="line">
            <a:avLst/>
          </a:prstGeom>
          <a:ln w="12700"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65712" y="2685143"/>
            <a:ext cx="0" cy="1832428"/>
          </a:xfrm>
          <a:prstGeom prst="line">
            <a:avLst/>
          </a:prstGeom>
          <a:ln w="12700"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959302" y="2691191"/>
            <a:ext cx="6587873" cy="0"/>
          </a:xfrm>
          <a:prstGeom prst="line">
            <a:avLst/>
          </a:prstGeom>
          <a:ln w="12700"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59302" y="4516858"/>
            <a:ext cx="6587873" cy="0"/>
          </a:xfrm>
          <a:prstGeom prst="line">
            <a:avLst/>
          </a:prstGeom>
          <a:ln w="12700">
            <a:solidFill>
              <a:srgbClr val="D6D2C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547936" y="2485572"/>
            <a:ext cx="1661080" cy="405191"/>
          </a:xfrm>
          <a:prstGeom prst="rect">
            <a:avLst/>
          </a:prstGeom>
          <a:solidFill>
            <a:srgbClr val="6D0020"/>
          </a:solidFill>
        </p:spPr>
        <p:txBody>
          <a:bodyPr wrap="square" rtlCol="0" anchor="ctr" anchorCtr="0">
            <a:noAutofit/>
          </a:bodyPr>
          <a:lstStyle/>
          <a:p>
            <a:pPr algn="ctr">
              <a:buFontTx/>
              <a:buNone/>
            </a:pPr>
            <a:endParaRPr lang="en-AU" sz="1000" noProof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71957" y="2485572"/>
            <a:ext cx="1661080" cy="405191"/>
          </a:xfrm>
          <a:prstGeom prst="rect">
            <a:avLst/>
          </a:prstGeom>
          <a:solidFill>
            <a:srgbClr val="C6007E"/>
          </a:solidFill>
        </p:spPr>
        <p:txBody>
          <a:bodyPr wrap="square" rtlCol="0" anchor="ctr" anchorCtr="0">
            <a:noAutofit/>
          </a:bodyPr>
          <a:lstStyle/>
          <a:p>
            <a:pPr algn="ctr">
              <a:buFontTx/>
              <a:buNone/>
            </a:pPr>
            <a:endParaRPr lang="en-AU" sz="1000" noProof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035145" y="2485572"/>
            <a:ext cx="1661080" cy="405191"/>
          </a:xfrm>
          <a:prstGeom prst="rect">
            <a:avLst/>
          </a:prstGeom>
          <a:solidFill>
            <a:srgbClr val="6D0020"/>
          </a:solidFill>
        </p:spPr>
        <p:txBody>
          <a:bodyPr wrap="square" rtlCol="0" anchor="ctr" anchorCtr="0">
            <a:noAutofit/>
          </a:bodyPr>
          <a:lstStyle/>
          <a:p>
            <a:pPr algn="ctr">
              <a:buFontTx/>
              <a:buNone/>
            </a:pPr>
            <a:endParaRPr lang="en-AU" sz="1000" noProof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547936" y="4323337"/>
            <a:ext cx="1661080" cy="405191"/>
          </a:xfrm>
          <a:prstGeom prst="rect">
            <a:avLst/>
          </a:prstGeom>
          <a:solidFill>
            <a:srgbClr val="C6007E"/>
          </a:solidFill>
        </p:spPr>
        <p:txBody>
          <a:bodyPr wrap="square" rtlCol="0" anchor="ctr" anchorCtr="0">
            <a:noAutofit/>
          </a:bodyPr>
          <a:lstStyle/>
          <a:p>
            <a:pPr algn="ctr">
              <a:buFontTx/>
              <a:buNone/>
            </a:pPr>
            <a:endParaRPr lang="en-AU" sz="1000" noProof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71957" y="4203096"/>
            <a:ext cx="1661080" cy="628952"/>
          </a:xfrm>
          <a:prstGeom prst="rect">
            <a:avLst/>
          </a:prstGeom>
          <a:solidFill>
            <a:srgbClr val="6D0020"/>
          </a:solidFill>
        </p:spPr>
        <p:txBody>
          <a:bodyPr wrap="square" rtlCol="0" anchor="ctr" anchorCtr="0">
            <a:noAutofit/>
          </a:bodyPr>
          <a:lstStyle/>
          <a:p>
            <a:pPr algn="ctr">
              <a:buFontTx/>
              <a:buNone/>
            </a:pPr>
            <a:endParaRPr lang="en-AU" sz="1000" noProof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035145" y="4323337"/>
            <a:ext cx="1661080" cy="405191"/>
          </a:xfrm>
          <a:prstGeom prst="rect">
            <a:avLst/>
          </a:prstGeom>
          <a:solidFill>
            <a:srgbClr val="C6007E"/>
          </a:solidFill>
        </p:spPr>
        <p:txBody>
          <a:bodyPr wrap="square" rtlCol="0" anchor="ctr" anchorCtr="0">
            <a:no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sz="1000" noProof="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5" name="Picture Placeholder 8"/>
          <p:cNvSpPr>
            <a:spLocks noGrp="1"/>
          </p:cNvSpPr>
          <p:nvPr>
            <p:ph type="pic" sz="quarter" idx="32"/>
          </p:nvPr>
        </p:nvSpPr>
        <p:spPr>
          <a:xfrm>
            <a:off x="5367680" y="3686960"/>
            <a:ext cx="736384" cy="552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33"/>
          </p:nvPr>
        </p:nvSpPr>
        <p:spPr>
          <a:xfrm>
            <a:off x="9842919" y="2395983"/>
            <a:ext cx="736384" cy="552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37" name="Picture Placeholder 8"/>
          <p:cNvSpPr>
            <a:spLocks noGrp="1"/>
          </p:cNvSpPr>
          <p:nvPr>
            <p:ph type="pic" sz="quarter" idx="34"/>
          </p:nvPr>
        </p:nvSpPr>
        <p:spPr>
          <a:xfrm>
            <a:off x="9842919" y="4221088"/>
            <a:ext cx="736384" cy="552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90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5" hasCustomPrompt="1"/>
          </p:nvPr>
        </p:nvSpPr>
        <p:spPr>
          <a:xfrm>
            <a:off x="3442059" y="4853704"/>
            <a:ext cx="2048933" cy="890587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8" name="Content Placeholder 10"/>
          <p:cNvSpPr>
            <a:spLocks noGrp="1"/>
          </p:cNvSpPr>
          <p:nvPr>
            <p:ph sz="quarter" idx="36" hasCustomPrompt="1"/>
          </p:nvPr>
        </p:nvSpPr>
        <p:spPr>
          <a:xfrm>
            <a:off x="5655513" y="4853704"/>
            <a:ext cx="2048933" cy="890587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9" name="Content Placeholder 10"/>
          <p:cNvSpPr>
            <a:spLocks noGrp="1"/>
          </p:cNvSpPr>
          <p:nvPr>
            <p:ph sz="quarter" idx="37" hasCustomPrompt="1"/>
          </p:nvPr>
        </p:nvSpPr>
        <p:spPr>
          <a:xfrm>
            <a:off x="7919152" y="4853704"/>
            <a:ext cx="2048933" cy="890587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38" name="Content Placeholder 10"/>
          <p:cNvSpPr>
            <a:spLocks noGrp="1"/>
          </p:cNvSpPr>
          <p:nvPr>
            <p:ph sz="quarter" idx="38" hasCustomPrompt="1"/>
          </p:nvPr>
        </p:nvSpPr>
        <p:spPr>
          <a:xfrm>
            <a:off x="3442059" y="1801695"/>
            <a:ext cx="2048933" cy="672972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39" name="Content Placeholder 10"/>
          <p:cNvSpPr>
            <a:spLocks noGrp="1"/>
          </p:cNvSpPr>
          <p:nvPr>
            <p:ph sz="quarter" idx="39" hasCustomPrompt="1"/>
          </p:nvPr>
        </p:nvSpPr>
        <p:spPr>
          <a:xfrm>
            <a:off x="5655513" y="1801695"/>
            <a:ext cx="2048933" cy="672972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40" name="Content Placeholder 10"/>
          <p:cNvSpPr>
            <a:spLocks noGrp="1"/>
          </p:cNvSpPr>
          <p:nvPr>
            <p:ph sz="quarter" idx="40" hasCustomPrompt="1"/>
          </p:nvPr>
        </p:nvSpPr>
        <p:spPr>
          <a:xfrm>
            <a:off x="7919152" y="1801695"/>
            <a:ext cx="2048933" cy="672972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1" hasCustomPrompt="1"/>
          </p:nvPr>
        </p:nvSpPr>
        <p:spPr>
          <a:xfrm>
            <a:off x="3560863" y="2486026"/>
            <a:ext cx="1645911" cy="40405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3pPr marL="723900" indent="0"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41" name="Content Placeholder 15"/>
          <p:cNvSpPr>
            <a:spLocks noGrp="1"/>
          </p:cNvSpPr>
          <p:nvPr>
            <p:ph sz="quarter" idx="42" hasCustomPrompt="1"/>
          </p:nvPr>
        </p:nvSpPr>
        <p:spPr>
          <a:xfrm>
            <a:off x="5784228" y="2486026"/>
            <a:ext cx="1645911" cy="40405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3pPr marL="723900" indent="0"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42" name="Content Placeholder 15"/>
          <p:cNvSpPr>
            <a:spLocks noGrp="1"/>
          </p:cNvSpPr>
          <p:nvPr>
            <p:ph sz="quarter" idx="43" hasCustomPrompt="1"/>
          </p:nvPr>
        </p:nvSpPr>
        <p:spPr>
          <a:xfrm>
            <a:off x="8039954" y="2486026"/>
            <a:ext cx="1645911" cy="40405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3pPr marL="723900" indent="0"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44" name="Content Placeholder 15"/>
          <p:cNvSpPr>
            <a:spLocks noGrp="1"/>
          </p:cNvSpPr>
          <p:nvPr>
            <p:ph sz="quarter" idx="44" hasCustomPrompt="1"/>
          </p:nvPr>
        </p:nvSpPr>
        <p:spPr>
          <a:xfrm>
            <a:off x="3560863" y="4322767"/>
            <a:ext cx="1645911" cy="40405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3pPr marL="723900" indent="0"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45" name="Content Placeholder 15"/>
          <p:cNvSpPr>
            <a:spLocks noGrp="1"/>
          </p:cNvSpPr>
          <p:nvPr>
            <p:ph sz="quarter" idx="45" hasCustomPrompt="1"/>
          </p:nvPr>
        </p:nvSpPr>
        <p:spPr>
          <a:xfrm>
            <a:off x="8039954" y="4322767"/>
            <a:ext cx="1645911" cy="40405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3pPr marL="723900" indent="0"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</p:txBody>
      </p:sp>
      <p:sp>
        <p:nvSpPr>
          <p:cNvPr id="46" name="Content Placeholder 15"/>
          <p:cNvSpPr>
            <a:spLocks noGrp="1"/>
          </p:cNvSpPr>
          <p:nvPr>
            <p:ph sz="quarter" idx="46" hasCustomPrompt="1"/>
          </p:nvPr>
        </p:nvSpPr>
        <p:spPr>
          <a:xfrm>
            <a:off x="5784228" y="4313606"/>
            <a:ext cx="1645911" cy="404053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3pPr marL="723900" indent="0"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761272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0" hasCustomPrompt="1"/>
          </p:nvPr>
        </p:nvSpPr>
        <p:spPr>
          <a:xfrm>
            <a:off x="7175499" y="2152650"/>
            <a:ext cx="2710343" cy="742951"/>
          </a:xfrm>
          <a:prstGeom prst="rect">
            <a:avLst/>
          </a:prstGeom>
        </p:spPr>
        <p:txBody>
          <a:bodyPr>
            <a:normAutofit/>
          </a:bodyPr>
          <a:lstStyle>
            <a:lvl3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3pPr>
            <a:lvl4pPr marL="0" indent="0">
              <a:buFontTx/>
              <a:buNone/>
              <a:defRPr lang="en-AU" sz="16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2001 – 2004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Consistent</a:t>
            </a:r>
          </a:p>
        </p:txBody>
      </p:sp>
      <p:sp>
        <p:nvSpPr>
          <p:cNvPr id="13" name="Content Placeholder 10"/>
          <p:cNvSpPr>
            <a:spLocks noGrp="1"/>
          </p:cNvSpPr>
          <p:nvPr>
            <p:ph sz="quarter" idx="31" hasCustomPrompt="1"/>
          </p:nvPr>
        </p:nvSpPr>
        <p:spPr>
          <a:xfrm>
            <a:off x="9966476" y="2152650"/>
            <a:ext cx="1608667" cy="488950"/>
          </a:xfrm>
          <a:prstGeom prst="rect">
            <a:avLst/>
          </a:prstGeom>
        </p:spPr>
        <p:txBody>
          <a:bodyPr>
            <a:normAutofit/>
          </a:bodyPr>
          <a:lstStyle>
            <a:lvl4pPr marL="0" indent="0">
              <a:buFontTx/>
              <a:buNone/>
              <a:defRPr lang="en-AU" sz="16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100%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36" hasCustomPrompt="1"/>
          </p:nvPr>
        </p:nvSpPr>
        <p:spPr>
          <a:xfrm>
            <a:off x="7183966" y="4929188"/>
            <a:ext cx="4298447" cy="1286875"/>
          </a:xfrm>
          <a:prstGeom prst="rect">
            <a:avLst/>
          </a:prstGeom>
        </p:spPr>
        <p:txBody>
          <a:bodyPr>
            <a:normAutofit/>
          </a:bodyPr>
          <a:lstStyle>
            <a:lvl4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toor</a:t>
            </a:r>
            <a:r>
              <a:rPr lang="en-AU" noProof="0" dirty="0"/>
              <a:t> velum sit</a:t>
            </a:r>
            <a:br>
              <a:rPr lang="en-AU" noProof="0" dirty="0"/>
            </a:br>
            <a:r>
              <a:rPr lang="en-AU" noProof="0" dirty="0" err="1"/>
              <a:t>ol</a:t>
            </a:r>
            <a:r>
              <a:rPr lang="en-AU" noProof="0" dirty="0"/>
              <a:t> </a:t>
            </a:r>
            <a:r>
              <a:rPr lang="en-AU" noProof="0" dirty="0" err="1"/>
              <a:t>uptattem</a:t>
            </a:r>
            <a:r>
              <a:rPr lang="en-AU" noProof="0" dirty="0"/>
              <a:t> anon velum </a:t>
            </a:r>
            <a:r>
              <a:rPr lang="en-AU" noProof="0" dirty="0" err="1"/>
              <a:t>delios</a:t>
            </a:r>
            <a:r>
              <a:rPr lang="en-AU" noProof="0" dirty="0"/>
              <a:t> vela </a:t>
            </a:r>
            <a:r>
              <a:rPr lang="en-AU" noProof="0" dirty="0" err="1"/>
              <a:t>eis</a:t>
            </a:r>
            <a:r>
              <a:rPr lang="en-AU" noProof="0" dirty="0"/>
              <a:t> </a:t>
            </a:r>
            <a:r>
              <a:rPr lang="en-AU" noProof="0" dirty="0" err="1"/>
              <a:t>mia</a:t>
            </a:r>
            <a:r>
              <a:rPr lang="en-AU" noProof="0" dirty="0"/>
              <a:t> dos ute </a:t>
            </a:r>
            <a:r>
              <a:rPr lang="en-AU" noProof="0" dirty="0" err="1"/>
              <a:t>il</a:t>
            </a:r>
            <a:r>
              <a:rPr lang="en-AU" noProof="0" dirty="0"/>
              <a:t>.</a:t>
            </a:r>
          </a:p>
        </p:txBody>
      </p:sp>
      <p:sp>
        <p:nvSpPr>
          <p:cNvPr id="9" name="Content Placeholder 10"/>
          <p:cNvSpPr>
            <a:spLocks noGrp="1"/>
          </p:cNvSpPr>
          <p:nvPr>
            <p:ph sz="quarter" idx="37" hasCustomPrompt="1"/>
          </p:nvPr>
        </p:nvSpPr>
        <p:spPr>
          <a:xfrm>
            <a:off x="7175499" y="3068961"/>
            <a:ext cx="2710343" cy="742951"/>
          </a:xfrm>
          <a:prstGeom prst="rect">
            <a:avLst/>
          </a:prstGeom>
        </p:spPr>
        <p:txBody>
          <a:bodyPr>
            <a:normAutofit/>
          </a:bodyPr>
          <a:lstStyle>
            <a:lvl3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3pPr>
            <a:lvl4pPr marL="0" indent="0">
              <a:buFontTx/>
              <a:buNone/>
              <a:defRPr lang="en-AU" sz="16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2001 – 2004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Consistent</a:t>
            </a:r>
          </a:p>
        </p:txBody>
      </p:sp>
      <p:sp>
        <p:nvSpPr>
          <p:cNvPr id="10" name="Content Placeholder 10"/>
          <p:cNvSpPr>
            <a:spLocks noGrp="1"/>
          </p:cNvSpPr>
          <p:nvPr>
            <p:ph sz="quarter" idx="38" hasCustomPrompt="1"/>
          </p:nvPr>
        </p:nvSpPr>
        <p:spPr>
          <a:xfrm>
            <a:off x="7175499" y="4005065"/>
            <a:ext cx="2710343" cy="742951"/>
          </a:xfrm>
          <a:prstGeom prst="rect">
            <a:avLst/>
          </a:prstGeom>
        </p:spPr>
        <p:txBody>
          <a:bodyPr>
            <a:normAutofit/>
          </a:bodyPr>
          <a:lstStyle>
            <a:lvl3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3pPr>
            <a:lvl4pPr marL="0" indent="0">
              <a:buFontTx/>
              <a:buNone/>
              <a:defRPr lang="en-AU" sz="16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2001 – 2004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Consistent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39" hasCustomPrompt="1"/>
          </p:nvPr>
        </p:nvSpPr>
        <p:spPr>
          <a:xfrm>
            <a:off x="9966476" y="3068960"/>
            <a:ext cx="1608667" cy="488950"/>
          </a:xfrm>
          <a:prstGeom prst="rect">
            <a:avLst/>
          </a:prstGeom>
        </p:spPr>
        <p:txBody>
          <a:bodyPr>
            <a:noAutofit/>
          </a:bodyPr>
          <a:lstStyle>
            <a:lvl4pPr marL="0" indent="0">
              <a:buFontTx/>
              <a:buNone/>
              <a:defRPr lang="en-AU" sz="16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20% - 30%</a:t>
            </a:r>
          </a:p>
        </p:txBody>
      </p:sp>
      <p:sp>
        <p:nvSpPr>
          <p:cNvPr id="14" name="Content Placeholder 10"/>
          <p:cNvSpPr>
            <a:spLocks noGrp="1"/>
          </p:cNvSpPr>
          <p:nvPr>
            <p:ph sz="quarter" idx="40" hasCustomPrompt="1"/>
          </p:nvPr>
        </p:nvSpPr>
        <p:spPr>
          <a:xfrm>
            <a:off x="9966476" y="4005064"/>
            <a:ext cx="1608667" cy="488950"/>
          </a:xfrm>
          <a:prstGeom prst="rect">
            <a:avLst/>
          </a:prstGeom>
        </p:spPr>
        <p:txBody>
          <a:bodyPr>
            <a:noAutofit/>
          </a:bodyPr>
          <a:lstStyle>
            <a:lvl4pPr marL="0" indent="0">
              <a:buFontTx/>
              <a:buNone/>
              <a:defRPr lang="en-AU" sz="16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40% - 50%</a:t>
            </a:r>
          </a:p>
        </p:txBody>
      </p:sp>
    </p:spTree>
    <p:extLst>
      <p:ext uri="{BB962C8B-B14F-4D97-AF65-F5344CB8AC3E}">
        <p14:creationId xmlns:p14="http://schemas.microsoft.com/office/powerpoint/2010/main" val="4521153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7" name="Picture Placeholder 15"/>
          <p:cNvSpPr>
            <a:spLocks noGrp="1"/>
          </p:cNvSpPr>
          <p:nvPr>
            <p:ph type="pic" sz="quarter" idx="16" hasCustomPrompt="1"/>
          </p:nvPr>
        </p:nvSpPr>
        <p:spPr>
          <a:xfrm>
            <a:off x="1005529" y="2235666"/>
            <a:ext cx="2027451" cy="148028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4" name="Picture Placeholder 15"/>
          <p:cNvSpPr>
            <a:spLocks noGrp="1"/>
          </p:cNvSpPr>
          <p:nvPr>
            <p:ph type="pic" sz="quarter" idx="37" hasCustomPrompt="1"/>
          </p:nvPr>
        </p:nvSpPr>
        <p:spPr>
          <a:xfrm>
            <a:off x="3695733" y="2235666"/>
            <a:ext cx="2027451" cy="148028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AU" noProof="0" dirty="0"/>
              <a:t>Click to insert picture or SmartArt</a:t>
            </a:r>
          </a:p>
          <a:p>
            <a:endParaRPr lang="en-AU" noProof="0" dirty="0"/>
          </a:p>
        </p:txBody>
      </p:sp>
      <p:sp>
        <p:nvSpPr>
          <p:cNvPr id="15" name="Picture Placeholder 15"/>
          <p:cNvSpPr>
            <a:spLocks noGrp="1"/>
          </p:cNvSpPr>
          <p:nvPr>
            <p:ph type="pic" sz="quarter" idx="38" hasCustomPrompt="1"/>
          </p:nvPr>
        </p:nvSpPr>
        <p:spPr>
          <a:xfrm>
            <a:off x="6384032" y="2235666"/>
            <a:ext cx="2027451" cy="148028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AU" noProof="0" dirty="0"/>
              <a:t>Click to insert picture or SmartArt</a:t>
            </a:r>
          </a:p>
          <a:p>
            <a:endParaRPr lang="en-AU" noProof="0" dirty="0"/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39" hasCustomPrompt="1"/>
          </p:nvPr>
        </p:nvSpPr>
        <p:spPr>
          <a:xfrm>
            <a:off x="9074236" y="2235666"/>
            <a:ext cx="2027451" cy="148028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AU" noProof="0" dirty="0"/>
              <a:t>Click to insert picture or SmartArt</a:t>
            </a:r>
          </a:p>
          <a:p>
            <a:endParaRPr lang="en-AU" noProof="0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0" hasCustomPrompt="1"/>
          </p:nvPr>
        </p:nvSpPr>
        <p:spPr>
          <a:xfrm>
            <a:off x="855133" y="3876964"/>
            <a:ext cx="2329948" cy="2066974"/>
          </a:xfrm>
          <a:prstGeom prst="rect">
            <a:avLst/>
          </a:prstGeom>
        </p:spPr>
        <p:txBody>
          <a:bodyPr/>
          <a:lstStyle>
            <a:lvl3pPr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ctr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7" name="Content Placeholder 17"/>
          <p:cNvSpPr>
            <a:spLocks noGrp="1"/>
          </p:cNvSpPr>
          <p:nvPr>
            <p:ph sz="quarter" idx="41" hasCustomPrompt="1"/>
          </p:nvPr>
        </p:nvSpPr>
        <p:spPr>
          <a:xfrm>
            <a:off x="3565857" y="3876964"/>
            <a:ext cx="2329948" cy="2066974"/>
          </a:xfrm>
          <a:prstGeom prst="rect">
            <a:avLst/>
          </a:prstGeom>
        </p:spPr>
        <p:txBody>
          <a:bodyPr/>
          <a:lstStyle>
            <a:lvl3pPr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ctr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6271089" y="3876964"/>
            <a:ext cx="2329948" cy="2066974"/>
          </a:xfrm>
          <a:prstGeom prst="rect">
            <a:avLst/>
          </a:prstGeom>
        </p:spPr>
        <p:txBody>
          <a:bodyPr/>
          <a:lstStyle>
            <a:lvl3pPr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ctr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43" hasCustomPrompt="1"/>
          </p:nvPr>
        </p:nvSpPr>
        <p:spPr>
          <a:xfrm>
            <a:off x="8947946" y="3876964"/>
            <a:ext cx="2329948" cy="2066974"/>
          </a:xfrm>
          <a:prstGeom prst="rect">
            <a:avLst/>
          </a:prstGeom>
        </p:spPr>
        <p:txBody>
          <a:bodyPr/>
          <a:lstStyle>
            <a:lvl3pPr algn="ctr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ctr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46262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3500925" y="3022472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16" name="Rectangle 15"/>
          <p:cNvSpPr/>
          <p:nvPr/>
        </p:nvSpPr>
        <p:spPr>
          <a:xfrm>
            <a:off x="6235616" y="3022472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17" name="Rectangle 16"/>
          <p:cNvSpPr/>
          <p:nvPr/>
        </p:nvSpPr>
        <p:spPr>
          <a:xfrm>
            <a:off x="8950627" y="3022472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14" name="Rectangle 13"/>
          <p:cNvSpPr/>
          <p:nvPr/>
        </p:nvSpPr>
        <p:spPr>
          <a:xfrm>
            <a:off x="785915" y="3022472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25" name="Rectangle 24"/>
          <p:cNvSpPr/>
          <p:nvPr/>
        </p:nvSpPr>
        <p:spPr>
          <a:xfrm>
            <a:off x="3500925" y="3857523"/>
            <a:ext cx="2497552" cy="806056"/>
          </a:xfrm>
          <a:prstGeom prst="rect">
            <a:avLst/>
          </a:pr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26" name="Rectangle 25"/>
          <p:cNvSpPr/>
          <p:nvPr/>
        </p:nvSpPr>
        <p:spPr>
          <a:xfrm>
            <a:off x="6235616" y="3857523"/>
            <a:ext cx="2497552" cy="806056"/>
          </a:xfrm>
          <a:prstGeom prst="rect">
            <a:avLst/>
          </a:pr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27" name="Rectangle 26"/>
          <p:cNvSpPr/>
          <p:nvPr/>
        </p:nvSpPr>
        <p:spPr>
          <a:xfrm>
            <a:off x="8950627" y="3868663"/>
            <a:ext cx="2497552" cy="806056"/>
          </a:xfrm>
          <a:prstGeom prst="rect">
            <a:avLst/>
          </a:pr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28" name="Rectangle 27"/>
          <p:cNvSpPr/>
          <p:nvPr/>
        </p:nvSpPr>
        <p:spPr>
          <a:xfrm>
            <a:off x="785915" y="3857523"/>
            <a:ext cx="2497552" cy="806056"/>
          </a:xfrm>
          <a:prstGeom prst="rect">
            <a:avLst/>
          </a:pr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737600" y="6333156"/>
            <a:ext cx="2844800" cy="365125"/>
          </a:xfrm>
        </p:spPr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>
          <a:xfrm>
            <a:off x="609600" y="6333156"/>
            <a:ext cx="2844800" cy="365125"/>
          </a:xfrm>
        </p:spPr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23472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6" name="Picture Placeholder 15"/>
          <p:cNvSpPr>
            <a:spLocks noGrp="1"/>
          </p:cNvSpPr>
          <p:nvPr>
            <p:ph type="pic" sz="quarter" idx="16" hasCustomPrompt="1"/>
          </p:nvPr>
        </p:nvSpPr>
        <p:spPr>
          <a:xfrm>
            <a:off x="1235911" y="4825735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0" name="Content Placeholder 17"/>
          <p:cNvSpPr>
            <a:spLocks noGrp="1"/>
          </p:cNvSpPr>
          <p:nvPr>
            <p:ph sz="quarter" idx="40" hasCustomPrompt="1"/>
          </p:nvPr>
        </p:nvSpPr>
        <p:spPr>
          <a:xfrm>
            <a:off x="878329" y="3947762"/>
            <a:ext cx="2329948" cy="634630"/>
          </a:xfrm>
          <a:prstGeom prst="rect">
            <a:avLst/>
          </a:prstGeom>
        </p:spPr>
        <p:txBody>
          <a:bodyPr/>
          <a:lstStyle>
            <a:lvl3pPr algn="l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1" name="Content Placeholder 17"/>
          <p:cNvSpPr>
            <a:spLocks noGrp="1"/>
          </p:cNvSpPr>
          <p:nvPr>
            <p:ph sz="quarter" idx="41" hasCustomPrompt="1"/>
          </p:nvPr>
        </p:nvSpPr>
        <p:spPr>
          <a:xfrm>
            <a:off x="3597371" y="3947762"/>
            <a:ext cx="2329948" cy="634630"/>
          </a:xfrm>
          <a:prstGeom prst="rect">
            <a:avLst/>
          </a:prstGeom>
        </p:spPr>
        <p:txBody>
          <a:bodyPr/>
          <a:lstStyle>
            <a:lvl3pPr algn="l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2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6308685" y="3947762"/>
            <a:ext cx="2329948" cy="634630"/>
          </a:xfrm>
          <a:prstGeom prst="rect">
            <a:avLst/>
          </a:prstGeom>
        </p:spPr>
        <p:txBody>
          <a:bodyPr/>
          <a:lstStyle>
            <a:lvl3pPr algn="l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3" name="Content Placeholder 17"/>
          <p:cNvSpPr>
            <a:spLocks noGrp="1"/>
          </p:cNvSpPr>
          <p:nvPr>
            <p:ph sz="quarter" idx="43" hasCustomPrompt="1"/>
          </p:nvPr>
        </p:nvSpPr>
        <p:spPr>
          <a:xfrm>
            <a:off x="9019994" y="3947762"/>
            <a:ext cx="2329948" cy="634630"/>
          </a:xfrm>
          <a:prstGeom prst="rect">
            <a:avLst/>
          </a:prstGeom>
        </p:spPr>
        <p:txBody>
          <a:bodyPr/>
          <a:lstStyle>
            <a:lvl3pPr algn="l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47" hasCustomPrompt="1"/>
          </p:nvPr>
        </p:nvSpPr>
        <p:spPr>
          <a:xfrm>
            <a:off x="878329" y="3148432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48" hasCustomPrompt="1"/>
          </p:nvPr>
        </p:nvSpPr>
        <p:spPr>
          <a:xfrm>
            <a:off x="3597371" y="3148432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49" hasCustomPrompt="1"/>
          </p:nvPr>
        </p:nvSpPr>
        <p:spPr>
          <a:xfrm>
            <a:off x="6308685" y="3148432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4" name="Content Placeholder 17"/>
          <p:cNvSpPr>
            <a:spLocks noGrp="1"/>
          </p:cNvSpPr>
          <p:nvPr>
            <p:ph sz="quarter" idx="50" hasCustomPrompt="1"/>
          </p:nvPr>
        </p:nvSpPr>
        <p:spPr>
          <a:xfrm>
            <a:off x="9019994" y="3148432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3pPr>
            <a:lvl4pPr algn="l"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9" name="Picture Placeholder 15"/>
          <p:cNvSpPr>
            <a:spLocks noGrp="1"/>
          </p:cNvSpPr>
          <p:nvPr>
            <p:ph type="pic" sz="quarter" idx="51" hasCustomPrompt="1"/>
          </p:nvPr>
        </p:nvSpPr>
        <p:spPr>
          <a:xfrm>
            <a:off x="3887755" y="4825735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32" name="Picture Placeholder 15"/>
          <p:cNvSpPr>
            <a:spLocks noGrp="1"/>
          </p:cNvSpPr>
          <p:nvPr>
            <p:ph type="pic" sz="quarter" idx="52" hasCustomPrompt="1"/>
          </p:nvPr>
        </p:nvSpPr>
        <p:spPr>
          <a:xfrm>
            <a:off x="6679796" y="4825735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33" name="Picture Placeholder 15"/>
          <p:cNvSpPr>
            <a:spLocks noGrp="1"/>
          </p:cNvSpPr>
          <p:nvPr>
            <p:ph type="pic" sz="quarter" idx="53" hasCustomPrompt="1"/>
          </p:nvPr>
        </p:nvSpPr>
        <p:spPr>
          <a:xfrm>
            <a:off x="9393496" y="4825735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35" name="Content Placeholder 34"/>
          <p:cNvSpPr>
            <a:spLocks noGrp="1"/>
          </p:cNvSpPr>
          <p:nvPr>
            <p:ph sz="quarter" idx="54" hasCustomPrompt="1"/>
          </p:nvPr>
        </p:nvSpPr>
        <p:spPr>
          <a:xfrm>
            <a:off x="610982" y="1524618"/>
            <a:ext cx="10894769" cy="1316057"/>
          </a:xfrm>
          <a:prstGeom prst="rect">
            <a:avLst/>
          </a:prstGeom>
        </p:spPr>
        <p:txBody>
          <a:bodyPr/>
          <a:lstStyle>
            <a:lvl4pPr marL="0" indent="0">
              <a:buFontTx/>
              <a:buNone/>
              <a:defRPr baseline="0"/>
            </a:lvl4pPr>
          </a:lstStyle>
          <a:p>
            <a:pPr lvl="3"/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velum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</a:t>
            </a:r>
            <a:r>
              <a:rPr lang="en-AU" noProof="0" dirty="0" err="1"/>
              <a:t>velumvelum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</a:t>
            </a:r>
            <a:r>
              <a:rPr lang="en-AU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35038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3500925" y="3111591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6" name="Rectangle 5"/>
          <p:cNvSpPr/>
          <p:nvPr/>
        </p:nvSpPr>
        <p:spPr>
          <a:xfrm>
            <a:off x="6235616" y="3111591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7" name="Rectangle 6"/>
          <p:cNvSpPr/>
          <p:nvPr/>
        </p:nvSpPr>
        <p:spPr>
          <a:xfrm>
            <a:off x="8950627" y="3111591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8" name="Rectangle 7"/>
          <p:cNvSpPr/>
          <p:nvPr/>
        </p:nvSpPr>
        <p:spPr>
          <a:xfrm>
            <a:off x="785915" y="3111591"/>
            <a:ext cx="2497552" cy="3085049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Tx/>
              <a:buNone/>
            </a:pPr>
            <a:endParaRPr lang="en-AU" sz="1800" noProof="0" dirty="0"/>
          </a:p>
        </p:txBody>
      </p:sp>
      <p:sp>
        <p:nvSpPr>
          <p:cNvPr id="13" name="Picture Placeholder 15"/>
          <p:cNvSpPr>
            <a:spLocks noGrp="1"/>
          </p:cNvSpPr>
          <p:nvPr>
            <p:ph type="pic" sz="quarter" idx="16" hasCustomPrompt="1"/>
          </p:nvPr>
        </p:nvSpPr>
        <p:spPr>
          <a:xfrm>
            <a:off x="1235911" y="3853644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4" name="Content Placeholder 17"/>
          <p:cNvSpPr>
            <a:spLocks noGrp="1"/>
          </p:cNvSpPr>
          <p:nvPr>
            <p:ph sz="quarter" idx="40" hasCustomPrompt="1"/>
          </p:nvPr>
        </p:nvSpPr>
        <p:spPr>
          <a:xfrm>
            <a:off x="878329" y="5150282"/>
            <a:ext cx="2329948" cy="1121481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>
                <a:solidFill>
                  <a:srgbClr val="FFFFFF"/>
                </a:solidFill>
              </a:defRPr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5" name="Content Placeholder 17"/>
          <p:cNvSpPr>
            <a:spLocks noGrp="1"/>
          </p:cNvSpPr>
          <p:nvPr>
            <p:ph sz="quarter" idx="41" hasCustomPrompt="1"/>
          </p:nvPr>
        </p:nvSpPr>
        <p:spPr>
          <a:xfrm>
            <a:off x="3597371" y="5150282"/>
            <a:ext cx="2329948" cy="1121481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>
                <a:solidFill>
                  <a:srgbClr val="FFFFFF"/>
                </a:solidFill>
              </a:defRPr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6" name="Content Placeholder 17"/>
          <p:cNvSpPr>
            <a:spLocks noGrp="1"/>
          </p:cNvSpPr>
          <p:nvPr>
            <p:ph sz="quarter" idx="42" hasCustomPrompt="1"/>
          </p:nvPr>
        </p:nvSpPr>
        <p:spPr>
          <a:xfrm>
            <a:off x="6308685" y="5150282"/>
            <a:ext cx="2329948" cy="1121481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>
                <a:solidFill>
                  <a:srgbClr val="FFFFFF"/>
                </a:solidFill>
              </a:defRPr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7" name="Content Placeholder 17"/>
          <p:cNvSpPr>
            <a:spLocks noGrp="1"/>
          </p:cNvSpPr>
          <p:nvPr>
            <p:ph sz="quarter" idx="43" hasCustomPrompt="1"/>
          </p:nvPr>
        </p:nvSpPr>
        <p:spPr>
          <a:xfrm>
            <a:off x="9019994" y="5150282"/>
            <a:ext cx="2329948" cy="1121481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>
                <a:solidFill>
                  <a:srgbClr val="FFFFFF"/>
                </a:solidFill>
              </a:defRPr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7" hasCustomPrompt="1"/>
          </p:nvPr>
        </p:nvSpPr>
        <p:spPr>
          <a:xfrm>
            <a:off x="878329" y="3237551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/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48" hasCustomPrompt="1"/>
          </p:nvPr>
        </p:nvSpPr>
        <p:spPr>
          <a:xfrm>
            <a:off x="3597371" y="3237551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/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49" hasCustomPrompt="1"/>
          </p:nvPr>
        </p:nvSpPr>
        <p:spPr>
          <a:xfrm>
            <a:off x="6308685" y="3237551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/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50" hasCustomPrompt="1"/>
          </p:nvPr>
        </p:nvSpPr>
        <p:spPr>
          <a:xfrm>
            <a:off x="9019994" y="3237551"/>
            <a:ext cx="2329948" cy="634630"/>
          </a:xfrm>
          <a:prstGeom prst="rect">
            <a:avLst/>
          </a:prstGeom>
        </p:spPr>
        <p:txBody>
          <a:bodyPr>
            <a:normAutofit/>
          </a:bodyPr>
          <a:lstStyle>
            <a:lvl3pPr algn="l">
              <a:defRPr/>
            </a:lvl3pPr>
            <a:lvl4pPr marL="990600" indent="0" algn="l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22" name="Picture Placeholder 15"/>
          <p:cNvSpPr>
            <a:spLocks noGrp="1"/>
          </p:cNvSpPr>
          <p:nvPr>
            <p:ph type="pic" sz="quarter" idx="51" hasCustomPrompt="1"/>
          </p:nvPr>
        </p:nvSpPr>
        <p:spPr>
          <a:xfrm>
            <a:off x="3887755" y="3853644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23" name="Picture Placeholder 15"/>
          <p:cNvSpPr>
            <a:spLocks noGrp="1"/>
          </p:cNvSpPr>
          <p:nvPr>
            <p:ph type="pic" sz="quarter" idx="52" hasCustomPrompt="1"/>
          </p:nvPr>
        </p:nvSpPr>
        <p:spPr>
          <a:xfrm>
            <a:off x="6679796" y="3853644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24" name="Picture Placeholder 15"/>
          <p:cNvSpPr>
            <a:spLocks noGrp="1"/>
          </p:cNvSpPr>
          <p:nvPr>
            <p:ph type="pic" sz="quarter" idx="53" hasCustomPrompt="1"/>
          </p:nvPr>
        </p:nvSpPr>
        <p:spPr>
          <a:xfrm>
            <a:off x="9393496" y="3853644"/>
            <a:ext cx="1595728" cy="116507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25" name="Content Placeholder 34"/>
          <p:cNvSpPr>
            <a:spLocks noGrp="1"/>
          </p:cNvSpPr>
          <p:nvPr>
            <p:ph sz="quarter" idx="54" hasCustomPrompt="1"/>
          </p:nvPr>
        </p:nvSpPr>
        <p:spPr>
          <a:xfrm>
            <a:off x="610982" y="1524618"/>
            <a:ext cx="10894769" cy="1360616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velum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</a:t>
            </a:r>
            <a:r>
              <a:rPr lang="en-AU" noProof="0" dirty="0" err="1"/>
              <a:t>velumvelum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</a:t>
            </a:r>
            <a:r>
              <a:rPr lang="en-AU" noProof="0" dirty="0" err="1"/>
              <a:t>nonne</a:t>
            </a:r>
            <a:r>
              <a:rPr lang="en-AU" noProof="0" dirty="0"/>
              <a:t> </a:t>
            </a:r>
            <a:r>
              <a:rPr lang="en-AU" noProof="0" dirty="0" err="1"/>
              <a:t>tutte</a:t>
            </a:r>
            <a:r>
              <a:rPr lang="en-AU" noProof="0" dirty="0"/>
              <a:t> </a:t>
            </a:r>
            <a:r>
              <a:rPr lang="en-AU" noProof="0" dirty="0" err="1"/>
              <a:t>sant</a:t>
            </a:r>
            <a:r>
              <a:rPr lang="en-AU" noProof="0" dirty="0"/>
              <a:t> </a:t>
            </a:r>
            <a:r>
              <a:rPr lang="en-AU" noProof="0" dirty="0" err="1"/>
              <a:t>toro</a:t>
            </a:r>
            <a:r>
              <a:rPr lang="en-AU" noProof="0" dirty="0"/>
              <a:t> velum </a:t>
            </a:r>
            <a:r>
              <a:rPr lang="en-AU" noProof="0" dirty="0" err="1"/>
              <a:t>dolor</a:t>
            </a:r>
            <a:r>
              <a:rPr lang="en-AU" noProof="0" dirty="0"/>
              <a:t>.</a:t>
            </a:r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23472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3046333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5239765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30" hasCustomPrompt="1"/>
          </p:nvPr>
        </p:nvSpPr>
        <p:spPr>
          <a:xfrm>
            <a:off x="782259" y="1737824"/>
            <a:ext cx="2064155" cy="4322281"/>
          </a:xfrm>
          <a:prstGeom prst="rect">
            <a:avLst/>
          </a:prstGeom>
        </p:spPr>
        <p:txBody>
          <a:bodyPr>
            <a:noAutofit/>
          </a:bodyPr>
          <a:lstStyle>
            <a:lvl3pPr marL="0" indent="0">
              <a:lnSpc>
                <a:spcPct val="150000"/>
              </a:lnSpc>
              <a:spcBef>
                <a:spcPts val="600"/>
              </a:spcBef>
              <a:buFontTx/>
              <a:buNone/>
              <a:defRPr lang="en-AU" sz="1400" b="1" dirty="0" smtClean="0">
                <a:solidFill>
                  <a:schemeClr val="tx2"/>
                </a:solidFill>
                <a:latin typeface="+mn-lt"/>
              </a:defRPr>
            </a:lvl3pPr>
            <a:lvl4pPr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lvl="2"/>
            <a:r>
              <a:rPr lang="en-AU" noProof="0" dirty="0"/>
              <a:t>AREA</a:t>
            </a:r>
          </a:p>
          <a:p>
            <a:pPr lvl="2"/>
            <a:r>
              <a:rPr lang="en-AU" noProof="0" dirty="0"/>
              <a:t>MARKETING</a:t>
            </a:r>
          </a:p>
          <a:p>
            <a:pPr lvl="2"/>
            <a:r>
              <a:rPr lang="en-AU" noProof="0" dirty="0"/>
              <a:t>PROMOTIONS</a:t>
            </a:r>
          </a:p>
          <a:p>
            <a:pPr lvl="2"/>
            <a:r>
              <a:rPr lang="en-AU" noProof="0" dirty="0"/>
              <a:t>DISTRIBUTION</a:t>
            </a:r>
          </a:p>
          <a:p>
            <a:pPr lvl="2"/>
            <a:r>
              <a:rPr lang="en-AU" noProof="0" dirty="0"/>
              <a:t>MARKET RESEARCH</a:t>
            </a:r>
          </a:p>
          <a:p>
            <a:pPr lvl="2"/>
            <a:r>
              <a:rPr lang="en-AU" noProof="0" dirty="0"/>
              <a:t>FINANCIAL REVIEW</a:t>
            </a:r>
          </a:p>
          <a:p>
            <a:pPr lvl="2"/>
            <a:r>
              <a:rPr lang="en-AU" noProof="0" dirty="0"/>
              <a:t>SALES STRATEGY</a:t>
            </a:r>
          </a:p>
          <a:p>
            <a:pPr lvl="2"/>
            <a:r>
              <a:rPr lang="en-AU" noProof="0" dirty="0"/>
              <a:t>TRAINING</a:t>
            </a:r>
          </a:p>
          <a:p>
            <a:pPr marL="0" lvl="2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3601343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800" cap="all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idx="1" hasCustomPrompt="1"/>
          </p:nvPr>
        </p:nvSpPr>
        <p:spPr>
          <a:xfrm>
            <a:off x="594189" y="1728979"/>
            <a:ext cx="11022079" cy="4519421"/>
          </a:xfrm>
          <a:prstGeom prst="rect">
            <a:avLst/>
          </a:prstGeom>
        </p:spPr>
        <p:txBody>
          <a:bodyPr vert="horz" lIns="91440" tIns="45720" rIns="91440" bIns="45720" numCol="3" spcCol="360000" rtlCol="0">
            <a:normAutofit/>
          </a:bodyPr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3527145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8"/>
          <p:cNvSpPr>
            <a:spLocks noGrp="1"/>
          </p:cNvSpPr>
          <p:nvPr>
            <p:ph sz="quarter" idx="32" hasCustomPrompt="1"/>
          </p:nvPr>
        </p:nvSpPr>
        <p:spPr>
          <a:xfrm>
            <a:off x="645584" y="4077072"/>
            <a:ext cx="2354035" cy="1472828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endParaRPr lang="en-AU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30"/>
          </p:nvPr>
        </p:nvSpPr>
        <p:spPr>
          <a:xfrm>
            <a:off x="3208402" y="2180673"/>
            <a:ext cx="5306647" cy="335473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1" hasCustomPrompt="1"/>
          </p:nvPr>
        </p:nvSpPr>
        <p:spPr>
          <a:xfrm>
            <a:off x="1185336" y="2182435"/>
            <a:ext cx="1854603" cy="1482593"/>
          </a:xfrm>
          <a:prstGeom prst="rect">
            <a:avLst/>
          </a:prstGeom>
        </p:spPr>
        <p:txBody>
          <a:bodyPr/>
          <a:lstStyle>
            <a:lvl3pPr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ease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33"/>
          </p:nvPr>
        </p:nvSpPr>
        <p:spPr>
          <a:xfrm>
            <a:off x="571501" y="2182814"/>
            <a:ext cx="622300" cy="4667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5" name="Content Placeholder 8"/>
          <p:cNvSpPr>
            <a:spLocks noGrp="1"/>
          </p:cNvSpPr>
          <p:nvPr>
            <p:ph sz="quarter" idx="35" hasCustomPrompt="1"/>
          </p:nvPr>
        </p:nvSpPr>
        <p:spPr>
          <a:xfrm>
            <a:off x="9471468" y="2182434"/>
            <a:ext cx="1854603" cy="1493732"/>
          </a:xfrm>
          <a:prstGeom prst="rect">
            <a:avLst/>
          </a:prstGeom>
        </p:spPr>
        <p:txBody>
          <a:bodyPr/>
          <a:lstStyle>
            <a:lvl3pPr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</a:t>
            </a:r>
          </a:p>
        </p:txBody>
      </p:sp>
      <p:sp>
        <p:nvSpPr>
          <p:cNvPr id="16" name="Picture Placeholder 11"/>
          <p:cNvSpPr>
            <a:spLocks noGrp="1"/>
          </p:cNvSpPr>
          <p:nvPr>
            <p:ph type="pic" sz="quarter" idx="36"/>
          </p:nvPr>
        </p:nvSpPr>
        <p:spPr>
          <a:xfrm>
            <a:off x="8857633" y="2182814"/>
            <a:ext cx="622300" cy="4667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7" name="Content Placeholder 8"/>
          <p:cNvSpPr>
            <a:spLocks noGrp="1"/>
          </p:cNvSpPr>
          <p:nvPr>
            <p:ph sz="quarter" idx="37" hasCustomPrompt="1"/>
          </p:nvPr>
        </p:nvSpPr>
        <p:spPr>
          <a:xfrm>
            <a:off x="8841259" y="4077072"/>
            <a:ext cx="2354035" cy="1460128"/>
          </a:xfrm>
          <a:prstGeom prst="rect">
            <a:avLst/>
          </a:prstGeom>
        </p:spPr>
        <p:txBody>
          <a:bodyPr/>
          <a:lstStyle>
            <a:lvl3pPr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28960339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Content Placeholder 8"/>
          <p:cNvSpPr>
            <a:spLocks noGrp="1"/>
          </p:cNvSpPr>
          <p:nvPr>
            <p:ph sz="quarter" idx="32" hasCustomPrompt="1"/>
          </p:nvPr>
        </p:nvSpPr>
        <p:spPr>
          <a:xfrm>
            <a:off x="645584" y="2280930"/>
            <a:ext cx="4813400" cy="1681470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</a:t>
            </a:r>
            <a:r>
              <a:rPr lang="en-AU" noProof="0" dirty="0"/>
              <a:t> velum anon san el </a:t>
            </a:r>
            <a:r>
              <a:rPr lang="en-AU" noProof="0" dirty="0" err="1"/>
              <a:t>melio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</a:t>
            </a:r>
            <a:r>
              <a:rPr lang="en-AU" noProof="0" dirty="0"/>
              <a:t> velum anon </a:t>
            </a:r>
            <a:r>
              <a:rPr lang="en-AU" noProof="0" dirty="0" err="1"/>
              <a:t>sanel</a:t>
            </a:r>
            <a:r>
              <a:rPr lang="en-AU" noProof="0" dirty="0"/>
              <a:t> ease </a:t>
            </a:r>
            <a:r>
              <a:rPr lang="en-AU" noProof="0" dirty="0" err="1"/>
              <a:t>migliore</a:t>
            </a:r>
            <a:r>
              <a:rPr lang="en-AU" noProof="0" dirty="0"/>
              <a:t> ute </a:t>
            </a:r>
            <a:r>
              <a:rPr lang="en-AU" noProof="0" dirty="0" err="1"/>
              <a:t>toro</a:t>
            </a:r>
            <a:r>
              <a:rPr lang="en-AU" noProof="0" dirty="0"/>
              <a:t>.</a:t>
            </a:r>
          </a:p>
          <a:p>
            <a:pPr lvl="3"/>
            <a:endParaRPr lang="en-AU" noProof="0" dirty="0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30"/>
          </p:nvPr>
        </p:nvSpPr>
        <p:spPr>
          <a:xfrm>
            <a:off x="5982243" y="2180673"/>
            <a:ext cx="5306647" cy="360085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31" hasCustomPrompt="1"/>
          </p:nvPr>
        </p:nvSpPr>
        <p:spPr>
          <a:xfrm>
            <a:off x="1567552" y="4129144"/>
            <a:ext cx="3851115" cy="696856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san.</a:t>
            </a: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33"/>
          </p:nvPr>
        </p:nvSpPr>
        <p:spPr>
          <a:xfrm>
            <a:off x="660204" y="4157361"/>
            <a:ext cx="839611" cy="6297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34" hasCustomPrompt="1"/>
          </p:nvPr>
        </p:nvSpPr>
        <p:spPr>
          <a:xfrm>
            <a:off x="1567552" y="4976702"/>
            <a:ext cx="3851115" cy="725598"/>
          </a:xfrm>
          <a:prstGeom prst="rect">
            <a:avLst/>
          </a:prstGeom>
        </p:spPr>
        <p:txBody>
          <a:bodyPr>
            <a:normAutofit/>
          </a:bodyPr>
          <a:lstStyle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san.</a:t>
            </a:r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35"/>
          </p:nvPr>
        </p:nvSpPr>
        <p:spPr>
          <a:xfrm>
            <a:off x="660204" y="5022300"/>
            <a:ext cx="839611" cy="6297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22807417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32" hasCustomPrompt="1"/>
          </p:nvPr>
        </p:nvSpPr>
        <p:spPr>
          <a:xfrm>
            <a:off x="645584" y="1988830"/>
            <a:ext cx="4813400" cy="2141611"/>
          </a:xfrm>
          <a:prstGeom prst="rect">
            <a:avLst/>
          </a:prstGeom>
        </p:spPr>
        <p:txBody>
          <a:bodyPr/>
          <a:lstStyle>
            <a:lvl3pPr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</a:t>
            </a:r>
            <a:r>
              <a:rPr lang="en-AU" noProof="0" dirty="0"/>
              <a:t> velum anon san el ease </a:t>
            </a:r>
            <a:r>
              <a:rPr lang="en-AU" noProof="0" dirty="0" err="1"/>
              <a:t>migliore</a:t>
            </a:r>
            <a:r>
              <a:rPr lang="en-AU" noProof="0" dirty="0"/>
              <a:t> ute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</a:t>
            </a:r>
            <a:r>
              <a:rPr lang="en-AU" noProof="0" dirty="0"/>
              <a:t> velum anon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</a:t>
            </a:r>
            <a:r>
              <a:rPr lang="en-AU" noProof="0" dirty="0"/>
              <a:t> velum anon </a:t>
            </a:r>
            <a:r>
              <a:rPr lang="en-AU" noProof="0" dirty="0" err="1"/>
              <a:t>sanel</a:t>
            </a:r>
            <a:r>
              <a:rPr lang="en-AU" noProof="0" dirty="0"/>
              <a:t> ease </a:t>
            </a:r>
            <a:r>
              <a:rPr lang="en-AU" noProof="0" dirty="0" err="1"/>
              <a:t>migliore</a:t>
            </a:r>
            <a:r>
              <a:rPr lang="en-AU" noProof="0" dirty="0"/>
              <a:t> ute.</a:t>
            </a:r>
          </a:p>
          <a:p>
            <a:pPr lvl="3"/>
            <a:endParaRPr lang="en-AU" noProof="0" dirty="0"/>
          </a:p>
          <a:p>
            <a:pPr lvl="3"/>
            <a:endParaRPr lang="en-AU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30"/>
          </p:nvPr>
        </p:nvSpPr>
        <p:spPr>
          <a:xfrm>
            <a:off x="6305651" y="1888573"/>
            <a:ext cx="4983239" cy="3600851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8" name="Content Placeholder 8"/>
          <p:cNvSpPr>
            <a:spLocks noGrp="1"/>
          </p:cNvSpPr>
          <p:nvPr>
            <p:ph sz="quarter" idx="31" hasCustomPrompt="1"/>
          </p:nvPr>
        </p:nvSpPr>
        <p:spPr>
          <a:xfrm>
            <a:off x="1362740" y="4262823"/>
            <a:ext cx="1798149" cy="448273"/>
          </a:xfrm>
          <a:prstGeom prst="rect">
            <a:avLst/>
          </a:prstGeom>
        </p:spPr>
        <p:txBody>
          <a:bodyPr>
            <a:no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um </a:t>
            </a:r>
            <a:r>
              <a:rPr lang="en-AU" noProof="0" dirty="0" err="1"/>
              <a:t>dolores</a:t>
            </a:r>
            <a:endParaRPr lang="en-AU" noProof="0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33"/>
          </p:nvPr>
        </p:nvSpPr>
        <p:spPr>
          <a:xfrm>
            <a:off x="660205" y="4208767"/>
            <a:ext cx="686399" cy="5147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3" name="Content Placeholder 8"/>
          <p:cNvSpPr>
            <a:spLocks noGrp="1"/>
          </p:cNvSpPr>
          <p:nvPr>
            <p:ph sz="quarter" idx="34" hasCustomPrompt="1"/>
          </p:nvPr>
        </p:nvSpPr>
        <p:spPr>
          <a:xfrm>
            <a:off x="1362740" y="5013177"/>
            <a:ext cx="1798149" cy="448273"/>
          </a:xfrm>
          <a:prstGeom prst="rect">
            <a:avLst/>
          </a:prstGeom>
        </p:spPr>
        <p:txBody>
          <a:bodyPr>
            <a:no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</a:t>
            </a:r>
            <a:r>
              <a:rPr lang="en-AU" noProof="0" dirty="0" err="1"/>
              <a:t>ipsu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endParaRPr lang="en-AU" noProof="0" dirty="0"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35"/>
          </p:nvPr>
        </p:nvSpPr>
        <p:spPr>
          <a:xfrm>
            <a:off x="660205" y="4959121"/>
            <a:ext cx="686399" cy="5147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5" name="Content Placeholder 8"/>
          <p:cNvSpPr>
            <a:spLocks noGrp="1"/>
          </p:cNvSpPr>
          <p:nvPr>
            <p:ph sz="quarter" idx="36" hasCustomPrompt="1"/>
          </p:nvPr>
        </p:nvSpPr>
        <p:spPr>
          <a:xfrm>
            <a:off x="4087083" y="4262823"/>
            <a:ext cx="1798149" cy="448273"/>
          </a:xfrm>
          <a:prstGeom prst="rect">
            <a:avLst/>
          </a:prstGeom>
        </p:spPr>
        <p:txBody>
          <a:bodyPr>
            <a:no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um </a:t>
            </a:r>
            <a:r>
              <a:rPr lang="en-AU" noProof="0" dirty="0" err="1"/>
              <a:t>dolores</a:t>
            </a:r>
            <a:endParaRPr lang="en-AU" noProof="0" dirty="0"/>
          </a:p>
        </p:txBody>
      </p:sp>
      <p:sp>
        <p:nvSpPr>
          <p:cNvPr id="16" name="Picture Placeholder 11"/>
          <p:cNvSpPr>
            <a:spLocks noGrp="1"/>
          </p:cNvSpPr>
          <p:nvPr>
            <p:ph type="pic" sz="quarter" idx="37"/>
          </p:nvPr>
        </p:nvSpPr>
        <p:spPr>
          <a:xfrm>
            <a:off x="3384547" y="4208767"/>
            <a:ext cx="686399" cy="5147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7" name="Content Placeholder 8"/>
          <p:cNvSpPr>
            <a:spLocks noGrp="1"/>
          </p:cNvSpPr>
          <p:nvPr>
            <p:ph sz="quarter" idx="38" hasCustomPrompt="1"/>
          </p:nvPr>
        </p:nvSpPr>
        <p:spPr>
          <a:xfrm>
            <a:off x="4087083" y="5013177"/>
            <a:ext cx="1798149" cy="448273"/>
          </a:xfrm>
          <a:prstGeom prst="rect">
            <a:avLst/>
          </a:prstGeom>
        </p:spPr>
        <p:txBody>
          <a:bodyPr>
            <a:no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um </a:t>
            </a:r>
            <a:r>
              <a:rPr lang="en-AU" noProof="0" dirty="0" err="1"/>
              <a:t>dolores</a:t>
            </a:r>
            <a:endParaRPr lang="en-AU" noProof="0" dirty="0"/>
          </a:p>
        </p:txBody>
      </p:sp>
      <p:sp>
        <p:nvSpPr>
          <p:cNvPr id="18" name="Picture Placeholder 11"/>
          <p:cNvSpPr>
            <a:spLocks noGrp="1"/>
          </p:cNvSpPr>
          <p:nvPr>
            <p:ph type="pic" sz="quarter" idx="39"/>
          </p:nvPr>
        </p:nvSpPr>
        <p:spPr>
          <a:xfrm>
            <a:off x="3384547" y="4959121"/>
            <a:ext cx="686399" cy="51479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050"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10277068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6" name="Picture Placeholder 6"/>
          <p:cNvSpPr>
            <a:spLocks noGrp="1"/>
          </p:cNvSpPr>
          <p:nvPr>
            <p:ph type="pic" sz="quarter" idx="30" hasCustomPrompt="1"/>
          </p:nvPr>
        </p:nvSpPr>
        <p:spPr>
          <a:xfrm>
            <a:off x="4249460" y="2180673"/>
            <a:ext cx="3902731" cy="3600851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33" hasCustomPrompt="1"/>
          </p:nvPr>
        </p:nvSpPr>
        <p:spPr>
          <a:xfrm>
            <a:off x="8244363" y="2194560"/>
            <a:ext cx="3416581" cy="815340"/>
          </a:xfrm>
          <a:prstGeom prst="rect">
            <a:avLst/>
          </a:prstGeom>
        </p:spPr>
        <p:txBody>
          <a:bodyPr/>
          <a:lstStyle>
            <a:lvl3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idx="1" hasCustomPrompt="1"/>
          </p:nvPr>
        </p:nvSpPr>
        <p:spPr>
          <a:xfrm>
            <a:off x="609601" y="2194560"/>
            <a:ext cx="3416025" cy="31183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3pPr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marR="0" lvl="3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</a:t>
            </a:r>
            <a:r>
              <a:rPr lang="en-AU" noProof="0" dirty="0"/>
              <a:t> velum anon </a:t>
            </a:r>
            <a:r>
              <a:rPr lang="en-AU" noProof="0" dirty="0" err="1"/>
              <a:t>il</a:t>
            </a:r>
            <a:r>
              <a:rPr lang="en-AU" noProof="0" dirty="0"/>
              <a:t> se. </a:t>
            </a: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</a:t>
            </a:r>
            <a:r>
              <a:rPr lang="en-AU" noProof="0" dirty="0"/>
              <a:t> velum anon </a:t>
            </a:r>
            <a:r>
              <a:rPr lang="en-AU" noProof="0" dirty="0" err="1"/>
              <a:t>il</a:t>
            </a:r>
            <a:r>
              <a:rPr lang="en-AU" noProof="0" dirty="0"/>
              <a:t> se.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34" hasCustomPrompt="1"/>
          </p:nvPr>
        </p:nvSpPr>
        <p:spPr>
          <a:xfrm>
            <a:off x="8244363" y="3140968"/>
            <a:ext cx="3416581" cy="815340"/>
          </a:xfrm>
          <a:prstGeom prst="rect">
            <a:avLst/>
          </a:prstGeom>
        </p:spPr>
        <p:txBody>
          <a:bodyPr/>
          <a:lstStyle>
            <a:lvl3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35" hasCustomPrompt="1"/>
          </p:nvPr>
        </p:nvSpPr>
        <p:spPr>
          <a:xfrm>
            <a:off x="8244363" y="4077072"/>
            <a:ext cx="3416581" cy="815340"/>
          </a:xfrm>
          <a:prstGeom prst="rect">
            <a:avLst/>
          </a:prstGeom>
        </p:spPr>
        <p:txBody>
          <a:bodyPr/>
          <a:lstStyle>
            <a:lvl3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</p:txBody>
      </p:sp>
      <p:sp>
        <p:nvSpPr>
          <p:cNvPr id="13" name="Content Placeholder 8"/>
          <p:cNvSpPr>
            <a:spLocks noGrp="1"/>
          </p:cNvSpPr>
          <p:nvPr>
            <p:ph sz="quarter" idx="36" hasCustomPrompt="1"/>
          </p:nvPr>
        </p:nvSpPr>
        <p:spPr>
          <a:xfrm>
            <a:off x="8244363" y="5023480"/>
            <a:ext cx="3416581" cy="815340"/>
          </a:xfrm>
          <a:prstGeom prst="rect">
            <a:avLst/>
          </a:prstGeom>
        </p:spPr>
        <p:txBody>
          <a:bodyPr/>
          <a:lstStyle>
            <a:lvl3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lnSpc>
                <a:spcPct val="100000"/>
              </a:lnSpc>
              <a:spcAft>
                <a:spcPts val="0"/>
              </a:spcAft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 err="1"/>
              <a:t>Lorum</a:t>
            </a:r>
            <a:r>
              <a:rPr lang="en-AU" noProof="0" dirty="0"/>
              <a:t> ipsum</a:t>
            </a:r>
          </a:p>
        </p:txBody>
      </p:sp>
    </p:spTree>
    <p:extLst>
      <p:ext uri="{BB962C8B-B14F-4D97-AF65-F5344CB8AC3E}">
        <p14:creationId xmlns:p14="http://schemas.microsoft.com/office/powerpoint/2010/main" val="35361039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30" hasCustomPrompt="1"/>
          </p:nvPr>
        </p:nvSpPr>
        <p:spPr>
          <a:xfrm>
            <a:off x="9039129" y="2000762"/>
            <a:ext cx="1669088" cy="1345240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idx="1" hasCustomPrompt="1"/>
          </p:nvPr>
        </p:nvSpPr>
        <p:spPr>
          <a:xfrm>
            <a:off x="609600" y="3809845"/>
            <a:ext cx="10902797" cy="2316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4pPr>
              <a:buFontTx/>
              <a:buNone/>
              <a:defRPr lang="en-US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AU" sz="1800" b="0" kern="1200" cap="none" dirty="0" err="1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5pPr>
          </a:lstStyle>
          <a:p>
            <a:pPr marL="0" marR="0" lvl="3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a </a:t>
            </a:r>
            <a:r>
              <a:rPr lang="en-AU" noProof="0" dirty="0" err="1"/>
              <a:t>eil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a </a:t>
            </a:r>
            <a:r>
              <a:rPr lang="en-AU" noProof="0" dirty="0" err="1"/>
              <a:t>eil</a:t>
            </a:r>
            <a:r>
              <a:rPr lang="en-AU" noProof="0" dirty="0"/>
              <a:t>.</a:t>
            </a:r>
          </a:p>
          <a:p>
            <a:pPr marL="0" marR="0" lvl="3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en-AU" noProof="0" dirty="0" err="1"/>
              <a:t>Lorum</a:t>
            </a:r>
            <a:r>
              <a:rPr lang="en-AU" noProof="0" dirty="0"/>
              <a:t> ipsum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 </a:t>
            </a:r>
            <a:r>
              <a:rPr lang="en-AU" noProof="0" dirty="0" err="1"/>
              <a:t>eildolores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anon </a:t>
            </a:r>
            <a:r>
              <a:rPr lang="en-AU" noProof="0" dirty="0" err="1"/>
              <a:t>vel</a:t>
            </a:r>
            <a:r>
              <a:rPr lang="en-AU" noProof="0" dirty="0"/>
              <a:t> </a:t>
            </a:r>
            <a:r>
              <a:rPr lang="en-AU" noProof="0" dirty="0" err="1"/>
              <a:t>belici</a:t>
            </a:r>
            <a:r>
              <a:rPr lang="en-AU" noProof="0" dirty="0"/>
              <a:t> </a:t>
            </a:r>
            <a:r>
              <a:rPr lang="en-AU" noProof="0" dirty="0" err="1"/>
              <a:t>doro</a:t>
            </a:r>
            <a:r>
              <a:rPr lang="en-AU" noProof="0" dirty="0"/>
              <a:t> </a:t>
            </a:r>
            <a:r>
              <a:rPr lang="en-AU" noProof="0" dirty="0" err="1"/>
              <a:t>ano</a:t>
            </a:r>
            <a:r>
              <a:rPr lang="en-AU" noProof="0" dirty="0"/>
              <a:t> </a:t>
            </a:r>
            <a:r>
              <a:rPr lang="en-AU" noProof="0" dirty="0" err="1"/>
              <a:t>astro</a:t>
            </a:r>
            <a:r>
              <a:rPr lang="en-AU" noProof="0" dirty="0"/>
              <a:t> </a:t>
            </a:r>
            <a:r>
              <a:rPr lang="en-AU" noProof="0" dirty="0" err="1"/>
              <a:t>il</a:t>
            </a:r>
            <a:r>
              <a:rPr lang="en-AU" noProof="0" dirty="0"/>
              <a:t> </a:t>
            </a:r>
            <a:r>
              <a:rPr lang="en-AU" noProof="0" dirty="0" err="1"/>
              <a:t>tores</a:t>
            </a:r>
            <a:r>
              <a:rPr lang="en-AU" noProof="0" dirty="0"/>
              <a:t> </a:t>
            </a:r>
            <a:r>
              <a:rPr lang="en-AU" noProof="0" dirty="0" err="1"/>
              <a:t>adde</a:t>
            </a:r>
            <a:r>
              <a:rPr lang="en-AU" noProof="0" dirty="0"/>
              <a:t> a </a:t>
            </a:r>
            <a:r>
              <a:rPr lang="en-AU" noProof="0" dirty="0" err="1"/>
              <a:t>eil</a:t>
            </a:r>
            <a:r>
              <a:rPr lang="en-AU" noProof="0" dirty="0"/>
              <a:t> </a:t>
            </a:r>
            <a:r>
              <a:rPr lang="en-AU" noProof="0" dirty="0" err="1"/>
              <a:t>dolores</a:t>
            </a:r>
            <a:r>
              <a:rPr lang="en-AU" noProof="0" dirty="0"/>
              <a:t> </a:t>
            </a:r>
            <a:r>
              <a:rPr lang="en-AU" noProof="0" dirty="0" err="1"/>
              <a:t>melior</a:t>
            </a:r>
            <a:r>
              <a:rPr lang="en-AU" noProof="0" dirty="0"/>
              <a:t> non </a:t>
            </a:r>
            <a:r>
              <a:rPr lang="en-AU" noProof="0" dirty="0" err="1"/>
              <a:t>tutte</a:t>
            </a:r>
            <a:r>
              <a:rPr lang="en-AU" noProof="0" dirty="0"/>
              <a:t> san </a:t>
            </a:r>
            <a:r>
              <a:rPr lang="en-AU" noProof="0" dirty="0" err="1"/>
              <a:t>toror</a:t>
            </a:r>
            <a:r>
              <a:rPr lang="en-AU" noProof="0" dirty="0"/>
              <a:t> velum </a:t>
            </a:r>
            <a:r>
              <a:rPr lang="en-AU" noProof="0" dirty="0" err="1"/>
              <a:t>ano</a:t>
            </a:r>
            <a:r>
              <a:rPr lang="en-AU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955741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30"/>
          </p:nvPr>
        </p:nvSpPr>
        <p:spPr>
          <a:xfrm>
            <a:off x="703383" y="2024300"/>
            <a:ext cx="920749" cy="6889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31"/>
          </p:nvPr>
        </p:nvSpPr>
        <p:spPr>
          <a:xfrm>
            <a:off x="703383" y="3045765"/>
            <a:ext cx="920749" cy="6889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32"/>
          </p:nvPr>
        </p:nvSpPr>
        <p:spPr>
          <a:xfrm>
            <a:off x="703383" y="4049036"/>
            <a:ext cx="920749" cy="6889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33"/>
          </p:nvPr>
        </p:nvSpPr>
        <p:spPr>
          <a:xfrm>
            <a:off x="703383" y="5029909"/>
            <a:ext cx="920749" cy="68897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icon to add picture</a:t>
            </a:r>
            <a:endParaRPr lang="en-AU" noProof="0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34" hasCustomPrompt="1"/>
          </p:nvPr>
        </p:nvSpPr>
        <p:spPr>
          <a:xfrm>
            <a:off x="1926168" y="2081828"/>
            <a:ext cx="8875941" cy="556611"/>
          </a:xfrm>
          <a:prstGeom prst="rect">
            <a:avLst/>
          </a:prstGeom>
        </p:spPr>
        <p:txBody>
          <a:bodyPr>
            <a:norm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  <p:sp>
        <p:nvSpPr>
          <p:cNvPr id="14" name="Content Placeholder 12"/>
          <p:cNvSpPr>
            <a:spLocks noGrp="1"/>
          </p:cNvSpPr>
          <p:nvPr>
            <p:ph sz="quarter" idx="35" hasCustomPrompt="1"/>
          </p:nvPr>
        </p:nvSpPr>
        <p:spPr>
          <a:xfrm>
            <a:off x="1926168" y="3071380"/>
            <a:ext cx="8875941" cy="556611"/>
          </a:xfrm>
          <a:prstGeom prst="rect">
            <a:avLst/>
          </a:prstGeom>
        </p:spPr>
        <p:txBody>
          <a:bodyPr>
            <a:norm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  <p:sp>
        <p:nvSpPr>
          <p:cNvPr id="15" name="Content Placeholder 12"/>
          <p:cNvSpPr>
            <a:spLocks noGrp="1"/>
          </p:cNvSpPr>
          <p:nvPr>
            <p:ph sz="quarter" idx="36" hasCustomPrompt="1"/>
          </p:nvPr>
        </p:nvSpPr>
        <p:spPr>
          <a:xfrm>
            <a:off x="1926168" y="4071273"/>
            <a:ext cx="8875941" cy="556611"/>
          </a:xfrm>
          <a:prstGeom prst="rect">
            <a:avLst/>
          </a:prstGeom>
        </p:spPr>
        <p:txBody>
          <a:bodyPr>
            <a:norm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  <p:sp>
        <p:nvSpPr>
          <p:cNvPr id="16" name="Content Placeholder 12"/>
          <p:cNvSpPr>
            <a:spLocks noGrp="1"/>
          </p:cNvSpPr>
          <p:nvPr>
            <p:ph sz="quarter" idx="37" hasCustomPrompt="1"/>
          </p:nvPr>
        </p:nvSpPr>
        <p:spPr>
          <a:xfrm>
            <a:off x="1926168" y="5062947"/>
            <a:ext cx="8875941" cy="556611"/>
          </a:xfrm>
          <a:prstGeom prst="rect">
            <a:avLst/>
          </a:prstGeom>
        </p:spPr>
        <p:txBody>
          <a:bodyPr>
            <a:normAutofit/>
          </a:bodyPr>
          <a:lstStyle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89515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526028" y="2727472"/>
            <a:ext cx="2492091" cy="3429004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sz="quarter" idx="21" hasCustomPrompt="1"/>
          </p:nvPr>
        </p:nvSpPr>
        <p:spPr>
          <a:xfrm>
            <a:off x="1" y="1883944"/>
            <a:ext cx="3046551" cy="319663"/>
          </a:xfrm>
          <a:prstGeom prst="rect">
            <a:avLst/>
          </a:prstGeom>
        </p:spPr>
        <p:txBody>
          <a:bodyPr/>
          <a:lstStyle>
            <a:lvl3pPr algn="ctr"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2010</a:t>
            </a:r>
          </a:p>
        </p:txBody>
      </p:sp>
      <p:sp>
        <p:nvSpPr>
          <p:cNvPr id="29" name="Content Placeholder 26"/>
          <p:cNvSpPr>
            <a:spLocks noGrp="1"/>
          </p:cNvSpPr>
          <p:nvPr>
            <p:ph sz="quarter" idx="22" hasCustomPrompt="1"/>
          </p:nvPr>
        </p:nvSpPr>
        <p:spPr>
          <a:xfrm>
            <a:off x="3054587" y="1883944"/>
            <a:ext cx="3046551" cy="319663"/>
          </a:xfrm>
          <a:prstGeom prst="rect">
            <a:avLst/>
          </a:prstGeom>
        </p:spPr>
        <p:txBody>
          <a:bodyPr/>
          <a:lstStyle>
            <a:lvl3pPr marL="723900" indent="0" algn="ctr">
              <a:buFontTx/>
              <a:buNone/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2011</a:t>
            </a:r>
          </a:p>
        </p:txBody>
      </p:sp>
      <p:sp>
        <p:nvSpPr>
          <p:cNvPr id="30" name="Content Placeholder 26"/>
          <p:cNvSpPr>
            <a:spLocks noGrp="1"/>
          </p:cNvSpPr>
          <p:nvPr>
            <p:ph sz="quarter" idx="23" hasCustomPrompt="1"/>
          </p:nvPr>
        </p:nvSpPr>
        <p:spPr>
          <a:xfrm>
            <a:off x="6103733" y="1883944"/>
            <a:ext cx="3046551" cy="319663"/>
          </a:xfrm>
          <a:prstGeom prst="rect">
            <a:avLst/>
          </a:prstGeom>
        </p:spPr>
        <p:txBody>
          <a:bodyPr/>
          <a:lstStyle>
            <a:lvl3pPr marL="723900" indent="0" algn="ctr">
              <a:buFontTx/>
              <a:buNone/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2012</a:t>
            </a:r>
          </a:p>
        </p:txBody>
      </p:sp>
      <p:sp>
        <p:nvSpPr>
          <p:cNvPr id="31" name="Content Placeholder 26"/>
          <p:cNvSpPr>
            <a:spLocks noGrp="1"/>
          </p:cNvSpPr>
          <p:nvPr>
            <p:ph sz="quarter" idx="24" hasCustomPrompt="1"/>
          </p:nvPr>
        </p:nvSpPr>
        <p:spPr>
          <a:xfrm>
            <a:off x="9158319" y="1883944"/>
            <a:ext cx="3046551" cy="319663"/>
          </a:xfrm>
          <a:prstGeom prst="rect">
            <a:avLst/>
          </a:prstGeom>
        </p:spPr>
        <p:txBody>
          <a:bodyPr/>
          <a:lstStyle>
            <a:lvl3pPr marL="723900" indent="0" algn="ctr">
              <a:buFontTx/>
              <a:buNone/>
              <a:defRPr>
                <a:solidFill>
                  <a:schemeClr val="bg1"/>
                </a:solidFill>
              </a:defRPr>
            </a:lvl3pPr>
          </a:lstStyle>
          <a:p>
            <a:pPr lvl="2"/>
            <a:r>
              <a:rPr lang="en-AU" noProof="0" dirty="0"/>
              <a:t>2013</a:t>
            </a:r>
          </a:p>
        </p:txBody>
      </p:sp>
      <p:sp>
        <p:nvSpPr>
          <p:cNvPr id="14" name="Content Placeholder 6"/>
          <p:cNvSpPr>
            <a:spLocks noGrp="1"/>
          </p:cNvSpPr>
          <p:nvPr>
            <p:ph sz="quarter" idx="25" hasCustomPrompt="1"/>
          </p:nvPr>
        </p:nvSpPr>
        <p:spPr>
          <a:xfrm>
            <a:off x="3407251" y="2727472"/>
            <a:ext cx="2492091" cy="3429004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  <p:sp>
        <p:nvSpPr>
          <p:cNvPr id="15" name="Content Placeholder 6"/>
          <p:cNvSpPr>
            <a:spLocks noGrp="1"/>
          </p:cNvSpPr>
          <p:nvPr>
            <p:ph sz="quarter" idx="26" hasCustomPrompt="1"/>
          </p:nvPr>
        </p:nvSpPr>
        <p:spPr>
          <a:xfrm>
            <a:off x="6288473" y="2727472"/>
            <a:ext cx="2492091" cy="3429004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  <p:sp>
        <p:nvSpPr>
          <p:cNvPr id="19" name="Content Placeholder 6"/>
          <p:cNvSpPr>
            <a:spLocks noGrp="1"/>
          </p:cNvSpPr>
          <p:nvPr>
            <p:ph sz="quarter" idx="27" hasCustomPrompt="1"/>
          </p:nvPr>
        </p:nvSpPr>
        <p:spPr>
          <a:xfrm>
            <a:off x="9169695" y="2727472"/>
            <a:ext cx="2492091" cy="3429004"/>
          </a:xfrm>
          <a:prstGeom prst="rect">
            <a:avLst/>
          </a:prstGeom>
        </p:spPr>
        <p:txBody>
          <a:bodyPr/>
          <a:lstStyle>
            <a:lvl3pPr marL="723900" indent="0">
              <a:buFontTx/>
              <a:buNone/>
              <a:defRPr lang="en-AU" sz="1800" b="1" kern="1200" cap="none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tabLst>
                <a:tab pos="0" algn="l"/>
              </a:tabLst>
            </a:pPr>
            <a:r>
              <a:rPr lang="en-AU" noProof="0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7794227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1904" y="181429"/>
            <a:ext cx="11696096" cy="6504214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noProof="0" dirty="0"/>
          </a:p>
        </p:txBody>
      </p:sp>
      <p:pic>
        <p:nvPicPr>
          <p:cNvPr id="8" name="Picture 7" descr="MAC21_190.5x254_PowerPoint_Images_Cov v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1247"/>
            <a:ext cx="12192000" cy="3925824"/>
          </a:xfrm>
          <a:prstGeom prst="rect">
            <a:avLst/>
          </a:prstGeom>
        </p:spPr>
      </p:pic>
      <p:pic>
        <p:nvPicPr>
          <p:cNvPr id="9" name="Picture 8" descr="MQU_MAS_HOR_RG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33617"/>
            <a:ext cx="2127891" cy="477965"/>
          </a:xfrm>
          <a:prstGeom prst="rect">
            <a:avLst/>
          </a:prstGeom>
        </p:spPr>
      </p:pic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1559301"/>
            <a:ext cx="10614783" cy="639762"/>
          </a:xfrm>
          <a:prstGeom prst="rect">
            <a:avLst/>
          </a:prstGeom>
          <a:ln>
            <a:noFill/>
          </a:ln>
        </p:spPr>
        <p:txBody>
          <a:bodyPr anchor="ctr" anchorCtr="0"/>
          <a:lstStyle>
            <a:lvl1pPr marL="0" indent="0" algn="l">
              <a:buNone/>
              <a:defRPr sz="3200" b="1" baseline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Cover title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598" y="2155974"/>
            <a:ext cx="10614783" cy="496816"/>
          </a:xfrm>
          <a:prstGeom prst="rect">
            <a:avLst/>
          </a:prstGeom>
          <a:ln>
            <a:noFill/>
          </a:ln>
        </p:spPr>
        <p:txBody>
          <a:bodyPr anchor="t" anchorCtr="0">
            <a:normAutofit/>
          </a:bodyPr>
          <a:lstStyle>
            <a:lvl1pPr marL="0" indent="0" algn="l">
              <a:buNone/>
              <a:defRPr sz="1800" b="0" cap="all">
                <a:solidFill>
                  <a:srgbClr val="611723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609599" y="2754276"/>
            <a:ext cx="6175828" cy="275580"/>
          </a:xfrm>
          <a:prstGeom prst="rect">
            <a:avLst/>
          </a:prstGeom>
          <a:ln>
            <a:noFill/>
          </a:ln>
        </p:spPr>
        <p:txBody>
          <a:bodyPr anchor="t" anchorCtr="0"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DATE: 3 October 2014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DF1EDB-C99A-AC98-D55E-17DA4A4F8B2A}"/>
              </a:ext>
            </a:extLst>
          </p:cNvPr>
          <p:cNvSpPr/>
          <p:nvPr userDrawn="1"/>
        </p:nvSpPr>
        <p:spPr>
          <a:xfrm>
            <a:off x="241904" y="181429"/>
            <a:ext cx="11696096" cy="6504214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noProof="0" dirty="0"/>
          </a:p>
        </p:txBody>
      </p:sp>
      <p:pic>
        <p:nvPicPr>
          <p:cNvPr id="3" name="Picture 2" descr="MAC21_190.5x254_PowerPoint_Images_Cov v2.png">
            <a:extLst>
              <a:ext uri="{FF2B5EF4-FFF2-40B4-BE49-F238E27FC236}">
                <a16:creationId xmlns:a16="http://schemas.microsoft.com/office/drawing/2014/main" id="{305F5E78-0622-CB51-DB22-E2777BE070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1247"/>
            <a:ext cx="12192000" cy="3925824"/>
          </a:xfrm>
          <a:prstGeom prst="rect">
            <a:avLst/>
          </a:prstGeom>
        </p:spPr>
      </p:pic>
      <p:pic>
        <p:nvPicPr>
          <p:cNvPr id="4" name="Picture 3" descr="MQU_MAS_HOR_RGB_LOGO.png">
            <a:extLst>
              <a:ext uri="{FF2B5EF4-FFF2-40B4-BE49-F238E27FC236}">
                <a16:creationId xmlns:a16="http://schemas.microsoft.com/office/drawing/2014/main" id="{4DBFBA52-6778-5F5B-A7CD-4777A6773E7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33617"/>
            <a:ext cx="2127891" cy="47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8149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Page Opti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41904" y="181429"/>
            <a:ext cx="11696096" cy="6504214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noProof="0" dirty="0"/>
          </a:p>
        </p:txBody>
      </p:sp>
      <p:pic>
        <p:nvPicPr>
          <p:cNvPr id="8" name="Picture 7" descr="MAC21_190.5x254_PowerPoint_Images_Cov v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44032" cy="6858000"/>
          </a:xfrm>
          <a:prstGeom prst="rect">
            <a:avLst/>
          </a:prstGeom>
        </p:spPr>
      </p:pic>
      <p:pic>
        <p:nvPicPr>
          <p:cNvPr id="9" name="Picture 8" descr="MQU_MAS_HOR_RG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33617"/>
            <a:ext cx="2127891" cy="477965"/>
          </a:xfrm>
          <a:prstGeom prst="rect">
            <a:avLst/>
          </a:prstGeom>
        </p:spPr>
      </p:pic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161301" y="2732541"/>
            <a:ext cx="5643651" cy="639762"/>
          </a:xfrm>
          <a:prstGeom prst="rect">
            <a:avLst/>
          </a:prstGeom>
          <a:ln>
            <a:noFill/>
          </a:ln>
        </p:spPr>
        <p:txBody>
          <a:bodyPr anchor="ctr" anchorCtr="0"/>
          <a:lstStyle>
            <a:lvl1pPr marL="0" indent="0" algn="l">
              <a:buNone/>
              <a:defRPr sz="3200" b="1" baseline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Section title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161301" y="3329214"/>
            <a:ext cx="5643651" cy="496816"/>
          </a:xfrm>
          <a:prstGeom prst="rect">
            <a:avLst/>
          </a:prstGeom>
          <a:ln>
            <a:noFill/>
          </a:ln>
        </p:spPr>
        <p:txBody>
          <a:bodyPr anchor="t" anchorCtr="0">
            <a:normAutofit/>
          </a:bodyPr>
          <a:lstStyle>
            <a:lvl1pPr marL="0" indent="0" algn="l">
              <a:buNone/>
              <a:defRPr sz="1800" b="0" cap="all">
                <a:solidFill>
                  <a:srgbClr val="611723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6161301" y="6183276"/>
            <a:ext cx="5772668" cy="275580"/>
          </a:xfrm>
          <a:prstGeom prst="rect">
            <a:avLst/>
          </a:prstGeom>
          <a:ln>
            <a:noFill/>
          </a:ln>
        </p:spPr>
        <p:txBody>
          <a:bodyPr anchor="t" anchorCtr="0"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DATE: 3 October 2014</a:t>
            </a:r>
          </a:p>
        </p:txBody>
      </p:sp>
    </p:spTree>
    <p:extLst>
      <p:ext uri="{BB962C8B-B14F-4D97-AF65-F5344CB8AC3E}">
        <p14:creationId xmlns:p14="http://schemas.microsoft.com/office/powerpoint/2010/main" val="21872285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Page O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1903" y="181429"/>
            <a:ext cx="11708191" cy="6504214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451430"/>
            <a:ext cx="10972800" cy="580571"/>
          </a:xfrm>
        </p:spPr>
        <p:txBody>
          <a:bodyPr anchor="t" anchorCtr="0">
            <a:norm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AU" noProof="0" dirty="0"/>
              <a:t>Section title</a:t>
            </a:r>
          </a:p>
        </p:txBody>
      </p:sp>
      <p:pic>
        <p:nvPicPr>
          <p:cNvPr id="7" name="Picture 6" descr="MAC21_190.5x254_PowerPoint_Images_Section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30656"/>
            <a:ext cx="12192000" cy="3139440"/>
          </a:xfrm>
          <a:prstGeom prst="rect">
            <a:avLst/>
          </a:prstGeom>
        </p:spPr>
      </p:pic>
      <p:pic>
        <p:nvPicPr>
          <p:cNvPr id="8" name="Picture 7" descr="MQU_MAS_HOR_RG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33617"/>
            <a:ext cx="2127891" cy="477965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sz="quarter" idx="10" hasCustomPrompt="1"/>
          </p:nvPr>
        </p:nvSpPr>
        <p:spPr>
          <a:xfrm>
            <a:off x="621494" y="2031244"/>
            <a:ext cx="10965745" cy="448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cap="all">
                <a:solidFill>
                  <a:srgbClr val="611723"/>
                </a:solidFill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AU" noProof="0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582682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&amp; L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2"/>
          <p:cNvSpPr>
            <a:spLocks noGrp="1"/>
          </p:cNvSpPr>
          <p:nvPr>
            <p:ph idx="1" hasCustomPrompt="1"/>
          </p:nvPr>
        </p:nvSpPr>
        <p:spPr>
          <a:xfrm>
            <a:off x="5401734" y="1728979"/>
            <a:ext cx="6214533" cy="4519421"/>
          </a:xfrm>
          <a:prstGeom prst="rect">
            <a:avLst/>
          </a:prstGeom>
        </p:spPr>
        <p:txBody>
          <a:bodyPr vert="horz" lIns="91440" tIns="45720" rIns="91440" bIns="45720" numCol="1" spcCol="0" rtlCol="0">
            <a:normAutofit/>
          </a:bodyPr>
          <a:lstStyle>
            <a:lvl3pPr marL="723900" indent="0"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  <a:p>
            <a:pPr lvl="3"/>
            <a:endParaRPr lang="en-AU" noProof="0" dirty="0"/>
          </a:p>
          <a:p>
            <a:pPr lvl="3"/>
            <a:endParaRPr lang="en-AU" noProof="0" dirty="0"/>
          </a:p>
          <a:p>
            <a:pPr lvl="3"/>
            <a:endParaRPr lang="en-AU" noProof="0" dirty="0"/>
          </a:p>
        </p:txBody>
      </p:sp>
      <p:sp>
        <p:nvSpPr>
          <p:cNvPr id="6" name="Picture Placeholder 15"/>
          <p:cNvSpPr>
            <a:spLocks noGrp="1"/>
          </p:cNvSpPr>
          <p:nvPr>
            <p:ph type="pic" sz="quarter" idx="16" hasCustomPrompt="1"/>
          </p:nvPr>
        </p:nvSpPr>
        <p:spPr>
          <a:xfrm>
            <a:off x="749501" y="1753553"/>
            <a:ext cx="4127299" cy="269144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en-AU" noProof="0" dirty="0"/>
              <a:t>Click icon to insert picture or SmartArt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800" cap="all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5677531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Page Option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41903" y="181430"/>
            <a:ext cx="11708191" cy="6489095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noProof="0" dirty="0"/>
          </a:p>
        </p:txBody>
      </p:sp>
      <p:pic>
        <p:nvPicPr>
          <p:cNvPr id="6" name="Picture 5" descr="MAC21_190.5x254_PowerPoint_Images_Section 1 copy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9296"/>
            <a:ext cx="12192000" cy="410870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421183"/>
            <a:ext cx="10972800" cy="631448"/>
          </a:xfrm>
        </p:spPr>
        <p:txBody>
          <a:bodyPr>
            <a:normAutofit/>
          </a:bodyPr>
          <a:lstStyle>
            <a:lvl1pPr algn="l">
              <a:defRPr sz="3200" b="1">
                <a:latin typeface="Arial"/>
                <a:cs typeface="Arial"/>
              </a:defRPr>
            </a:lvl1pPr>
          </a:lstStyle>
          <a:p>
            <a:r>
              <a:rPr lang="en-AU" noProof="0" dirty="0"/>
              <a:t>Section title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621794" y="2026247"/>
            <a:ext cx="10957380" cy="41698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cap="all">
                <a:solidFill>
                  <a:srgbClr val="611723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AU" noProof="0" dirty="0"/>
              <a:t>SUBTITLE</a:t>
            </a:r>
          </a:p>
        </p:txBody>
      </p:sp>
      <p:pic>
        <p:nvPicPr>
          <p:cNvPr id="13" name="Picture 12" descr="MQU_MAS_HOR_RG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33617"/>
            <a:ext cx="2127891" cy="47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88244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241903" y="194129"/>
            <a:ext cx="11708191" cy="6489095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noProof="0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1433883"/>
            <a:ext cx="10972800" cy="631448"/>
          </a:xfrm>
        </p:spPr>
        <p:txBody>
          <a:bodyPr>
            <a:normAutofit/>
          </a:bodyPr>
          <a:lstStyle>
            <a:lvl1pPr algn="l">
              <a:defRPr sz="3200" b="1" baseline="0">
                <a:latin typeface="Arial"/>
                <a:cs typeface="Arial"/>
              </a:defRPr>
            </a:lvl1pPr>
          </a:lstStyle>
          <a:p>
            <a:r>
              <a:rPr lang="en-AU" noProof="0" dirty="0"/>
              <a:t>Basic template pages</a:t>
            </a:r>
          </a:p>
        </p:txBody>
      </p:sp>
      <p:pic>
        <p:nvPicPr>
          <p:cNvPr id="8" name="Picture 7" descr="MQU_MAS_HOR_RG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46317"/>
            <a:ext cx="2127891" cy="4779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09600" y="2387600"/>
            <a:ext cx="10989733" cy="673100"/>
          </a:xfrm>
          <a:prstGeom prst="rect">
            <a:avLst/>
          </a:prstGeom>
        </p:spPr>
        <p:txBody>
          <a:bodyPr vert="horz" wrap="square" lIns="91440" tIns="45720" rIns="91440" bIns="45720" numCol="3" spcCol="18000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800" b="0" i="0" cap="none" noProof="0" dirty="0">
              <a:solidFill>
                <a:schemeClr val="tx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6222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Page Picture &amp; Tit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245181" y="1465263"/>
            <a:ext cx="11707636" cy="521811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Arial"/>
              <a:buNone/>
              <a:tabLst/>
              <a:defRPr baseline="0"/>
            </a:lvl1pPr>
          </a:lstStyle>
          <a:p>
            <a:r>
              <a:rPr lang="en-AU" noProof="0" dirty="0"/>
              <a:t>Click to insert picture, SmartArt or movie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4731" y="2863020"/>
            <a:ext cx="10727669" cy="608315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AU" noProof="0" dirty="0"/>
              <a:t>Section title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 hasCustomPrompt="1"/>
          </p:nvPr>
        </p:nvSpPr>
        <p:spPr>
          <a:xfrm>
            <a:off x="855133" y="3477756"/>
            <a:ext cx="10732105" cy="4592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cap="all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AU" noProof="0" dirty="0"/>
              <a:t>SUBTITLE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4000" y="175006"/>
            <a:ext cx="11684000" cy="1282700"/>
            <a:chOff x="190500" y="175006"/>
            <a:chExt cx="8763000" cy="1282700"/>
          </a:xfrm>
        </p:grpSpPr>
        <p:sp>
          <p:nvSpPr>
            <p:cNvPr id="3" name="Rectangle 2"/>
            <p:cNvSpPr/>
            <p:nvPr/>
          </p:nvSpPr>
          <p:spPr>
            <a:xfrm>
              <a:off x="190500" y="175006"/>
              <a:ext cx="8763000" cy="1282700"/>
            </a:xfrm>
            <a:prstGeom prst="rect">
              <a:avLst/>
            </a:prstGeom>
            <a:solidFill>
              <a:srgbClr val="D6D2C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800" noProof="0" dirty="0"/>
            </a:p>
          </p:txBody>
        </p:sp>
        <p:pic>
          <p:nvPicPr>
            <p:cNvPr id="7" name="Picture 6" descr="MQU_MAS_HOR_RGB_LOGO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6642" y="446316"/>
              <a:ext cx="1595918" cy="4779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312584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P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854731" y="2863020"/>
            <a:ext cx="10727669" cy="608315"/>
          </a:xfrm>
        </p:spPr>
        <p:txBody>
          <a:bodyPr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AU" noProof="0" dirty="0"/>
              <a:t>Section title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2" hasCustomPrompt="1"/>
          </p:nvPr>
        </p:nvSpPr>
        <p:spPr>
          <a:xfrm>
            <a:off x="855133" y="3477756"/>
            <a:ext cx="10732105" cy="45924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800" cap="all">
                <a:solidFill>
                  <a:srgbClr val="611723"/>
                </a:solidFill>
                <a:latin typeface="Arial"/>
                <a:cs typeface="Arial"/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AU" noProof="0" dirty="0"/>
              <a:t>SUBTITLE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54000" y="175006"/>
            <a:ext cx="11684000" cy="1282700"/>
            <a:chOff x="190500" y="175006"/>
            <a:chExt cx="8763000" cy="1282700"/>
          </a:xfrm>
        </p:grpSpPr>
        <p:sp>
          <p:nvSpPr>
            <p:cNvPr id="9" name="Rectangle 8"/>
            <p:cNvSpPr/>
            <p:nvPr/>
          </p:nvSpPr>
          <p:spPr>
            <a:xfrm>
              <a:off x="190500" y="175006"/>
              <a:ext cx="8763000" cy="1282700"/>
            </a:xfrm>
            <a:prstGeom prst="rect">
              <a:avLst/>
            </a:prstGeom>
            <a:solidFill>
              <a:srgbClr val="D6D2C4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800" noProof="0" dirty="0"/>
            </a:p>
          </p:txBody>
        </p:sp>
        <p:pic>
          <p:nvPicPr>
            <p:cNvPr id="10" name="Picture 9" descr="MQU_MAS_HOR_RGB_LOGO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6642" y="446316"/>
              <a:ext cx="1595918" cy="4779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446750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594189" y="1728979"/>
            <a:ext cx="11022079" cy="4519421"/>
          </a:xfrm>
          <a:prstGeom prst="rect">
            <a:avLst/>
          </a:prstGeom>
        </p:spPr>
        <p:txBody>
          <a:bodyPr vert="horz" lIns="91440" tIns="45720" rIns="91440" bIns="45720" numCol="1" spcCol="0" rtlCol="0">
            <a:normAutofit/>
          </a:bodyPr>
          <a:lstStyle>
            <a:lvl3pPr marL="0" indent="0">
              <a:buFontTx/>
              <a:buNone/>
              <a:defRPr b="1" cap="all" baseline="0">
                <a:solidFill>
                  <a:schemeClr val="tx2"/>
                </a:solidFill>
                <a:latin typeface="+mj-lt"/>
              </a:defRPr>
            </a:lvl3pPr>
            <a:lvl4pPr marL="0" indent="0">
              <a:buFontTx/>
              <a:buNone/>
              <a:defRPr/>
            </a:lvl4pPr>
            <a:lvl5pPr marL="1257300" indent="0">
              <a:buNone/>
              <a:defRPr/>
            </a:lvl5pPr>
          </a:lstStyle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3"/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29637961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o Dividing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pic>
        <p:nvPicPr>
          <p:cNvPr id="5" name="Picture 4" descr="MQU_MAS_HOR_RG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46317"/>
            <a:ext cx="2127891" cy="47796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594189" y="1728979"/>
            <a:ext cx="11022079" cy="4519421"/>
          </a:xfrm>
          <a:prstGeom prst="rect">
            <a:avLst/>
          </a:prstGeom>
        </p:spPr>
        <p:txBody>
          <a:bodyPr vert="horz" lIns="91440" tIns="45720" rIns="91440" bIns="45720" numCol="1" spcCol="0" rtlCol="0">
            <a:normAutofit/>
          </a:bodyPr>
          <a:lstStyle>
            <a:lvl3pPr marL="0" indent="0">
              <a:buFontTx/>
              <a:buNone/>
              <a:defRPr b="1" cap="all" baseline="0">
                <a:solidFill>
                  <a:schemeClr val="tx2"/>
                </a:solidFill>
                <a:latin typeface="+mj-lt"/>
              </a:defRPr>
            </a:lvl3pPr>
            <a:lvl4pPr marL="0" indent="0">
              <a:buFontTx/>
              <a:buNone/>
              <a:defRPr/>
            </a:lvl4pPr>
            <a:lvl5pPr marL="1257300" indent="0">
              <a:buNone/>
              <a:defRPr/>
            </a:lvl5pPr>
          </a:lstStyle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3"/>
            <a:endParaRPr lang="en-AU" noProof="0" dirty="0"/>
          </a:p>
        </p:txBody>
      </p:sp>
    </p:spTree>
    <p:extLst>
      <p:ext uri="{BB962C8B-B14F-4D97-AF65-F5344CB8AC3E}">
        <p14:creationId xmlns:p14="http://schemas.microsoft.com/office/powerpoint/2010/main" val="13150648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6600" y="1027114"/>
            <a:ext cx="609600" cy="441325"/>
          </a:xfrm>
        </p:spPr>
        <p:txBody>
          <a:bodyPr/>
          <a:lstStyle>
            <a:lvl1pPr>
              <a:defRPr/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0984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1904" y="181429"/>
            <a:ext cx="11696096" cy="6504214"/>
          </a:xfrm>
          <a:prstGeom prst="rect">
            <a:avLst/>
          </a:prstGeom>
          <a:solidFill>
            <a:srgbClr val="D6D2C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 noProof="0" dirty="0"/>
          </a:p>
        </p:txBody>
      </p:sp>
      <p:pic>
        <p:nvPicPr>
          <p:cNvPr id="8" name="Picture 7" descr="MAC21_190.5x254_PowerPoint_Images_Cov v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41247"/>
            <a:ext cx="12192000" cy="3925824"/>
          </a:xfrm>
          <a:prstGeom prst="rect">
            <a:avLst/>
          </a:prstGeom>
        </p:spPr>
      </p:pic>
      <p:pic>
        <p:nvPicPr>
          <p:cNvPr id="9" name="Picture 8" descr="MQU_MAS_HOR_RGB_LOGO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33617"/>
            <a:ext cx="2127891" cy="477965"/>
          </a:xfrm>
          <a:prstGeom prst="rect">
            <a:avLst/>
          </a:prstGeom>
        </p:spPr>
      </p:pic>
      <p:sp>
        <p:nvSpPr>
          <p:cNvPr id="10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598" y="1559301"/>
            <a:ext cx="10614783" cy="639762"/>
          </a:xfrm>
          <a:prstGeom prst="rect">
            <a:avLst/>
          </a:prstGeom>
          <a:ln>
            <a:noFill/>
          </a:ln>
        </p:spPr>
        <p:txBody>
          <a:bodyPr anchor="ctr" anchorCtr="0"/>
          <a:lstStyle>
            <a:lvl1pPr marL="0" indent="0" algn="l">
              <a:buNone/>
              <a:defRPr sz="3200" b="1" baseline="0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Cover title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598" y="2155974"/>
            <a:ext cx="10614783" cy="496816"/>
          </a:xfrm>
          <a:prstGeom prst="rect">
            <a:avLst/>
          </a:prstGeom>
          <a:ln>
            <a:noFill/>
          </a:ln>
        </p:spPr>
        <p:txBody>
          <a:bodyPr anchor="t" anchorCtr="0">
            <a:normAutofit/>
          </a:bodyPr>
          <a:lstStyle>
            <a:lvl1pPr marL="0" indent="0" algn="l">
              <a:buNone/>
              <a:defRPr sz="1800" b="0" cap="all">
                <a:solidFill>
                  <a:srgbClr val="611723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609599" y="2754276"/>
            <a:ext cx="6175828" cy="275580"/>
          </a:xfrm>
          <a:prstGeom prst="rect">
            <a:avLst/>
          </a:prstGeom>
          <a:ln>
            <a:noFill/>
          </a:ln>
        </p:spPr>
        <p:txBody>
          <a:bodyPr anchor="t" anchorCtr="0"/>
          <a:lstStyle>
            <a:lvl1pPr marL="0" indent="0" algn="l">
              <a:buNone/>
              <a:defRPr sz="1100" b="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noProof="0" dirty="0"/>
              <a:t>DATE: 3 October 2014</a:t>
            </a:r>
          </a:p>
        </p:txBody>
      </p:sp>
    </p:spTree>
    <p:extLst>
      <p:ext uri="{BB962C8B-B14F-4D97-AF65-F5344CB8AC3E}">
        <p14:creationId xmlns:p14="http://schemas.microsoft.com/office/powerpoint/2010/main" val="156137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&amp;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Picture Placeholder 15"/>
          <p:cNvSpPr>
            <a:spLocks noGrp="1"/>
          </p:cNvSpPr>
          <p:nvPr>
            <p:ph type="pic" sz="quarter" idx="16" hasCustomPrompt="1"/>
          </p:nvPr>
        </p:nvSpPr>
        <p:spPr>
          <a:xfrm>
            <a:off x="1071235" y="1753552"/>
            <a:ext cx="9935432" cy="38979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600" baseline="0"/>
            </a:lvl1pPr>
          </a:lstStyle>
          <a:p>
            <a:r>
              <a:rPr lang="en-AU" noProof="0" dirty="0"/>
              <a:t>Click icon to insert picture or SmartArt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1070629" y="5685368"/>
            <a:ext cx="8530571" cy="309033"/>
          </a:xfrm>
          <a:prstGeom prst="rect">
            <a:avLst/>
          </a:prstGeom>
        </p:spPr>
        <p:txBody>
          <a:bodyPr tIns="0">
            <a:noAutofit/>
          </a:bodyPr>
          <a:lstStyle>
            <a:lvl1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4pPr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Picture title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1070629" y="6000080"/>
            <a:ext cx="8530571" cy="324520"/>
          </a:xfrm>
          <a:prstGeom prst="rect">
            <a:avLst/>
          </a:prstGeom>
        </p:spPr>
        <p:txBody>
          <a:bodyPr tIns="0">
            <a:normAutofit/>
          </a:bodyPr>
          <a:lstStyle>
            <a:lvl1pPr marL="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4pPr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Picture description</a:t>
            </a:r>
          </a:p>
        </p:txBody>
      </p:sp>
    </p:spTree>
    <p:extLst>
      <p:ext uri="{BB962C8B-B14F-4D97-AF65-F5344CB8AC3E}">
        <p14:creationId xmlns:p14="http://schemas.microsoft.com/office/powerpoint/2010/main" val="3814410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Picture Placeholder 15"/>
          <p:cNvSpPr>
            <a:spLocks noGrp="1"/>
          </p:cNvSpPr>
          <p:nvPr>
            <p:ph type="pic" sz="quarter" idx="16" hasCustomPrompt="1"/>
          </p:nvPr>
        </p:nvSpPr>
        <p:spPr>
          <a:xfrm>
            <a:off x="986568" y="1613852"/>
            <a:ext cx="3433032" cy="19294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982133" y="3619500"/>
            <a:ext cx="4758267" cy="2438400"/>
          </a:xfrm>
          <a:prstGeom prst="rect">
            <a:avLst/>
          </a:prstGeom>
        </p:spPr>
        <p:txBody>
          <a:bodyPr vert="horz" lIns="91440" tIns="45720" rIns="91440" bIns="45720" numCol="1" spcCol="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+mn-lt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0" name="Picture Placeholder 15"/>
          <p:cNvSpPr>
            <a:spLocks noGrp="1"/>
          </p:cNvSpPr>
          <p:nvPr>
            <p:ph type="pic" sz="quarter" idx="17" hasCustomPrompt="1"/>
          </p:nvPr>
        </p:nvSpPr>
        <p:spPr>
          <a:xfrm>
            <a:off x="6427923" y="1613852"/>
            <a:ext cx="3433032" cy="19294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idx="18" hasCustomPrompt="1"/>
          </p:nvPr>
        </p:nvSpPr>
        <p:spPr>
          <a:xfrm>
            <a:off x="6423488" y="3619500"/>
            <a:ext cx="4758267" cy="2438400"/>
          </a:xfrm>
          <a:prstGeom prst="rect">
            <a:avLst/>
          </a:prstGeom>
        </p:spPr>
        <p:txBody>
          <a:bodyPr vert="horz" lIns="91440" tIns="45720" rIns="91440" bIns="45720" numCol="1" spcCol="0" rtlCol="0">
            <a:normAutofit/>
          </a:bodyPr>
          <a:lstStyle>
            <a:lvl3pPr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990600" indent="0">
              <a:buFontTx/>
              <a:buNone/>
              <a:defRPr lang="en-AU" sz="1800" b="0" kern="1200" cap="none" dirty="0" smtClean="0">
                <a:solidFill>
                  <a:schemeClr val="tx1"/>
                </a:solidFill>
                <a:latin typeface="+mn-lt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468102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Content Placeholder 5"/>
          <p:cNvSpPr>
            <a:spLocks noGrp="1"/>
          </p:cNvSpPr>
          <p:nvPr>
            <p:ph idx="1" hasCustomPrompt="1"/>
          </p:nvPr>
        </p:nvSpPr>
        <p:spPr>
          <a:xfrm>
            <a:off x="4766733" y="1574801"/>
            <a:ext cx="6815667" cy="4551363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en-AU" noProof="0" dirty="0"/>
              <a:t>Click to insert picture or SmartArt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half" idx="2" hasCustomPrompt="1"/>
          </p:nvPr>
        </p:nvSpPr>
        <p:spPr>
          <a:xfrm>
            <a:off x="609601" y="1574801"/>
            <a:ext cx="4011084" cy="45513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b="0" kern="1200" cap="none" dirty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3pPr marL="0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FontTx/>
              <a:buNone/>
              <a:defRPr lang="en-AU" sz="1800" b="1" kern="1200" cap="all" baseline="0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3pPr>
            <a:lvl4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lang="en-AU" sz="1800" b="0" kern="1200" cap="none" dirty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2" indent="0" algn="l" defTabSz="457200" rtl="0" eaLnBrk="1" latinLnBrk="0" hangingPunct="1">
              <a:spcBef>
                <a:spcPts val="0"/>
              </a:spcBef>
              <a:spcAft>
                <a:spcPts val="300"/>
              </a:spcAft>
              <a:buClrTx/>
              <a:buFontTx/>
              <a:buNone/>
            </a:pPr>
            <a:r>
              <a:rPr lang="en-AU" noProof="0" dirty="0"/>
              <a:t>Third level</a:t>
            </a:r>
          </a:p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Fourth level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9234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ub Bullet Poin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buFontTx/>
              <a:buNone/>
              <a:defRPr/>
            </a:lvl1pPr>
          </a:lstStyle>
          <a:p>
            <a:r>
              <a:rPr lang="en-AU" noProof="0" dirty="0"/>
              <a:t>Bullet point text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613429" y="1628986"/>
            <a:ext cx="10914784" cy="445685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spcAft>
                <a:spcPts val="0"/>
              </a:spcAft>
              <a:buSzPct val="73000"/>
              <a:buFont typeface="Arial" panose="020B0604020202020204" pitchFamily="34" charset="0"/>
              <a:buChar char="•"/>
              <a:defRPr lang="en-AU" sz="1800" b="0" kern="1200" cap="none" baseline="0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2pPr>
              <a:defRPr baseline="0"/>
            </a:lvl2pPr>
            <a:lvl3pPr>
              <a:defRPr baseline="0"/>
            </a:lvl3pPr>
            <a:lvl4pPr>
              <a:defRPr lang="en-AU" sz="1800" b="0" kern="1200" cap="none" baseline="0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  <a:lvl5pPr>
              <a:defRPr baseline="0"/>
            </a:lvl5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Bullets with sub-bullets</a:t>
            </a:r>
          </a:p>
          <a:p>
            <a:pPr lvl="0"/>
            <a:r>
              <a:rPr lang="en-AU" noProof="0" dirty="0"/>
              <a:t>First Level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9025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 Poi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5" name="Text Placeholder 12"/>
          <p:cNvSpPr>
            <a:spLocks noGrp="1"/>
          </p:cNvSpPr>
          <p:nvPr>
            <p:ph type="body" sz="quarter" idx="30" hasCustomPrompt="1"/>
          </p:nvPr>
        </p:nvSpPr>
        <p:spPr>
          <a:xfrm>
            <a:off x="613429" y="1628986"/>
            <a:ext cx="10914784" cy="4456854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>
              <a:spcAft>
                <a:spcPts val="0"/>
              </a:spcAft>
              <a:buSzPct val="73000"/>
              <a:buFont typeface="Arial" panose="020B0604020202020204" pitchFamily="34" charset="0"/>
              <a:buChar char="•"/>
              <a:defRPr lang="en-AU" sz="1800" b="0" kern="1200" cap="none" baseline="0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1pPr>
            <a:lvl4pPr>
              <a:defRPr lang="en-AU" sz="1800" b="0" kern="1200" cap="none" dirty="0" smtClean="0">
                <a:solidFill>
                  <a:schemeClr val="tx1"/>
                </a:solidFill>
                <a:latin typeface="Georgia"/>
                <a:ea typeface="+mn-ea"/>
                <a:cs typeface="Georgia"/>
              </a:defRPr>
            </a:lvl4pPr>
          </a:lstStyle>
          <a:p>
            <a:pPr marL="0" lvl="3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Tx/>
              <a:buNone/>
            </a:pPr>
            <a:r>
              <a:rPr lang="en-AU" noProof="0" dirty="0"/>
              <a:t>Bullets points</a:t>
            </a:r>
          </a:p>
          <a:p>
            <a:pPr lvl="0"/>
            <a:r>
              <a:rPr lang="en-AU" noProof="0" dirty="0"/>
              <a:t>Point One</a:t>
            </a:r>
          </a:p>
          <a:p>
            <a:pPr lvl="0"/>
            <a:r>
              <a:rPr lang="en-AU" noProof="0" dirty="0"/>
              <a:t>Point Two</a:t>
            </a:r>
          </a:p>
          <a:p>
            <a:pPr lvl="0"/>
            <a:r>
              <a:rPr lang="en-AU" noProof="0" dirty="0"/>
              <a:t>Point Three</a:t>
            </a:r>
          </a:p>
          <a:p>
            <a:pPr lvl="0"/>
            <a:r>
              <a:rPr lang="en-AU" noProof="0" dirty="0"/>
              <a:t>Point Four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29" hasCustomPrompt="1"/>
          </p:nvPr>
        </p:nvSpPr>
        <p:spPr>
          <a:xfrm>
            <a:off x="613429" y="846667"/>
            <a:ext cx="8530571" cy="5321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lang="en-AU" sz="1800" kern="1200" cap="all" dirty="0" smtClean="0">
                <a:solidFill>
                  <a:schemeClr val="tx2"/>
                </a:solidFill>
                <a:latin typeface="+mj-lt"/>
                <a:ea typeface="+mn-ea"/>
                <a:cs typeface="Arial"/>
              </a:defRPr>
            </a:lvl1pPr>
          </a:lstStyle>
          <a:p>
            <a:pPr lvl="0"/>
            <a:r>
              <a:rPr lang="en-AU" noProof="0" dirty="0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24923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pic>
        <p:nvPicPr>
          <p:cNvPr id="7" name="Picture 6" descr="MQU_MAS_HOR_RGB_LOGO.png"/>
          <p:cNvPicPr>
            <a:picLocks noChangeAspect="1"/>
          </p:cNvPicPr>
          <p:nvPr/>
        </p:nvPicPr>
        <p:blipFill>
          <a:blip r:embed="rId4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2189" y="433617"/>
            <a:ext cx="2127891" cy="477965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733777" y="1378857"/>
            <a:ext cx="10756699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0006793" y="6404429"/>
            <a:ext cx="1219200" cy="914400"/>
          </a:xfrm>
          <a:prstGeom prst="rect">
            <a:avLst/>
          </a:prstGeom>
        </p:spPr>
        <p:txBody>
          <a:bodyPr wrap="none" rtlCol="0">
            <a:normAutofit/>
          </a:bodyPr>
          <a:lstStyle/>
          <a:p>
            <a:endParaRPr lang="en-AU" sz="1800" noProof="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48BE4606-EF65-48AF-B9A6-6C5145F12D9C}" type="slidenum">
              <a:rPr lang="en-AU" smtClean="0"/>
              <a:t>‹#›</a:t>
            </a:fld>
            <a:endParaRPr lang="en-AU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9544D8BD-F591-46CB-B5B9-08B43A8484FF}" type="datetimeFigureOut">
              <a:rPr lang="en-AU" smtClean="0"/>
              <a:t>18/09/2023</a:t>
            </a:fld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noProof="0" dirty="0"/>
              <a:t>First level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43030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  <p:sldLayoutId id="2147483700" r:id="rId39"/>
    <p:sldLayoutId id="2147483701" r:id="rId40"/>
    <p:sldLayoutId id="2147483702" r:id="rId41"/>
    <p:sldLayoutId id="2147483703" r:id="rId42"/>
    <p:sldLayoutId id="2147483704" r:id="rId43"/>
    <p:sldLayoutId id="2147483705" r:id="rId44"/>
    <p:sldLayoutId id="2147483706" r:id="rId45"/>
    <p:sldLayoutId id="2147483707" r:id="rId46"/>
    <p:sldLayoutId id="2147483660" r:id="rId47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Arial"/>
        </a:defRPr>
      </a:lvl1pPr>
      <a:lvl2pPr marL="533400" indent="-266700" algn="l" defTabSz="457200" rtl="0" eaLnBrk="1" latinLnBrk="0" hangingPunct="1"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Georgia"/>
          <a:ea typeface="+mn-ea"/>
          <a:cs typeface="Georgia"/>
        </a:defRPr>
      </a:lvl2pPr>
      <a:lvl3pPr marL="812800" indent="-279400" algn="l" defTabSz="457200" rtl="0" eaLnBrk="1" latinLnBrk="0" hangingPunct="1"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•"/>
        <a:defRPr sz="1800" b="0" kern="1200" cap="none">
          <a:solidFill>
            <a:schemeClr val="tx1"/>
          </a:solidFill>
          <a:latin typeface="Georgia" panose="02040502050405020303" pitchFamily="18" charset="0"/>
          <a:ea typeface="+mn-ea"/>
          <a:cs typeface="Arial"/>
        </a:defRPr>
      </a:lvl3pPr>
      <a:lvl4pPr marL="1168400" indent="-355600" algn="l" defTabSz="4572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Tx/>
        <a:buFont typeface="Arial" panose="020B0604020202020204" pitchFamily="34" charset="0"/>
        <a:buChar char="•"/>
        <a:defRPr sz="1800" b="0" kern="1200" cap="none">
          <a:solidFill>
            <a:schemeClr val="tx1"/>
          </a:solidFill>
          <a:latin typeface="Georgia"/>
          <a:ea typeface="+mn-ea"/>
          <a:cs typeface="Georgia"/>
        </a:defRPr>
      </a:lvl4pPr>
      <a:lvl5pPr marL="1524000" marR="0" indent="-355600" algn="l" defTabSz="457200" rtl="0" eaLnBrk="1" fontAlgn="auto" latinLnBrk="0" hangingPunct="1">
        <a:lnSpc>
          <a:spcPct val="100000"/>
        </a:lnSpc>
        <a:spcBef>
          <a:spcPts val="0"/>
        </a:spcBef>
        <a:spcAft>
          <a:spcPts val="300"/>
        </a:spcAft>
        <a:buClrTx/>
        <a:buSzTx/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Georgia"/>
          <a:ea typeface="+mn-ea"/>
          <a:cs typeface="Georgi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hyperlink" Target="https://jade.io/article/92554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981198" y="981513"/>
            <a:ext cx="8397768" cy="121755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Protection of AI-Generated Works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3"/>
          </p:nvPr>
        </p:nvSpPr>
        <p:spPr>
          <a:xfrm>
            <a:off x="1981199" y="2349062"/>
            <a:ext cx="7961087" cy="49924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GB" b="1" dirty="0"/>
              <a:t>Dr Rita Matulionyte, Macquarie university, Australia</a:t>
            </a:r>
          </a:p>
          <a:p>
            <a:pPr algn="ctr"/>
            <a:r>
              <a:rPr lang="en-GB" b="1" dirty="0"/>
              <a:t>WIPO Conversation on Generative AI and copyright, 21 sept 2023</a:t>
            </a:r>
            <a:endParaRPr lang="en-AU" b="1" dirty="0"/>
          </a:p>
        </p:txBody>
      </p:sp>
      <p:pic>
        <p:nvPicPr>
          <p:cNvPr id="4" name="Picture 3" descr="Théâtre d'Opéra Spatial - Wikipedia">
            <a:extLst>
              <a:ext uri="{FF2B5EF4-FFF2-40B4-BE49-F238E27FC236}">
                <a16:creationId xmlns:a16="http://schemas.microsoft.com/office/drawing/2014/main" id="{1CD5B839-F58F-87AC-85A7-30F2ABE97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4" y="2998301"/>
            <a:ext cx="5667823" cy="3773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No Copyright for Certain AI-Generated Works, but Maybe Yes for Others, if  Prompts are Detailed Enough">
            <a:extLst>
              <a:ext uri="{FF2B5EF4-FFF2-40B4-BE49-F238E27FC236}">
                <a16:creationId xmlns:a16="http://schemas.microsoft.com/office/drawing/2014/main" id="{F805F445-2E5E-AE10-7000-9060287D4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597" y="2998301"/>
            <a:ext cx="6060630" cy="37739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794191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CB097-F38D-17FC-8C7A-572324C4A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 anchor="ctr">
            <a:normAutofit/>
          </a:bodyPr>
          <a:lstStyle/>
          <a:p>
            <a:r>
              <a:rPr lang="en-AU" dirty="0"/>
              <a:t>3. AI ethics – tell the truth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781908BB-EDEB-36C5-80DC-E0AB4F9A9B9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13429" y="846667"/>
            <a:ext cx="8530571" cy="532191"/>
          </a:xfrm>
        </p:spPr>
        <p:txBody>
          <a:bodyPr/>
          <a:lstStyle/>
          <a:p>
            <a:endParaRPr lang="en-US"/>
          </a:p>
        </p:txBody>
      </p:sp>
      <p:pic>
        <p:nvPicPr>
          <p:cNvPr id="6" name="Picture 2" descr="No Copyright for Certain AI-Generated Works, but Maybe Yes for Others, if  Prompts are Detailed Enough">
            <a:extLst>
              <a:ext uri="{FF2B5EF4-FFF2-40B4-BE49-F238E27FC236}">
                <a16:creationId xmlns:a16="http://schemas.microsoft.com/office/drawing/2014/main" id="{118D210D-C103-5E64-8922-CD340CBBB3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798" b="1"/>
          <a:stretch/>
        </p:blipFill>
        <p:spPr bwMode="auto">
          <a:xfrm>
            <a:off x="6287078" y="1601979"/>
            <a:ext cx="5228857" cy="4525963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5" name="Content Placeholder 5" descr="Théâtre d'Opéra Spatial - Wikipedia">
            <a:extLst>
              <a:ext uri="{FF2B5EF4-FFF2-40B4-BE49-F238E27FC236}">
                <a16:creationId xmlns:a16="http://schemas.microsoft.com/office/drawing/2014/main" id="{A9368001-0E7E-0137-80A2-589841D6E487}"/>
              </a:ext>
            </a:extLst>
          </p:cNvPr>
          <p:cNvPicPr>
            <a:picLocks noGrp="1" noChangeAspect="1"/>
          </p:cNvPicPr>
          <p:nvPr>
            <p:ph idx="3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6" r="5354"/>
          <a:stretch/>
        </p:blipFill>
        <p:spPr bwMode="auto">
          <a:xfrm>
            <a:off x="676066" y="1601979"/>
            <a:ext cx="5228857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DA31AE-5425-4F0D-B5A3-2A1CFDF42D55}"/>
              </a:ext>
            </a:extLst>
          </p:cNvPr>
          <p:cNvSpPr txBox="1"/>
          <p:nvPr/>
        </p:nvSpPr>
        <p:spPr>
          <a:xfrm>
            <a:off x="903515" y="6351063"/>
            <a:ext cx="5290456" cy="304800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1400" dirty="0">
                <a:effectLst/>
              </a:rPr>
              <a:t>‘Théâtre </a:t>
            </a:r>
            <a:r>
              <a:rPr lang="en-AU" sz="1400" dirty="0" err="1">
                <a:effectLst/>
              </a:rPr>
              <a:t>D’opéra</a:t>
            </a:r>
            <a:r>
              <a:rPr lang="en-AU" sz="1400" dirty="0">
                <a:effectLst/>
              </a:rPr>
              <a:t> Spatial’, by Jason Allen and </a:t>
            </a:r>
            <a:r>
              <a:rPr lang="en-AU" sz="1400" dirty="0" err="1">
                <a:effectLst/>
              </a:rPr>
              <a:t>MidJourney</a:t>
            </a:r>
            <a:endParaRPr lang="en-AU" sz="1400" b="0" i="0" cap="none" dirty="0">
              <a:latin typeface="Georgia"/>
              <a:cs typeface="Georgi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592A25-1CDC-4D79-A358-E6214E89705A}"/>
              </a:ext>
            </a:extLst>
          </p:cNvPr>
          <p:cNvSpPr txBox="1"/>
          <p:nvPr/>
        </p:nvSpPr>
        <p:spPr>
          <a:xfrm>
            <a:off x="6193971" y="6127942"/>
            <a:ext cx="7636328" cy="408214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US" sz="2000" b="0" i="0" cap="none" dirty="0">
                <a:solidFill>
                  <a:schemeClr val="tx1"/>
                </a:solidFill>
                <a:latin typeface="Georgia"/>
                <a:cs typeface="Georgia"/>
              </a:rPr>
              <a:t>“</a:t>
            </a:r>
            <a:r>
              <a:rPr lang="en-US" sz="1600" b="0" i="0" cap="none" dirty="0">
                <a:solidFill>
                  <a:schemeClr val="tx1"/>
                </a:solidFill>
                <a:latin typeface="Georgia"/>
                <a:cs typeface="Georgia"/>
              </a:rPr>
              <a:t>A Recent Entrance to Paradise”, by Creativity Machine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US" sz="1600" b="0" i="0" cap="none" dirty="0">
                <a:solidFill>
                  <a:schemeClr val="tx1"/>
                </a:solidFill>
                <a:latin typeface="Georgia"/>
                <a:cs typeface="Georgia"/>
              </a:rPr>
              <a:t>(and Stephen Thaler)</a:t>
            </a:r>
            <a:endParaRPr lang="en-AU" sz="20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75924506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EBCC1-9EDF-2C2A-819B-A25080CB6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 anchor="ctr">
            <a:normAutofit fontScale="90000"/>
          </a:bodyPr>
          <a:lstStyle/>
          <a:p>
            <a:r>
              <a:rPr lang="en-AU" dirty="0"/>
              <a:t>4. Technology use in arts has been always accepted</a:t>
            </a:r>
          </a:p>
        </p:txBody>
      </p:sp>
      <p:sp>
        <p:nvSpPr>
          <p:cNvPr id="8201" name="Text Placeholder 2">
            <a:extLst>
              <a:ext uri="{FF2B5EF4-FFF2-40B4-BE49-F238E27FC236}">
                <a16:creationId xmlns:a16="http://schemas.microsoft.com/office/drawing/2014/main" id="{CC71471B-DF8D-E590-582D-FAFA443C39E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13429" y="846667"/>
            <a:ext cx="8530571" cy="532191"/>
          </a:xfrm>
        </p:spPr>
        <p:txBody>
          <a:bodyPr/>
          <a:lstStyle/>
          <a:p>
            <a:endParaRPr lang="en-US"/>
          </a:p>
        </p:txBody>
      </p:sp>
      <p:pic>
        <p:nvPicPr>
          <p:cNvPr id="8196" name="Picture 4" descr="Salvador Dali. Wall art of the famous surrealist artist Stock Photo - Alamy">
            <a:extLst>
              <a:ext uri="{FF2B5EF4-FFF2-40B4-BE49-F238E27FC236}">
                <a16:creationId xmlns:a16="http://schemas.microsoft.com/office/drawing/2014/main" id="{EC216124-BF67-A0BE-C55F-6618286AA9E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8" b="18430"/>
          <a:stretch/>
        </p:blipFill>
        <p:spPr bwMode="auto">
          <a:xfrm>
            <a:off x="638753" y="1678179"/>
            <a:ext cx="5228857" cy="4525963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8194" name="Picture 2" descr="Salvador Dalí - Illustration History">
            <a:extLst>
              <a:ext uri="{FF2B5EF4-FFF2-40B4-BE49-F238E27FC236}">
                <a16:creationId xmlns:a16="http://schemas.microsoft.com/office/drawing/2014/main" id="{C7A8B21B-520D-14D4-EF4E-2E7C160D6863}"/>
              </a:ext>
            </a:extLst>
          </p:cNvPr>
          <p:cNvPicPr>
            <a:picLocks noGrp="1" noChangeAspect="1" noChangeArrowheads="1"/>
          </p:cNvPicPr>
          <p:nvPr>
            <p:ph idx="3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8" r="11880"/>
          <a:stretch/>
        </p:blipFill>
        <p:spPr bwMode="auto">
          <a:xfrm>
            <a:off x="6288022" y="1678179"/>
            <a:ext cx="5228857" cy="4525963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594038018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E6F54-5D19-AE56-920B-60F2B7FA0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D7A19-D4DE-C340-1C67-28925A24DA6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AU" sz="4000" b="1" dirty="0"/>
          </a:p>
          <a:p>
            <a:pPr marL="0" indent="0" algn="ctr">
              <a:buNone/>
            </a:pPr>
            <a:endParaRPr lang="en-AU" sz="4000" b="1" dirty="0"/>
          </a:p>
          <a:p>
            <a:pPr marL="0" indent="0" algn="ctr">
              <a:buNone/>
            </a:pPr>
            <a:r>
              <a:rPr lang="en-AU" sz="4800" b="1" dirty="0"/>
              <a:t>THANK YOU</a:t>
            </a:r>
          </a:p>
          <a:p>
            <a:pPr marL="0" indent="0" algn="ctr">
              <a:buNone/>
            </a:pPr>
            <a:endParaRPr lang="en-AU" sz="4800" b="1" dirty="0"/>
          </a:p>
          <a:p>
            <a:pPr marL="0" indent="0" algn="ctr">
              <a:buNone/>
            </a:pPr>
            <a:r>
              <a:rPr lang="en-AU" sz="2400" b="1" dirty="0"/>
              <a:t>For any questions contact: </a:t>
            </a:r>
          </a:p>
          <a:p>
            <a:pPr marL="0" indent="0" algn="ctr">
              <a:buNone/>
            </a:pPr>
            <a:r>
              <a:rPr lang="en-AU" sz="2400" b="1" dirty="0"/>
              <a:t>Rita.Matulionyte@mq.edu.au</a:t>
            </a:r>
          </a:p>
        </p:txBody>
      </p:sp>
    </p:spTree>
    <p:extLst>
      <p:ext uri="{BB962C8B-B14F-4D97-AF65-F5344CB8AC3E}">
        <p14:creationId xmlns:p14="http://schemas.microsoft.com/office/powerpoint/2010/main" val="2081549116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CURRENT APPROACH</a:t>
            </a:r>
          </a:p>
        </p:txBody>
      </p:sp>
      <p:pic>
        <p:nvPicPr>
          <p:cNvPr id="5" name="Picture 4" descr="Computer laptop cartoon illustration icon with empty lcd panel 6895992  Vector Art at Vecteezy">
            <a:extLst>
              <a:ext uri="{FF2B5EF4-FFF2-40B4-BE49-F238E27FC236}">
                <a16:creationId xmlns:a16="http://schemas.microsoft.com/office/drawing/2014/main" id="{9F6F014E-A2C1-810C-C610-D2D358C938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93" y="2428240"/>
            <a:ext cx="3212777" cy="26028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Wikipedia Defends the Monkey Selfie | The New Yorker">
            <a:extLst>
              <a:ext uri="{FF2B5EF4-FFF2-40B4-BE49-F238E27FC236}">
                <a16:creationId xmlns:a16="http://schemas.microsoft.com/office/drawing/2014/main" id="{F09B064F-6A2E-1DDF-232F-F0D7CAFE2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5030" y="1824751"/>
            <a:ext cx="3000687" cy="4509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erson Cartoon png download - 923*1600 - Free Transparent Animation png  Download. - CleanPNG / KissPNG">
            <a:extLst>
              <a:ext uri="{FF2B5EF4-FFF2-40B4-BE49-F238E27FC236}">
                <a16:creationId xmlns:a16="http://schemas.microsoft.com/office/drawing/2014/main" id="{56115C07-3F5F-9FDB-ACEE-6C6BB1479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941" y="1455928"/>
            <a:ext cx="2825589" cy="4982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F902AF7-A4DC-F21A-83BB-210ED92FFF1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5C61C94E-22A4-E267-73C6-759C39808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530" y="1540445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>
            <a:extLst>
              <a:ext uri="{FF2B5EF4-FFF2-40B4-BE49-F238E27FC236}">
                <a16:creationId xmlns:a16="http://schemas.microsoft.com/office/drawing/2014/main" id="{2D01478F-D32B-E3F8-290C-E6A01AA1D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771" y="2428240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>
            <a:extLst>
              <a:ext uri="{FF2B5EF4-FFF2-40B4-BE49-F238E27FC236}">
                <a16:creationId xmlns:a16="http://schemas.microsoft.com/office/drawing/2014/main" id="{0A0F58BB-7AF5-FC0E-2881-3125BFA99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3217" y="1824751"/>
            <a:ext cx="95250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4BA074-45BE-4A80-B168-F0008483517A}"/>
              </a:ext>
            </a:extLst>
          </p:cNvPr>
          <p:cNvSpPr txBox="1"/>
          <p:nvPr/>
        </p:nvSpPr>
        <p:spPr>
          <a:xfrm>
            <a:off x="8839200" y="5802086"/>
            <a:ext cx="729343" cy="531895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CF8143-B5F4-40E7-B1CC-42977EEDDFD4}"/>
              </a:ext>
            </a:extLst>
          </p:cNvPr>
          <p:cNvSpPr txBox="1"/>
          <p:nvPr/>
        </p:nvSpPr>
        <p:spPr>
          <a:xfrm>
            <a:off x="8495029" y="5285014"/>
            <a:ext cx="58174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Naruto, et al. v. Slater, et al.,</a:t>
            </a:r>
            <a:r>
              <a:rPr lang="en-AU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r>
              <a:rPr lang="en-AU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no. 15-CV-04324 </a:t>
            </a:r>
          </a:p>
          <a:p>
            <a:r>
              <a:rPr lang="en-AU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(N.D. Cal. 28 January 2016)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DD6964-6AA8-40E5-9616-7B6AD234F411}"/>
              </a:ext>
            </a:extLst>
          </p:cNvPr>
          <p:cNvSpPr txBox="1"/>
          <p:nvPr/>
        </p:nvSpPr>
        <p:spPr>
          <a:xfrm>
            <a:off x="6700157" y="3203121"/>
            <a:ext cx="914400" cy="914400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95C6C9-F378-44D5-A5D0-CA79138A4A97}"/>
              </a:ext>
            </a:extLst>
          </p:cNvPr>
          <p:cNvSpPr txBox="1"/>
          <p:nvPr/>
        </p:nvSpPr>
        <p:spPr>
          <a:xfrm>
            <a:off x="1112738" y="5153633"/>
            <a:ext cx="914400" cy="914400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C264EA-A33A-4EE2-AC46-84AB9797ADCB}"/>
              </a:ext>
            </a:extLst>
          </p:cNvPr>
          <p:cNvSpPr txBox="1"/>
          <p:nvPr/>
        </p:nvSpPr>
        <p:spPr>
          <a:xfrm>
            <a:off x="6700157" y="3203121"/>
            <a:ext cx="914400" cy="914400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F2506B-99F5-4B2E-A4FB-4B56F3D5BA6E}"/>
              </a:ext>
            </a:extLst>
          </p:cNvPr>
          <p:cNvSpPr txBox="1"/>
          <p:nvPr/>
        </p:nvSpPr>
        <p:spPr>
          <a:xfrm flipH="1">
            <a:off x="451104" y="5190203"/>
            <a:ext cx="2825588" cy="1018141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algn="l"/>
            <a:r>
              <a:rPr lang="en-AU" b="0" i="1" strike="noStrike" dirty="0" err="1">
                <a:effectLst/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IceTV</a:t>
            </a:r>
            <a:r>
              <a:rPr lang="en-AU" b="0" i="1" strike="noStrike" dirty="0">
                <a:effectLst/>
                <a:latin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Pty Ltd v Nine Network Australia Pty Ltd</a:t>
            </a:r>
            <a:endParaRPr lang="en-AU" b="0" i="1" dirty="0">
              <a:effectLst/>
              <a:latin typeface="Arial" panose="020B0604020202020204" pitchFamily="34" charset="0"/>
            </a:endParaRPr>
          </a:p>
          <a:p>
            <a:pPr algn="l"/>
            <a:r>
              <a:rPr lang="en-AU" b="0" i="0" dirty="0">
                <a:effectLst/>
                <a:latin typeface="Arial" panose="020B0604020202020204" pitchFamily="34" charset="0"/>
              </a:rPr>
              <a:t>[2009] HCA 14</a:t>
            </a:r>
          </a:p>
        </p:txBody>
      </p:sp>
    </p:spTree>
    <p:extLst>
      <p:ext uri="{BB962C8B-B14F-4D97-AF65-F5344CB8AC3E}">
        <p14:creationId xmlns:p14="http://schemas.microsoft.com/office/powerpoint/2010/main" val="405895039"/>
      </p:ext>
    </p:extLst>
  </p:cSld>
  <p:clrMapOvr>
    <a:masterClrMapping/>
  </p:clrMapOvr>
  <p:transition spd="slow" advTm="51621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956D3-1B25-9E43-9BBB-92CA3181C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 anchor="ctr">
            <a:normAutofit/>
          </a:bodyPr>
          <a:lstStyle/>
          <a:p>
            <a:r>
              <a:rPr lang="en-AU" dirty="0"/>
              <a:t>AI-Generated works not protected</a:t>
            </a:r>
          </a:p>
        </p:txBody>
      </p:sp>
      <p:pic>
        <p:nvPicPr>
          <p:cNvPr id="5" name="Picture 2" descr="No Copyright for Certain AI-Generated Works, but Maybe Yes for Others, if  Prompts are Detailed Enough">
            <a:extLst>
              <a:ext uri="{FF2B5EF4-FFF2-40B4-BE49-F238E27FC236}">
                <a16:creationId xmlns:a16="http://schemas.microsoft.com/office/drawing/2014/main" id="{4A7E3ECC-DDE8-90A4-7E2C-336F7149DA5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03"/>
          <a:stretch/>
        </p:blipFill>
        <p:spPr bwMode="auto">
          <a:xfrm>
            <a:off x="4766733" y="1574801"/>
            <a:ext cx="6815667" cy="455136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77BDB363-DC2F-B64F-5CC1-39D942396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1574801"/>
            <a:ext cx="4011084" cy="4551363"/>
          </a:xfrm>
        </p:spPr>
        <p:txBody>
          <a:bodyPr/>
          <a:lstStyle/>
          <a:p>
            <a:r>
              <a:rPr lang="en-US" sz="2000" dirty="0">
                <a:latin typeface="+mn-lt"/>
              </a:rPr>
              <a:t>- Thaler v Perlmutter, </a:t>
            </a:r>
            <a:r>
              <a:rPr lang="en-AU" sz="2000" b="0" i="0" dirty="0">
                <a:effectLst/>
                <a:latin typeface="+mn-lt"/>
              </a:rPr>
              <a:t>1:22-cv-01564,(D.D.C. 8/18/23),</a:t>
            </a:r>
            <a:endParaRPr lang="en-US" sz="2000" dirty="0">
              <a:latin typeface="+mn-lt"/>
            </a:endParaRPr>
          </a:p>
          <a:p>
            <a:r>
              <a:rPr lang="en-US" sz="2000" dirty="0"/>
              <a:t>- “Creativity machine” listed as an author</a:t>
            </a:r>
          </a:p>
          <a:p>
            <a:r>
              <a:rPr lang="en-US" sz="2000" dirty="0"/>
              <a:t>- registration and protection of AI-generated work denied by US Copyright Office</a:t>
            </a:r>
          </a:p>
          <a:p>
            <a:r>
              <a:rPr lang="en-US" sz="2000" dirty="0"/>
              <a:t>- confirmed by US District Court</a:t>
            </a:r>
          </a:p>
          <a:p>
            <a:endParaRPr lang="en-US" sz="2000" dirty="0"/>
          </a:p>
          <a:p>
            <a:r>
              <a:rPr lang="en-US" sz="2000" dirty="0"/>
              <a:t>See also: “Zarya of the Dawn” case – multiple prompts are not sufficient for copyright purposes</a:t>
            </a:r>
          </a:p>
          <a:p>
            <a:r>
              <a:rPr lang="en-US" dirty="0"/>
              <a:t> 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DBBF62EF-692A-3B7A-8BA8-EC2DC889DD7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13429" y="846667"/>
            <a:ext cx="8530571" cy="53219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C39638-C08D-481B-ACF0-71CC1B45EBA9}"/>
              </a:ext>
            </a:extLst>
          </p:cNvPr>
          <p:cNvSpPr txBox="1"/>
          <p:nvPr/>
        </p:nvSpPr>
        <p:spPr>
          <a:xfrm>
            <a:off x="4713514" y="6175147"/>
            <a:ext cx="7636328" cy="408214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US" sz="2000" b="0" i="0" cap="none" dirty="0">
                <a:solidFill>
                  <a:schemeClr val="tx1"/>
                </a:solidFill>
                <a:latin typeface="Georgia"/>
                <a:cs typeface="Georgia"/>
              </a:rPr>
              <a:t>“</a:t>
            </a:r>
            <a:r>
              <a:rPr lang="en-US" sz="1600" b="0" i="0" cap="none" dirty="0">
                <a:solidFill>
                  <a:schemeClr val="tx1"/>
                </a:solidFill>
                <a:latin typeface="Georgia"/>
                <a:cs typeface="Georgia"/>
              </a:rPr>
              <a:t>A Recent Entrance to Paradise”, by Creativity Machine (and Stephen Thaler)</a:t>
            </a:r>
            <a:endParaRPr lang="en-AU" sz="20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9687003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62BDB-2820-A142-00BB-4D45B6940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 anchor="ctr">
            <a:normAutofit/>
          </a:bodyPr>
          <a:lstStyle/>
          <a:p>
            <a:r>
              <a:rPr lang="en-AU" dirty="0"/>
              <a:t>AI-assisted works – possibly protected?</a:t>
            </a:r>
          </a:p>
        </p:txBody>
      </p:sp>
      <p:sp>
        <p:nvSpPr>
          <p:cNvPr id="3079" name="Text Placeholder 2">
            <a:extLst>
              <a:ext uri="{FF2B5EF4-FFF2-40B4-BE49-F238E27FC236}">
                <a16:creationId xmlns:a16="http://schemas.microsoft.com/office/drawing/2014/main" id="{EE02D0B1-8771-4685-FF62-C2AED85CD18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13429" y="846667"/>
            <a:ext cx="8530571" cy="532191"/>
          </a:xfrm>
        </p:spPr>
        <p:txBody>
          <a:bodyPr/>
          <a:lstStyle/>
          <a:p>
            <a:endParaRPr lang="en-US"/>
          </a:p>
        </p:txBody>
      </p:sp>
      <p:pic>
        <p:nvPicPr>
          <p:cNvPr id="3074" name="Picture 2" descr="Chinese court rules AI-generated article is entitled to copyright - CGTN">
            <a:extLst>
              <a:ext uri="{FF2B5EF4-FFF2-40B4-BE49-F238E27FC236}">
                <a16:creationId xmlns:a16="http://schemas.microsoft.com/office/drawing/2014/main" id="{EEF30DFB-A0E8-2EDA-F052-361043301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8753" y="2201377"/>
            <a:ext cx="5228857" cy="3479566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081" name="Content Placeholder 4">
            <a:extLst>
              <a:ext uri="{FF2B5EF4-FFF2-40B4-BE49-F238E27FC236}">
                <a16:creationId xmlns:a16="http://schemas.microsoft.com/office/drawing/2014/main" id="{C30370E2-CE71-2BF2-49D2-331D43CF6DA4}"/>
              </a:ext>
            </a:extLst>
          </p:cNvPr>
          <p:cNvSpPr>
            <a:spLocks noGrp="1"/>
          </p:cNvSpPr>
          <p:nvPr>
            <p:ph idx="30"/>
          </p:nvPr>
        </p:nvSpPr>
        <p:spPr>
          <a:xfrm>
            <a:off x="6288022" y="1678179"/>
            <a:ext cx="5228857" cy="4525963"/>
          </a:xfrm>
        </p:spPr>
        <p:txBody>
          <a:bodyPr/>
          <a:lstStyle/>
          <a:p>
            <a:r>
              <a:rPr lang="en-GB" sz="1800" i="1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Tencent v. Shanghai </a:t>
            </a:r>
            <a:r>
              <a:rPr lang="en-GB" sz="1800" i="1" kern="1200" dirty="0" err="1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Yingxun</a:t>
            </a:r>
            <a:r>
              <a:rPr lang="en-GB" sz="1800" i="1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 Technology Co. Ltd</a:t>
            </a:r>
            <a:r>
              <a:rPr lang="en-GB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, People’s Court of Nanshan (District of Shenzhen) (</a:t>
            </a:r>
            <a:r>
              <a:rPr lang="zh-TW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深圳市南山区人民法院</a:t>
            </a:r>
            <a:r>
              <a:rPr lang="en-GB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(2019)</a:t>
            </a:r>
            <a:r>
              <a:rPr lang="zh-TW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粤</a:t>
            </a:r>
            <a:r>
              <a:rPr lang="en-GB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0305</a:t>
            </a:r>
            <a:r>
              <a:rPr lang="zh-TW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民初</a:t>
            </a:r>
            <a:r>
              <a:rPr lang="en-GB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14010</a:t>
            </a:r>
            <a:r>
              <a:rPr lang="zh-TW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号民事判决</a:t>
            </a:r>
            <a:r>
              <a:rPr lang="en-GB" sz="1800" kern="1200" dirty="0">
                <a:effectLst/>
                <a:latin typeface="Palatino Linotype" panose="0204050205050503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), 24 Dec 2019 </a:t>
            </a:r>
          </a:p>
          <a:p>
            <a:r>
              <a:rPr lang="en-US" dirty="0"/>
              <a:t>Tencent’s software ‘</a:t>
            </a:r>
            <a:r>
              <a:rPr lang="en-US" dirty="0" err="1"/>
              <a:t>Dreamwriter</a:t>
            </a:r>
            <a:r>
              <a:rPr lang="en-US" dirty="0"/>
              <a:t>’ produces press articles</a:t>
            </a:r>
          </a:p>
          <a:p>
            <a:r>
              <a:rPr lang="en-US" dirty="0"/>
              <a:t>Protection confirmed due to sufficient human involvement</a:t>
            </a:r>
          </a:p>
        </p:txBody>
      </p:sp>
    </p:spTree>
    <p:extLst>
      <p:ext uri="{BB962C8B-B14F-4D97-AF65-F5344CB8AC3E}">
        <p14:creationId xmlns:p14="http://schemas.microsoft.com/office/powerpoint/2010/main" val="122712836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itle 1">
            <a:extLst>
              <a:ext uri="{FF2B5EF4-FFF2-40B4-BE49-F238E27FC236}">
                <a16:creationId xmlns:a16="http://schemas.microsoft.com/office/drawing/2014/main" id="{6650B475-5611-F703-E2A4-809F881EA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/>
          <a:lstStyle/>
          <a:p>
            <a:endParaRPr lang="en-US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20221880-E63D-F2F1-F38D-17E2EAB79A0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66733" y="1930736"/>
            <a:ext cx="6815667" cy="3839492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6EA4AD-14D9-69CD-41D8-90FE7D4194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1574801"/>
            <a:ext cx="4011084" cy="4551363"/>
          </a:xfrm>
        </p:spPr>
        <p:txBody>
          <a:bodyPr>
            <a:normAutofit/>
          </a:bodyPr>
          <a:lstStyle/>
          <a:p>
            <a:r>
              <a:rPr lang="en-AU" i="1" dirty="0">
                <a:solidFill>
                  <a:schemeClr val="tx2"/>
                </a:solidFill>
              </a:rPr>
              <a:t>- RAI v Biancheri PDF </a:t>
            </a:r>
          </a:p>
          <a:p>
            <a:r>
              <a:rPr lang="en-AU" i="0" dirty="0">
                <a:solidFill>
                  <a:schemeClr val="tx2"/>
                </a:solidFill>
                <a:effectLst/>
              </a:rPr>
              <a:t>- Image “The Scent of the Night” was generated by Chiara Biancheri using Apophysis software</a:t>
            </a:r>
          </a:p>
          <a:p>
            <a:r>
              <a:rPr lang="en-AU" dirty="0">
                <a:solidFill>
                  <a:schemeClr val="tx2"/>
                </a:solidFill>
              </a:rPr>
              <a:t>- RAI uses the image to promote </a:t>
            </a:r>
            <a:r>
              <a:rPr lang="en-AU" dirty="0" err="1">
                <a:solidFill>
                  <a:schemeClr val="tx2"/>
                </a:solidFill>
              </a:rPr>
              <a:t>Sanremo</a:t>
            </a:r>
            <a:r>
              <a:rPr lang="en-AU" dirty="0">
                <a:solidFill>
                  <a:schemeClr val="tx2"/>
                </a:solidFill>
              </a:rPr>
              <a:t> festival</a:t>
            </a:r>
            <a:endParaRPr lang="en-AU" i="0" dirty="0">
              <a:solidFill>
                <a:schemeClr val="tx2"/>
              </a:solidFill>
              <a:effectLst/>
            </a:endParaRPr>
          </a:p>
          <a:p>
            <a:r>
              <a:rPr lang="en-AU" dirty="0">
                <a:solidFill>
                  <a:schemeClr val="tx2"/>
                </a:solidFill>
              </a:rPr>
              <a:t>- Court of Appeal (Italy) found that “</a:t>
            </a:r>
            <a:r>
              <a:rPr lang="en-AU" i="0" dirty="0">
                <a:solidFill>
                  <a:schemeClr val="tx2"/>
                </a:solidFill>
                <a:effectLst/>
              </a:rPr>
              <a:t>the work is not a simple reproduction of a flower but a reworking of it</a:t>
            </a:r>
            <a:r>
              <a:rPr lang="en-AU" dirty="0">
                <a:solidFill>
                  <a:schemeClr val="tx2"/>
                </a:solidFill>
              </a:rPr>
              <a:t>”. Court of </a:t>
            </a:r>
            <a:r>
              <a:rPr lang="en-AU">
                <a:solidFill>
                  <a:schemeClr val="tx2"/>
                </a:solidFill>
              </a:rPr>
              <a:t>Cassation agrees</a:t>
            </a:r>
            <a:endParaRPr lang="en-AU" dirty="0">
              <a:solidFill>
                <a:schemeClr val="tx2"/>
              </a:solidFill>
            </a:endParaRPr>
          </a:p>
          <a:p>
            <a:r>
              <a:rPr lang="en-AU" dirty="0">
                <a:solidFill>
                  <a:schemeClr val="tx2"/>
                </a:solidFill>
              </a:rPr>
              <a:t>- AI involvement was not examined</a:t>
            </a:r>
          </a:p>
        </p:txBody>
      </p:sp>
      <p:sp>
        <p:nvSpPr>
          <p:cNvPr id="10249" name="Text Placeholder 4">
            <a:extLst>
              <a:ext uri="{FF2B5EF4-FFF2-40B4-BE49-F238E27FC236}">
                <a16:creationId xmlns:a16="http://schemas.microsoft.com/office/drawing/2014/main" id="{787D5848-8E02-34B3-8D86-FFCBD3C5333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13429" y="846667"/>
            <a:ext cx="8530571" cy="53219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0953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60E7DE45-52A7-2A83-96F1-6DB73726A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/>
          <a:lstStyle/>
          <a:p>
            <a:r>
              <a:rPr lang="en-US" dirty="0"/>
              <a:t>How much human contribution </a:t>
            </a:r>
            <a:r>
              <a:rPr lang="en-US"/>
              <a:t>is enough?</a:t>
            </a:r>
          </a:p>
        </p:txBody>
      </p:sp>
      <p:pic>
        <p:nvPicPr>
          <p:cNvPr id="6" name="Content Placeholder 5" descr="Théâtre d'Opéra Spatial - Wikipedia">
            <a:extLst>
              <a:ext uri="{FF2B5EF4-FFF2-40B4-BE49-F238E27FC236}">
                <a16:creationId xmlns:a16="http://schemas.microsoft.com/office/drawing/2014/main" id="{C5DD6232-7DA0-75A4-0FC4-8EFD23EBC4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8" r="1" b="1"/>
          <a:stretch/>
        </p:blipFill>
        <p:spPr bwMode="auto">
          <a:xfrm>
            <a:off x="4766733" y="1574801"/>
            <a:ext cx="6815667" cy="45513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2FCADFE-F57F-7FB3-DBC5-F324CE283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1574801"/>
            <a:ext cx="4011084" cy="4551363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chemeClr val="tx2"/>
                </a:solidFill>
                <a:effectLst/>
              </a:rPr>
              <a:t>- Image ‘Théâtre </a:t>
            </a:r>
            <a:r>
              <a:rPr lang="en-AU" dirty="0" err="1">
                <a:solidFill>
                  <a:schemeClr val="tx2"/>
                </a:solidFill>
                <a:effectLst/>
              </a:rPr>
              <a:t>D’opéra</a:t>
            </a:r>
            <a:r>
              <a:rPr lang="en-AU" dirty="0">
                <a:solidFill>
                  <a:schemeClr val="tx2"/>
                </a:solidFill>
                <a:effectLst/>
              </a:rPr>
              <a:t> Spatial’ generated by Jason Allen with an assistance </a:t>
            </a:r>
            <a:r>
              <a:rPr lang="en-AU" dirty="0">
                <a:solidFill>
                  <a:schemeClr val="tx2"/>
                </a:solidFill>
              </a:rPr>
              <a:t>from</a:t>
            </a:r>
            <a:r>
              <a:rPr lang="en-AU" dirty="0">
                <a:solidFill>
                  <a:schemeClr val="tx2"/>
                </a:solidFill>
                <a:effectLst/>
              </a:rPr>
              <a:t> </a:t>
            </a:r>
            <a:r>
              <a:rPr lang="en-AU" dirty="0" err="1">
                <a:solidFill>
                  <a:schemeClr val="tx2"/>
                </a:solidFill>
                <a:effectLst/>
              </a:rPr>
              <a:t>MidJourney</a:t>
            </a:r>
            <a:endParaRPr lang="en-AU" dirty="0">
              <a:solidFill>
                <a:schemeClr val="tx2"/>
              </a:solidFill>
              <a:effectLst/>
            </a:endParaRPr>
          </a:p>
          <a:p>
            <a:r>
              <a:rPr lang="en-AU" dirty="0">
                <a:solidFill>
                  <a:schemeClr val="tx2"/>
                </a:solidFill>
              </a:rPr>
              <a:t>- US Copyright Office requires clarification of a human contribution and disclaim copyright over elements generated by AI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0C9ABE7-4475-4FD9-BC03-15486EF8812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13429" y="846667"/>
            <a:ext cx="8530571" cy="53219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526646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E6F54-5D19-AE56-920B-60F2B7FA0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D7A19-D4DE-C340-1C67-28925A24DA6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AU" sz="4000" b="1" dirty="0"/>
          </a:p>
          <a:p>
            <a:pPr marL="0" indent="0" algn="ctr">
              <a:buNone/>
            </a:pPr>
            <a:endParaRPr lang="en-AU" sz="4000" b="1" dirty="0"/>
          </a:p>
          <a:p>
            <a:pPr marL="0" indent="0" algn="ctr">
              <a:buNone/>
            </a:pPr>
            <a:r>
              <a:rPr lang="en-AU" sz="4800" b="1" dirty="0"/>
              <a:t>ARGUMENTS IN FAVOR OF PROTECTION OF AI-GENERATED WORKS</a:t>
            </a:r>
          </a:p>
        </p:txBody>
      </p:sp>
    </p:spTree>
    <p:extLst>
      <p:ext uri="{BB962C8B-B14F-4D97-AF65-F5344CB8AC3E}">
        <p14:creationId xmlns:p14="http://schemas.microsoft.com/office/powerpoint/2010/main" val="2745331580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EEA8FAE-1D12-C7F3-86ED-785EFBD6F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1. Incentive to innovate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ECA826-35D0-67DA-B8FE-8A597F7F1DD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7172" name="Picture 4" descr="46,200+ Software Developer Illustrations, Royalty-Free Vector Graphics &amp; Clip  Art - iStock | Female programmer, Coding, Technology">
            <a:extLst>
              <a:ext uri="{FF2B5EF4-FFF2-40B4-BE49-F238E27FC236}">
                <a16:creationId xmlns:a16="http://schemas.microsoft.com/office/drawing/2014/main" id="{E83C34FE-A846-BEBD-D56B-FA90E98440D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3332" y="1627154"/>
            <a:ext cx="4337527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Ai Computer Cliparts, Stock Vector and Royalty Free Ai Computer  Illustrations">
            <a:extLst>
              <a:ext uri="{FF2B5EF4-FFF2-40B4-BE49-F238E27FC236}">
                <a16:creationId xmlns:a16="http://schemas.microsoft.com/office/drawing/2014/main" id="{FA38FAE8-D0E8-D8B8-2EBA-762F07D90E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438" y="2452370"/>
            <a:ext cx="2722562" cy="2722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Businessperson Cartoon Clip Art Business Woman - Business Woman Clipart Png  Transparent PNG - 1024x1024 - Free Download on NicePNG">
            <a:extLst>
              <a:ext uri="{FF2B5EF4-FFF2-40B4-BE49-F238E27FC236}">
                <a16:creationId xmlns:a16="http://schemas.microsoft.com/office/drawing/2014/main" id="{DD8A9D64-B0B5-E775-BA08-8E18C8E7C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341" y="2144236"/>
            <a:ext cx="2649865" cy="3338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Free Free Cliparts Documentation, Download Free Free Cliparts Documentation  png images, Free ClipArts on Clipart Library">
            <a:extLst>
              <a:ext uri="{FF2B5EF4-FFF2-40B4-BE49-F238E27FC236}">
                <a16:creationId xmlns:a16="http://schemas.microsoft.com/office/drawing/2014/main" id="{6A44DD5C-67E9-CDFA-9725-78407975E8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7429" y="2594451"/>
            <a:ext cx="187642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F98090C5-7ADE-42D9-4FDD-BF3291E9A275}"/>
              </a:ext>
            </a:extLst>
          </p:cNvPr>
          <p:cNvSpPr/>
          <p:nvPr/>
        </p:nvSpPr>
        <p:spPr>
          <a:xfrm>
            <a:off x="2399893" y="3584838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882AC9B8-0022-66F9-8121-5A4B5A72C414}"/>
              </a:ext>
            </a:extLst>
          </p:cNvPr>
          <p:cNvSpPr/>
          <p:nvPr/>
        </p:nvSpPr>
        <p:spPr>
          <a:xfrm>
            <a:off x="8813699" y="3571335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F5AEE509-72FA-D303-94F7-900A09EFA46F}"/>
              </a:ext>
            </a:extLst>
          </p:cNvPr>
          <p:cNvSpPr/>
          <p:nvPr/>
        </p:nvSpPr>
        <p:spPr>
          <a:xfrm>
            <a:off x="5938737" y="3571335"/>
            <a:ext cx="978408" cy="4846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98EAB0-CFF9-536E-2B35-5A06E0648335}"/>
              </a:ext>
            </a:extLst>
          </p:cNvPr>
          <p:cNvSpPr txBox="1"/>
          <p:nvPr/>
        </p:nvSpPr>
        <p:spPr>
          <a:xfrm>
            <a:off x="481216" y="5439431"/>
            <a:ext cx="1952218" cy="528267"/>
          </a:xfrm>
          <a:prstGeom prst="rect">
            <a:avLst/>
          </a:prstGeom>
        </p:spPr>
        <p:txBody>
          <a:bodyPr vert="horz" wrap="non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2400" dirty="0">
                <a:latin typeface="Georgia"/>
                <a:cs typeface="Georgia"/>
              </a:rPr>
              <a:t>AI developer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866E98-9D47-5198-4B44-E8945008C685}"/>
              </a:ext>
            </a:extLst>
          </p:cNvPr>
          <p:cNvSpPr txBox="1"/>
          <p:nvPr/>
        </p:nvSpPr>
        <p:spPr>
          <a:xfrm>
            <a:off x="3302427" y="5463529"/>
            <a:ext cx="1952218" cy="1835342"/>
          </a:xfrm>
          <a:prstGeom prst="rect">
            <a:avLst/>
          </a:prstGeom>
        </p:spPr>
        <p:txBody>
          <a:bodyPr vert="horz" wrap="non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2400" dirty="0">
                <a:latin typeface="Georgia"/>
                <a:cs typeface="Georgia"/>
              </a:rPr>
              <a:t>Generative AI system: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2400" dirty="0">
                <a:latin typeface="Georgia"/>
                <a:cs typeface="Georgia"/>
              </a:rPr>
              <a:t>Output- press articles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D6A86E8-F274-9330-7515-98A2B59D959B}"/>
              </a:ext>
            </a:extLst>
          </p:cNvPr>
          <p:cNvSpPr txBox="1"/>
          <p:nvPr/>
        </p:nvSpPr>
        <p:spPr>
          <a:xfrm>
            <a:off x="10239782" y="5483066"/>
            <a:ext cx="1952218" cy="850861"/>
          </a:xfrm>
          <a:prstGeom prst="rect">
            <a:avLst/>
          </a:prstGeom>
        </p:spPr>
        <p:txBody>
          <a:bodyPr vert="horz" wrap="none" lIns="91440" tIns="45720" rIns="91440" bIns="45720" numCol="1" spcCol="0" rtlCol="0">
            <a:normAutofit lnSpcReduction="10000"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2400" dirty="0">
                <a:latin typeface="Georgia"/>
                <a:cs typeface="Georgia"/>
              </a:rPr>
              <a:t>AI output: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2400" dirty="0">
                <a:latin typeface="Georgia"/>
                <a:cs typeface="Georgia"/>
              </a:rPr>
              <a:t>Press articles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4D95D3-CDE4-4B72-C998-A34D1CF357D1}"/>
              </a:ext>
            </a:extLst>
          </p:cNvPr>
          <p:cNvSpPr txBox="1"/>
          <p:nvPr/>
        </p:nvSpPr>
        <p:spPr>
          <a:xfrm>
            <a:off x="6937356" y="5542326"/>
            <a:ext cx="2135887" cy="798604"/>
          </a:xfrm>
          <a:prstGeom prst="rect">
            <a:avLst/>
          </a:prstGeom>
        </p:spPr>
        <p:txBody>
          <a:bodyPr vert="horz" wrap="none" lIns="91440" tIns="45720" rIns="91440" bIns="45720" numCol="1" spcCol="0" rtlCol="0">
            <a:normAutofit fontScale="77500" lnSpcReduction="20000"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3100" dirty="0">
                <a:latin typeface="Georgia"/>
                <a:cs typeface="Georgia"/>
              </a:rPr>
              <a:t>AI user: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3100" dirty="0">
                <a:latin typeface="Georgia"/>
                <a:cs typeface="Georgia"/>
              </a:rPr>
              <a:t>Media company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3114390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F4C4-5082-8DB7-2ACC-429C921A1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9"/>
            <a:ext cx="8534400" cy="6446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2500" dirty="0"/>
              <a:t>2. Inability to distinguish when/how much AI was used</a:t>
            </a:r>
          </a:p>
        </p:txBody>
      </p:sp>
      <p:sp>
        <p:nvSpPr>
          <p:cNvPr id="5129" name="Text Placeholder 2">
            <a:extLst>
              <a:ext uri="{FF2B5EF4-FFF2-40B4-BE49-F238E27FC236}">
                <a16:creationId xmlns:a16="http://schemas.microsoft.com/office/drawing/2014/main" id="{89FF90F8-BB98-64A4-6185-0A0E820025C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13429" y="846667"/>
            <a:ext cx="8530571" cy="532191"/>
          </a:xfrm>
        </p:spPr>
        <p:txBody>
          <a:bodyPr/>
          <a:lstStyle/>
          <a:p>
            <a:endParaRPr lang="en-US"/>
          </a:p>
        </p:txBody>
      </p:sp>
      <p:pic>
        <p:nvPicPr>
          <p:cNvPr id="5124" name="Picture 4" descr="How This AI Image Won a Major Photography Competition - Scientific American">
            <a:extLst>
              <a:ext uri="{FF2B5EF4-FFF2-40B4-BE49-F238E27FC236}">
                <a16:creationId xmlns:a16="http://schemas.microsoft.com/office/drawing/2014/main" id="{1B2DB277-7629-239B-651A-85C4872FB4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88" r="947" b="1"/>
          <a:stretch/>
        </p:blipFill>
        <p:spPr bwMode="auto">
          <a:xfrm>
            <a:off x="638753" y="1678179"/>
            <a:ext cx="5228857" cy="4525963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8" name="Content Placeholder 5" descr="Théâtre d'Opéra Spatial - Wikipedia">
            <a:extLst>
              <a:ext uri="{FF2B5EF4-FFF2-40B4-BE49-F238E27FC236}">
                <a16:creationId xmlns:a16="http://schemas.microsoft.com/office/drawing/2014/main" id="{93C4DA50-5A72-6710-2BB2-DD6B63DAA4BB}"/>
              </a:ext>
            </a:extLst>
          </p:cNvPr>
          <p:cNvPicPr>
            <a:picLocks noGrp="1" noChangeAspect="1"/>
          </p:cNvPicPr>
          <p:nvPr>
            <p:ph idx="30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66" r="5354"/>
          <a:stretch/>
        </p:blipFill>
        <p:spPr bwMode="auto">
          <a:xfrm>
            <a:off x="6288022" y="1678179"/>
            <a:ext cx="5228857" cy="452596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B694EB-3A1B-4870-9B3F-69D0E95BD422}"/>
              </a:ext>
            </a:extLst>
          </p:cNvPr>
          <p:cNvSpPr txBox="1"/>
          <p:nvPr/>
        </p:nvSpPr>
        <p:spPr>
          <a:xfrm flipH="1">
            <a:off x="609599" y="6373585"/>
            <a:ext cx="5121729" cy="484415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US" sz="1400" dirty="0">
                <a:latin typeface="Georgia"/>
                <a:cs typeface="Georgia"/>
              </a:rPr>
              <a:t>‘</a:t>
            </a:r>
            <a:r>
              <a:rPr lang="en-US" sz="1400" dirty="0" err="1">
                <a:latin typeface="Georgia"/>
                <a:cs typeface="Georgia"/>
              </a:rPr>
              <a:t>Pseudomnesia</a:t>
            </a:r>
            <a:r>
              <a:rPr lang="en-US" sz="1400" dirty="0">
                <a:latin typeface="Georgia"/>
                <a:cs typeface="Georgia"/>
              </a:rPr>
              <a:t>: the Electrician’, Boris </a:t>
            </a:r>
            <a:r>
              <a:rPr lang="en-US" sz="1400" dirty="0" err="1">
                <a:latin typeface="Georgia"/>
                <a:cs typeface="Georgia"/>
              </a:rPr>
              <a:t>Eldagsen</a:t>
            </a:r>
            <a:r>
              <a:rPr lang="en-US" sz="1400" dirty="0">
                <a:latin typeface="Georgia"/>
                <a:cs typeface="Georgia"/>
              </a:rPr>
              <a:t> and DALL-E 2</a:t>
            </a:r>
            <a:endParaRPr lang="en-AU" sz="1400" b="0" i="0" cap="none" dirty="0">
              <a:solidFill>
                <a:schemeClr val="tx1"/>
              </a:solidFill>
              <a:latin typeface="Georgia"/>
              <a:cs typeface="Georgi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C9B9C2-E873-4A20-ACF3-9F6B4A0E88AA}"/>
              </a:ext>
            </a:extLst>
          </p:cNvPr>
          <p:cNvSpPr txBox="1"/>
          <p:nvPr/>
        </p:nvSpPr>
        <p:spPr>
          <a:xfrm>
            <a:off x="6389915" y="6373585"/>
            <a:ext cx="5290456" cy="304800"/>
          </a:xfrm>
          <a:prstGeom prst="rect">
            <a:avLst/>
          </a:prstGeom>
        </p:spPr>
        <p:txBody>
          <a:bodyPr vert="horz" wrap="square" lIns="91440" tIns="45720" rIns="91440" bIns="45720" numCol="1" spcCol="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lang="en-AU" sz="1400" dirty="0">
                <a:effectLst/>
              </a:rPr>
              <a:t>‘Théâtre </a:t>
            </a:r>
            <a:r>
              <a:rPr lang="en-AU" sz="1400" dirty="0" err="1">
                <a:effectLst/>
              </a:rPr>
              <a:t>D’opéra</a:t>
            </a:r>
            <a:r>
              <a:rPr lang="en-AU" sz="1400" dirty="0">
                <a:effectLst/>
              </a:rPr>
              <a:t> Spatial’, by Jason Allen and </a:t>
            </a:r>
            <a:r>
              <a:rPr lang="en-AU" sz="1400" dirty="0" err="1">
                <a:effectLst/>
              </a:rPr>
              <a:t>MidJourney</a:t>
            </a:r>
            <a:endParaRPr lang="en-AU" sz="1400" b="0" i="0" cap="none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317623679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heme MQ">
  <a:themeElements>
    <a:clrScheme name="Mac Uni Palette">
      <a:dk1>
        <a:srgbClr val="000000"/>
      </a:dk1>
      <a:lt1>
        <a:srgbClr val="FFFFFF"/>
      </a:lt1>
      <a:dk2>
        <a:srgbClr val="611723"/>
      </a:dk2>
      <a:lt2>
        <a:srgbClr val="D6D2C4"/>
      </a:lt2>
      <a:accent1>
        <a:srgbClr val="CA0016"/>
      </a:accent1>
      <a:accent2>
        <a:srgbClr val="C5007D"/>
      </a:accent2>
      <a:accent3>
        <a:srgbClr val="7D215C"/>
      </a:accent3>
      <a:accent4>
        <a:srgbClr val="30322F"/>
      </a:accent4>
      <a:accent5>
        <a:srgbClr val="A6192E"/>
      </a:accent5>
      <a:accent6>
        <a:srgbClr val="505150"/>
      </a:accent6>
      <a:hlink>
        <a:srgbClr val="777877"/>
      </a:hlink>
      <a:folHlink>
        <a:srgbClr val="3C3C3B"/>
      </a:folHlink>
    </a:clrScheme>
    <a:fontScheme name="MQU">
      <a:majorFont>
        <a:latin typeface="Arial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91440" tIns="45720" rIns="91440" bIns="45720" numCol="1" spcCol="0" rtlCol="0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300"/>
          </a:spcAft>
          <a:buClrTx/>
          <a:buSzTx/>
          <a:buFontTx/>
          <a:buNone/>
          <a:tabLst/>
          <a:defRPr sz="1400" b="0" i="0" cap="none" dirty="0" smtClean="0">
            <a:solidFill>
              <a:schemeClr val="tx1"/>
            </a:solidFill>
            <a:latin typeface="Georgia"/>
            <a:cs typeface="Georgi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heme MQ" id="{F9EAA179-2506-4E8F-AA2A-1A6DDA97BE84}" vid="{783628D4-7B39-47F5-BA39-FBBD632AF116}"/>
    </a:ext>
  </a:extLst>
</a:theme>
</file>

<file path=docMetadata/LabelInfo.xml><?xml version="1.0" encoding="utf-8"?>
<clbl:labelList xmlns:clbl="http://schemas.microsoft.com/office/2020/mipLabelMetadata">
  <clbl:label id="{82c514c1-a717-4087-be06-d40d2070ad52}" enabled="0" method="" siteId="{82c514c1-a717-4087-be06-d40d2070ad5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Theme MQ</Template>
  <TotalTime>6230</TotalTime>
  <Words>446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Georgia</vt:lpstr>
      <vt:lpstr>Palatino Linotype</vt:lpstr>
      <vt:lpstr>Theme MQ</vt:lpstr>
      <vt:lpstr>PowerPoint Presentation</vt:lpstr>
      <vt:lpstr>CURRENT APPROACH</vt:lpstr>
      <vt:lpstr>AI-Generated works not protected</vt:lpstr>
      <vt:lpstr>AI-assisted works – possibly protected?</vt:lpstr>
      <vt:lpstr>PowerPoint Presentation</vt:lpstr>
      <vt:lpstr>How much human contribution is enough?</vt:lpstr>
      <vt:lpstr>PowerPoint Presentation</vt:lpstr>
      <vt:lpstr>1. Incentive to innovate</vt:lpstr>
      <vt:lpstr>2. Inability to distinguish when/how much AI was used</vt:lpstr>
      <vt:lpstr>3. AI ethics – tell the truth</vt:lpstr>
      <vt:lpstr>4. Technology use in arts has been always accepted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Rita Matulionyte</dc:creator>
  <cp:lastModifiedBy>DALY Alica</cp:lastModifiedBy>
  <cp:revision>17</cp:revision>
  <dcterms:created xsi:type="dcterms:W3CDTF">2017-06-29T03:12:33Z</dcterms:created>
  <dcterms:modified xsi:type="dcterms:W3CDTF">2023-09-18T08:45:50Z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773ee6-353b-4fb9-a59d-0b94c8c67bea_Enabled">
    <vt:lpwstr>true</vt:lpwstr>
  </property>
  <property fmtid="{D5CDD505-2E9C-101B-9397-08002B2CF9AE}" pid="3" name="MSIP_Label_20773ee6-353b-4fb9-a59d-0b94c8c67bea_SetDate">
    <vt:lpwstr>2023-09-18T08:45:31Z</vt:lpwstr>
  </property>
  <property fmtid="{D5CDD505-2E9C-101B-9397-08002B2CF9AE}" pid="4" name="MSIP_Label_20773ee6-353b-4fb9-a59d-0b94c8c67bea_Method">
    <vt:lpwstr>Privileged</vt:lpwstr>
  </property>
  <property fmtid="{D5CDD505-2E9C-101B-9397-08002B2CF9AE}" pid="5" name="MSIP_Label_20773ee6-353b-4fb9-a59d-0b94c8c67bea_Name">
    <vt:lpwstr>No markings</vt:lpwstr>
  </property>
  <property fmtid="{D5CDD505-2E9C-101B-9397-08002B2CF9AE}" pid="6" name="MSIP_Label_20773ee6-353b-4fb9-a59d-0b94c8c67bea_SiteId">
    <vt:lpwstr>faa31b06-8ccc-48c9-867f-f7510dd11c02</vt:lpwstr>
  </property>
  <property fmtid="{D5CDD505-2E9C-101B-9397-08002B2CF9AE}" pid="7" name="MSIP_Label_20773ee6-353b-4fb9-a59d-0b94c8c67bea_ActionId">
    <vt:lpwstr>333ab873-a1eb-43cc-b5d0-a5a113c59c72</vt:lpwstr>
  </property>
  <property fmtid="{D5CDD505-2E9C-101B-9397-08002B2CF9AE}" pid="8" name="MSIP_Label_20773ee6-353b-4fb9-a59d-0b94c8c67bea_ContentBits">
    <vt:lpwstr>0</vt:lpwstr>
  </property>
</Properties>
</file>