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2"/>
    <p:restoredTop sz="96276"/>
  </p:normalViewPr>
  <p:slideViewPr>
    <p:cSldViewPr snapToGrid="0">
      <p:cViewPr varScale="1">
        <p:scale>
          <a:sx n="112" d="100"/>
          <a:sy n="112" d="100"/>
        </p:scale>
        <p:origin x="2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B0F05-F336-5F51-5E63-8ACECFE51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CF2461-8859-0DB1-402B-504C8CE6EA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F65B-BD5C-7125-B269-90BE93F04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C383-4074-FD47-B118-3FDBF0BA1CA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F8956-C00C-3675-019F-F952C5DD8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49B52-A503-83CF-4F4A-D39A4B8AE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00A9-35E7-9A47-BFDA-DBF764A0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7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A72AC-5AA7-FFFF-4394-D994C6FE7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2A91E-9C1E-CF58-03CC-94F1A365A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3CD85-A7A5-DE93-333B-2AAFB0D64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C383-4074-FD47-B118-3FDBF0BA1CA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56CC6-C037-1AF6-B07D-D9F50EC43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C7AFB-0661-79A7-2002-EDA84EA6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00A9-35E7-9A47-BFDA-DBF764A0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00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249B08-4001-ED56-B957-D620D5ABA2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9A08A3-436D-4C0C-2160-925B27F18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C7FD1-6CC5-E6B0-4526-4981D3812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C383-4074-FD47-B118-3FDBF0BA1CA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BE58B-1DC8-739F-C862-C4EDC39ED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DA953-698D-8104-A1EB-5C69A33F2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00A9-35E7-9A47-BFDA-DBF764A0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55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FFB41-53A1-1A1F-65F0-262E55458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CA926-269D-7A2D-7BC3-C2D3CF626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802AA7-63EB-9106-2821-9B681A628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C383-4074-FD47-B118-3FDBF0BA1CA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60398-ABB2-6240-BECF-8BDE407E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98D3C-BEB4-E5BC-CB32-344548E8B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00A9-35E7-9A47-BFDA-DBF764A0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6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B8C4F-056B-26C5-90D7-228B1B28F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EEE87-3F70-7DC6-C55C-E8E600CD0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12F7D-9EFF-C460-90EC-736600E9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C383-4074-FD47-B118-3FDBF0BA1CA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831BB-79F5-1323-2875-63CC7878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26820-5515-F5AD-3257-30FDE36F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00A9-35E7-9A47-BFDA-DBF764A0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23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5C983-356A-80C0-F971-663882B13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D5B57-46EC-63AD-B304-CB04726AB6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AAF4C-283C-5B8E-EC2D-1DCD316FAC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10ED0-B01A-F44F-808A-AC46725D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C383-4074-FD47-B118-3FDBF0BA1CA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B0C0C-454D-06FE-A975-14A5A22A1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75BD2-5DAF-60D7-7FCD-7AE3D73F6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00A9-35E7-9A47-BFDA-DBF764A0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89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473B-A491-290F-5460-3323372C3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CDD91-3082-400A-00A6-F2A02909D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F8B606-B1DA-B7BB-A9A2-FD33B8A6C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1C37F6-1E2A-F650-EFBF-FDD275936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A3EF03-6CC7-8299-100B-AFA6760735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102150-890D-E802-3B88-29E4363E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C383-4074-FD47-B118-3FDBF0BA1CA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45B82B-B6F7-2B9C-C887-A8BD6DDC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037D25-FB5C-9354-C12E-90292F16F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00A9-35E7-9A47-BFDA-DBF764A0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63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59BC0-26BD-F146-EA0F-240D49DB3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88BCE6-4B01-CB21-B3A9-B3C8B53E8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C383-4074-FD47-B118-3FDBF0BA1CA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AC4861-E8D2-7743-6D35-AA1372F7A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602FF-C40D-1D24-E086-C0D5058C0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00A9-35E7-9A47-BFDA-DBF764A0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3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C7B8E3-23A4-0108-8662-CC45D2E46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C383-4074-FD47-B118-3FDBF0BA1CA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8D0E3-1CB5-02B3-1C7F-792DC7ABE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0D37E-186A-263B-FFDB-3F5B4591E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00A9-35E7-9A47-BFDA-DBF764A0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0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51956-4BC3-75BE-AC8D-B6D0C3790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2FE13-0A0A-8DA6-7756-F970FAA39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BA066-A9CB-C8B2-C20D-36BDD9F0F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66C4D3-5010-12EA-9809-977E35572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C383-4074-FD47-B118-3FDBF0BA1CA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7B291-13BE-9076-BF9F-8B39CC344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37925B-3BC6-8A9F-7888-DA7B2610E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00A9-35E7-9A47-BFDA-DBF764A0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43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B789-313A-AF87-9C5C-91214D9D8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24F1BB-2F05-01DA-0748-89761BA68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35135D-A423-61CF-5396-8455D34F0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0298D-16B1-11CF-226B-BC907BEE7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C383-4074-FD47-B118-3FDBF0BA1CA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2206F-16AC-1459-3737-06F5AA192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44B6C-F222-3D09-6527-3EEBA6FF3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700A9-35E7-9A47-BFDA-DBF764A0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02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565535-8290-D41B-D123-000D11EA5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1D771-10A3-FBC1-E568-DEFF7E29C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EE674-D4A4-60B6-E734-BE005FE9FD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6C383-4074-FD47-B118-3FDBF0BA1CA5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5C5C9-DA4C-552E-92DB-9F246ADAAE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FCCD7-F45C-3EBE-ECF3-5AAABE051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700A9-35E7-9A47-BFDA-DBF764A01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27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8AC9-12C7-46C9-DD52-99A5FEB69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1804" y="1084007"/>
            <a:ext cx="8488393" cy="3522500"/>
          </a:xfrm>
        </p:spPr>
        <p:txBody>
          <a:bodyPr anchor="ctr">
            <a:normAutofit/>
          </a:bodyPr>
          <a:lstStyle/>
          <a:p>
            <a:r>
              <a:rPr lang="en-US" sz="6600" b="1" dirty="0">
                <a:gradFill flip="none" rotWithShape="1">
                  <a:gsLst>
                    <a:gs pos="840">
                      <a:schemeClr val="accent2"/>
                    </a:gs>
                    <a:gs pos="56000">
                      <a:schemeClr val="accent5">
                        <a:lumMod val="60000"/>
                        <a:lumOff val="40000"/>
                      </a:schemeClr>
                    </a:gs>
                    <a:gs pos="100000">
                      <a:schemeClr val="accent5"/>
                    </a:gs>
                  </a:gsLst>
                  <a:lin ang="3600000" scaled="0"/>
                  <a:tileRect/>
                </a:gradFill>
              </a:rPr>
              <a:t>AI as a dance partner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98D970-2541-7AD6-8D86-97A3C843A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0" y="4904509"/>
            <a:ext cx="6400800" cy="1077191"/>
          </a:xfrm>
        </p:spPr>
        <p:txBody>
          <a:bodyPr anchor="ctr">
            <a:normAutofit/>
          </a:bodyPr>
          <a:lstStyle/>
          <a:p>
            <a:r>
              <a:rPr lang="en-US" sz="2000" dirty="0"/>
              <a:t>Louise Crnkovic-Friis / Research Choreographer</a:t>
            </a:r>
          </a:p>
        </p:txBody>
      </p:sp>
    </p:spTree>
    <p:extLst>
      <p:ext uri="{BB962C8B-B14F-4D97-AF65-F5344CB8AC3E}">
        <p14:creationId xmlns:p14="http://schemas.microsoft.com/office/powerpoint/2010/main" val="3464584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42">
            <a:extLst>
              <a:ext uri="{FF2B5EF4-FFF2-40B4-BE49-F238E27FC236}">
                <a16:creationId xmlns:a16="http://schemas.microsoft.com/office/drawing/2014/main" id="{B6FACB3C-9069-4791-BC5C-0DB7CD19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71F2038E-D777-4B76-81DD-DD13EE91B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1B8AC9-12C7-46C9-DD52-99A5FEB69F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802955"/>
            <a:ext cx="4766330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Generative Choreography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72984-50F9-5363-08A6-865AA0E9307F}"/>
              </a:ext>
            </a:extLst>
          </p:cNvPr>
          <p:cNvSpPr txBox="1"/>
          <p:nvPr/>
        </p:nvSpPr>
        <p:spPr>
          <a:xfrm>
            <a:off x="804672" y="2421683"/>
            <a:ext cx="4765949" cy="33534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ICCC 2016 paper “Generative Choreography using Deep Learning”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Live performances 2017-2018</a:t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AI trained on my work that can create novel material in my choreographic language</a:t>
            </a:r>
          </a:p>
        </p:txBody>
      </p:sp>
      <p:grpSp>
        <p:nvGrpSpPr>
          <p:cNvPr id="1047" name="Group 1046">
            <a:extLst>
              <a:ext uri="{FF2B5EF4-FFF2-40B4-BE49-F238E27FC236}">
                <a16:creationId xmlns:a16="http://schemas.microsoft.com/office/drawing/2014/main" id="{DD354807-230F-4402-B1B9-F733A8F1F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18240" y="-16714"/>
            <a:ext cx="6373761" cy="6874714"/>
            <a:chOff x="5818240" y="-1"/>
            <a:chExt cx="6373761" cy="6874714"/>
          </a:xfrm>
        </p:grpSpPr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BF5A6F4A-CE87-4D5C-9382-8167967CE8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18240" y="-1"/>
              <a:ext cx="6373761" cy="6874714"/>
            </a:xfrm>
            <a:custGeom>
              <a:avLst/>
              <a:gdLst>
                <a:gd name="connsiteX0" fmla="*/ 6373761 w 6373761"/>
                <a:gd name="connsiteY0" fmla="*/ 5771297 h 6874714"/>
                <a:gd name="connsiteX1" fmla="*/ 6373761 w 6373761"/>
                <a:gd name="connsiteY1" fmla="*/ 6247960 h 6874714"/>
                <a:gd name="connsiteX2" fmla="*/ 6235932 w 6373761"/>
                <a:gd name="connsiteY2" fmla="*/ 6361930 h 6874714"/>
                <a:gd name="connsiteX3" fmla="*/ 5960375 w 6373761"/>
                <a:gd name="connsiteY3" fmla="*/ 6587489 h 6874714"/>
                <a:gd name="connsiteX4" fmla="*/ 5822907 w 6373761"/>
                <a:gd name="connsiteY4" fmla="*/ 6701871 h 6874714"/>
                <a:gd name="connsiteX5" fmla="*/ 5681115 w 6373761"/>
                <a:gd name="connsiteY5" fmla="*/ 6816896 h 6874714"/>
                <a:gd name="connsiteX6" fmla="*/ 5604096 w 6373761"/>
                <a:gd name="connsiteY6" fmla="*/ 6874714 h 6874714"/>
                <a:gd name="connsiteX7" fmla="*/ 4878485 w 6373761"/>
                <a:gd name="connsiteY7" fmla="*/ 6874714 h 6874714"/>
                <a:gd name="connsiteX8" fmla="*/ 5006014 w 6373761"/>
                <a:gd name="connsiteY8" fmla="*/ 6800200 h 6874714"/>
                <a:gd name="connsiteX9" fmla="*/ 5149855 w 6373761"/>
                <a:gd name="connsiteY9" fmla="*/ 6707667 h 6874714"/>
                <a:gd name="connsiteX10" fmla="*/ 5431866 w 6373761"/>
                <a:gd name="connsiteY10" fmla="*/ 6506210 h 6874714"/>
                <a:gd name="connsiteX11" fmla="*/ 5571036 w 6373761"/>
                <a:gd name="connsiteY11" fmla="*/ 6399557 h 6874714"/>
                <a:gd name="connsiteX12" fmla="*/ 5711649 w 6373761"/>
                <a:gd name="connsiteY12" fmla="*/ 6288912 h 6874714"/>
                <a:gd name="connsiteX13" fmla="*/ 6276589 w 6373761"/>
                <a:gd name="connsiteY13" fmla="*/ 5852379 h 6874714"/>
                <a:gd name="connsiteX14" fmla="*/ 3975975 w 6373761"/>
                <a:gd name="connsiteY14" fmla="*/ 263 h 6874714"/>
                <a:gd name="connsiteX15" fmla="*/ 4350473 w 6373761"/>
                <a:gd name="connsiteY15" fmla="*/ 24963 h 6874714"/>
                <a:gd name="connsiteX16" fmla="*/ 5077909 w 6373761"/>
                <a:gd name="connsiteY16" fmla="*/ 189450 h 6874714"/>
                <a:gd name="connsiteX17" fmla="*/ 5746507 w 6373761"/>
                <a:gd name="connsiteY17" fmla="*/ 505804 h 6874714"/>
                <a:gd name="connsiteX18" fmla="*/ 6322456 w 6373761"/>
                <a:gd name="connsiteY18" fmla="*/ 956633 h 6874714"/>
                <a:gd name="connsiteX19" fmla="*/ 6373761 w 6373761"/>
                <a:gd name="connsiteY19" fmla="*/ 1011863 h 6874714"/>
                <a:gd name="connsiteX20" fmla="*/ 6373761 w 6373761"/>
                <a:gd name="connsiteY20" fmla="*/ 1185075 h 6874714"/>
                <a:gd name="connsiteX21" fmla="*/ 6359489 w 6373761"/>
                <a:gd name="connsiteY21" fmla="*/ 1169497 h 6874714"/>
                <a:gd name="connsiteX22" fmla="*/ 6233869 w 6373761"/>
                <a:gd name="connsiteY22" fmla="*/ 1047442 h 6874714"/>
                <a:gd name="connsiteX23" fmla="*/ 5961423 w 6373761"/>
                <a:gd name="connsiteY23" fmla="*/ 827953 h 6874714"/>
                <a:gd name="connsiteX24" fmla="*/ 5663555 w 6373761"/>
                <a:gd name="connsiteY24" fmla="*/ 645304 h 6874714"/>
                <a:gd name="connsiteX25" fmla="*/ 5013827 w 6373761"/>
                <a:gd name="connsiteY25" fmla="*/ 397863 h 6874714"/>
                <a:gd name="connsiteX26" fmla="*/ 4327409 w 6373761"/>
                <a:gd name="connsiteY26" fmla="*/ 302545 h 6874714"/>
                <a:gd name="connsiteX27" fmla="*/ 3639939 w 6373761"/>
                <a:gd name="connsiteY27" fmla="*/ 338868 h 6874714"/>
                <a:gd name="connsiteX28" fmla="*/ 3302495 w 6373761"/>
                <a:gd name="connsiteY28" fmla="*/ 403659 h 6874714"/>
                <a:gd name="connsiteX29" fmla="*/ 2971604 w 6373761"/>
                <a:gd name="connsiteY29" fmla="*/ 496273 h 6874714"/>
                <a:gd name="connsiteX30" fmla="*/ 2648706 w 6373761"/>
                <a:gd name="connsiteY30" fmla="*/ 614389 h 6874714"/>
                <a:gd name="connsiteX31" fmla="*/ 2335374 w 6373761"/>
                <a:gd name="connsiteY31" fmla="*/ 757109 h 6874714"/>
                <a:gd name="connsiteX32" fmla="*/ 1741342 w 6373761"/>
                <a:gd name="connsiteY32" fmla="*/ 1107725 h 6874714"/>
                <a:gd name="connsiteX33" fmla="*/ 1600861 w 6373761"/>
                <a:gd name="connsiteY33" fmla="*/ 1208710 h 6874714"/>
                <a:gd name="connsiteX34" fmla="*/ 1531799 w 6373761"/>
                <a:gd name="connsiteY34" fmla="*/ 1260879 h 6874714"/>
                <a:gd name="connsiteX35" fmla="*/ 1463655 w 6373761"/>
                <a:gd name="connsiteY35" fmla="*/ 1314333 h 6874714"/>
                <a:gd name="connsiteX36" fmla="*/ 1200777 w 6373761"/>
                <a:gd name="connsiteY36" fmla="*/ 1541166 h 6874714"/>
                <a:gd name="connsiteX37" fmla="*/ 731501 w 6373761"/>
                <a:gd name="connsiteY37" fmla="*/ 2055754 h 6874714"/>
                <a:gd name="connsiteX38" fmla="*/ 531393 w 6373761"/>
                <a:gd name="connsiteY38" fmla="*/ 2342739 h 6874714"/>
                <a:gd name="connsiteX39" fmla="*/ 361033 w 6373761"/>
                <a:gd name="connsiteY39" fmla="*/ 2649046 h 6874714"/>
                <a:gd name="connsiteX40" fmla="*/ 323292 w 6373761"/>
                <a:gd name="connsiteY40" fmla="*/ 2728263 h 6874714"/>
                <a:gd name="connsiteX41" fmla="*/ 304945 w 6373761"/>
                <a:gd name="connsiteY41" fmla="*/ 2768193 h 6874714"/>
                <a:gd name="connsiteX42" fmla="*/ 287516 w 6373761"/>
                <a:gd name="connsiteY42" fmla="*/ 2808510 h 6874714"/>
                <a:gd name="connsiteX43" fmla="*/ 254230 w 6373761"/>
                <a:gd name="connsiteY43" fmla="*/ 2889788 h 6874714"/>
                <a:gd name="connsiteX44" fmla="*/ 223042 w 6373761"/>
                <a:gd name="connsiteY44" fmla="*/ 2971968 h 6874714"/>
                <a:gd name="connsiteX45" fmla="*/ 121611 w 6373761"/>
                <a:gd name="connsiteY45" fmla="*/ 3308544 h 6874714"/>
                <a:gd name="connsiteX46" fmla="*/ 39314 w 6373761"/>
                <a:gd name="connsiteY46" fmla="*/ 4005912 h 6874714"/>
                <a:gd name="connsiteX47" fmla="*/ 73910 w 6373761"/>
                <a:gd name="connsiteY47" fmla="*/ 4354081 h 6874714"/>
                <a:gd name="connsiteX48" fmla="*/ 179534 w 6373761"/>
                <a:gd name="connsiteY48" fmla="*/ 4687050 h 6874714"/>
                <a:gd name="connsiteX49" fmla="*/ 215964 w 6373761"/>
                <a:gd name="connsiteY49" fmla="*/ 4766654 h 6874714"/>
                <a:gd name="connsiteX50" fmla="*/ 256457 w 6373761"/>
                <a:gd name="connsiteY50" fmla="*/ 4844455 h 6874714"/>
                <a:gd name="connsiteX51" fmla="*/ 346225 w 6373761"/>
                <a:gd name="connsiteY51" fmla="*/ 4995290 h 6874714"/>
                <a:gd name="connsiteX52" fmla="*/ 445296 w 6373761"/>
                <a:gd name="connsiteY52" fmla="*/ 5140971 h 6874714"/>
                <a:gd name="connsiteX53" fmla="*/ 551443 w 6373761"/>
                <a:gd name="connsiteY53" fmla="*/ 5282531 h 6874714"/>
                <a:gd name="connsiteX54" fmla="*/ 772387 w 6373761"/>
                <a:gd name="connsiteY54" fmla="*/ 5562561 h 6874714"/>
                <a:gd name="connsiteX55" fmla="*/ 882858 w 6373761"/>
                <a:gd name="connsiteY55" fmla="*/ 5704507 h 6874714"/>
                <a:gd name="connsiteX56" fmla="*/ 990316 w 6373761"/>
                <a:gd name="connsiteY56" fmla="*/ 5848258 h 6874714"/>
                <a:gd name="connsiteX57" fmla="*/ 1097774 w 6373761"/>
                <a:gd name="connsiteY57" fmla="*/ 5987114 h 6874714"/>
                <a:gd name="connsiteX58" fmla="*/ 1210080 w 6373761"/>
                <a:gd name="connsiteY58" fmla="*/ 6121203 h 6874714"/>
                <a:gd name="connsiteX59" fmla="*/ 1448192 w 6373761"/>
                <a:gd name="connsiteY59" fmla="*/ 6374054 h 6874714"/>
                <a:gd name="connsiteX60" fmla="*/ 1982991 w 6373761"/>
                <a:gd name="connsiteY60" fmla="*/ 6796158 h 6874714"/>
                <a:gd name="connsiteX61" fmla="*/ 2118475 w 6373761"/>
                <a:gd name="connsiteY61" fmla="*/ 6874714 h 6874714"/>
                <a:gd name="connsiteX62" fmla="*/ 1569874 w 6373761"/>
                <a:gd name="connsiteY62" fmla="*/ 6874714 h 6874714"/>
                <a:gd name="connsiteX63" fmla="*/ 1507802 w 6373761"/>
                <a:gd name="connsiteY63" fmla="*/ 6817815 h 6874714"/>
                <a:gd name="connsiteX64" fmla="*/ 1256865 w 6373761"/>
                <a:gd name="connsiteY64" fmla="*/ 6543437 h 6874714"/>
                <a:gd name="connsiteX65" fmla="*/ 1038410 w 6373761"/>
                <a:gd name="connsiteY65" fmla="*/ 6248722 h 6874714"/>
                <a:gd name="connsiteX66" fmla="*/ 845380 w 6373761"/>
                <a:gd name="connsiteY66" fmla="*/ 5941386 h 6874714"/>
                <a:gd name="connsiteX67" fmla="*/ 755351 w 6373761"/>
                <a:gd name="connsiteY67" fmla="*/ 5788877 h 6874714"/>
                <a:gd name="connsiteX68" fmla="*/ 661784 w 6373761"/>
                <a:gd name="connsiteY68" fmla="*/ 5638944 h 6874714"/>
                <a:gd name="connsiteX69" fmla="*/ 466525 w 6373761"/>
                <a:gd name="connsiteY69" fmla="*/ 5340366 h 6874714"/>
                <a:gd name="connsiteX70" fmla="*/ 370992 w 6373761"/>
                <a:gd name="connsiteY70" fmla="*/ 5188502 h 6874714"/>
                <a:gd name="connsiteX71" fmla="*/ 280046 w 6373761"/>
                <a:gd name="connsiteY71" fmla="*/ 5033287 h 6874714"/>
                <a:gd name="connsiteX72" fmla="*/ 126853 w 6373761"/>
                <a:gd name="connsiteY72" fmla="*/ 4707660 h 6874714"/>
                <a:gd name="connsiteX73" fmla="*/ 30272 w 6373761"/>
                <a:gd name="connsiteY73" fmla="*/ 4362068 h 6874714"/>
                <a:gd name="connsiteX74" fmla="*/ 0 w 6373761"/>
                <a:gd name="connsiteY74" fmla="*/ 4005912 h 6874714"/>
                <a:gd name="connsiteX75" fmla="*/ 270480 w 6373761"/>
                <a:gd name="connsiteY75" fmla="*/ 2610532 h 6874714"/>
                <a:gd name="connsiteX76" fmla="*/ 415942 w 6373761"/>
                <a:gd name="connsiteY76" fmla="*/ 2280526 h 6874714"/>
                <a:gd name="connsiteX77" fmla="*/ 590102 w 6373761"/>
                <a:gd name="connsiteY77" fmla="*/ 1962626 h 6874714"/>
                <a:gd name="connsiteX78" fmla="*/ 1020719 w 6373761"/>
                <a:gd name="connsiteY78" fmla="*/ 1373070 h 6874714"/>
                <a:gd name="connsiteX79" fmla="*/ 1275080 w 6373761"/>
                <a:gd name="connsiteY79" fmla="*/ 1107081 h 6874714"/>
                <a:gd name="connsiteX80" fmla="*/ 1342437 w 6373761"/>
                <a:gd name="connsiteY80" fmla="*/ 1043965 h 6874714"/>
                <a:gd name="connsiteX81" fmla="*/ 1411106 w 6373761"/>
                <a:gd name="connsiteY81" fmla="*/ 982138 h 6874714"/>
                <a:gd name="connsiteX82" fmla="*/ 1553029 w 6373761"/>
                <a:gd name="connsiteY82" fmla="*/ 863376 h 6874714"/>
                <a:gd name="connsiteX83" fmla="*/ 2173401 w 6373761"/>
                <a:gd name="connsiteY83" fmla="*/ 454409 h 6874714"/>
                <a:gd name="connsiteX84" fmla="*/ 3599708 w 6373761"/>
                <a:gd name="connsiteY84" fmla="*/ 16332 h 6874714"/>
                <a:gd name="connsiteX85" fmla="*/ 3975975 w 6373761"/>
                <a:gd name="connsiteY85" fmla="*/ 263 h 687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6373761" h="6874714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61023DD2-2E6F-4419-B404-80F08460BE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65276" y="313387"/>
              <a:ext cx="6326724" cy="6561326"/>
            </a:xfrm>
            <a:custGeom>
              <a:avLst/>
              <a:gdLst>
                <a:gd name="connsiteX0" fmla="*/ 6326724 w 6326724"/>
                <a:gd name="connsiteY0" fmla="*/ 5020808 h 6561326"/>
                <a:gd name="connsiteX1" fmla="*/ 6326724 w 6326724"/>
                <a:gd name="connsiteY1" fmla="*/ 5698632 h 6561326"/>
                <a:gd name="connsiteX2" fmla="*/ 6067438 w 6326724"/>
                <a:gd name="connsiteY2" fmla="*/ 5902509 h 6561326"/>
                <a:gd name="connsiteX3" fmla="*/ 5799974 w 6326724"/>
                <a:gd name="connsiteY3" fmla="*/ 6102017 h 6561326"/>
                <a:gd name="connsiteX4" fmla="*/ 5665258 w 6326724"/>
                <a:gd name="connsiteY4" fmla="*/ 6202100 h 6561326"/>
                <a:gd name="connsiteX5" fmla="*/ 5526873 w 6326724"/>
                <a:gd name="connsiteY5" fmla="*/ 6302828 h 6561326"/>
                <a:gd name="connsiteX6" fmla="*/ 5385080 w 6326724"/>
                <a:gd name="connsiteY6" fmla="*/ 6402268 h 6561326"/>
                <a:gd name="connsiteX7" fmla="*/ 5238833 w 6326724"/>
                <a:gd name="connsiteY7" fmla="*/ 6498875 h 6561326"/>
                <a:gd name="connsiteX8" fmla="*/ 5138040 w 6326724"/>
                <a:gd name="connsiteY8" fmla="*/ 6561326 h 6561326"/>
                <a:gd name="connsiteX9" fmla="*/ 3946072 w 6326724"/>
                <a:gd name="connsiteY9" fmla="*/ 6561326 h 6561326"/>
                <a:gd name="connsiteX10" fmla="*/ 3976009 w 6326724"/>
                <a:gd name="connsiteY10" fmla="*/ 6555242 h 6561326"/>
                <a:gd name="connsiteX11" fmla="*/ 4404855 w 6326724"/>
                <a:gd name="connsiteY11" fmla="*/ 6399048 h 6561326"/>
                <a:gd name="connsiteX12" fmla="*/ 4938868 w 6326724"/>
                <a:gd name="connsiteY12" fmla="*/ 6072132 h 6561326"/>
                <a:gd name="connsiteX13" fmla="*/ 5068342 w 6326724"/>
                <a:gd name="connsiteY13" fmla="*/ 5976042 h 6561326"/>
                <a:gd name="connsiteX14" fmla="*/ 5197816 w 6326724"/>
                <a:gd name="connsiteY14" fmla="*/ 5876730 h 6561326"/>
                <a:gd name="connsiteX15" fmla="*/ 5460039 w 6326724"/>
                <a:gd name="connsiteY15" fmla="*/ 5670637 h 6561326"/>
                <a:gd name="connsiteX16" fmla="*/ 5999033 w 6326724"/>
                <a:gd name="connsiteY16" fmla="*/ 5271718 h 6561326"/>
                <a:gd name="connsiteX17" fmla="*/ 6258766 w 6326724"/>
                <a:gd name="connsiteY17" fmla="*/ 5077603 h 6561326"/>
                <a:gd name="connsiteX18" fmla="*/ 4139342 w 6326724"/>
                <a:gd name="connsiteY18" fmla="*/ 440 h 6561326"/>
                <a:gd name="connsiteX19" fmla="*/ 4315744 w 6326724"/>
                <a:gd name="connsiteY19" fmla="*/ 6808 h 6561326"/>
                <a:gd name="connsiteX20" fmla="*/ 5015400 w 6326724"/>
                <a:gd name="connsiteY20" fmla="*/ 113591 h 6561326"/>
                <a:gd name="connsiteX21" fmla="*/ 5681114 w 6326724"/>
                <a:gd name="connsiteY21" fmla="*/ 361418 h 6561326"/>
                <a:gd name="connsiteX22" fmla="*/ 6270952 w 6326724"/>
                <a:gd name="connsiteY22" fmla="*/ 755441 h 6561326"/>
                <a:gd name="connsiteX23" fmla="*/ 6326724 w 6326724"/>
                <a:gd name="connsiteY23" fmla="*/ 807432 h 6561326"/>
                <a:gd name="connsiteX24" fmla="*/ 6326724 w 6326724"/>
                <a:gd name="connsiteY24" fmla="*/ 1231565 h 6561326"/>
                <a:gd name="connsiteX25" fmla="*/ 6302093 w 6326724"/>
                <a:gd name="connsiteY25" fmla="*/ 1203002 h 6561326"/>
                <a:gd name="connsiteX26" fmla="*/ 6066914 w 6326724"/>
                <a:gd name="connsiteY26" fmla="*/ 989616 h 6561326"/>
                <a:gd name="connsiteX27" fmla="*/ 5533688 w 6326724"/>
                <a:gd name="connsiteY27" fmla="*/ 647242 h 6561326"/>
                <a:gd name="connsiteX28" fmla="*/ 4933626 w 6326724"/>
                <a:gd name="connsiteY28" fmla="*/ 432262 h 6561326"/>
                <a:gd name="connsiteX29" fmla="*/ 4296873 w 6326724"/>
                <a:gd name="connsiteY29" fmla="*/ 343126 h 6561326"/>
                <a:gd name="connsiteX30" fmla="*/ 3651602 w 6326724"/>
                <a:gd name="connsiteY30" fmla="*/ 365797 h 6561326"/>
                <a:gd name="connsiteX31" fmla="*/ 3018256 w 6326724"/>
                <a:gd name="connsiteY31" fmla="*/ 496666 h 6561326"/>
                <a:gd name="connsiteX32" fmla="*/ 2412429 w 6326724"/>
                <a:gd name="connsiteY32" fmla="*/ 724399 h 6561326"/>
                <a:gd name="connsiteX33" fmla="*/ 1329857 w 6326724"/>
                <a:gd name="connsiteY33" fmla="*/ 1424086 h 6561326"/>
                <a:gd name="connsiteX34" fmla="*/ 887314 w 6326724"/>
                <a:gd name="connsiteY34" fmla="*/ 1891015 h 6561326"/>
                <a:gd name="connsiteX35" fmla="*/ 537420 w 6326724"/>
                <a:gd name="connsiteY35" fmla="*/ 2427245 h 6561326"/>
                <a:gd name="connsiteX36" fmla="*/ 299965 w 6326724"/>
                <a:gd name="connsiteY36" fmla="*/ 3020021 h 6561326"/>
                <a:gd name="connsiteX37" fmla="*/ 213606 w 6326724"/>
                <a:gd name="connsiteY37" fmla="*/ 3651953 h 6561326"/>
                <a:gd name="connsiteX38" fmla="*/ 250036 w 6326724"/>
                <a:gd name="connsiteY38" fmla="*/ 3961352 h 6561326"/>
                <a:gd name="connsiteX39" fmla="*/ 357625 w 6326724"/>
                <a:gd name="connsiteY39" fmla="*/ 4250783 h 6561326"/>
                <a:gd name="connsiteX40" fmla="*/ 432715 w 6326724"/>
                <a:gd name="connsiteY40" fmla="*/ 4387063 h 6561326"/>
                <a:gd name="connsiteX41" fmla="*/ 518943 w 6326724"/>
                <a:gd name="connsiteY41" fmla="*/ 4518962 h 6561326"/>
                <a:gd name="connsiteX42" fmla="*/ 718133 w 6326724"/>
                <a:gd name="connsiteY42" fmla="*/ 4773874 h 6561326"/>
                <a:gd name="connsiteX43" fmla="*/ 933704 w 6326724"/>
                <a:gd name="connsiteY43" fmla="*/ 5030717 h 6561326"/>
                <a:gd name="connsiteX44" fmla="*/ 1040900 w 6326724"/>
                <a:gd name="connsiteY44" fmla="*/ 5164806 h 6561326"/>
                <a:gd name="connsiteX45" fmla="*/ 1092401 w 6326724"/>
                <a:gd name="connsiteY45" fmla="*/ 5230628 h 6561326"/>
                <a:gd name="connsiteX46" fmla="*/ 1142854 w 6326724"/>
                <a:gd name="connsiteY46" fmla="*/ 5293615 h 6561326"/>
                <a:gd name="connsiteX47" fmla="*/ 1576354 w 6326724"/>
                <a:gd name="connsiteY47" fmla="*/ 5759128 h 6561326"/>
                <a:gd name="connsiteX48" fmla="*/ 1806865 w 6326724"/>
                <a:gd name="connsiteY48" fmla="*/ 5968571 h 6561326"/>
                <a:gd name="connsiteX49" fmla="*/ 2048253 w 6326724"/>
                <a:gd name="connsiteY49" fmla="*/ 6161654 h 6561326"/>
                <a:gd name="connsiteX50" fmla="*/ 2587506 w 6326724"/>
                <a:gd name="connsiteY50" fmla="*/ 6467059 h 6561326"/>
                <a:gd name="connsiteX51" fmla="*/ 2889176 w 6326724"/>
                <a:gd name="connsiteY51" fmla="*/ 6553360 h 6561326"/>
                <a:gd name="connsiteX52" fmla="*/ 2929698 w 6326724"/>
                <a:gd name="connsiteY52" fmla="*/ 6561326 h 6561326"/>
                <a:gd name="connsiteX53" fmla="*/ 1816374 w 6326724"/>
                <a:gd name="connsiteY53" fmla="*/ 6561326 h 6561326"/>
                <a:gd name="connsiteX54" fmla="*/ 1787601 w 6326724"/>
                <a:gd name="connsiteY54" fmla="*/ 6545761 h 6561326"/>
                <a:gd name="connsiteX55" fmla="*/ 1225544 w 6326724"/>
                <a:gd name="connsiteY55" fmla="*/ 6094158 h 6561326"/>
                <a:gd name="connsiteX56" fmla="*/ 997654 w 6326724"/>
                <a:gd name="connsiteY56" fmla="*/ 5822374 h 6561326"/>
                <a:gd name="connsiteX57" fmla="*/ 798596 w 6326724"/>
                <a:gd name="connsiteY57" fmla="*/ 5534615 h 6561326"/>
                <a:gd name="connsiteX58" fmla="*/ 752075 w 6326724"/>
                <a:gd name="connsiteY58" fmla="*/ 5461324 h 6561326"/>
                <a:gd name="connsiteX59" fmla="*/ 707650 w 6326724"/>
                <a:gd name="connsiteY59" fmla="*/ 5390221 h 6561326"/>
                <a:gd name="connsiteX60" fmla="*/ 619980 w 6326724"/>
                <a:gd name="connsiteY60" fmla="*/ 5252396 h 6561326"/>
                <a:gd name="connsiteX61" fmla="*/ 438349 w 6326724"/>
                <a:gd name="connsiteY61" fmla="*/ 4970822 h 6561326"/>
                <a:gd name="connsiteX62" fmla="*/ 261044 w 6326724"/>
                <a:gd name="connsiteY62" fmla="*/ 4673145 h 6561326"/>
                <a:gd name="connsiteX63" fmla="*/ 181107 w 6326724"/>
                <a:gd name="connsiteY63" fmla="*/ 4515356 h 6561326"/>
                <a:gd name="connsiteX64" fmla="*/ 113224 w 6326724"/>
                <a:gd name="connsiteY64" fmla="*/ 4350223 h 6561326"/>
                <a:gd name="connsiteX65" fmla="*/ 61199 w 6326724"/>
                <a:gd name="connsiteY65" fmla="*/ 4178908 h 6561326"/>
                <a:gd name="connsiteX66" fmla="*/ 41804 w 6326724"/>
                <a:gd name="connsiteY66" fmla="*/ 4091577 h 6561326"/>
                <a:gd name="connsiteX67" fmla="*/ 33287 w 6326724"/>
                <a:gd name="connsiteY67" fmla="*/ 4047781 h 6561326"/>
                <a:gd name="connsiteX68" fmla="*/ 26209 w 6326724"/>
                <a:gd name="connsiteY68" fmla="*/ 4003858 h 6561326"/>
                <a:gd name="connsiteX69" fmla="*/ 0 w 6326724"/>
                <a:gd name="connsiteY69" fmla="*/ 3651953 h 6561326"/>
                <a:gd name="connsiteX70" fmla="*/ 72731 w 6326724"/>
                <a:gd name="connsiteY70" fmla="*/ 2966307 h 6561326"/>
                <a:gd name="connsiteX71" fmla="*/ 291316 w 6326724"/>
                <a:gd name="connsiteY71" fmla="*/ 2309385 h 6561326"/>
                <a:gd name="connsiteX72" fmla="*/ 1110878 w 6326724"/>
                <a:gd name="connsiteY72" fmla="*/ 1193776 h 6561326"/>
                <a:gd name="connsiteX73" fmla="*/ 1654327 w 6326724"/>
                <a:gd name="connsiteY73" fmla="*/ 756730 h 6561326"/>
                <a:gd name="connsiteX74" fmla="*/ 2261727 w 6326724"/>
                <a:gd name="connsiteY74" fmla="*/ 409720 h 6561326"/>
                <a:gd name="connsiteX75" fmla="*/ 3610060 w 6326724"/>
                <a:gd name="connsiteY75" fmla="*/ 27032 h 6561326"/>
                <a:gd name="connsiteX76" fmla="*/ 4139342 w 6326724"/>
                <a:gd name="connsiteY76" fmla="*/ 440 h 6561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6326724" h="6561326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BC4A6C98-F96E-4587-B01F-A9B01BBFAD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1866928 h 6521594"/>
                <a:gd name="connsiteX4" fmla="*/ 6212358 w 6321679"/>
                <a:gd name="connsiteY4" fmla="*/ 1689281 h 6521594"/>
                <a:gd name="connsiteX5" fmla="*/ 6049880 w 6321679"/>
                <a:gd name="connsiteY5" fmla="*/ 1477173 h 6521594"/>
                <a:gd name="connsiteX6" fmla="*/ 5248663 w 6321679"/>
                <a:gd name="connsiteY6" fmla="*/ 869327 h 6521594"/>
                <a:gd name="connsiteX7" fmla="*/ 4150102 w 6321679"/>
                <a:gd name="connsiteY7" fmla="*/ 644042 h 6521594"/>
                <a:gd name="connsiteX8" fmla="*/ 2867946 w 6321679"/>
                <a:gd name="connsiteY8" fmla="*/ 886459 h 6521594"/>
                <a:gd name="connsiteX9" fmla="*/ 1728892 w 6321679"/>
                <a:gd name="connsiteY9" fmla="*/ 1552397 h 6521594"/>
                <a:gd name="connsiteX10" fmla="*/ 941043 w 6321679"/>
                <a:gd name="connsiteY10" fmla="*/ 2512664 h 6521594"/>
                <a:gd name="connsiteX11" fmla="*/ 655362 w 6321679"/>
                <a:gd name="connsiteY11" fmla="*/ 3630204 h 6521594"/>
                <a:gd name="connsiteX12" fmla="*/ 1128177 w 6321679"/>
                <a:gd name="connsiteY12" fmla="*/ 4667883 h 6521594"/>
                <a:gd name="connsiteX13" fmla="*/ 1366419 w 6321679"/>
                <a:gd name="connsiteY13" fmla="*/ 4997246 h 6521594"/>
                <a:gd name="connsiteX14" fmla="*/ 3601937 w 6321679"/>
                <a:gd name="connsiteY14" fmla="*/ 6284685 h 6521594"/>
                <a:gd name="connsiteX15" fmla="*/ 5298985 w 6321679"/>
                <a:gd name="connsiteY15" fmla="*/ 5492643 h 6521594"/>
                <a:gd name="connsiteX16" fmla="*/ 5505513 w 6321679"/>
                <a:gd name="connsiteY16" fmla="*/ 5335367 h 6521594"/>
                <a:gd name="connsiteX17" fmla="*/ 6252618 w 6321679"/>
                <a:gd name="connsiteY17" fmla="*/ 4722492 h 6521594"/>
                <a:gd name="connsiteX18" fmla="*/ 6321679 w 6321679"/>
                <a:gd name="connsiteY18" fmla="*/ 4651477 h 6521594"/>
                <a:gd name="connsiteX19" fmla="*/ 6321679 w 6321679"/>
                <a:gd name="connsiteY19" fmla="*/ 5523097 h 6521594"/>
                <a:gd name="connsiteX20" fmla="*/ 6024428 w 6321679"/>
                <a:gd name="connsiteY20" fmla="*/ 5754969 h 6521594"/>
                <a:gd name="connsiteX21" fmla="*/ 5702345 w 6321679"/>
                <a:gd name="connsiteY21" fmla="*/ 6000018 h 6521594"/>
                <a:gd name="connsiteX22" fmla="*/ 4988380 w 6321679"/>
                <a:gd name="connsiteY22" fmla="*/ 6506549 h 6521594"/>
                <a:gd name="connsiteX23" fmla="*/ 4961490 w 6321679"/>
                <a:gd name="connsiteY23" fmla="*/ 6521594 h 6521594"/>
                <a:gd name="connsiteX24" fmla="*/ 2011326 w 6321679"/>
                <a:gd name="connsiteY24" fmla="*/ 6521594 h 6521594"/>
                <a:gd name="connsiteX25" fmla="*/ 1982893 w 6321679"/>
                <a:gd name="connsiteY25" fmla="*/ 6505768 h 6521594"/>
                <a:gd name="connsiteX26" fmla="*/ 824149 w 6321679"/>
                <a:gd name="connsiteY26" fmla="*/ 5358682 h 6521594"/>
                <a:gd name="connsiteX27" fmla="*/ 0 w 6321679"/>
                <a:gd name="connsiteY27" fmla="*/ 3630075 h 6521594"/>
                <a:gd name="connsiteX28" fmla="*/ 4150102 w 6321679"/>
                <a:gd name="connsiteY28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A66409EC-9CC3-482A-A4A5-54ED092B3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0322" y="353119"/>
              <a:ext cx="6321679" cy="6521594"/>
            </a:xfrm>
            <a:custGeom>
              <a:avLst/>
              <a:gdLst>
                <a:gd name="connsiteX0" fmla="*/ 4150102 w 6321679"/>
                <a:gd name="connsiteY0" fmla="*/ 0 h 6521594"/>
                <a:gd name="connsiteX1" fmla="*/ 6083891 w 6321679"/>
                <a:gd name="connsiteY1" fmla="*/ 619943 h 6521594"/>
                <a:gd name="connsiteX2" fmla="*/ 6321679 w 6321679"/>
                <a:gd name="connsiteY2" fmla="*/ 822247 h 6521594"/>
                <a:gd name="connsiteX3" fmla="*/ 6321679 w 6321679"/>
                <a:gd name="connsiteY3" fmla="*/ 2150195 h 6521594"/>
                <a:gd name="connsiteX4" fmla="*/ 6241288 w 6321679"/>
                <a:gd name="connsiteY4" fmla="*/ 1985338 h 6521594"/>
                <a:gd name="connsiteX5" fmla="*/ 5949367 w 6321679"/>
                <a:gd name="connsiteY5" fmla="*/ 1559997 h 6521594"/>
                <a:gd name="connsiteX6" fmla="*/ 5193362 w 6321679"/>
                <a:gd name="connsiteY6" fmla="*/ 986156 h 6521594"/>
                <a:gd name="connsiteX7" fmla="*/ 4150102 w 6321679"/>
                <a:gd name="connsiteY7" fmla="*/ 772850 h 6521594"/>
                <a:gd name="connsiteX8" fmla="*/ 2914861 w 6321679"/>
                <a:gd name="connsiteY8" fmla="*/ 1006637 h 6521594"/>
                <a:gd name="connsiteX9" fmla="*/ 1814073 w 6321679"/>
                <a:gd name="connsiteY9" fmla="*/ 1650163 h 6521594"/>
                <a:gd name="connsiteX10" fmla="*/ 1057412 w 6321679"/>
                <a:gd name="connsiteY10" fmla="*/ 2571657 h 6521594"/>
                <a:gd name="connsiteX11" fmla="*/ 786277 w 6321679"/>
                <a:gd name="connsiteY11" fmla="*/ 3630204 h 6521594"/>
                <a:gd name="connsiteX12" fmla="*/ 1233931 w 6321679"/>
                <a:gd name="connsiteY12" fmla="*/ 4592016 h 6521594"/>
                <a:gd name="connsiteX13" fmla="*/ 1474795 w 6321679"/>
                <a:gd name="connsiteY13" fmla="*/ 4924985 h 6521594"/>
                <a:gd name="connsiteX14" fmla="*/ 2393691 w 6321679"/>
                <a:gd name="connsiteY14" fmla="*/ 5846995 h 6521594"/>
                <a:gd name="connsiteX15" fmla="*/ 3601805 w 6321679"/>
                <a:gd name="connsiteY15" fmla="*/ 6155876 h 6521594"/>
                <a:gd name="connsiteX16" fmla="*/ 4378909 w 6321679"/>
                <a:gd name="connsiteY16" fmla="*/ 5959186 h 6521594"/>
                <a:gd name="connsiteX17" fmla="*/ 5218129 w 6321679"/>
                <a:gd name="connsiteY17" fmla="*/ 5391271 h 6521594"/>
                <a:gd name="connsiteX18" fmla="*/ 5425313 w 6321679"/>
                <a:gd name="connsiteY18" fmla="*/ 5233481 h 6521594"/>
                <a:gd name="connsiteX19" fmla="*/ 6254366 w 6321679"/>
                <a:gd name="connsiteY19" fmla="*/ 4534301 h 6521594"/>
                <a:gd name="connsiteX20" fmla="*/ 6321679 w 6321679"/>
                <a:gd name="connsiteY20" fmla="*/ 4456641 h 6521594"/>
                <a:gd name="connsiteX21" fmla="*/ 6321679 w 6321679"/>
                <a:gd name="connsiteY21" fmla="*/ 5523097 h 6521594"/>
                <a:gd name="connsiteX22" fmla="*/ 6024428 w 6321679"/>
                <a:gd name="connsiteY22" fmla="*/ 5754969 h 6521594"/>
                <a:gd name="connsiteX23" fmla="*/ 5702345 w 6321679"/>
                <a:gd name="connsiteY23" fmla="*/ 6000018 h 6521594"/>
                <a:gd name="connsiteX24" fmla="*/ 4988380 w 6321679"/>
                <a:gd name="connsiteY24" fmla="*/ 6506549 h 6521594"/>
                <a:gd name="connsiteX25" fmla="*/ 4961490 w 6321679"/>
                <a:gd name="connsiteY25" fmla="*/ 6521594 h 6521594"/>
                <a:gd name="connsiteX26" fmla="*/ 2011326 w 6321679"/>
                <a:gd name="connsiteY26" fmla="*/ 6521594 h 6521594"/>
                <a:gd name="connsiteX27" fmla="*/ 1982893 w 6321679"/>
                <a:gd name="connsiteY27" fmla="*/ 6505768 h 6521594"/>
                <a:gd name="connsiteX28" fmla="*/ 824149 w 6321679"/>
                <a:gd name="connsiteY28" fmla="*/ 5358682 h 6521594"/>
                <a:gd name="connsiteX29" fmla="*/ 0 w 6321679"/>
                <a:gd name="connsiteY29" fmla="*/ 3630075 h 6521594"/>
                <a:gd name="connsiteX30" fmla="*/ 4150102 w 6321679"/>
                <a:gd name="connsiteY30" fmla="*/ 0 h 6521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1679" h="6521594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A33BBC-187A-41E3-5113-07A0AE905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0816" y="2602013"/>
            <a:ext cx="4142232" cy="236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931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71524C-0559-18CA-8EE9-5272A659A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469" y="501072"/>
            <a:ext cx="4572305" cy="1683205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Semantic style transfer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person sitting on the ground&#10;&#10;Description automatically generated">
            <a:extLst>
              <a:ext uri="{FF2B5EF4-FFF2-40B4-BE49-F238E27FC236}">
                <a16:creationId xmlns:a16="http://schemas.microsoft.com/office/drawing/2014/main" id="{BC1BFDB8-912E-46BD-DB03-2B4CE4868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25" y="2717024"/>
            <a:ext cx="3446260" cy="1813821"/>
          </a:xfrm>
          <a:prstGeom prst="rect">
            <a:avLst/>
          </a:prstGeom>
        </p:spPr>
      </p:pic>
      <p:pic>
        <p:nvPicPr>
          <p:cNvPr id="11" name="Picture 10" descr="A hand drawing a picture of a person&#10;&#10;Description automatically generated">
            <a:extLst>
              <a:ext uri="{FF2B5EF4-FFF2-40B4-BE49-F238E27FC236}">
                <a16:creationId xmlns:a16="http://schemas.microsoft.com/office/drawing/2014/main" id="{577A6A79-DBC1-31EB-90C0-9C234BEA9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30" y="973017"/>
            <a:ext cx="3446260" cy="1756466"/>
          </a:xfrm>
          <a:prstGeom prst="rect">
            <a:avLst/>
          </a:prstGeom>
        </p:spPr>
      </p:pic>
      <p:pic>
        <p:nvPicPr>
          <p:cNvPr id="23" name="Picture 22" descr="A collage of a person with her face covered by a mask&#10;&#10;Description automatically generated">
            <a:extLst>
              <a:ext uri="{FF2B5EF4-FFF2-40B4-BE49-F238E27FC236}">
                <a16:creationId xmlns:a16="http://schemas.microsoft.com/office/drawing/2014/main" id="{CDC69248-C355-FCB0-7B9B-B7A106DA2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68" y="4548150"/>
            <a:ext cx="3458819" cy="181656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718532-07E8-D5D4-2661-C89C8EA49174}"/>
              </a:ext>
            </a:extLst>
          </p:cNvPr>
          <p:cNvSpPr txBox="1"/>
          <p:nvPr/>
        </p:nvSpPr>
        <p:spPr>
          <a:xfrm>
            <a:off x="5193416" y="2729483"/>
            <a:ext cx="51948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Neural Style Transfer – AI powered separation of content and style.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Performances in 2019 (live), 2020-2021 (zoom)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content and style are captured simultaneously with two live cameras.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style is applied in real-time to the content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E76A7EA-5148-C8C8-49EA-35DAA655591E}"/>
              </a:ext>
            </a:extLst>
          </p:cNvPr>
          <p:cNvSpPr txBox="1"/>
          <p:nvPr/>
        </p:nvSpPr>
        <p:spPr>
          <a:xfrm>
            <a:off x="590868" y="588863"/>
            <a:ext cx="12345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Live Style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363B5E-2E3F-FC6B-4785-01ED23562BC4}"/>
              </a:ext>
            </a:extLst>
          </p:cNvPr>
          <p:cNvSpPr txBox="1"/>
          <p:nvPr/>
        </p:nvSpPr>
        <p:spPr>
          <a:xfrm>
            <a:off x="1847213" y="586179"/>
            <a:ext cx="242441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Live content (style applied)</a:t>
            </a:r>
          </a:p>
        </p:txBody>
      </p:sp>
    </p:spTree>
    <p:extLst>
      <p:ext uri="{BB962C8B-B14F-4D97-AF65-F5344CB8AC3E}">
        <p14:creationId xmlns:p14="http://schemas.microsoft.com/office/powerpoint/2010/main" val="2774431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31F6D1-0C3F-5BB7-0B74-FEF64F39F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466" y="991261"/>
            <a:ext cx="5754696" cy="1837349"/>
          </a:xfrm>
        </p:spPr>
        <p:txBody>
          <a:bodyPr anchor="b">
            <a:norm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</a:rPr>
              <a:t>Creation in the age of AI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C3921CD-DDE5-4B57-8FDF-B37ADE4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1219" y="3985"/>
            <a:ext cx="9747620" cy="6858000"/>
            <a:chOff x="1318434" y="36937"/>
            <a:chExt cx="9747620" cy="685800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4CBEDF6-7B5F-471F-AF99-301A23748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D43DB10-4F84-47C2-8170-CB9EED8667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F35C7A0-1526-4D97-BCD8-91B3576E3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009574A-38B7-43A8-A925-1FB54C6B1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A3AAA50-DE22-4E5D-9064-A37786C590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AB071-6259-7826-05B5-B06E054C6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5954" y="2979336"/>
            <a:ext cx="5709721" cy="2430864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 What is IP in the age of creative machines?</a:t>
            </a:r>
          </a:p>
          <a:p>
            <a:r>
              <a:rPr lang="en-US" sz="2000" dirty="0">
                <a:solidFill>
                  <a:schemeClr val="tx2"/>
                </a:solidFill>
              </a:rPr>
              <a:t>How do we embrace the possibilities of AI while enabling human artists?</a:t>
            </a:r>
          </a:p>
          <a:p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497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F0D02-E008-30BB-DF0C-D46E1564E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777739"/>
            <a:ext cx="3418990" cy="1412119"/>
          </a:xfrm>
        </p:spPr>
        <p:txBody>
          <a:bodyPr>
            <a:normAutofit/>
          </a:bodyPr>
          <a:lstStyle/>
          <a:p>
            <a:r>
              <a:rPr lang="en-US" sz="4800"/>
              <a:t>Thank you</a:t>
            </a:r>
          </a:p>
        </p:txBody>
      </p:sp>
      <p:pic>
        <p:nvPicPr>
          <p:cNvPr id="6" name="Picture 5" descr="A person with a mask on face sitting at a table with a plate of food&#10;&#10;Description automatically generated">
            <a:extLst>
              <a:ext uri="{FF2B5EF4-FFF2-40B4-BE49-F238E27FC236}">
                <a16:creationId xmlns:a16="http://schemas.microsoft.com/office/drawing/2014/main" id="{E31737A8-26B6-CCF5-093D-986700D390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8" b="29808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8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885B5-CC5A-613F-CA99-D866E9728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4" y="4777739"/>
            <a:ext cx="6897626" cy="1399223"/>
          </a:xfrm>
        </p:spPr>
        <p:txBody>
          <a:bodyPr anchor="ctr">
            <a:normAutofit/>
          </a:bodyPr>
          <a:lstStyle/>
          <a:p>
            <a:r>
              <a:rPr lang="en-US" sz="2200" b="1" dirty="0"/>
              <a:t>Contact</a:t>
            </a:r>
            <a:r>
              <a:rPr lang="en-US" sz="2200" dirty="0"/>
              <a:t>: louise@crnkovic-friis.com</a:t>
            </a:r>
          </a:p>
          <a:p>
            <a:r>
              <a:rPr lang="en-US" sz="2200" b="1" dirty="0"/>
              <a:t>Web</a:t>
            </a:r>
            <a:r>
              <a:rPr lang="en-US" sz="2200" dirty="0"/>
              <a:t>: http://crnkovic-friis.com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36D07B-6C80-AB82-91F2-0E0A0204392D}"/>
              </a:ext>
            </a:extLst>
          </p:cNvPr>
          <p:cNvSpPr/>
          <p:nvPr/>
        </p:nvSpPr>
        <p:spPr>
          <a:xfrm>
            <a:off x="4059070" y="4652682"/>
            <a:ext cx="595224" cy="1680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61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2184</TotalTime>
  <Words>144</Words>
  <Application>Microsoft Office PowerPoint</Application>
  <PresentationFormat>Widescreen</PresentationFormat>
  <Paragraphs>19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AI as a dance partner</vt:lpstr>
      <vt:lpstr>Generative Choreography</vt:lpstr>
      <vt:lpstr>Semantic style transfer</vt:lpstr>
      <vt:lpstr>Creation in the age of AI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as a dance partner</dc:title>
  <dc:creator>Luka Crnkovic-Friis</dc:creator>
  <cp:lastModifiedBy>DALY Alica</cp:lastModifiedBy>
  <cp:revision>3</cp:revision>
  <dcterms:created xsi:type="dcterms:W3CDTF">2023-09-16T14:19:33Z</dcterms:created>
  <dcterms:modified xsi:type="dcterms:W3CDTF">2023-09-18T15:04:24Z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773ee6-353b-4fb9-a59d-0b94c8c67bea_Enabled">
    <vt:lpwstr>true</vt:lpwstr>
  </property>
  <property fmtid="{D5CDD505-2E9C-101B-9397-08002B2CF9AE}" pid="3" name="MSIP_Label_20773ee6-353b-4fb9-a59d-0b94c8c67bea_SetDate">
    <vt:lpwstr>2023-09-18T15:03:49Z</vt:lpwstr>
  </property>
  <property fmtid="{D5CDD505-2E9C-101B-9397-08002B2CF9AE}" pid="4" name="MSIP_Label_20773ee6-353b-4fb9-a59d-0b94c8c67bea_Method">
    <vt:lpwstr>Privileged</vt:lpwstr>
  </property>
  <property fmtid="{D5CDD505-2E9C-101B-9397-08002B2CF9AE}" pid="5" name="MSIP_Label_20773ee6-353b-4fb9-a59d-0b94c8c67bea_Name">
    <vt:lpwstr>No markings</vt:lpwstr>
  </property>
  <property fmtid="{D5CDD505-2E9C-101B-9397-08002B2CF9AE}" pid="6" name="MSIP_Label_20773ee6-353b-4fb9-a59d-0b94c8c67bea_SiteId">
    <vt:lpwstr>faa31b06-8ccc-48c9-867f-f7510dd11c02</vt:lpwstr>
  </property>
  <property fmtid="{D5CDD505-2E9C-101B-9397-08002B2CF9AE}" pid="7" name="MSIP_Label_20773ee6-353b-4fb9-a59d-0b94c8c67bea_ActionId">
    <vt:lpwstr>32490c0d-cff4-4039-b222-faa8e6ef0f2c</vt:lpwstr>
  </property>
  <property fmtid="{D5CDD505-2E9C-101B-9397-08002B2CF9AE}" pid="8" name="MSIP_Label_20773ee6-353b-4fb9-a59d-0b94c8c67bea_ContentBits">
    <vt:lpwstr>0</vt:lpwstr>
  </property>
</Properties>
</file>