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8"/>
  </p:notesMasterIdLst>
  <p:handoutMasterIdLst>
    <p:handoutMasterId r:id="rId9"/>
  </p:handoutMasterIdLst>
  <p:sldIdLst>
    <p:sldId id="294" r:id="rId3"/>
    <p:sldId id="855" r:id="rId4"/>
    <p:sldId id="856" r:id="rId5"/>
    <p:sldId id="858" r:id="rId6"/>
    <p:sldId id="256" r:id="rId7"/>
  </p:sldIdLst>
  <p:sldSz cx="12192000" cy="6858000"/>
  <p:notesSz cx="12192000" cy="6858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DejaVu Sans"/>
        <a:cs typeface="DejaVu San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DejaVu Sans"/>
        <a:cs typeface="DejaVu San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DejaVu Sans"/>
        <a:cs typeface="DejaVu San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DejaVu Sans"/>
        <a:cs typeface="DejaVu San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DejaVu Sans"/>
        <a:cs typeface="DejaVu Sans"/>
      </a:defRPr>
    </a:lvl5pPr>
    <a:lvl6pPr marL="2286000" algn="l" defTabSz="914400" rtl="0" eaLnBrk="1" latinLnBrk="0" hangingPunct="1">
      <a:defRPr kern="1200">
        <a:solidFill>
          <a:schemeClr val="tx1"/>
        </a:solidFill>
        <a:latin typeface="Arial" panose="020B0604020202020204" pitchFamily="34" charset="0"/>
        <a:ea typeface="DejaVu Sans"/>
        <a:cs typeface="DejaVu Sans"/>
      </a:defRPr>
    </a:lvl6pPr>
    <a:lvl7pPr marL="2743200" algn="l" defTabSz="914400" rtl="0" eaLnBrk="1" latinLnBrk="0" hangingPunct="1">
      <a:defRPr kern="1200">
        <a:solidFill>
          <a:schemeClr val="tx1"/>
        </a:solidFill>
        <a:latin typeface="Arial" panose="020B0604020202020204" pitchFamily="34" charset="0"/>
        <a:ea typeface="DejaVu Sans"/>
        <a:cs typeface="DejaVu Sans"/>
      </a:defRPr>
    </a:lvl7pPr>
    <a:lvl8pPr marL="3200400" algn="l" defTabSz="914400" rtl="0" eaLnBrk="1" latinLnBrk="0" hangingPunct="1">
      <a:defRPr kern="1200">
        <a:solidFill>
          <a:schemeClr val="tx1"/>
        </a:solidFill>
        <a:latin typeface="Arial" panose="020B0604020202020204" pitchFamily="34" charset="0"/>
        <a:ea typeface="DejaVu Sans"/>
        <a:cs typeface="DejaVu Sans"/>
      </a:defRPr>
    </a:lvl8pPr>
    <a:lvl9pPr marL="3657600" algn="l" defTabSz="914400" rtl="0" eaLnBrk="1" latinLnBrk="0" hangingPunct="1">
      <a:defRPr kern="1200">
        <a:solidFill>
          <a:schemeClr val="tx1"/>
        </a:solidFill>
        <a:latin typeface="Arial" panose="020B0604020202020204" pitchFamily="34" charset="0"/>
        <a:ea typeface="DejaVu Sans"/>
        <a:cs typeface="DejaVu San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251A6"/>
    <a:srgbClr val="EBF6FF"/>
    <a:srgbClr val="FF6D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9" autoAdjust="0"/>
    <p:restoredTop sz="94660"/>
  </p:normalViewPr>
  <p:slideViewPr>
    <p:cSldViewPr snapToGrid="0">
      <p:cViewPr varScale="1">
        <p:scale>
          <a:sx n="75" d="100"/>
          <a:sy n="75" d="100"/>
        </p:scale>
        <p:origin x="204" y="3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FCC0AA96-1536-6FA5-A412-13DF0486F5CF}"/>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ru-RU"/>
          </a:p>
        </p:txBody>
      </p:sp>
      <p:sp>
        <p:nvSpPr>
          <p:cNvPr id="3" name="Дата 2">
            <a:extLst>
              <a:ext uri="{FF2B5EF4-FFF2-40B4-BE49-F238E27FC236}">
                <a16:creationId xmlns:a16="http://schemas.microsoft.com/office/drawing/2014/main" id="{2CC3BB95-CE49-6C7E-2C7B-0B43CA7F1CB5}"/>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DA2C95D7-8CF7-4713-8EFD-2641032C80A8}" type="datetimeFigureOut">
              <a:rPr lang="ru-RU"/>
              <a:pPr>
                <a:defRPr/>
              </a:pPr>
              <a:t>13.03.2024</a:t>
            </a:fld>
            <a:endParaRPr lang="ru-RU"/>
          </a:p>
        </p:txBody>
      </p:sp>
      <p:sp>
        <p:nvSpPr>
          <p:cNvPr id="4" name="Нижний колонтитул 3">
            <a:extLst>
              <a:ext uri="{FF2B5EF4-FFF2-40B4-BE49-F238E27FC236}">
                <a16:creationId xmlns:a16="http://schemas.microsoft.com/office/drawing/2014/main" id="{6D93B7EC-9924-B433-3EAD-19605C813585}"/>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ru-RU"/>
          </a:p>
        </p:txBody>
      </p:sp>
      <p:sp>
        <p:nvSpPr>
          <p:cNvPr id="5" name="Номер слайда 4">
            <a:extLst>
              <a:ext uri="{FF2B5EF4-FFF2-40B4-BE49-F238E27FC236}">
                <a16:creationId xmlns:a16="http://schemas.microsoft.com/office/drawing/2014/main" id="{CAF49369-976E-45AE-99B1-2D484B63117B}"/>
              </a:ext>
            </a:extLst>
          </p:cNvPr>
          <p:cNvSpPr>
            <a:spLocks noGrp="1"/>
          </p:cNvSpPr>
          <p:nvPr>
            <p:ph type="sldNum" sz="quarter" idx="3"/>
          </p:nvPr>
        </p:nvSpPr>
        <p:spPr>
          <a:xfrm>
            <a:off x="6905625" y="6513513"/>
            <a:ext cx="52832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DECB4769-2D78-46BA-9E64-FDB9059DBB10}" type="slidenum">
              <a:rPr lang="ru-RU" altLang="ru-RU"/>
              <a:pPr/>
              <a:t>‹#›</a:t>
            </a:fld>
            <a:endParaRPr lang="ru-RU" altLang="ru-RU"/>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 name="PlaceHolder 1">
            <a:extLst>
              <a:ext uri="{FF2B5EF4-FFF2-40B4-BE49-F238E27FC236}">
                <a16:creationId xmlns:a16="http://schemas.microsoft.com/office/drawing/2014/main" id="{D33FD7F1-3AE5-655C-AC35-C034D3F7B0A1}"/>
              </a:ext>
            </a:extLst>
          </p:cNvPr>
          <p:cNvSpPr>
            <a:spLocks noGrp="1" noRot="1" noChangeAspect="1"/>
          </p:cNvSpPr>
          <p:nvPr>
            <p:ph type="sldImg"/>
          </p:nvPr>
        </p:nvSpPr>
        <p:spPr>
          <a:xfrm>
            <a:off x="215900" y="812800"/>
            <a:ext cx="7127875" cy="4008438"/>
          </a:xfrm>
          <a:prstGeom prst="rect">
            <a:avLst/>
          </a:prstGeom>
        </p:spPr>
        <p:txBody>
          <a:bodyPr lIns="0" tIns="0" rIns="0" bIns="0" anchor="ctr">
            <a:noAutofit/>
          </a:bodyPr>
          <a:lstStyle/>
          <a:p>
            <a:pPr lvl="0"/>
            <a:r>
              <a:rPr lang="ru-RU" noProof="0"/>
              <a:t>                                       </a:t>
            </a:r>
          </a:p>
        </p:txBody>
      </p:sp>
      <p:sp>
        <p:nvSpPr>
          <p:cNvPr id="204" name="PlaceHolder 2">
            <a:extLst>
              <a:ext uri="{FF2B5EF4-FFF2-40B4-BE49-F238E27FC236}">
                <a16:creationId xmlns:a16="http://schemas.microsoft.com/office/drawing/2014/main" id="{DA65A3C6-894D-B588-A56E-D049E87817CB}"/>
              </a:ext>
            </a:extLst>
          </p:cNvPr>
          <p:cNvSpPr>
            <a:spLocks noGrp="1"/>
          </p:cNvSpPr>
          <p:nvPr>
            <p:ph type="body"/>
          </p:nvPr>
        </p:nvSpPr>
        <p:spPr>
          <a:xfrm>
            <a:off x="755650" y="5078413"/>
            <a:ext cx="6048375" cy="4811712"/>
          </a:xfrm>
          <a:prstGeom prst="rect">
            <a:avLst/>
          </a:prstGeom>
        </p:spPr>
        <p:txBody>
          <a:bodyPr lIns="0" tIns="0" rIns="0" bIns="0">
            <a:noAutofit/>
          </a:bodyPr>
          <a:lstStyle/>
          <a:p>
            <a:pPr lvl="0"/>
            <a:r>
              <a:rPr lang="ru-RU" noProof="0"/>
              <a:t>Для правки формата примечаний щёлкните мышью</a:t>
            </a:r>
          </a:p>
        </p:txBody>
      </p:sp>
      <p:sp>
        <p:nvSpPr>
          <p:cNvPr id="205" name="PlaceHolder 3">
            <a:extLst>
              <a:ext uri="{FF2B5EF4-FFF2-40B4-BE49-F238E27FC236}">
                <a16:creationId xmlns:a16="http://schemas.microsoft.com/office/drawing/2014/main" id="{2AD2C777-617E-6EC9-91A3-8D05C9EF596C}"/>
              </a:ext>
            </a:extLst>
          </p:cNvPr>
          <p:cNvSpPr>
            <a:spLocks noGrp="1"/>
          </p:cNvSpPr>
          <p:nvPr>
            <p:ph type="hdr"/>
          </p:nvPr>
        </p:nvSpPr>
        <p:spPr>
          <a:xfrm>
            <a:off x="0" y="0"/>
            <a:ext cx="3281363" cy="534988"/>
          </a:xfrm>
          <a:prstGeom prst="rect">
            <a:avLst/>
          </a:prstGeom>
        </p:spPr>
        <p:txBody>
          <a:bodyPr lIns="0" tIns="0" rIns="0" bIns="0">
            <a:noAutofit/>
          </a:bodyPr>
          <a:lstStyle>
            <a:lvl1pPr eaLnBrk="1" fontAlgn="auto" hangingPunct="1">
              <a:spcBef>
                <a:spcPts val="0"/>
              </a:spcBef>
              <a:spcAft>
                <a:spcPts val="0"/>
              </a:spcAft>
              <a:defRPr sz="1400" spc="-1">
                <a:latin typeface="Times New Roman"/>
                <a:ea typeface="+mn-ea"/>
                <a:cs typeface="+mn-cs"/>
              </a:defRPr>
            </a:lvl1pPr>
          </a:lstStyle>
          <a:p>
            <a:pPr>
              <a:defRPr/>
            </a:pPr>
            <a:r>
              <a:rPr lang="ru-RU"/>
              <a:t> </a:t>
            </a:r>
          </a:p>
        </p:txBody>
      </p:sp>
      <p:sp>
        <p:nvSpPr>
          <p:cNvPr id="206" name="PlaceHolder 4">
            <a:extLst>
              <a:ext uri="{FF2B5EF4-FFF2-40B4-BE49-F238E27FC236}">
                <a16:creationId xmlns:a16="http://schemas.microsoft.com/office/drawing/2014/main" id="{2E0F733E-42B4-76F7-9AFF-F85BB4A2B200}"/>
              </a:ext>
            </a:extLst>
          </p:cNvPr>
          <p:cNvSpPr>
            <a:spLocks noGrp="1"/>
          </p:cNvSpPr>
          <p:nvPr>
            <p:ph type="dt"/>
          </p:nvPr>
        </p:nvSpPr>
        <p:spPr>
          <a:xfrm>
            <a:off x="4278313" y="0"/>
            <a:ext cx="3281362" cy="534988"/>
          </a:xfrm>
          <a:prstGeom prst="rect">
            <a:avLst/>
          </a:prstGeom>
        </p:spPr>
        <p:txBody>
          <a:bodyPr lIns="0" tIns="0" rIns="0" bIns="0">
            <a:noAutofit/>
          </a:bodyPr>
          <a:lstStyle>
            <a:lvl1pPr algn="r" eaLnBrk="1" fontAlgn="auto" hangingPunct="1">
              <a:spcBef>
                <a:spcPts val="0"/>
              </a:spcBef>
              <a:spcAft>
                <a:spcPts val="0"/>
              </a:spcAft>
              <a:defRPr sz="1400" spc="-1">
                <a:latin typeface="Times New Roman"/>
                <a:ea typeface="+mn-ea"/>
                <a:cs typeface="+mn-cs"/>
              </a:defRPr>
            </a:lvl1pPr>
          </a:lstStyle>
          <a:p>
            <a:pPr>
              <a:defRPr/>
            </a:pPr>
            <a:r>
              <a:rPr lang="ru-RU"/>
              <a:t> </a:t>
            </a:r>
          </a:p>
        </p:txBody>
      </p:sp>
      <p:sp>
        <p:nvSpPr>
          <p:cNvPr id="207" name="PlaceHolder 5">
            <a:extLst>
              <a:ext uri="{FF2B5EF4-FFF2-40B4-BE49-F238E27FC236}">
                <a16:creationId xmlns:a16="http://schemas.microsoft.com/office/drawing/2014/main" id="{B4073A63-52FB-DAD2-71B4-906DD7A911D4}"/>
              </a:ext>
            </a:extLst>
          </p:cNvPr>
          <p:cNvSpPr>
            <a:spLocks noGrp="1"/>
          </p:cNvSpPr>
          <p:nvPr>
            <p:ph type="ftr"/>
          </p:nvPr>
        </p:nvSpPr>
        <p:spPr>
          <a:xfrm>
            <a:off x="0" y="10156825"/>
            <a:ext cx="3281363" cy="534988"/>
          </a:xfrm>
          <a:prstGeom prst="rect">
            <a:avLst/>
          </a:prstGeom>
        </p:spPr>
        <p:txBody>
          <a:bodyPr lIns="0" tIns="0" rIns="0" bIns="0" anchor="b">
            <a:noAutofit/>
          </a:bodyPr>
          <a:lstStyle>
            <a:lvl1pPr eaLnBrk="1" fontAlgn="auto" hangingPunct="1">
              <a:spcBef>
                <a:spcPts val="0"/>
              </a:spcBef>
              <a:spcAft>
                <a:spcPts val="0"/>
              </a:spcAft>
              <a:defRPr sz="1400" spc="-1">
                <a:latin typeface="Times New Roman"/>
                <a:ea typeface="+mn-ea"/>
                <a:cs typeface="+mn-cs"/>
              </a:defRPr>
            </a:lvl1pPr>
          </a:lstStyle>
          <a:p>
            <a:pPr>
              <a:defRPr/>
            </a:pPr>
            <a:r>
              <a:rPr lang="ru-RU"/>
              <a:t> </a:t>
            </a:r>
          </a:p>
        </p:txBody>
      </p:sp>
      <p:sp>
        <p:nvSpPr>
          <p:cNvPr id="208" name="PlaceHolder 6">
            <a:extLst>
              <a:ext uri="{FF2B5EF4-FFF2-40B4-BE49-F238E27FC236}">
                <a16:creationId xmlns:a16="http://schemas.microsoft.com/office/drawing/2014/main" id="{88F4411F-BD28-AE68-948E-00F00D10B54D}"/>
              </a:ext>
            </a:extLst>
          </p:cNvPr>
          <p:cNvSpPr>
            <a:spLocks noGrp="1"/>
          </p:cNvSpPr>
          <p:nvPr>
            <p:ph type="sldNum"/>
          </p:nvPr>
        </p:nvSpPr>
        <p:spPr>
          <a:xfrm>
            <a:off x="4278313" y="10156825"/>
            <a:ext cx="3281362" cy="534988"/>
          </a:xfrm>
          <a:prstGeom prst="rect">
            <a:avLst/>
          </a:prstGeom>
        </p:spPr>
        <p:txBody>
          <a:bodyPr vert="horz" wrap="square" lIns="0" tIns="0" rIns="0" bIns="0" numCol="1" anchor="b" anchorCtr="0" compatLnSpc="1">
            <a:prstTxWarp prst="textNoShape">
              <a:avLst/>
            </a:prstTxWarp>
            <a:noAutofit/>
          </a:bodyPr>
          <a:lstStyle>
            <a:lvl1pPr algn="r" eaLnBrk="1" hangingPunct="1">
              <a:defRPr sz="1400">
                <a:latin typeface="Times New Roman" panose="02020603050405020304" pitchFamily="18" charset="0"/>
              </a:defRPr>
            </a:lvl1pPr>
          </a:lstStyle>
          <a:p>
            <a:fld id="{31655F05-89E2-49A7-B2FF-AAEDDF4B2F00}" type="slidenum">
              <a:rPr lang="ru-RU" altLang="ru-RU"/>
              <a:pPr/>
              <a:t>‹#›</a:t>
            </a:fld>
            <a:endParaRPr lang="ru-RU" altLang="ru-RU"/>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a:extLst>
              <a:ext uri="{FF2B5EF4-FFF2-40B4-BE49-F238E27FC236}">
                <a16:creationId xmlns:a16="http://schemas.microsoft.com/office/drawing/2014/main" id="{DFAFF89D-F767-B170-1F25-D7CCF0803703}"/>
              </a:ext>
            </a:extLst>
          </p:cNvPr>
          <p:cNvSpPr>
            <a:spLocks noGrp="1" noRot="1" noChangeAspect="1" noTextEdit="1"/>
          </p:cNvSpPr>
          <p:nvPr>
            <p:ph type="sldImg"/>
          </p:nvPr>
        </p:nvSpPr>
        <p:spPr bwMode="auto">
          <a:xfrm>
            <a:off x="217488" y="812800"/>
            <a:ext cx="7124700" cy="400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9459" name="Заметки 2">
            <a:extLst>
              <a:ext uri="{FF2B5EF4-FFF2-40B4-BE49-F238E27FC236}">
                <a16:creationId xmlns:a16="http://schemas.microsoft.com/office/drawing/2014/main" id="{9EF69298-8F93-4F30-C18C-B8D03C4275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endParaRPr lang="ru-RU" altLang="ru-RU"/>
          </a:p>
        </p:txBody>
      </p:sp>
      <p:sp>
        <p:nvSpPr>
          <p:cNvPr id="19460" name="Номер слайда 3">
            <a:extLst>
              <a:ext uri="{FF2B5EF4-FFF2-40B4-BE49-F238E27FC236}">
                <a16:creationId xmlns:a16="http://schemas.microsoft.com/office/drawing/2014/main" id="{C159555C-6E55-A1E1-567A-D02E5380360E}"/>
              </a:ext>
            </a:extLst>
          </p:cNvPr>
          <p:cNvSpPr>
            <a:spLocks noGrp="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spcBef>
                <a:spcPct val="0"/>
              </a:spcBef>
            </a:pPr>
            <a:fld id="{B9BF0AE8-C9D9-4B11-B29A-9A7D11CD01E3}" type="slidenum">
              <a:rPr lang="ru-RU" altLang="ru-RU" sz="1400">
                <a:latin typeface="Times New Roman" panose="02020603050405020304" pitchFamily="18" charset="0"/>
              </a:rPr>
              <a:pPr>
                <a:spcBef>
                  <a:spcPct val="0"/>
                </a:spcBef>
              </a:pPr>
              <a:t>2</a:t>
            </a:fld>
            <a:endParaRPr lang="ru-RU" altLang="ru-RU" sz="140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a:extLst>
              <a:ext uri="{FF2B5EF4-FFF2-40B4-BE49-F238E27FC236}">
                <a16:creationId xmlns:a16="http://schemas.microsoft.com/office/drawing/2014/main" id="{1692A7E4-9A12-805B-0B13-8A4962307A4E}"/>
              </a:ext>
            </a:extLst>
          </p:cNvPr>
          <p:cNvSpPr>
            <a:spLocks noGrp="1" noRot="1" noChangeAspect="1" noTextEdit="1"/>
          </p:cNvSpPr>
          <p:nvPr>
            <p:ph type="sldImg"/>
          </p:nvPr>
        </p:nvSpPr>
        <p:spPr bwMode="auto">
          <a:xfrm>
            <a:off x="217488" y="812800"/>
            <a:ext cx="7124700" cy="400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1507" name="Заметки 2">
            <a:extLst>
              <a:ext uri="{FF2B5EF4-FFF2-40B4-BE49-F238E27FC236}">
                <a16:creationId xmlns:a16="http://schemas.microsoft.com/office/drawing/2014/main" id="{933794C7-34C0-7D69-AF9D-398CE9680B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endParaRPr lang="ru-RU" altLang="ru-RU"/>
          </a:p>
        </p:txBody>
      </p:sp>
      <p:sp>
        <p:nvSpPr>
          <p:cNvPr id="21508" name="Номер слайда 3">
            <a:extLst>
              <a:ext uri="{FF2B5EF4-FFF2-40B4-BE49-F238E27FC236}">
                <a16:creationId xmlns:a16="http://schemas.microsoft.com/office/drawing/2014/main" id="{5EDABC9C-545B-841A-636C-9EAC5F23102D}"/>
              </a:ext>
            </a:extLst>
          </p:cNvPr>
          <p:cNvSpPr>
            <a:spLocks noGrp="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spcBef>
                <a:spcPct val="0"/>
              </a:spcBef>
            </a:pPr>
            <a:fld id="{E141CB3C-800E-4C89-AE22-C46FD6325F11}" type="slidenum">
              <a:rPr lang="ru-RU" altLang="ru-RU" sz="1400">
                <a:latin typeface="Times New Roman" panose="02020603050405020304" pitchFamily="18" charset="0"/>
              </a:rPr>
              <a:pPr>
                <a:spcBef>
                  <a:spcPct val="0"/>
                </a:spcBef>
              </a:pPr>
              <a:t>3</a:t>
            </a:fld>
            <a:endParaRPr lang="ru-RU" altLang="ru-RU" sz="140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a:extLst>
              <a:ext uri="{FF2B5EF4-FFF2-40B4-BE49-F238E27FC236}">
                <a16:creationId xmlns:a16="http://schemas.microsoft.com/office/drawing/2014/main" id="{057C7847-39A2-0D6C-6B46-F0FDAA1F0A41}"/>
              </a:ext>
            </a:extLst>
          </p:cNvPr>
          <p:cNvSpPr>
            <a:spLocks noGrp="1" noRot="1" noChangeAspect="1" noTextEdit="1"/>
          </p:cNvSpPr>
          <p:nvPr>
            <p:ph type="sldImg"/>
          </p:nvPr>
        </p:nvSpPr>
        <p:spPr bwMode="auto">
          <a:xfrm>
            <a:off x="217488" y="812800"/>
            <a:ext cx="7124700" cy="400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3555" name="Заметки 2">
            <a:extLst>
              <a:ext uri="{FF2B5EF4-FFF2-40B4-BE49-F238E27FC236}">
                <a16:creationId xmlns:a16="http://schemas.microsoft.com/office/drawing/2014/main" id="{2398CEAF-0F68-461B-9B7C-0CA0CC8EB7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endParaRPr lang="ru-RU" altLang="ru-RU"/>
          </a:p>
        </p:txBody>
      </p:sp>
      <p:sp>
        <p:nvSpPr>
          <p:cNvPr id="23556" name="Номер слайда 3">
            <a:extLst>
              <a:ext uri="{FF2B5EF4-FFF2-40B4-BE49-F238E27FC236}">
                <a16:creationId xmlns:a16="http://schemas.microsoft.com/office/drawing/2014/main" id="{D20DFAB1-97D7-67F9-0EE0-019B290102C6}"/>
              </a:ext>
            </a:extLst>
          </p:cNvPr>
          <p:cNvSpPr>
            <a:spLocks noGrp="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spcBef>
                <a:spcPct val="0"/>
              </a:spcBef>
            </a:pPr>
            <a:fld id="{29BE18C4-EFC3-4900-BD9E-140494C6440E}" type="slidenum">
              <a:rPr lang="ru-RU" altLang="ru-RU" sz="1400">
                <a:latin typeface="Times New Roman" panose="02020603050405020304" pitchFamily="18" charset="0"/>
              </a:rPr>
              <a:pPr>
                <a:spcBef>
                  <a:spcPct val="0"/>
                </a:spcBef>
              </a:pPr>
              <a:t>4</a:t>
            </a:fld>
            <a:endParaRPr lang="ru-RU" altLang="ru-RU" sz="14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45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p:spPr>
        <p:txBody>
          <a:bodyPr>
            <a:spAutoFit/>
          </a:bodyPr>
          <a:lstStyle/>
          <a:p>
            <a:endParaRPr lang="ru-RU"/>
          </a:p>
        </p:txBody>
      </p:sp>
      <p:sp>
        <p:nvSpPr>
          <p:cNvPr id="26" name="PlaceHolder 2"/>
          <p:cNvSpPr>
            <a:spLocks noGrp="1"/>
          </p:cNvSpPr>
          <p:nvPr>
            <p:ph type="body"/>
          </p:nvPr>
        </p:nvSpPr>
        <p:spPr>
          <a:xfrm>
            <a:off x="609480" y="1604520"/>
            <a:ext cx="10972440" cy="1896840"/>
          </a:xfrm>
          <a:prstGeom prst="rect">
            <a:avLst/>
          </a:prstGeom>
        </p:spPr>
        <p:txBody>
          <a:bodyPr/>
          <a:lstStyle/>
          <a:p>
            <a:endParaRPr lang="ru-RU"/>
          </a:p>
        </p:txBody>
      </p:sp>
      <p:sp>
        <p:nvSpPr>
          <p:cNvPr id="27" name="PlaceHolder 3"/>
          <p:cNvSpPr>
            <a:spLocks noGrp="1"/>
          </p:cNvSpPr>
          <p:nvPr>
            <p:ph type="body"/>
          </p:nvPr>
        </p:nvSpPr>
        <p:spPr>
          <a:xfrm>
            <a:off x="609480" y="3682080"/>
            <a:ext cx="10972440" cy="1896840"/>
          </a:xfrm>
          <a:prstGeom prst="rect">
            <a:avLst/>
          </a:prstGeom>
        </p:spPr>
        <p:txBody>
          <a:bodyPr/>
          <a:lstStyle/>
          <a:p>
            <a:endParaRPr lang="ru-RU"/>
          </a:p>
        </p:txBody>
      </p:sp>
    </p:spTree>
    <p:extLst>
      <p:ext uri="{BB962C8B-B14F-4D97-AF65-F5344CB8AC3E}">
        <p14:creationId xmlns:p14="http://schemas.microsoft.com/office/powerpoint/2010/main" val="425293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a:spAutoFit/>
          </a:bodyPr>
          <a:lstStyle/>
          <a:p>
            <a:endParaRPr lang="ru-RU"/>
          </a:p>
        </p:txBody>
      </p:sp>
      <p:sp>
        <p:nvSpPr>
          <p:cNvPr id="29" name="PlaceHolder 2"/>
          <p:cNvSpPr>
            <a:spLocks noGrp="1"/>
          </p:cNvSpPr>
          <p:nvPr>
            <p:ph type="body"/>
          </p:nvPr>
        </p:nvSpPr>
        <p:spPr>
          <a:xfrm>
            <a:off x="609480" y="1604520"/>
            <a:ext cx="5354280" cy="1896840"/>
          </a:xfrm>
          <a:prstGeom prst="rect">
            <a:avLst/>
          </a:prstGeom>
        </p:spPr>
        <p:txBody>
          <a:bodyPr/>
          <a:lstStyle/>
          <a:p>
            <a:endParaRPr lang="ru-RU"/>
          </a:p>
        </p:txBody>
      </p:sp>
      <p:sp>
        <p:nvSpPr>
          <p:cNvPr id="30" name="PlaceHolder 3"/>
          <p:cNvSpPr>
            <a:spLocks noGrp="1"/>
          </p:cNvSpPr>
          <p:nvPr>
            <p:ph type="body"/>
          </p:nvPr>
        </p:nvSpPr>
        <p:spPr>
          <a:xfrm>
            <a:off x="6231960" y="1604520"/>
            <a:ext cx="5354280" cy="1896840"/>
          </a:xfrm>
          <a:prstGeom prst="rect">
            <a:avLst/>
          </a:prstGeom>
        </p:spPr>
        <p:txBody>
          <a:bodyPr/>
          <a:lstStyle/>
          <a:p>
            <a:endParaRPr lang="ru-RU"/>
          </a:p>
        </p:txBody>
      </p:sp>
      <p:sp>
        <p:nvSpPr>
          <p:cNvPr id="31" name="PlaceHolder 4"/>
          <p:cNvSpPr>
            <a:spLocks noGrp="1"/>
          </p:cNvSpPr>
          <p:nvPr>
            <p:ph type="body"/>
          </p:nvPr>
        </p:nvSpPr>
        <p:spPr>
          <a:xfrm>
            <a:off x="609480" y="3682080"/>
            <a:ext cx="5354280" cy="1896840"/>
          </a:xfrm>
          <a:prstGeom prst="rect">
            <a:avLst/>
          </a:prstGeom>
        </p:spPr>
        <p:txBody>
          <a:bodyPr/>
          <a:lstStyle/>
          <a:p>
            <a:endParaRPr lang="ru-RU"/>
          </a:p>
        </p:txBody>
      </p:sp>
      <p:sp>
        <p:nvSpPr>
          <p:cNvPr id="32" name="PlaceHolder 5"/>
          <p:cNvSpPr>
            <a:spLocks noGrp="1"/>
          </p:cNvSpPr>
          <p:nvPr>
            <p:ph type="body"/>
          </p:nvPr>
        </p:nvSpPr>
        <p:spPr>
          <a:xfrm>
            <a:off x="6231960" y="3682080"/>
            <a:ext cx="5354280" cy="1896840"/>
          </a:xfrm>
          <a:prstGeom prst="rect">
            <a:avLst/>
          </a:prstGeom>
        </p:spPr>
        <p:txBody>
          <a:bodyPr/>
          <a:lstStyle/>
          <a:p>
            <a:endParaRPr lang="ru-RU"/>
          </a:p>
        </p:txBody>
      </p:sp>
    </p:spTree>
    <p:extLst>
      <p:ext uri="{BB962C8B-B14F-4D97-AF65-F5344CB8AC3E}">
        <p14:creationId xmlns:p14="http://schemas.microsoft.com/office/powerpoint/2010/main" val="1538727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a:spAutoFit/>
          </a:bodyPr>
          <a:lstStyle/>
          <a:p>
            <a:endParaRPr lang="ru-RU"/>
          </a:p>
        </p:txBody>
      </p:sp>
      <p:sp>
        <p:nvSpPr>
          <p:cNvPr id="34" name="PlaceHolder 2"/>
          <p:cNvSpPr>
            <a:spLocks noGrp="1"/>
          </p:cNvSpPr>
          <p:nvPr>
            <p:ph type="body"/>
          </p:nvPr>
        </p:nvSpPr>
        <p:spPr>
          <a:xfrm>
            <a:off x="609480" y="1604520"/>
            <a:ext cx="3533040" cy="1896840"/>
          </a:xfrm>
          <a:prstGeom prst="rect">
            <a:avLst/>
          </a:prstGeom>
        </p:spPr>
        <p:txBody>
          <a:bodyPr/>
          <a:lstStyle/>
          <a:p>
            <a:endParaRPr lang="ru-RU"/>
          </a:p>
        </p:txBody>
      </p:sp>
      <p:sp>
        <p:nvSpPr>
          <p:cNvPr id="35" name="PlaceHolder 3"/>
          <p:cNvSpPr>
            <a:spLocks noGrp="1"/>
          </p:cNvSpPr>
          <p:nvPr>
            <p:ph type="body"/>
          </p:nvPr>
        </p:nvSpPr>
        <p:spPr>
          <a:xfrm>
            <a:off x="4319640" y="1604520"/>
            <a:ext cx="3533040" cy="1896840"/>
          </a:xfrm>
          <a:prstGeom prst="rect">
            <a:avLst/>
          </a:prstGeom>
        </p:spPr>
        <p:txBody>
          <a:bodyPr/>
          <a:lstStyle/>
          <a:p>
            <a:endParaRPr lang="ru-RU"/>
          </a:p>
        </p:txBody>
      </p:sp>
      <p:sp>
        <p:nvSpPr>
          <p:cNvPr id="36" name="PlaceHolder 4"/>
          <p:cNvSpPr>
            <a:spLocks noGrp="1"/>
          </p:cNvSpPr>
          <p:nvPr>
            <p:ph type="body"/>
          </p:nvPr>
        </p:nvSpPr>
        <p:spPr>
          <a:xfrm>
            <a:off x="8029800" y="1604520"/>
            <a:ext cx="3533040" cy="1896840"/>
          </a:xfrm>
          <a:prstGeom prst="rect">
            <a:avLst/>
          </a:prstGeom>
        </p:spPr>
        <p:txBody>
          <a:bodyPr/>
          <a:lstStyle/>
          <a:p>
            <a:endParaRPr lang="ru-RU"/>
          </a:p>
        </p:txBody>
      </p:sp>
      <p:sp>
        <p:nvSpPr>
          <p:cNvPr id="37" name="PlaceHolder 5"/>
          <p:cNvSpPr>
            <a:spLocks noGrp="1"/>
          </p:cNvSpPr>
          <p:nvPr>
            <p:ph type="body"/>
          </p:nvPr>
        </p:nvSpPr>
        <p:spPr>
          <a:xfrm>
            <a:off x="609480" y="3682080"/>
            <a:ext cx="3533040" cy="1896840"/>
          </a:xfrm>
          <a:prstGeom prst="rect">
            <a:avLst/>
          </a:prstGeom>
        </p:spPr>
        <p:txBody>
          <a:bodyPr/>
          <a:lstStyle/>
          <a:p>
            <a:endParaRPr lang="ru-RU"/>
          </a:p>
        </p:txBody>
      </p:sp>
      <p:sp>
        <p:nvSpPr>
          <p:cNvPr id="38" name="PlaceHolder 6"/>
          <p:cNvSpPr>
            <a:spLocks noGrp="1"/>
          </p:cNvSpPr>
          <p:nvPr>
            <p:ph type="body"/>
          </p:nvPr>
        </p:nvSpPr>
        <p:spPr>
          <a:xfrm>
            <a:off x="4319640" y="3682080"/>
            <a:ext cx="3533040" cy="1896840"/>
          </a:xfrm>
          <a:prstGeom prst="rect">
            <a:avLst/>
          </a:prstGeom>
        </p:spPr>
        <p:txBody>
          <a:bodyPr/>
          <a:lstStyle/>
          <a:p>
            <a:endParaRPr lang="ru-RU"/>
          </a:p>
        </p:txBody>
      </p:sp>
      <p:sp>
        <p:nvSpPr>
          <p:cNvPr id="39" name="PlaceHolder 7"/>
          <p:cNvSpPr>
            <a:spLocks noGrp="1"/>
          </p:cNvSpPr>
          <p:nvPr>
            <p:ph type="body"/>
          </p:nvPr>
        </p:nvSpPr>
        <p:spPr>
          <a:xfrm>
            <a:off x="8029800" y="3682080"/>
            <a:ext cx="3533040" cy="1896840"/>
          </a:xfrm>
          <a:prstGeom prst="rect">
            <a:avLst/>
          </a:prstGeom>
        </p:spPr>
        <p:txBody>
          <a:bodyPr/>
          <a:lstStyle/>
          <a:p>
            <a:endParaRPr lang="ru-RU"/>
          </a:p>
        </p:txBody>
      </p:sp>
    </p:spTree>
    <p:extLst>
      <p:ext uri="{BB962C8B-B14F-4D97-AF65-F5344CB8AC3E}">
        <p14:creationId xmlns:p14="http://schemas.microsoft.com/office/powerpoint/2010/main" val="3977517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20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a:spAutoFit/>
          </a:bodyPr>
          <a:lstStyle/>
          <a:p>
            <a:endParaRPr lang="ru-RU"/>
          </a:p>
        </p:txBody>
      </p:sp>
      <p:sp>
        <p:nvSpPr>
          <p:cNvPr id="45" name="PlaceHolder 2"/>
          <p:cNvSpPr>
            <a:spLocks noGrp="1"/>
          </p:cNvSpPr>
          <p:nvPr>
            <p:ph type="subTitle"/>
          </p:nvPr>
        </p:nvSpPr>
        <p:spPr>
          <a:xfrm>
            <a:off x="609480" y="1604520"/>
            <a:ext cx="10972440" cy="3977280"/>
          </a:xfrm>
          <a:prstGeom prst="rect">
            <a:avLst/>
          </a:prstGeom>
        </p:spPr>
        <p:txBody>
          <a:bodyPr anchor="ctr">
            <a:spAutoFit/>
          </a:bodyPr>
          <a:lstStyle/>
          <a:p>
            <a:endParaRPr lang="ru-RU"/>
          </a:p>
        </p:txBody>
      </p:sp>
    </p:spTree>
    <p:extLst>
      <p:ext uri="{BB962C8B-B14F-4D97-AF65-F5344CB8AC3E}">
        <p14:creationId xmlns:p14="http://schemas.microsoft.com/office/powerpoint/2010/main" val="925644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a:spAutoFit/>
          </a:bodyPr>
          <a:lstStyle/>
          <a:p>
            <a:endParaRPr lang="ru-RU"/>
          </a:p>
        </p:txBody>
      </p:sp>
      <p:sp>
        <p:nvSpPr>
          <p:cNvPr id="47" name="PlaceHolder 2"/>
          <p:cNvSpPr>
            <a:spLocks noGrp="1"/>
          </p:cNvSpPr>
          <p:nvPr>
            <p:ph type="body"/>
          </p:nvPr>
        </p:nvSpPr>
        <p:spPr>
          <a:xfrm>
            <a:off x="609480" y="1604520"/>
            <a:ext cx="10972440" cy="3977280"/>
          </a:xfrm>
          <a:prstGeom prst="rect">
            <a:avLst/>
          </a:prstGeom>
        </p:spPr>
        <p:txBody>
          <a:bodyPr/>
          <a:lstStyle/>
          <a:p>
            <a:endParaRPr lang="ru-RU"/>
          </a:p>
        </p:txBody>
      </p:sp>
    </p:spTree>
    <p:extLst>
      <p:ext uri="{BB962C8B-B14F-4D97-AF65-F5344CB8AC3E}">
        <p14:creationId xmlns:p14="http://schemas.microsoft.com/office/powerpoint/2010/main" val="2293713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a:spAutoFit/>
          </a:bodyPr>
          <a:lstStyle/>
          <a:p>
            <a:endParaRPr lang="ru-RU"/>
          </a:p>
        </p:txBody>
      </p:sp>
      <p:sp>
        <p:nvSpPr>
          <p:cNvPr id="49" name="PlaceHolder 2"/>
          <p:cNvSpPr>
            <a:spLocks noGrp="1"/>
          </p:cNvSpPr>
          <p:nvPr>
            <p:ph type="body"/>
          </p:nvPr>
        </p:nvSpPr>
        <p:spPr>
          <a:xfrm>
            <a:off x="609480" y="1604520"/>
            <a:ext cx="5354280" cy="3977280"/>
          </a:xfrm>
          <a:prstGeom prst="rect">
            <a:avLst/>
          </a:prstGeom>
        </p:spPr>
        <p:txBody>
          <a:bodyPr/>
          <a:lstStyle/>
          <a:p>
            <a:endParaRPr lang="ru-RU"/>
          </a:p>
        </p:txBody>
      </p:sp>
      <p:sp>
        <p:nvSpPr>
          <p:cNvPr id="50" name="PlaceHolder 3"/>
          <p:cNvSpPr>
            <a:spLocks noGrp="1"/>
          </p:cNvSpPr>
          <p:nvPr>
            <p:ph type="body"/>
          </p:nvPr>
        </p:nvSpPr>
        <p:spPr>
          <a:xfrm>
            <a:off x="6231960" y="1604520"/>
            <a:ext cx="5354280" cy="3977280"/>
          </a:xfrm>
          <a:prstGeom prst="rect">
            <a:avLst/>
          </a:prstGeom>
        </p:spPr>
        <p:txBody>
          <a:bodyPr/>
          <a:lstStyle/>
          <a:p>
            <a:endParaRPr lang="ru-RU"/>
          </a:p>
        </p:txBody>
      </p:sp>
    </p:spTree>
    <p:extLst>
      <p:ext uri="{BB962C8B-B14F-4D97-AF65-F5344CB8AC3E}">
        <p14:creationId xmlns:p14="http://schemas.microsoft.com/office/powerpoint/2010/main" val="3908290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a:spAutoFit/>
          </a:bodyPr>
          <a:lstStyle/>
          <a:p>
            <a:endParaRPr lang="ru-RU"/>
          </a:p>
        </p:txBody>
      </p:sp>
    </p:spTree>
    <p:extLst>
      <p:ext uri="{BB962C8B-B14F-4D97-AF65-F5344CB8AC3E}">
        <p14:creationId xmlns:p14="http://schemas.microsoft.com/office/powerpoint/2010/main" val="232616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09480" y="273600"/>
            <a:ext cx="10972440" cy="5307840"/>
          </a:xfrm>
          <a:prstGeom prst="rect">
            <a:avLst/>
          </a:prstGeom>
        </p:spPr>
        <p:txBody>
          <a:bodyPr anchor="ctr">
            <a:spAutoFit/>
          </a:bodyPr>
          <a:lstStyle/>
          <a:p>
            <a:endParaRPr lang="ru-RU"/>
          </a:p>
        </p:txBody>
      </p:sp>
    </p:spTree>
    <p:extLst>
      <p:ext uri="{BB962C8B-B14F-4D97-AF65-F5344CB8AC3E}">
        <p14:creationId xmlns:p14="http://schemas.microsoft.com/office/powerpoint/2010/main" val="1779528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a:spAutoFit/>
          </a:bodyPr>
          <a:lstStyle/>
          <a:p>
            <a:endParaRPr lang="ru-RU"/>
          </a:p>
        </p:txBody>
      </p:sp>
      <p:sp>
        <p:nvSpPr>
          <p:cNvPr id="54" name="PlaceHolder 2"/>
          <p:cNvSpPr>
            <a:spLocks noGrp="1"/>
          </p:cNvSpPr>
          <p:nvPr>
            <p:ph type="body"/>
          </p:nvPr>
        </p:nvSpPr>
        <p:spPr>
          <a:xfrm>
            <a:off x="609480" y="1604520"/>
            <a:ext cx="5354280" cy="1896840"/>
          </a:xfrm>
          <a:prstGeom prst="rect">
            <a:avLst/>
          </a:prstGeom>
        </p:spPr>
        <p:txBody>
          <a:bodyPr/>
          <a:lstStyle/>
          <a:p>
            <a:endParaRPr lang="ru-RU"/>
          </a:p>
        </p:txBody>
      </p:sp>
      <p:sp>
        <p:nvSpPr>
          <p:cNvPr id="55" name="PlaceHolder 3"/>
          <p:cNvSpPr>
            <a:spLocks noGrp="1"/>
          </p:cNvSpPr>
          <p:nvPr>
            <p:ph type="body"/>
          </p:nvPr>
        </p:nvSpPr>
        <p:spPr>
          <a:xfrm>
            <a:off x="6231960" y="1604520"/>
            <a:ext cx="5354280" cy="3977280"/>
          </a:xfrm>
          <a:prstGeom prst="rect">
            <a:avLst/>
          </a:prstGeom>
        </p:spPr>
        <p:txBody>
          <a:bodyPr/>
          <a:lstStyle/>
          <a:p>
            <a:endParaRPr lang="ru-RU"/>
          </a:p>
        </p:txBody>
      </p:sp>
      <p:sp>
        <p:nvSpPr>
          <p:cNvPr id="56" name="PlaceHolder 4"/>
          <p:cNvSpPr>
            <a:spLocks noGrp="1"/>
          </p:cNvSpPr>
          <p:nvPr>
            <p:ph type="body"/>
          </p:nvPr>
        </p:nvSpPr>
        <p:spPr>
          <a:xfrm>
            <a:off x="609480" y="3682080"/>
            <a:ext cx="5354280" cy="1896840"/>
          </a:xfrm>
          <a:prstGeom prst="rect">
            <a:avLst/>
          </a:prstGeom>
        </p:spPr>
        <p:txBody>
          <a:bodyPr/>
          <a:lstStyle/>
          <a:p>
            <a:endParaRPr lang="ru-RU"/>
          </a:p>
        </p:txBody>
      </p:sp>
    </p:spTree>
    <p:extLst>
      <p:ext uri="{BB962C8B-B14F-4D97-AF65-F5344CB8AC3E}">
        <p14:creationId xmlns:p14="http://schemas.microsoft.com/office/powerpoint/2010/main" val="323745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a:spAutoFit/>
          </a:bodyPr>
          <a:lstStyle/>
          <a:p>
            <a:endParaRPr lang="ru-RU"/>
          </a:p>
        </p:txBody>
      </p:sp>
      <p:sp>
        <p:nvSpPr>
          <p:cNvPr id="5" name="PlaceHolder 2"/>
          <p:cNvSpPr>
            <a:spLocks noGrp="1"/>
          </p:cNvSpPr>
          <p:nvPr>
            <p:ph type="subTitle"/>
          </p:nvPr>
        </p:nvSpPr>
        <p:spPr>
          <a:xfrm>
            <a:off x="609480" y="1604520"/>
            <a:ext cx="10972440" cy="3977280"/>
          </a:xfrm>
          <a:prstGeom prst="rect">
            <a:avLst/>
          </a:prstGeom>
        </p:spPr>
        <p:txBody>
          <a:bodyPr anchor="ctr">
            <a:spAutoFit/>
          </a:bodyPr>
          <a:lstStyle/>
          <a:p>
            <a:endParaRPr lang="ru-RU"/>
          </a:p>
        </p:txBody>
      </p:sp>
    </p:spTree>
    <p:extLst>
      <p:ext uri="{BB962C8B-B14F-4D97-AF65-F5344CB8AC3E}">
        <p14:creationId xmlns:p14="http://schemas.microsoft.com/office/powerpoint/2010/main" val="3079467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a:spAutoFit/>
          </a:bodyPr>
          <a:lstStyle/>
          <a:p>
            <a:endParaRPr lang="ru-RU"/>
          </a:p>
        </p:txBody>
      </p:sp>
      <p:sp>
        <p:nvSpPr>
          <p:cNvPr id="58" name="PlaceHolder 2"/>
          <p:cNvSpPr>
            <a:spLocks noGrp="1"/>
          </p:cNvSpPr>
          <p:nvPr>
            <p:ph type="body"/>
          </p:nvPr>
        </p:nvSpPr>
        <p:spPr>
          <a:xfrm>
            <a:off x="609480" y="1604520"/>
            <a:ext cx="5354280" cy="3977280"/>
          </a:xfrm>
          <a:prstGeom prst="rect">
            <a:avLst/>
          </a:prstGeom>
        </p:spPr>
        <p:txBody>
          <a:bodyPr/>
          <a:lstStyle/>
          <a:p>
            <a:endParaRPr lang="ru-RU"/>
          </a:p>
        </p:txBody>
      </p:sp>
      <p:sp>
        <p:nvSpPr>
          <p:cNvPr id="59" name="PlaceHolder 3"/>
          <p:cNvSpPr>
            <a:spLocks noGrp="1"/>
          </p:cNvSpPr>
          <p:nvPr>
            <p:ph type="body"/>
          </p:nvPr>
        </p:nvSpPr>
        <p:spPr>
          <a:xfrm>
            <a:off x="6231960" y="1604520"/>
            <a:ext cx="5354280" cy="1896840"/>
          </a:xfrm>
          <a:prstGeom prst="rect">
            <a:avLst/>
          </a:prstGeom>
        </p:spPr>
        <p:txBody>
          <a:bodyPr/>
          <a:lstStyle/>
          <a:p>
            <a:endParaRPr lang="ru-RU"/>
          </a:p>
        </p:txBody>
      </p:sp>
      <p:sp>
        <p:nvSpPr>
          <p:cNvPr id="60" name="PlaceHolder 4"/>
          <p:cNvSpPr>
            <a:spLocks noGrp="1"/>
          </p:cNvSpPr>
          <p:nvPr>
            <p:ph type="body"/>
          </p:nvPr>
        </p:nvSpPr>
        <p:spPr>
          <a:xfrm>
            <a:off x="6231960" y="3682080"/>
            <a:ext cx="5354280" cy="1896840"/>
          </a:xfrm>
          <a:prstGeom prst="rect">
            <a:avLst/>
          </a:prstGeom>
        </p:spPr>
        <p:txBody>
          <a:bodyPr/>
          <a:lstStyle/>
          <a:p>
            <a:endParaRPr lang="ru-RU"/>
          </a:p>
        </p:txBody>
      </p:sp>
    </p:spTree>
    <p:extLst>
      <p:ext uri="{BB962C8B-B14F-4D97-AF65-F5344CB8AC3E}">
        <p14:creationId xmlns:p14="http://schemas.microsoft.com/office/powerpoint/2010/main" val="1331675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a:spAutoFit/>
          </a:bodyPr>
          <a:lstStyle/>
          <a:p>
            <a:endParaRPr lang="ru-RU"/>
          </a:p>
        </p:txBody>
      </p:sp>
      <p:sp>
        <p:nvSpPr>
          <p:cNvPr id="62" name="PlaceHolder 2"/>
          <p:cNvSpPr>
            <a:spLocks noGrp="1"/>
          </p:cNvSpPr>
          <p:nvPr>
            <p:ph type="body"/>
          </p:nvPr>
        </p:nvSpPr>
        <p:spPr>
          <a:xfrm>
            <a:off x="609480" y="1604520"/>
            <a:ext cx="5354280" cy="1896840"/>
          </a:xfrm>
          <a:prstGeom prst="rect">
            <a:avLst/>
          </a:prstGeom>
        </p:spPr>
        <p:txBody>
          <a:bodyPr/>
          <a:lstStyle/>
          <a:p>
            <a:endParaRPr lang="ru-RU"/>
          </a:p>
        </p:txBody>
      </p:sp>
      <p:sp>
        <p:nvSpPr>
          <p:cNvPr id="63" name="PlaceHolder 3"/>
          <p:cNvSpPr>
            <a:spLocks noGrp="1"/>
          </p:cNvSpPr>
          <p:nvPr>
            <p:ph type="body"/>
          </p:nvPr>
        </p:nvSpPr>
        <p:spPr>
          <a:xfrm>
            <a:off x="6231960" y="1604520"/>
            <a:ext cx="5354280" cy="1896840"/>
          </a:xfrm>
          <a:prstGeom prst="rect">
            <a:avLst/>
          </a:prstGeom>
        </p:spPr>
        <p:txBody>
          <a:bodyPr/>
          <a:lstStyle/>
          <a:p>
            <a:endParaRPr lang="ru-RU"/>
          </a:p>
        </p:txBody>
      </p:sp>
      <p:sp>
        <p:nvSpPr>
          <p:cNvPr id="64" name="PlaceHolder 4"/>
          <p:cNvSpPr>
            <a:spLocks noGrp="1"/>
          </p:cNvSpPr>
          <p:nvPr>
            <p:ph type="body"/>
          </p:nvPr>
        </p:nvSpPr>
        <p:spPr>
          <a:xfrm>
            <a:off x="609480" y="3682080"/>
            <a:ext cx="10972440" cy="1896840"/>
          </a:xfrm>
          <a:prstGeom prst="rect">
            <a:avLst/>
          </a:prstGeom>
        </p:spPr>
        <p:txBody>
          <a:bodyPr/>
          <a:lstStyle/>
          <a:p>
            <a:endParaRPr lang="ru-RU"/>
          </a:p>
        </p:txBody>
      </p:sp>
    </p:spTree>
    <p:extLst>
      <p:ext uri="{BB962C8B-B14F-4D97-AF65-F5344CB8AC3E}">
        <p14:creationId xmlns:p14="http://schemas.microsoft.com/office/powerpoint/2010/main" val="399035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a:spAutoFit/>
          </a:bodyPr>
          <a:lstStyle/>
          <a:p>
            <a:endParaRPr lang="ru-RU"/>
          </a:p>
        </p:txBody>
      </p:sp>
      <p:sp>
        <p:nvSpPr>
          <p:cNvPr id="66" name="PlaceHolder 2"/>
          <p:cNvSpPr>
            <a:spLocks noGrp="1"/>
          </p:cNvSpPr>
          <p:nvPr>
            <p:ph type="body"/>
          </p:nvPr>
        </p:nvSpPr>
        <p:spPr>
          <a:xfrm>
            <a:off x="609480" y="1604520"/>
            <a:ext cx="10972440" cy="1896840"/>
          </a:xfrm>
          <a:prstGeom prst="rect">
            <a:avLst/>
          </a:prstGeom>
        </p:spPr>
        <p:txBody>
          <a:bodyPr/>
          <a:lstStyle/>
          <a:p>
            <a:endParaRPr lang="ru-RU"/>
          </a:p>
        </p:txBody>
      </p:sp>
      <p:sp>
        <p:nvSpPr>
          <p:cNvPr id="67" name="PlaceHolder 3"/>
          <p:cNvSpPr>
            <a:spLocks noGrp="1"/>
          </p:cNvSpPr>
          <p:nvPr>
            <p:ph type="body"/>
          </p:nvPr>
        </p:nvSpPr>
        <p:spPr>
          <a:xfrm>
            <a:off x="609480" y="3682080"/>
            <a:ext cx="10972440" cy="1896840"/>
          </a:xfrm>
          <a:prstGeom prst="rect">
            <a:avLst/>
          </a:prstGeom>
        </p:spPr>
        <p:txBody>
          <a:bodyPr/>
          <a:lstStyle/>
          <a:p>
            <a:endParaRPr lang="ru-RU"/>
          </a:p>
        </p:txBody>
      </p:sp>
    </p:spTree>
    <p:extLst>
      <p:ext uri="{BB962C8B-B14F-4D97-AF65-F5344CB8AC3E}">
        <p14:creationId xmlns:p14="http://schemas.microsoft.com/office/powerpoint/2010/main" val="3870164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a:spAutoFit/>
          </a:bodyPr>
          <a:lstStyle/>
          <a:p>
            <a:endParaRPr lang="ru-RU"/>
          </a:p>
        </p:txBody>
      </p:sp>
      <p:sp>
        <p:nvSpPr>
          <p:cNvPr id="69" name="PlaceHolder 2"/>
          <p:cNvSpPr>
            <a:spLocks noGrp="1"/>
          </p:cNvSpPr>
          <p:nvPr>
            <p:ph type="body"/>
          </p:nvPr>
        </p:nvSpPr>
        <p:spPr>
          <a:xfrm>
            <a:off x="609480" y="1604520"/>
            <a:ext cx="5354280" cy="1896840"/>
          </a:xfrm>
          <a:prstGeom prst="rect">
            <a:avLst/>
          </a:prstGeom>
        </p:spPr>
        <p:txBody>
          <a:bodyPr/>
          <a:lstStyle/>
          <a:p>
            <a:endParaRPr lang="ru-RU"/>
          </a:p>
        </p:txBody>
      </p:sp>
      <p:sp>
        <p:nvSpPr>
          <p:cNvPr id="70" name="PlaceHolder 3"/>
          <p:cNvSpPr>
            <a:spLocks noGrp="1"/>
          </p:cNvSpPr>
          <p:nvPr>
            <p:ph type="body"/>
          </p:nvPr>
        </p:nvSpPr>
        <p:spPr>
          <a:xfrm>
            <a:off x="6231960" y="1604520"/>
            <a:ext cx="5354280" cy="1896840"/>
          </a:xfrm>
          <a:prstGeom prst="rect">
            <a:avLst/>
          </a:prstGeom>
        </p:spPr>
        <p:txBody>
          <a:bodyPr/>
          <a:lstStyle/>
          <a:p>
            <a:endParaRPr lang="ru-RU"/>
          </a:p>
        </p:txBody>
      </p:sp>
      <p:sp>
        <p:nvSpPr>
          <p:cNvPr id="71" name="PlaceHolder 4"/>
          <p:cNvSpPr>
            <a:spLocks noGrp="1"/>
          </p:cNvSpPr>
          <p:nvPr>
            <p:ph type="body"/>
          </p:nvPr>
        </p:nvSpPr>
        <p:spPr>
          <a:xfrm>
            <a:off x="609480" y="3682080"/>
            <a:ext cx="5354280" cy="1896840"/>
          </a:xfrm>
          <a:prstGeom prst="rect">
            <a:avLst/>
          </a:prstGeom>
        </p:spPr>
        <p:txBody>
          <a:bodyPr/>
          <a:lstStyle/>
          <a:p>
            <a:endParaRPr lang="ru-RU"/>
          </a:p>
        </p:txBody>
      </p:sp>
      <p:sp>
        <p:nvSpPr>
          <p:cNvPr id="72" name="PlaceHolder 5"/>
          <p:cNvSpPr>
            <a:spLocks noGrp="1"/>
          </p:cNvSpPr>
          <p:nvPr>
            <p:ph type="body"/>
          </p:nvPr>
        </p:nvSpPr>
        <p:spPr>
          <a:xfrm>
            <a:off x="6231960" y="3682080"/>
            <a:ext cx="5354280" cy="1896840"/>
          </a:xfrm>
          <a:prstGeom prst="rect">
            <a:avLst/>
          </a:prstGeom>
        </p:spPr>
        <p:txBody>
          <a:bodyPr/>
          <a:lstStyle/>
          <a:p>
            <a:endParaRPr lang="ru-RU"/>
          </a:p>
        </p:txBody>
      </p:sp>
    </p:spTree>
    <p:extLst>
      <p:ext uri="{BB962C8B-B14F-4D97-AF65-F5344CB8AC3E}">
        <p14:creationId xmlns:p14="http://schemas.microsoft.com/office/powerpoint/2010/main" val="2521315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a:spAutoFit/>
          </a:bodyPr>
          <a:lstStyle/>
          <a:p>
            <a:endParaRPr lang="ru-RU"/>
          </a:p>
        </p:txBody>
      </p:sp>
      <p:sp>
        <p:nvSpPr>
          <p:cNvPr id="74" name="PlaceHolder 2"/>
          <p:cNvSpPr>
            <a:spLocks noGrp="1"/>
          </p:cNvSpPr>
          <p:nvPr>
            <p:ph type="body"/>
          </p:nvPr>
        </p:nvSpPr>
        <p:spPr>
          <a:xfrm>
            <a:off x="609480" y="1604520"/>
            <a:ext cx="3533040" cy="1896840"/>
          </a:xfrm>
          <a:prstGeom prst="rect">
            <a:avLst/>
          </a:prstGeom>
        </p:spPr>
        <p:txBody>
          <a:bodyPr/>
          <a:lstStyle/>
          <a:p>
            <a:endParaRPr lang="ru-RU"/>
          </a:p>
        </p:txBody>
      </p:sp>
      <p:sp>
        <p:nvSpPr>
          <p:cNvPr id="75" name="PlaceHolder 3"/>
          <p:cNvSpPr>
            <a:spLocks noGrp="1"/>
          </p:cNvSpPr>
          <p:nvPr>
            <p:ph type="body"/>
          </p:nvPr>
        </p:nvSpPr>
        <p:spPr>
          <a:xfrm>
            <a:off x="4319640" y="1604520"/>
            <a:ext cx="3533040" cy="1896840"/>
          </a:xfrm>
          <a:prstGeom prst="rect">
            <a:avLst/>
          </a:prstGeom>
        </p:spPr>
        <p:txBody>
          <a:bodyPr/>
          <a:lstStyle/>
          <a:p>
            <a:endParaRPr lang="ru-RU"/>
          </a:p>
        </p:txBody>
      </p:sp>
      <p:sp>
        <p:nvSpPr>
          <p:cNvPr id="76" name="PlaceHolder 4"/>
          <p:cNvSpPr>
            <a:spLocks noGrp="1"/>
          </p:cNvSpPr>
          <p:nvPr>
            <p:ph type="body"/>
          </p:nvPr>
        </p:nvSpPr>
        <p:spPr>
          <a:xfrm>
            <a:off x="8029800" y="1604520"/>
            <a:ext cx="3533040" cy="1896840"/>
          </a:xfrm>
          <a:prstGeom prst="rect">
            <a:avLst/>
          </a:prstGeom>
        </p:spPr>
        <p:txBody>
          <a:bodyPr/>
          <a:lstStyle/>
          <a:p>
            <a:endParaRPr lang="ru-RU"/>
          </a:p>
        </p:txBody>
      </p:sp>
      <p:sp>
        <p:nvSpPr>
          <p:cNvPr id="77" name="PlaceHolder 5"/>
          <p:cNvSpPr>
            <a:spLocks noGrp="1"/>
          </p:cNvSpPr>
          <p:nvPr>
            <p:ph type="body"/>
          </p:nvPr>
        </p:nvSpPr>
        <p:spPr>
          <a:xfrm>
            <a:off x="609480" y="3682080"/>
            <a:ext cx="3533040" cy="1896840"/>
          </a:xfrm>
          <a:prstGeom prst="rect">
            <a:avLst/>
          </a:prstGeom>
        </p:spPr>
        <p:txBody>
          <a:bodyPr/>
          <a:lstStyle/>
          <a:p>
            <a:endParaRPr lang="ru-RU"/>
          </a:p>
        </p:txBody>
      </p:sp>
      <p:sp>
        <p:nvSpPr>
          <p:cNvPr id="78" name="PlaceHolder 6"/>
          <p:cNvSpPr>
            <a:spLocks noGrp="1"/>
          </p:cNvSpPr>
          <p:nvPr>
            <p:ph type="body"/>
          </p:nvPr>
        </p:nvSpPr>
        <p:spPr>
          <a:xfrm>
            <a:off x="4319640" y="3682080"/>
            <a:ext cx="3533040" cy="1896840"/>
          </a:xfrm>
          <a:prstGeom prst="rect">
            <a:avLst/>
          </a:prstGeom>
        </p:spPr>
        <p:txBody>
          <a:bodyPr/>
          <a:lstStyle/>
          <a:p>
            <a:endParaRPr lang="ru-RU"/>
          </a:p>
        </p:txBody>
      </p:sp>
      <p:sp>
        <p:nvSpPr>
          <p:cNvPr id="79" name="PlaceHolder 7"/>
          <p:cNvSpPr>
            <a:spLocks noGrp="1"/>
          </p:cNvSpPr>
          <p:nvPr>
            <p:ph type="body"/>
          </p:nvPr>
        </p:nvSpPr>
        <p:spPr>
          <a:xfrm>
            <a:off x="8029800" y="3682080"/>
            <a:ext cx="3533040" cy="1896840"/>
          </a:xfrm>
          <a:prstGeom prst="rect">
            <a:avLst/>
          </a:prstGeom>
        </p:spPr>
        <p:txBody>
          <a:bodyPr/>
          <a:lstStyle/>
          <a:p>
            <a:endParaRPr lang="ru-RU"/>
          </a:p>
        </p:txBody>
      </p:sp>
    </p:spTree>
    <p:extLst>
      <p:ext uri="{BB962C8B-B14F-4D97-AF65-F5344CB8AC3E}">
        <p14:creationId xmlns:p14="http://schemas.microsoft.com/office/powerpoint/2010/main" val="180450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a:spAutoFit/>
          </a:bodyPr>
          <a:lstStyle/>
          <a:p>
            <a:endParaRPr lang="ru-RU"/>
          </a:p>
        </p:txBody>
      </p:sp>
      <p:sp>
        <p:nvSpPr>
          <p:cNvPr id="7" name="PlaceHolder 2"/>
          <p:cNvSpPr>
            <a:spLocks noGrp="1"/>
          </p:cNvSpPr>
          <p:nvPr>
            <p:ph type="body"/>
          </p:nvPr>
        </p:nvSpPr>
        <p:spPr>
          <a:xfrm>
            <a:off x="609480" y="1604520"/>
            <a:ext cx="10972440" cy="3977280"/>
          </a:xfrm>
          <a:prstGeom prst="rect">
            <a:avLst/>
          </a:prstGeom>
        </p:spPr>
        <p:txBody>
          <a:bodyPr/>
          <a:lstStyle/>
          <a:p>
            <a:endParaRPr lang="ru-RU"/>
          </a:p>
        </p:txBody>
      </p:sp>
    </p:spTree>
    <p:extLst>
      <p:ext uri="{BB962C8B-B14F-4D97-AF65-F5344CB8AC3E}">
        <p14:creationId xmlns:p14="http://schemas.microsoft.com/office/powerpoint/2010/main" val="4078035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a:spAutoFit/>
          </a:bodyPr>
          <a:lstStyle/>
          <a:p>
            <a:endParaRPr lang="ru-RU"/>
          </a:p>
        </p:txBody>
      </p:sp>
      <p:sp>
        <p:nvSpPr>
          <p:cNvPr id="9" name="PlaceHolder 2"/>
          <p:cNvSpPr>
            <a:spLocks noGrp="1"/>
          </p:cNvSpPr>
          <p:nvPr>
            <p:ph type="body"/>
          </p:nvPr>
        </p:nvSpPr>
        <p:spPr>
          <a:xfrm>
            <a:off x="609480" y="1604520"/>
            <a:ext cx="5354280" cy="3977280"/>
          </a:xfrm>
          <a:prstGeom prst="rect">
            <a:avLst/>
          </a:prstGeom>
        </p:spPr>
        <p:txBody>
          <a:bodyPr/>
          <a:lstStyle/>
          <a:p>
            <a:endParaRPr lang="ru-RU"/>
          </a:p>
        </p:txBody>
      </p:sp>
      <p:sp>
        <p:nvSpPr>
          <p:cNvPr id="10" name="PlaceHolder 3"/>
          <p:cNvSpPr>
            <a:spLocks noGrp="1"/>
          </p:cNvSpPr>
          <p:nvPr>
            <p:ph type="body"/>
          </p:nvPr>
        </p:nvSpPr>
        <p:spPr>
          <a:xfrm>
            <a:off x="6231960" y="1604520"/>
            <a:ext cx="5354280" cy="3977280"/>
          </a:xfrm>
          <a:prstGeom prst="rect">
            <a:avLst/>
          </a:prstGeom>
        </p:spPr>
        <p:txBody>
          <a:bodyPr/>
          <a:lstStyle/>
          <a:p>
            <a:endParaRPr lang="ru-RU"/>
          </a:p>
        </p:txBody>
      </p:sp>
    </p:spTree>
    <p:extLst>
      <p:ext uri="{BB962C8B-B14F-4D97-AF65-F5344CB8AC3E}">
        <p14:creationId xmlns:p14="http://schemas.microsoft.com/office/powerpoint/2010/main" val="51950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a:spAutoFit/>
          </a:bodyPr>
          <a:lstStyle/>
          <a:p>
            <a:endParaRPr lang="ru-RU"/>
          </a:p>
        </p:txBody>
      </p:sp>
    </p:spTree>
    <p:extLst>
      <p:ext uri="{BB962C8B-B14F-4D97-AF65-F5344CB8AC3E}">
        <p14:creationId xmlns:p14="http://schemas.microsoft.com/office/powerpoint/2010/main" val="182901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480" y="273600"/>
            <a:ext cx="10972440" cy="5307840"/>
          </a:xfrm>
          <a:prstGeom prst="rect">
            <a:avLst/>
          </a:prstGeom>
        </p:spPr>
        <p:txBody>
          <a:bodyPr anchor="ctr">
            <a:spAutoFit/>
          </a:bodyPr>
          <a:lstStyle/>
          <a:p>
            <a:endParaRPr lang="ru-RU"/>
          </a:p>
        </p:txBody>
      </p:sp>
    </p:spTree>
    <p:extLst>
      <p:ext uri="{BB962C8B-B14F-4D97-AF65-F5344CB8AC3E}">
        <p14:creationId xmlns:p14="http://schemas.microsoft.com/office/powerpoint/2010/main" val="1860211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a:spAutoFit/>
          </a:bodyPr>
          <a:lstStyle/>
          <a:p>
            <a:endParaRPr lang="ru-RU"/>
          </a:p>
        </p:txBody>
      </p:sp>
      <p:sp>
        <p:nvSpPr>
          <p:cNvPr id="14" name="PlaceHolder 2"/>
          <p:cNvSpPr>
            <a:spLocks noGrp="1"/>
          </p:cNvSpPr>
          <p:nvPr>
            <p:ph type="body"/>
          </p:nvPr>
        </p:nvSpPr>
        <p:spPr>
          <a:xfrm>
            <a:off x="609480" y="1604520"/>
            <a:ext cx="5354280" cy="1896840"/>
          </a:xfrm>
          <a:prstGeom prst="rect">
            <a:avLst/>
          </a:prstGeom>
        </p:spPr>
        <p:txBody>
          <a:bodyPr/>
          <a:lstStyle/>
          <a:p>
            <a:endParaRPr lang="ru-RU"/>
          </a:p>
        </p:txBody>
      </p:sp>
      <p:sp>
        <p:nvSpPr>
          <p:cNvPr id="15" name="PlaceHolder 3"/>
          <p:cNvSpPr>
            <a:spLocks noGrp="1"/>
          </p:cNvSpPr>
          <p:nvPr>
            <p:ph type="body"/>
          </p:nvPr>
        </p:nvSpPr>
        <p:spPr>
          <a:xfrm>
            <a:off x="6231960" y="1604520"/>
            <a:ext cx="5354280" cy="3977280"/>
          </a:xfrm>
          <a:prstGeom prst="rect">
            <a:avLst/>
          </a:prstGeom>
        </p:spPr>
        <p:txBody>
          <a:bodyPr/>
          <a:lstStyle/>
          <a:p>
            <a:endParaRPr lang="ru-RU"/>
          </a:p>
        </p:txBody>
      </p:sp>
      <p:sp>
        <p:nvSpPr>
          <p:cNvPr id="16" name="PlaceHolder 4"/>
          <p:cNvSpPr>
            <a:spLocks noGrp="1"/>
          </p:cNvSpPr>
          <p:nvPr>
            <p:ph type="body"/>
          </p:nvPr>
        </p:nvSpPr>
        <p:spPr>
          <a:xfrm>
            <a:off x="609480" y="3682080"/>
            <a:ext cx="5354280" cy="1896840"/>
          </a:xfrm>
          <a:prstGeom prst="rect">
            <a:avLst/>
          </a:prstGeom>
        </p:spPr>
        <p:txBody>
          <a:bodyPr/>
          <a:lstStyle/>
          <a:p>
            <a:endParaRPr lang="ru-RU"/>
          </a:p>
        </p:txBody>
      </p:sp>
    </p:spTree>
    <p:extLst>
      <p:ext uri="{BB962C8B-B14F-4D97-AF65-F5344CB8AC3E}">
        <p14:creationId xmlns:p14="http://schemas.microsoft.com/office/powerpoint/2010/main" val="1857403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a:spAutoFit/>
          </a:bodyPr>
          <a:lstStyle/>
          <a:p>
            <a:endParaRPr lang="ru-RU"/>
          </a:p>
        </p:txBody>
      </p:sp>
      <p:sp>
        <p:nvSpPr>
          <p:cNvPr id="18" name="PlaceHolder 2"/>
          <p:cNvSpPr>
            <a:spLocks noGrp="1"/>
          </p:cNvSpPr>
          <p:nvPr>
            <p:ph type="body"/>
          </p:nvPr>
        </p:nvSpPr>
        <p:spPr>
          <a:xfrm>
            <a:off x="609480" y="1604520"/>
            <a:ext cx="5354280" cy="3977280"/>
          </a:xfrm>
          <a:prstGeom prst="rect">
            <a:avLst/>
          </a:prstGeom>
        </p:spPr>
        <p:txBody>
          <a:bodyPr/>
          <a:lstStyle/>
          <a:p>
            <a:endParaRPr lang="ru-RU"/>
          </a:p>
        </p:txBody>
      </p:sp>
      <p:sp>
        <p:nvSpPr>
          <p:cNvPr id="19" name="PlaceHolder 3"/>
          <p:cNvSpPr>
            <a:spLocks noGrp="1"/>
          </p:cNvSpPr>
          <p:nvPr>
            <p:ph type="body"/>
          </p:nvPr>
        </p:nvSpPr>
        <p:spPr>
          <a:xfrm>
            <a:off x="6231960" y="1604520"/>
            <a:ext cx="5354280" cy="1896840"/>
          </a:xfrm>
          <a:prstGeom prst="rect">
            <a:avLst/>
          </a:prstGeom>
        </p:spPr>
        <p:txBody>
          <a:bodyPr/>
          <a:lstStyle/>
          <a:p>
            <a:endParaRPr lang="ru-RU"/>
          </a:p>
        </p:txBody>
      </p:sp>
      <p:sp>
        <p:nvSpPr>
          <p:cNvPr id="20" name="PlaceHolder 4"/>
          <p:cNvSpPr>
            <a:spLocks noGrp="1"/>
          </p:cNvSpPr>
          <p:nvPr>
            <p:ph type="body"/>
          </p:nvPr>
        </p:nvSpPr>
        <p:spPr>
          <a:xfrm>
            <a:off x="6231960" y="3682080"/>
            <a:ext cx="5354280" cy="1896840"/>
          </a:xfrm>
          <a:prstGeom prst="rect">
            <a:avLst/>
          </a:prstGeom>
        </p:spPr>
        <p:txBody>
          <a:bodyPr/>
          <a:lstStyle/>
          <a:p>
            <a:endParaRPr lang="ru-RU"/>
          </a:p>
        </p:txBody>
      </p:sp>
    </p:spTree>
    <p:extLst>
      <p:ext uri="{BB962C8B-B14F-4D97-AF65-F5344CB8AC3E}">
        <p14:creationId xmlns:p14="http://schemas.microsoft.com/office/powerpoint/2010/main" val="28509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a:spAutoFit/>
          </a:bodyPr>
          <a:lstStyle/>
          <a:p>
            <a:endParaRPr lang="ru-RU"/>
          </a:p>
        </p:txBody>
      </p:sp>
      <p:sp>
        <p:nvSpPr>
          <p:cNvPr id="22" name="PlaceHolder 2"/>
          <p:cNvSpPr>
            <a:spLocks noGrp="1"/>
          </p:cNvSpPr>
          <p:nvPr>
            <p:ph type="body"/>
          </p:nvPr>
        </p:nvSpPr>
        <p:spPr>
          <a:xfrm>
            <a:off x="609480" y="1604520"/>
            <a:ext cx="5354280" cy="1896840"/>
          </a:xfrm>
          <a:prstGeom prst="rect">
            <a:avLst/>
          </a:prstGeom>
        </p:spPr>
        <p:txBody>
          <a:bodyPr/>
          <a:lstStyle/>
          <a:p>
            <a:endParaRPr lang="ru-RU"/>
          </a:p>
        </p:txBody>
      </p:sp>
      <p:sp>
        <p:nvSpPr>
          <p:cNvPr id="23" name="PlaceHolder 3"/>
          <p:cNvSpPr>
            <a:spLocks noGrp="1"/>
          </p:cNvSpPr>
          <p:nvPr>
            <p:ph type="body"/>
          </p:nvPr>
        </p:nvSpPr>
        <p:spPr>
          <a:xfrm>
            <a:off x="6231960" y="1604520"/>
            <a:ext cx="5354280" cy="1896840"/>
          </a:xfrm>
          <a:prstGeom prst="rect">
            <a:avLst/>
          </a:prstGeom>
        </p:spPr>
        <p:txBody>
          <a:bodyPr/>
          <a:lstStyle/>
          <a:p>
            <a:endParaRPr lang="ru-RU"/>
          </a:p>
        </p:txBody>
      </p:sp>
      <p:sp>
        <p:nvSpPr>
          <p:cNvPr id="24" name="PlaceHolder 4"/>
          <p:cNvSpPr>
            <a:spLocks noGrp="1"/>
          </p:cNvSpPr>
          <p:nvPr>
            <p:ph type="body"/>
          </p:nvPr>
        </p:nvSpPr>
        <p:spPr>
          <a:xfrm>
            <a:off x="609480" y="3682080"/>
            <a:ext cx="10972440" cy="1896840"/>
          </a:xfrm>
          <a:prstGeom prst="rect">
            <a:avLst/>
          </a:prstGeom>
        </p:spPr>
        <p:txBody>
          <a:bodyPr/>
          <a:lstStyle/>
          <a:p>
            <a:endParaRPr lang="ru-RU"/>
          </a:p>
        </p:txBody>
      </p:sp>
    </p:spTree>
    <p:extLst>
      <p:ext uri="{BB962C8B-B14F-4D97-AF65-F5344CB8AC3E}">
        <p14:creationId xmlns:p14="http://schemas.microsoft.com/office/powerpoint/2010/main" val="654659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Рисунок 2">
            <a:extLst>
              <a:ext uri="{FF2B5EF4-FFF2-40B4-BE49-F238E27FC236}">
                <a16:creationId xmlns:a16="http://schemas.microsoft.com/office/drawing/2014/main" id="{D3D989E1-92E9-D98D-CA43-8394B753E5A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9500" y="946150"/>
            <a:ext cx="45989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Рисунок 26">
            <a:extLst>
              <a:ext uri="{FF2B5EF4-FFF2-40B4-BE49-F238E27FC236}">
                <a16:creationId xmlns:a16="http://schemas.microsoft.com/office/drawing/2014/main" id="{9696B245-7246-13AA-FC42-599E31AEC27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40713" y="0"/>
            <a:ext cx="3960812"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PlaceHolder 1">
            <a:extLst>
              <a:ext uri="{FF2B5EF4-FFF2-40B4-BE49-F238E27FC236}">
                <a16:creationId xmlns:a16="http://schemas.microsoft.com/office/drawing/2014/main" id="{48F1586B-954B-8C1B-D56E-4BD5165E6EA7}"/>
              </a:ext>
            </a:extLst>
          </p:cNvPr>
          <p:cNvSpPr>
            <a:spLocks noGrp="1"/>
          </p:cNvSpPr>
          <p:nvPr>
            <p:ph type="title"/>
          </p:nvPr>
        </p:nvSpPr>
        <p:spPr bwMode="auto">
          <a:xfrm>
            <a:off x="609600" y="273050"/>
            <a:ext cx="109728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a:t>Для правки текста заглавия щёлкните мышью</a:t>
            </a:r>
          </a:p>
        </p:txBody>
      </p:sp>
      <p:sp>
        <p:nvSpPr>
          <p:cNvPr id="3" name="PlaceHolder 2">
            <a:extLst>
              <a:ext uri="{FF2B5EF4-FFF2-40B4-BE49-F238E27FC236}">
                <a16:creationId xmlns:a16="http://schemas.microsoft.com/office/drawing/2014/main" id="{7F8B2BC7-F9AE-3728-EE53-6DD0DE0CD469}"/>
              </a:ext>
            </a:extLst>
          </p:cNvPr>
          <p:cNvSpPr>
            <a:spLocks noGrp="1"/>
          </p:cNvSpPr>
          <p:nvPr>
            <p:ph type="body"/>
          </p:nvPr>
        </p:nvSpPr>
        <p:spPr>
          <a:xfrm>
            <a:off x="609600" y="1604963"/>
            <a:ext cx="10972800" cy="3976687"/>
          </a:xfrm>
          <a:prstGeom prst="rect">
            <a:avLst/>
          </a:prstGeom>
        </p:spPr>
        <p:txBody>
          <a:bodyPr lIns="0" tIns="0" rIns="0" bIns="0">
            <a:normAutofit/>
          </a:bodyPr>
          <a:lstStyle/>
          <a:p>
            <a:r>
              <a:rPr lang="ru-RU"/>
              <a:t>Для правки структуры щёлкните мышью</a:t>
            </a:r>
          </a:p>
          <a:p>
            <a:pPr lvl="1"/>
            <a:r>
              <a:rPr lang="ru-RU"/>
              <a:t>Второй уровень структуры</a:t>
            </a:r>
          </a:p>
          <a:p>
            <a:pPr lvl="2"/>
            <a:r>
              <a:rPr lang="ru-RU"/>
              <a:t>Третий уровень структуры</a:t>
            </a:r>
          </a:p>
          <a:p>
            <a:pPr lvl="3"/>
            <a:r>
              <a:rPr lang="ru-RU"/>
              <a:t>Четвёртый уровень структуры</a:t>
            </a:r>
          </a:p>
          <a:p>
            <a:pPr lvl="4"/>
            <a:r>
              <a:rPr lang="ru-RU"/>
              <a:t>Пятый уровень структуры</a:t>
            </a:r>
          </a:p>
          <a:p>
            <a:pPr lvl="5"/>
            <a:r>
              <a:rPr lang="ru-RU"/>
              <a:t>Шестой уровень структуры</a:t>
            </a:r>
          </a:p>
          <a:p>
            <a:pPr lvl="6"/>
            <a:r>
              <a:rPr lang="ru-RU"/>
              <a:t>Седьмой уровень структуры</a:t>
            </a:r>
          </a:p>
        </p:txBody>
      </p:sp>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Lst>
  <p:hf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itchFamily="34" charset="0"/>
          <a:ea typeface="DejaVu Sans"/>
          <a:cs typeface="DejaVu Sans"/>
        </a:defRPr>
      </a:lvl2pPr>
      <a:lvl3pPr algn="l" rtl="0" eaLnBrk="0" fontAlgn="base" hangingPunct="0">
        <a:lnSpc>
          <a:spcPct val="90000"/>
        </a:lnSpc>
        <a:spcBef>
          <a:spcPct val="0"/>
        </a:spcBef>
        <a:spcAft>
          <a:spcPct val="0"/>
        </a:spcAft>
        <a:defRPr sz="4400">
          <a:solidFill>
            <a:schemeClr val="tx1"/>
          </a:solidFill>
          <a:latin typeface="Arial" pitchFamily="34" charset="0"/>
          <a:ea typeface="DejaVu Sans"/>
          <a:cs typeface="DejaVu Sans"/>
        </a:defRPr>
      </a:lvl3pPr>
      <a:lvl4pPr algn="l" rtl="0" eaLnBrk="0" fontAlgn="base" hangingPunct="0">
        <a:lnSpc>
          <a:spcPct val="90000"/>
        </a:lnSpc>
        <a:spcBef>
          <a:spcPct val="0"/>
        </a:spcBef>
        <a:spcAft>
          <a:spcPct val="0"/>
        </a:spcAft>
        <a:defRPr sz="4400">
          <a:solidFill>
            <a:schemeClr val="tx1"/>
          </a:solidFill>
          <a:latin typeface="Arial" pitchFamily="34" charset="0"/>
          <a:ea typeface="DejaVu Sans"/>
          <a:cs typeface="DejaVu Sans"/>
        </a:defRPr>
      </a:lvl4pPr>
      <a:lvl5pPr algn="l" rtl="0" eaLnBrk="0" fontAlgn="base" hangingPunct="0">
        <a:lnSpc>
          <a:spcPct val="90000"/>
        </a:lnSpc>
        <a:spcBef>
          <a:spcPct val="0"/>
        </a:spcBef>
        <a:spcAft>
          <a:spcPct val="0"/>
        </a:spcAft>
        <a:defRPr sz="4400">
          <a:solidFill>
            <a:schemeClr val="tx1"/>
          </a:solidFill>
          <a:latin typeface="Arial" pitchFamily="34" charset="0"/>
          <a:ea typeface="DejaVu Sans"/>
          <a:cs typeface="DejaVu Sans"/>
        </a:defRPr>
      </a:lvl5pPr>
      <a:lvl6pPr marL="457200" algn="l" rtl="0" fontAlgn="base">
        <a:lnSpc>
          <a:spcPct val="90000"/>
        </a:lnSpc>
        <a:spcBef>
          <a:spcPct val="0"/>
        </a:spcBef>
        <a:spcAft>
          <a:spcPct val="0"/>
        </a:spcAft>
        <a:defRPr sz="4400">
          <a:solidFill>
            <a:schemeClr val="tx1"/>
          </a:solidFill>
          <a:latin typeface="Arial" pitchFamily="34" charset="0"/>
          <a:ea typeface="DejaVu Sans"/>
          <a:cs typeface="DejaVu Sans"/>
        </a:defRPr>
      </a:lvl6pPr>
      <a:lvl7pPr marL="914400" algn="l" rtl="0" fontAlgn="base">
        <a:lnSpc>
          <a:spcPct val="90000"/>
        </a:lnSpc>
        <a:spcBef>
          <a:spcPct val="0"/>
        </a:spcBef>
        <a:spcAft>
          <a:spcPct val="0"/>
        </a:spcAft>
        <a:defRPr sz="4400">
          <a:solidFill>
            <a:schemeClr val="tx1"/>
          </a:solidFill>
          <a:latin typeface="Arial" pitchFamily="34" charset="0"/>
          <a:ea typeface="DejaVu Sans"/>
          <a:cs typeface="DejaVu Sans"/>
        </a:defRPr>
      </a:lvl7pPr>
      <a:lvl8pPr marL="1371600" algn="l" rtl="0" fontAlgn="base">
        <a:lnSpc>
          <a:spcPct val="90000"/>
        </a:lnSpc>
        <a:spcBef>
          <a:spcPct val="0"/>
        </a:spcBef>
        <a:spcAft>
          <a:spcPct val="0"/>
        </a:spcAft>
        <a:defRPr sz="4400">
          <a:solidFill>
            <a:schemeClr val="tx1"/>
          </a:solidFill>
          <a:latin typeface="Arial" pitchFamily="34" charset="0"/>
          <a:ea typeface="DejaVu Sans"/>
          <a:cs typeface="DejaVu Sans"/>
        </a:defRPr>
      </a:lvl8pPr>
      <a:lvl9pPr marL="1828800" algn="l" rtl="0" fontAlgn="base">
        <a:lnSpc>
          <a:spcPct val="90000"/>
        </a:lnSpc>
        <a:spcBef>
          <a:spcPct val="0"/>
        </a:spcBef>
        <a:spcAft>
          <a:spcPct val="0"/>
        </a:spcAft>
        <a:defRPr sz="4400">
          <a:solidFill>
            <a:schemeClr val="tx1"/>
          </a:solidFill>
          <a:latin typeface="Arial" pitchFamily="34" charset="0"/>
          <a:ea typeface="DejaVu Sans"/>
          <a:cs typeface="DejaVu Sans"/>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PlaceHolder 1">
            <a:extLst>
              <a:ext uri="{FF2B5EF4-FFF2-40B4-BE49-F238E27FC236}">
                <a16:creationId xmlns:a16="http://schemas.microsoft.com/office/drawing/2014/main" id="{091643C4-F0E4-D86F-C69D-B261E07342EB}"/>
              </a:ext>
            </a:extLst>
          </p:cNvPr>
          <p:cNvSpPr>
            <a:spLocks noGrp="1"/>
          </p:cNvSpPr>
          <p:nvPr>
            <p:ph type="sldNum"/>
          </p:nvPr>
        </p:nvSpPr>
        <p:spPr>
          <a:xfrm>
            <a:off x="10780713" y="6248400"/>
            <a:ext cx="1028700" cy="365125"/>
          </a:xfrm>
          <a:prstGeom prst="rect">
            <a:avLst/>
          </a:prstGeom>
        </p:spPr>
        <p:txBody>
          <a:bodyPr vert="horz" wrap="square" lIns="91440" tIns="45720" rIns="91440" bIns="45720" numCol="1" anchor="ctr" anchorCtr="0" compatLnSpc="1">
            <a:prstTxWarp prst="textNoShape">
              <a:avLst/>
            </a:prstTxWarp>
            <a:noAutofit/>
          </a:bodyPr>
          <a:lstStyle>
            <a:lvl1pPr algn="r" eaLnBrk="1" hangingPunct="1">
              <a:defRPr sz="2400">
                <a:solidFill>
                  <a:srgbClr val="ED1C24"/>
                </a:solidFill>
                <a:cs typeface="Arial" panose="020B0604020202020204" pitchFamily="34" charset="0"/>
              </a:defRPr>
            </a:lvl1pPr>
          </a:lstStyle>
          <a:p>
            <a:fld id="{9AF40582-AAC8-4552-B5C2-786A8A59CB1B}" type="slidenum">
              <a:rPr lang="ru-RU" altLang="ru-RU"/>
              <a:pPr/>
              <a:t>‹#›</a:t>
            </a:fld>
            <a:endParaRPr lang="ru-RU" altLang="ru-RU">
              <a:solidFill>
                <a:schemeClr val="tx1"/>
              </a:solidFill>
              <a:latin typeface="Times New Roman" panose="02020603050405020304" pitchFamily="18" charset="0"/>
              <a:cs typeface="DejaVu Sans"/>
            </a:endParaRPr>
          </a:p>
        </p:txBody>
      </p:sp>
      <p:pic>
        <p:nvPicPr>
          <p:cNvPr id="2051" name="Рисунок 3">
            <a:extLst>
              <a:ext uri="{FF2B5EF4-FFF2-40B4-BE49-F238E27FC236}">
                <a16:creationId xmlns:a16="http://schemas.microsoft.com/office/drawing/2014/main" id="{114FDF83-5BC5-2B07-4ABE-3ADBA04AAF3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58463" y="471488"/>
            <a:ext cx="12319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PlaceHolder 2">
            <a:extLst>
              <a:ext uri="{FF2B5EF4-FFF2-40B4-BE49-F238E27FC236}">
                <a16:creationId xmlns:a16="http://schemas.microsoft.com/office/drawing/2014/main" id="{9FC4CB54-EB28-0D3A-6343-7C1C8B0E53C4}"/>
              </a:ext>
            </a:extLst>
          </p:cNvPr>
          <p:cNvSpPr>
            <a:spLocks noGrp="1"/>
          </p:cNvSpPr>
          <p:nvPr>
            <p:ph type="title"/>
          </p:nvPr>
        </p:nvSpPr>
        <p:spPr bwMode="auto">
          <a:xfrm>
            <a:off x="609600" y="273050"/>
            <a:ext cx="109728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a:t>Для правки текста заглавия щёлкните мышью</a:t>
            </a:r>
          </a:p>
        </p:txBody>
      </p:sp>
      <p:sp>
        <p:nvSpPr>
          <p:cNvPr id="43" name="PlaceHolder 3">
            <a:extLst>
              <a:ext uri="{FF2B5EF4-FFF2-40B4-BE49-F238E27FC236}">
                <a16:creationId xmlns:a16="http://schemas.microsoft.com/office/drawing/2014/main" id="{3431EA06-DDAC-287F-8133-08FA2B50DFBA}"/>
              </a:ext>
            </a:extLst>
          </p:cNvPr>
          <p:cNvSpPr>
            <a:spLocks noGrp="1"/>
          </p:cNvSpPr>
          <p:nvPr>
            <p:ph type="body"/>
          </p:nvPr>
        </p:nvSpPr>
        <p:spPr>
          <a:xfrm>
            <a:off x="609600" y="1604963"/>
            <a:ext cx="10972800" cy="3976687"/>
          </a:xfrm>
          <a:prstGeom prst="rect">
            <a:avLst/>
          </a:prstGeom>
        </p:spPr>
        <p:txBody>
          <a:bodyPr lIns="0" tIns="0" rIns="0" bIns="0">
            <a:normAutofit/>
          </a:bodyPr>
          <a:lstStyle/>
          <a:p>
            <a:r>
              <a:rPr lang="ru-RU"/>
              <a:t>Для правки структуры щёлкните мышью</a:t>
            </a:r>
          </a:p>
          <a:p>
            <a:pPr lvl="1"/>
            <a:r>
              <a:rPr lang="ru-RU"/>
              <a:t>Второй уровень структуры</a:t>
            </a:r>
          </a:p>
          <a:p>
            <a:pPr lvl="2"/>
            <a:r>
              <a:rPr lang="ru-RU"/>
              <a:t>Третий уровень структуры</a:t>
            </a:r>
          </a:p>
          <a:p>
            <a:pPr lvl="3"/>
            <a:r>
              <a:rPr lang="ru-RU"/>
              <a:t>Четвёртый уровень структуры</a:t>
            </a:r>
          </a:p>
          <a:p>
            <a:pPr lvl="4"/>
            <a:r>
              <a:rPr lang="ru-RU"/>
              <a:t>Пятый уровень структуры</a:t>
            </a:r>
          </a:p>
          <a:p>
            <a:pPr lvl="5"/>
            <a:r>
              <a:rPr lang="ru-RU"/>
              <a:t>Шестой уровень структуры</a:t>
            </a:r>
          </a:p>
          <a:p>
            <a:pPr lvl="6"/>
            <a:r>
              <a:rPr lang="ru-RU"/>
              <a:t>Седьмой уровень структуры</a:t>
            </a:r>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Lst>
  <p:hf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itchFamily="34" charset="0"/>
          <a:ea typeface="DejaVu Sans"/>
          <a:cs typeface="DejaVu Sans"/>
        </a:defRPr>
      </a:lvl2pPr>
      <a:lvl3pPr algn="l" rtl="0" eaLnBrk="0" fontAlgn="base" hangingPunct="0">
        <a:lnSpc>
          <a:spcPct val="90000"/>
        </a:lnSpc>
        <a:spcBef>
          <a:spcPct val="0"/>
        </a:spcBef>
        <a:spcAft>
          <a:spcPct val="0"/>
        </a:spcAft>
        <a:defRPr sz="4400">
          <a:solidFill>
            <a:schemeClr val="tx1"/>
          </a:solidFill>
          <a:latin typeface="Arial" pitchFamily="34" charset="0"/>
          <a:ea typeface="DejaVu Sans"/>
          <a:cs typeface="DejaVu Sans"/>
        </a:defRPr>
      </a:lvl3pPr>
      <a:lvl4pPr algn="l" rtl="0" eaLnBrk="0" fontAlgn="base" hangingPunct="0">
        <a:lnSpc>
          <a:spcPct val="90000"/>
        </a:lnSpc>
        <a:spcBef>
          <a:spcPct val="0"/>
        </a:spcBef>
        <a:spcAft>
          <a:spcPct val="0"/>
        </a:spcAft>
        <a:defRPr sz="4400">
          <a:solidFill>
            <a:schemeClr val="tx1"/>
          </a:solidFill>
          <a:latin typeface="Arial" pitchFamily="34" charset="0"/>
          <a:ea typeface="DejaVu Sans"/>
          <a:cs typeface="DejaVu Sans"/>
        </a:defRPr>
      </a:lvl4pPr>
      <a:lvl5pPr algn="l" rtl="0" eaLnBrk="0" fontAlgn="base" hangingPunct="0">
        <a:lnSpc>
          <a:spcPct val="90000"/>
        </a:lnSpc>
        <a:spcBef>
          <a:spcPct val="0"/>
        </a:spcBef>
        <a:spcAft>
          <a:spcPct val="0"/>
        </a:spcAft>
        <a:defRPr sz="4400">
          <a:solidFill>
            <a:schemeClr val="tx1"/>
          </a:solidFill>
          <a:latin typeface="Arial" pitchFamily="34" charset="0"/>
          <a:ea typeface="DejaVu Sans"/>
          <a:cs typeface="DejaVu Sans"/>
        </a:defRPr>
      </a:lvl5pPr>
      <a:lvl6pPr marL="457200" algn="l" rtl="0" fontAlgn="base">
        <a:lnSpc>
          <a:spcPct val="90000"/>
        </a:lnSpc>
        <a:spcBef>
          <a:spcPct val="0"/>
        </a:spcBef>
        <a:spcAft>
          <a:spcPct val="0"/>
        </a:spcAft>
        <a:defRPr sz="4400">
          <a:solidFill>
            <a:schemeClr val="tx1"/>
          </a:solidFill>
          <a:latin typeface="Arial" pitchFamily="34" charset="0"/>
          <a:ea typeface="DejaVu Sans"/>
          <a:cs typeface="DejaVu Sans"/>
        </a:defRPr>
      </a:lvl6pPr>
      <a:lvl7pPr marL="914400" algn="l" rtl="0" fontAlgn="base">
        <a:lnSpc>
          <a:spcPct val="90000"/>
        </a:lnSpc>
        <a:spcBef>
          <a:spcPct val="0"/>
        </a:spcBef>
        <a:spcAft>
          <a:spcPct val="0"/>
        </a:spcAft>
        <a:defRPr sz="4400">
          <a:solidFill>
            <a:schemeClr val="tx1"/>
          </a:solidFill>
          <a:latin typeface="Arial" pitchFamily="34" charset="0"/>
          <a:ea typeface="DejaVu Sans"/>
          <a:cs typeface="DejaVu Sans"/>
        </a:defRPr>
      </a:lvl7pPr>
      <a:lvl8pPr marL="1371600" algn="l" rtl="0" fontAlgn="base">
        <a:lnSpc>
          <a:spcPct val="90000"/>
        </a:lnSpc>
        <a:spcBef>
          <a:spcPct val="0"/>
        </a:spcBef>
        <a:spcAft>
          <a:spcPct val="0"/>
        </a:spcAft>
        <a:defRPr sz="4400">
          <a:solidFill>
            <a:schemeClr val="tx1"/>
          </a:solidFill>
          <a:latin typeface="Arial" pitchFamily="34" charset="0"/>
          <a:ea typeface="DejaVu Sans"/>
          <a:cs typeface="DejaVu Sans"/>
        </a:defRPr>
      </a:lvl8pPr>
      <a:lvl9pPr marL="1828800" algn="l" rtl="0" fontAlgn="base">
        <a:lnSpc>
          <a:spcPct val="90000"/>
        </a:lnSpc>
        <a:spcBef>
          <a:spcPct val="0"/>
        </a:spcBef>
        <a:spcAft>
          <a:spcPct val="0"/>
        </a:spcAft>
        <a:defRPr sz="4400">
          <a:solidFill>
            <a:schemeClr val="tx1"/>
          </a:solidFill>
          <a:latin typeface="Arial" pitchFamily="34" charset="0"/>
          <a:ea typeface="DejaVu Sans"/>
          <a:cs typeface="DejaVu Sans"/>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a:extLst>
              <a:ext uri="{FF2B5EF4-FFF2-40B4-BE49-F238E27FC236}">
                <a16:creationId xmlns:a16="http://schemas.microsoft.com/office/drawing/2014/main" id="{B45DD36C-C162-5046-FC1D-88E1C77CA92C}"/>
              </a:ext>
            </a:extLst>
          </p:cNvPr>
          <p:cNvSpPr/>
          <p:nvPr/>
        </p:nvSpPr>
        <p:spPr>
          <a:xfrm>
            <a:off x="1751013" y="5580063"/>
            <a:ext cx="6626225" cy="26193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eaLnBrk="1" fontAlgn="auto" hangingPunct="1">
              <a:lnSpc>
                <a:spcPct val="90000"/>
              </a:lnSpc>
              <a:spcBef>
                <a:spcPts val="0"/>
              </a:spcBef>
              <a:spcAft>
                <a:spcPts val="0"/>
              </a:spcAft>
              <a:defRPr/>
            </a:pPr>
            <a:r>
              <a:rPr lang="en-US" spc="-1" dirty="0"/>
              <a:t>Alexander </a:t>
            </a:r>
            <a:r>
              <a:rPr lang="en-US" spc="-1" dirty="0" err="1"/>
              <a:t>Gorbunov</a:t>
            </a:r>
            <a:endParaRPr lang="ru-RU" spc="-1" dirty="0"/>
          </a:p>
        </p:txBody>
      </p:sp>
      <p:sp>
        <p:nvSpPr>
          <p:cNvPr id="210" name="CustomShape 2">
            <a:extLst>
              <a:ext uri="{FF2B5EF4-FFF2-40B4-BE49-F238E27FC236}">
                <a16:creationId xmlns:a16="http://schemas.microsoft.com/office/drawing/2014/main" id="{FA77E88B-5597-1752-9C7A-3C4AEDC69935}"/>
              </a:ext>
            </a:extLst>
          </p:cNvPr>
          <p:cNvSpPr/>
          <p:nvPr/>
        </p:nvSpPr>
        <p:spPr>
          <a:xfrm>
            <a:off x="0" y="3141663"/>
            <a:ext cx="12192000" cy="10144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lvl1pPr>
              <a:defRPr>
                <a:solidFill>
                  <a:schemeClr val="tx1"/>
                </a:solidFill>
                <a:latin typeface="Arial" pitchFamily="34" charset="0"/>
                <a:ea typeface="DejaVu Sans"/>
                <a:cs typeface="DejaVu Sans"/>
              </a:defRPr>
            </a:lvl1pPr>
            <a:lvl2pPr marL="742950" indent="-285750">
              <a:defRPr>
                <a:solidFill>
                  <a:schemeClr val="tx1"/>
                </a:solidFill>
                <a:latin typeface="Arial" pitchFamily="34" charset="0"/>
                <a:ea typeface="DejaVu Sans"/>
                <a:cs typeface="DejaVu Sans"/>
              </a:defRPr>
            </a:lvl2pPr>
            <a:lvl3pPr marL="1143000" indent="-228600">
              <a:defRPr>
                <a:solidFill>
                  <a:schemeClr val="tx1"/>
                </a:solidFill>
                <a:latin typeface="Arial" pitchFamily="34" charset="0"/>
                <a:ea typeface="DejaVu Sans"/>
                <a:cs typeface="DejaVu Sans"/>
              </a:defRPr>
            </a:lvl3pPr>
            <a:lvl4pPr marL="1600200" indent="-228600">
              <a:defRPr>
                <a:solidFill>
                  <a:schemeClr val="tx1"/>
                </a:solidFill>
                <a:latin typeface="Arial" pitchFamily="34" charset="0"/>
                <a:ea typeface="DejaVu Sans"/>
                <a:cs typeface="DejaVu Sans"/>
              </a:defRPr>
            </a:lvl4pPr>
            <a:lvl5pPr marL="2057400" indent="-228600">
              <a:defRPr>
                <a:solidFill>
                  <a:schemeClr val="tx1"/>
                </a:solidFill>
                <a:latin typeface="Arial" pitchFamily="34" charset="0"/>
                <a:ea typeface="DejaVu Sans"/>
                <a:cs typeface="DejaVu Sans"/>
              </a:defRPr>
            </a:lvl5pPr>
            <a:lvl6pPr marL="2514600" indent="-228600" fontAlgn="base">
              <a:spcBef>
                <a:spcPct val="0"/>
              </a:spcBef>
              <a:spcAft>
                <a:spcPct val="0"/>
              </a:spcAft>
              <a:defRPr>
                <a:solidFill>
                  <a:schemeClr val="tx1"/>
                </a:solidFill>
                <a:latin typeface="Arial" pitchFamily="34" charset="0"/>
                <a:ea typeface="DejaVu Sans"/>
                <a:cs typeface="DejaVu Sans"/>
              </a:defRPr>
            </a:lvl6pPr>
            <a:lvl7pPr marL="2971800" indent="-228600" fontAlgn="base">
              <a:spcBef>
                <a:spcPct val="0"/>
              </a:spcBef>
              <a:spcAft>
                <a:spcPct val="0"/>
              </a:spcAft>
              <a:defRPr>
                <a:solidFill>
                  <a:schemeClr val="tx1"/>
                </a:solidFill>
                <a:latin typeface="Arial" pitchFamily="34" charset="0"/>
                <a:ea typeface="DejaVu Sans"/>
                <a:cs typeface="DejaVu Sans"/>
              </a:defRPr>
            </a:lvl7pPr>
            <a:lvl8pPr marL="3429000" indent="-228600" fontAlgn="base">
              <a:spcBef>
                <a:spcPct val="0"/>
              </a:spcBef>
              <a:spcAft>
                <a:spcPct val="0"/>
              </a:spcAft>
              <a:defRPr>
                <a:solidFill>
                  <a:schemeClr val="tx1"/>
                </a:solidFill>
                <a:latin typeface="Arial" pitchFamily="34" charset="0"/>
                <a:ea typeface="DejaVu Sans"/>
                <a:cs typeface="DejaVu Sans"/>
              </a:defRPr>
            </a:lvl8pPr>
            <a:lvl9pPr marL="3886200" indent="-228600" fontAlgn="base">
              <a:spcBef>
                <a:spcPct val="0"/>
              </a:spcBef>
              <a:spcAft>
                <a:spcPct val="0"/>
              </a:spcAft>
              <a:defRPr>
                <a:solidFill>
                  <a:schemeClr val="tx1"/>
                </a:solidFill>
                <a:latin typeface="Arial" pitchFamily="34" charset="0"/>
                <a:ea typeface="DejaVu Sans"/>
                <a:cs typeface="DejaVu Sans"/>
              </a:defRPr>
            </a:lvl9pPr>
          </a:lstStyle>
          <a:p>
            <a:pPr algn="ctr" eaLnBrk="1" hangingPunct="1">
              <a:defRPr/>
            </a:pPr>
            <a:r>
              <a:rPr lang="en-US" sz="3200" dirty="0">
                <a:solidFill>
                  <a:schemeClr val="accent5"/>
                </a:solidFill>
              </a:rPr>
              <a:t>Data sets for training AI-based prior art search</a:t>
            </a:r>
            <a:endParaRPr lang="ru-RU" altLang="ru-RU" sz="3200" dirty="0">
              <a:solidFill>
                <a:schemeClr val="accent5"/>
              </a:solidFill>
            </a:endParaRPr>
          </a:p>
        </p:txBody>
      </p:sp>
      <p:sp>
        <p:nvSpPr>
          <p:cNvPr id="211" name="CustomShape 3">
            <a:extLst>
              <a:ext uri="{FF2B5EF4-FFF2-40B4-BE49-F238E27FC236}">
                <a16:creationId xmlns:a16="http://schemas.microsoft.com/office/drawing/2014/main" id="{6E86BFE0-C0B6-DA54-6B7F-59A0A039CCBC}"/>
              </a:ext>
            </a:extLst>
          </p:cNvPr>
          <p:cNvSpPr/>
          <p:nvPr/>
        </p:nvSpPr>
        <p:spPr>
          <a:xfrm>
            <a:off x="3235325" y="5711825"/>
            <a:ext cx="6626225" cy="2619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eaLnBrk="1" fontAlgn="auto" hangingPunct="1">
              <a:lnSpc>
                <a:spcPct val="90000"/>
              </a:lnSpc>
              <a:spcBef>
                <a:spcPts val="0"/>
              </a:spcBef>
              <a:spcAft>
                <a:spcPts val="0"/>
              </a:spcAft>
              <a:defRPr/>
            </a:pPr>
            <a:endParaRPr lang="ru-RU" spc="-1" dirty="0">
              <a:solidFill>
                <a:srgbClr val="FF0000"/>
              </a:solidFill>
            </a:endParaRPr>
          </a:p>
        </p:txBody>
      </p:sp>
      <p:sp>
        <p:nvSpPr>
          <p:cNvPr id="212" name="CustomShape 4">
            <a:extLst>
              <a:ext uri="{FF2B5EF4-FFF2-40B4-BE49-F238E27FC236}">
                <a16:creationId xmlns:a16="http://schemas.microsoft.com/office/drawing/2014/main" id="{8434CCC9-9A51-8833-806D-D11231F7753F}"/>
              </a:ext>
            </a:extLst>
          </p:cNvPr>
          <p:cNvSpPr/>
          <p:nvPr/>
        </p:nvSpPr>
        <p:spPr>
          <a:xfrm>
            <a:off x="1751013" y="5878513"/>
            <a:ext cx="8337550" cy="2603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lvl1pPr>
              <a:defRPr>
                <a:solidFill>
                  <a:schemeClr val="tx1"/>
                </a:solidFill>
                <a:latin typeface="Arial" pitchFamily="34" charset="0"/>
                <a:ea typeface="DejaVu Sans"/>
                <a:cs typeface="DejaVu Sans"/>
              </a:defRPr>
            </a:lvl1pPr>
            <a:lvl2pPr marL="742950" indent="-285750">
              <a:defRPr>
                <a:solidFill>
                  <a:schemeClr val="tx1"/>
                </a:solidFill>
                <a:latin typeface="Arial" pitchFamily="34" charset="0"/>
                <a:ea typeface="DejaVu Sans"/>
                <a:cs typeface="DejaVu Sans"/>
              </a:defRPr>
            </a:lvl2pPr>
            <a:lvl3pPr marL="1143000" indent="-228600">
              <a:defRPr>
                <a:solidFill>
                  <a:schemeClr val="tx1"/>
                </a:solidFill>
                <a:latin typeface="Arial" pitchFamily="34" charset="0"/>
                <a:ea typeface="DejaVu Sans"/>
                <a:cs typeface="DejaVu Sans"/>
              </a:defRPr>
            </a:lvl3pPr>
            <a:lvl4pPr marL="1600200" indent="-228600">
              <a:defRPr>
                <a:solidFill>
                  <a:schemeClr val="tx1"/>
                </a:solidFill>
                <a:latin typeface="Arial" pitchFamily="34" charset="0"/>
                <a:ea typeface="DejaVu Sans"/>
                <a:cs typeface="DejaVu Sans"/>
              </a:defRPr>
            </a:lvl4pPr>
            <a:lvl5pPr marL="2057400" indent="-228600">
              <a:defRPr>
                <a:solidFill>
                  <a:schemeClr val="tx1"/>
                </a:solidFill>
                <a:latin typeface="Arial" pitchFamily="34" charset="0"/>
                <a:ea typeface="DejaVu Sans"/>
                <a:cs typeface="DejaVu Sans"/>
              </a:defRPr>
            </a:lvl5pPr>
            <a:lvl6pPr marL="2514600" indent="-228600" fontAlgn="base">
              <a:spcBef>
                <a:spcPct val="0"/>
              </a:spcBef>
              <a:spcAft>
                <a:spcPct val="0"/>
              </a:spcAft>
              <a:defRPr>
                <a:solidFill>
                  <a:schemeClr val="tx1"/>
                </a:solidFill>
                <a:latin typeface="Arial" pitchFamily="34" charset="0"/>
                <a:ea typeface="DejaVu Sans"/>
                <a:cs typeface="DejaVu Sans"/>
              </a:defRPr>
            </a:lvl6pPr>
            <a:lvl7pPr marL="2971800" indent="-228600" fontAlgn="base">
              <a:spcBef>
                <a:spcPct val="0"/>
              </a:spcBef>
              <a:spcAft>
                <a:spcPct val="0"/>
              </a:spcAft>
              <a:defRPr>
                <a:solidFill>
                  <a:schemeClr val="tx1"/>
                </a:solidFill>
                <a:latin typeface="Arial" pitchFamily="34" charset="0"/>
                <a:ea typeface="DejaVu Sans"/>
                <a:cs typeface="DejaVu Sans"/>
              </a:defRPr>
            </a:lvl7pPr>
            <a:lvl8pPr marL="3429000" indent="-228600" fontAlgn="base">
              <a:spcBef>
                <a:spcPct val="0"/>
              </a:spcBef>
              <a:spcAft>
                <a:spcPct val="0"/>
              </a:spcAft>
              <a:defRPr>
                <a:solidFill>
                  <a:schemeClr val="tx1"/>
                </a:solidFill>
                <a:latin typeface="Arial" pitchFamily="34" charset="0"/>
                <a:ea typeface="DejaVu Sans"/>
                <a:cs typeface="DejaVu Sans"/>
              </a:defRPr>
            </a:lvl8pPr>
            <a:lvl9pPr marL="3886200" indent="-228600" fontAlgn="base">
              <a:spcBef>
                <a:spcPct val="0"/>
              </a:spcBef>
              <a:spcAft>
                <a:spcPct val="0"/>
              </a:spcAft>
              <a:defRPr>
                <a:solidFill>
                  <a:schemeClr val="tx1"/>
                </a:solidFill>
                <a:latin typeface="Arial" pitchFamily="34" charset="0"/>
                <a:ea typeface="DejaVu Sans"/>
                <a:cs typeface="DejaVu Sans"/>
              </a:defRPr>
            </a:lvl9pPr>
          </a:lstStyle>
          <a:p>
            <a:pPr eaLnBrk="1" hangingPunct="1">
              <a:lnSpc>
                <a:spcPct val="90000"/>
              </a:lnSpc>
              <a:defRPr/>
            </a:pPr>
            <a:r>
              <a:rPr lang="en-US" altLang="ru-RU" sz="1600" dirty="0">
                <a:solidFill>
                  <a:srgbClr val="808080"/>
                </a:solidFill>
                <a:cs typeface="Arial" pitchFamily="34" charset="0"/>
              </a:rPr>
              <a:t>Head of the Center for the Development of the Scientific Direction “Artificial Intelligence”</a:t>
            </a:r>
            <a:endParaRPr lang="ru-RU" altLang="ru-RU" sz="1600" dirty="0"/>
          </a:p>
        </p:txBody>
      </p:sp>
      <p:sp>
        <p:nvSpPr>
          <p:cNvPr id="213" name="CustomShape 5">
            <a:extLst>
              <a:ext uri="{FF2B5EF4-FFF2-40B4-BE49-F238E27FC236}">
                <a16:creationId xmlns:a16="http://schemas.microsoft.com/office/drawing/2014/main" id="{4FF73A50-E2FC-8B50-BCF6-236A82AB3AAB}"/>
              </a:ext>
            </a:extLst>
          </p:cNvPr>
          <p:cNvSpPr/>
          <p:nvPr/>
        </p:nvSpPr>
        <p:spPr>
          <a:xfrm>
            <a:off x="1776413" y="5173663"/>
            <a:ext cx="7308850" cy="26193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lvl1pPr>
              <a:defRPr>
                <a:solidFill>
                  <a:schemeClr val="tx1"/>
                </a:solidFill>
                <a:latin typeface="Arial" pitchFamily="34" charset="0"/>
                <a:ea typeface="DejaVu Sans"/>
                <a:cs typeface="DejaVu Sans"/>
              </a:defRPr>
            </a:lvl1pPr>
            <a:lvl2pPr marL="742950" indent="-285750">
              <a:defRPr>
                <a:solidFill>
                  <a:schemeClr val="tx1"/>
                </a:solidFill>
                <a:latin typeface="Arial" pitchFamily="34" charset="0"/>
                <a:ea typeface="DejaVu Sans"/>
                <a:cs typeface="DejaVu Sans"/>
              </a:defRPr>
            </a:lvl2pPr>
            <a:lvl3pPr marL="1143000" indent="-228600">
              <a:defRPr>
                <a:solidFill>
                  <a:schemeClr val="tx1"/>
                </a:solidFill>
                <a:latin typeface="Arial" pitchFamily="34" charset="0"/>
                <a:ea typeface="DejaVu Sans"/>
                <a:cs typeface="DejaVu Sans"/>
              </a:defRPr>
            </a:lvl3pPr>
            <a:lvl4pPr marL="1600200" indent="-228600">
              <a:defRPr>
                <a:solidFill>
                  <a:schemeClr val="tx1"/>
                </a:solidFill>
                <a:latin typeface="Arial" pitchFamily="34" charset="0"/>
                <a:ea typeface="DejaVu Sans"/>
                <a:cs typeface="DejaVu Sans"/>
              </a:defRPr>
            </a:lvl4pPr>
            <a:lvl5pPr marL="2057400" indent="-228600">
              <a:defRPr>
                <a:solidFill>
                  <a:schemeClr val="tx1"/>
                </a:solidFill>
                <a:latin typeface="Arial" pitchFamily="34" charset="0"/>
                <a:ea typeface="DejaVu Sans"/>
                <a:cs typeface="DejaVu Sans"/>
              </a:defRPr>
            </a:lvl5pPr>
            <a:lvl6pPr marL="2514600" indent="-228600" fontAlgn="base">
              <a:spcBef>
                <a:spcPct val="0"/>
              </a:spcBef>
              <a:spcAft>
                <a:spcPct val="0"/>
              </a:spcAft>
              <a:defRPr>
                <a:solidFill>
                  <a:schemeClr val="tx1"/>
                </a:solidFill>
                <a:latin typeface="Arial" pitchFamily="34" charset="0"/>
                <a:ea typeface="DejaVu Sans"/>
                <a:cs typeface="DejaVu Sans"/>
              </a:defRPr>
            </a:lvl6pPr>
            <a:lvl7pPr marL="2971800" indent="-228600" fontAlgn="base">
              <a:spcBef>
                <a:spcPct val="0"/>
              </a:spcBef>
              <a:spcAft>
                <a:spcPct val="0"/>
              </a:spcAft>
              <a:defRPr>
                <a:solidFill>
                  <a:schemeClr val="tx1"/>
                </a:solidFill>
                <a:latin typeface="Arial" pitchFamily="34" charset="0"/>
                <a:ea typeface="DejaVu Sans"/>
                <a:cs typeface="DejaVu Sans"/>
              </a:defRPr>
            </a:lvl7pPr>
            <a:lvl8pPr marL="3429000" indent="-228600" fontAlgn="base">
              <a:spcBef>
                <a:spcPct val="0"/>
              </a:spcBef>
              <a:spcAft>
                <a:spcPct val="0"/>
              </a:spcAft>
              <a:defRPr>
                <a:solidFill>
                  <a:schemeClr val="tx1"/>
                </a:solidFill>
                <a:latin typeface="Arial" pitchFamily="34" charset="0"/>
                <a:ea typeface="DejaVu Sans"/>
                <a:cs typeface="DejaVu Sans"/>
              </a:defRPr>
            </a:lvl8pPr>
            <a:lvl9pPr marL="3886200" indent="-228600" fontAlgn="base">
              <a:spcBef>
                <a:spcPct val="0"/>
              </a:spcBef>
              <a:spcAft>
                <a:spcPct val="0"/>
              </a:spcAft>
              <a:defRPr>
                <a:solidFill>
                  <a:schemeClr val="tx1"/>
                </a:solidFill>
                <a:latin typeface="Arial" pitchFamily="34" charset="0"/>
                <a:ea typeface="DejaVu Sans"/>
                <a:cs typeface="DejaVu Sans"/>
              </a:defRPr>
            </a:lvl9pPr>
          </a:lstStyle>
          <a:p>
            <a:pPr eaLnBrk="1" hangingPunct="1">
              <a:lnSpc>
                <a:spcPct val="90000"/>
              </a:lnSpc>
              <a:defRPr/>
            </a:pPr>
            <a:r>
              <a:rPr lang="en-US" altLang="ru-RU" sz="1600" dirty="0">
                <a:solidFill>
                  <a:srgbClr val="808080"/>
                </a:solidFill>
                <a:cs typeface="Arial" pitchFamily="34" charset="0"/>
              </a:rPr>
              <a:t>Speaker</a:t>
            </a:r>
            <a:r>
              <a:rPr lang="ru-RU" altLang="ru-RU" sz="1600" dirty="0">
                <a:solidFill>
                  <a:srgbClr val="808080"/>
                </a:solidFill>
                <a:cs typeface="Arial" pitchFamily="34" charset="0"/>
              </a:rPr>
              <a:t>:</a:t>
            </a:r>
            <a:endParaRPr lang="ru-RU" altLang="ru-RU" sz="1600" dirty="0"/>
          </a:p>
        </p:txBody>
      </p:sp>
      <p:sp useBgFill="1">
        <p:nvSpPr>
          <p:cNvPr id="17415" name="TextBox 6">
            <a:extLst>
              <a:ext uri="{FF2B5EF4-FFF2-40B4-BE49-F238E27FC236}">
                <a16:creationId xmlns:a16="http://schemas.microsoft.com/office/drawing/2014/main" id="{58C601AB-5A91-8AB8-1483-F80D1E4F8855}"/>
              </a:ext>
            </a:extLst>
          </p:cNvPr>
          <p:cNvSpPr txBox="1">
            <a:spLocks noChangeArrowheads="1"/>
          </p:cNvSpPr>
          <p:nvPr/>
        </p:nvSpPr>
        <p:spPr bwMode="auto">
          <a:xfrm>
            <a:off x="3235325" y="955675"/>
            <a:ext cx="2535238" cy="141446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lnSpc>
                <a:spcPct val="100000"/>
              </a:lnSpc>
              <a:spcBef>
                <a:spcPct val="0"/>
              </a:spcBef>
              <a:buFontTx/>
              <a:buNone/>
            </a:pPr>
            <a:r>
              <a:rPr lang="en-US" altLang="ru-RU" sz="3200" b="1"/>
              <a:t>Rospatent</a:t>
            </a:r>
          </a:p>
          <a:p>
            <a:pPr eaLnBrk="1" hangingPunct="1">
              <a:lnSpc>
                <a:spcPct val="100000"/>
              </a:lnSpc>
              <a:spcBef>
                <a:spcPct val="0"/>
              </a:spcBef>
              <a:buFontTx/>
              <a:buNone/>
            </a:pPr>
            <a:endParaRPr lang="en-US" altLang="ru-RU" sz="1800"/>
          </a:p>
          <a:p>
            <a:pPr eaLnBrk="1" hangingPunct="1">
              <a:lnSpc>
                <a:spcPct val="100000"/>
              </a:lnSpc>
              <a:spcBef>
                <a:spcPct val="0"/>
              </a:spcBef>
              <a:buFontTx/>
              <a:buNone/>
            </a:pPr>
            <a:r>
              <a:rPr lang="en-US" altLang="ru-RU" sz="1800"/>
              <a:t>Federal Service </a:t>
            </a:r>
          </a:p>
          <a:p>
            <a:pPr eaLnBrk="1" hangingPunct="1">
              <a:lnSpc>
                <a:spcPct val="100000"/>
              </a:lnSpc>
              <a:spcBef>
                <a:spcPct val="0"/>
              </a:spcBef>
              <a:buFontTx/>
              <a:buNone/>
            </a:pPr>
            <a:r>
              <a:rPr lang="en-US" altLang="ru-RU" sz="1800"/>
              <a:t>for Intellectual Property</a:t>
            </a:r>
            <a:endParaRPr lang="ru-RU" altLang="ru-RU" sz="180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39">
            <a:extLst>
              <a:ext uri="{FF2B5EF4-FFF2-40B4-BE49-F238E27FC236}">
                <a16:creationId xmlns:a16="http://schemas.microsoft.com/office/drawing/2014/main" id="{4D7DB5DE-C2F1-4A62-959C-F3D9B84F06BE}"/>
              </a:ext>
            </a:extLst>
          </p:cNvPr>
          <p:cNvPicPr>
            <a:picLocks noChangeAspect="1"/>
          </p:cNvPicPr>
          <p:nvPr/>
        </p:nvPicPr>
        <p:blipFill rotWithShape="1">
          <a:blip r:embed="rId3"/>
          <a:srcRect/>
          <a:stretch/>
        </p:blipFill>
        <p:spPr>
          <a:xfrm>
            <a:off x="0" y="0"/>
            <a:ext cx="12190413" cy="1002543"/>
          </a:xfrm>
          <a:prstGeom prst="rect">
            <a:avLst/>
          </a:prstGeom>
          <a:gradFill flip="none" rotWithShape="1">
            <a:gsLst>
              <a:gs pos="91000">
                <a:schemeClr val="bg1"/>
              </a:gs>
              <a:gs pos="73000">
                <a:schemeClr val="bg1">
                  <a:alpha val="0"/>
                </a:schemeClr>
              </a:gs>
            </a:gsLst>
            <a:lin ang="0" scaled="0"/>
            <a:tileRect/>
          </a:gradFill>
          <a:ln w="12700">
            <a:solidFill>
              <a:srgbClr val="374E90"/>
            </a:solidFill>
          </a:ln>
        </p:spPr>
      </p:pic>
      <p:pic>
        <p:nvPicPr>
          <p:cNvPr id="18435" name="Рисунок 9">
            <a:extLst>
              <a:ext uri="{FF2B5EF4-FFF2-40B4-BE49-F238E27FC236}">
                <a16:creationId xmlns:a16="http://schemas.microsoft.com/office/drawing/2014/main" id="{A3A3CCA3-DC77-6CA4-9927-000DD6F8A0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06178209-BE5A-46D3-E7F5-188FE2B563B7}"/>
              </a:ext>
            </a:extLst>
          </p:cNvPr>
          <p:cNvSpPr txBox="1"/>
          <p:nvPr/>
        </p:nvSpPr>
        <p:spPr>
          <a:xfrm>
            <a:off x="61697" y="-6860"/>
            <a:ext cx="12023692" cy="894788"/>
          </a:xfrm>
          <a:prstGeom prst="rect">
            <a:avLst/>
          </a:prstGeom>
          <a:gradFill>
            <a:gsLst>
              <a:gs pos="91000">
                <a:schemeClr val="bg1"/>
              </a:gs>
              <a:gs pos="73000">
                <a:schemeClr val="bg1">
                  <a:alpha val="0"/>
                </a:schemeClr>
              </a:gs>
            </a:gsLst>
            <a:lin ang="0" scaled="0"/>
          </a:gradFill>
        </p:spPr>
        <p:txBody>
          <a:bodyPr anchor="ctr"/>
          <a:lstStyle/>
          <a:p>
            <a:pPr eaLnBrk="1" hangingPunct="1">
              <a:defRPr/>
            </a:pPr>
            <a:r>
              <a:rPr lang="en-US" sz="2400" dirty="0">
                <a:solidFill>
                  <a:srgbClr val="C00000"/>
                </a:solidFill>
                <a:ea typeface="Verdana" panose="020B0604030504040204" pitchFamily="34" charset="0"/>
                <a:cs typeface="Verdana" panose="020B0604030504040204" pitchFamily="34" charset="0"/>
              </a:rPr>
              <a:t>USING</a:t>
            </a:r>
            <a:r>
              <a:rPr lang="ru-RU" sz="2400" dirty="0">
                <a:solidFill>
                  <a:srgbClr val="C00000"/>
                </a:solidFill>
                <a:ea typeface="Verdana" panose="020B0604030504040204" pitchFamily="34" charset="0"/>
                <a:cs typeface="Verdana" panose="020B0604030504040204" pitchFamily="34" charset="0"/>
              </a:rPr>
              <a:t> </a:t>
            </a:r>
            <a:r>
              <a:rPr lang="en-US" sz="2400" dirty="0">
                <a:solidFill>
                  <a:srgbClr val="C00000"/>
                </a:solidFill>
                <a:ea typeface="Verdana" panose="020B0604030504040204" pitchFamily="34" charset="0"/>
                <a:cs typeface="Verdana" panose="020B0604030504040204" pitchFamily="34" charset="0"/>
              </a:rPr>
              <a:t>AI IN THE EXAMINATION : </a:t>
            </a:r>
            <a:r>
              <a:rPr lang="en-US" sz="2400" dirty="0">
                <a:solidFill>
                  <a:srgbClr val="374E90"/>
                </a:solidFill>
                <a:ea typeface="Verdana" panose="020B0604030504040204" pitchFamily="34" charset="0"/>
                <a:cs typeface="Verdana" panose="020B0604030504040204" pitchFamily="34" charset="0"/>
              </a:rPr>
              <a:t>INVENTIONS </a:t>
            </a:r>
            <a:endParaRPr lang="ru-RU" sz="2400" dirty="0">
              <a:solidFill>
                <a:srgbClr val="374E90"/>
              </a:solidFill>
              <a:ea typeface="Verdana" panose="020B0604030504040204" pitchFamily="34" charset="0"/>
              <a:cs typeface="Verdana" panose="020B0604030504040204" pitchFamily="34" charset="0"/>
            </a:endParaRPr>
          </a:p>
        </p:txBody>
      </p:sp>
      <p:cxnSp>
        <p:nvCxnSpPr>
          <p:cNvPr id="71" name="Прямая соединительная линия 70">
            <a:extLst>
              <a:ext uri="{FF2B5EF4-FFF2-40B4-BE49-F238E27FC236}">
                <a16:creationId xmlns:a16="http://schemas.microsoft.com/office/drawing/2014/main" id="{6814A1DA-50CC-B7F7-9285-EEB72C8ADDF9}"/>
              </a:ext>
            </a:extLst>
          </p:cNvPr>
          <p:cNvCxnSpPr>
            <a:cxnSpLocks/>
          </p:cNvCxnSpPr>
          <p:nvPr/>
        </p:nvCxnSpPr>
        <p:spPr>
          <a:xfrm>
            <a:off x="11901488" y="1450975"/>
            <a:ext cx="28575" cy="3097213"/>
          </a:xfrm>
          <a:prstGeom prst="line">
            <a:avLst/>
          </a:prstGeom>
          <a:ln>
            <a:solidFill>
              <a:srgbClr val="374E90"/>
            </a:solidFill>
          </a:ln>
        </p:spPr>
        <p:style>
          <a:lnRef idx="1">
            <a:schemeClr val="accent1"/>
          </a:lnRef>
          <a:fillRef idx="0">
            <a:schemeClr val="accent1"/>
          </a:fillRef>
          <a:effectRef idx="0">
            <a:schemeClr val="accent1"/>
          </a:effectRef>
          <a:fontRef idx="minor">
            <a:schemeClr val="tx1"/>
          </a:fontRef>
        </p:style>
      </p:cxnSp>
      <p:sp>
        <p:nvSpPr>
          <p:cNvPr id="18440" name="Номер слайда 6">
            <a:extLst>
              <a:ext uri="{FF2B5EF4-FFF2-40B4-BE49-F238E27FC236}">
                <a16:creationId xmlns:a16="http://schemas.microsoft.com/office/drawing/2014/main" id="{9E4F1F1F-BD6C-B3BD-6B23-8719E0751D76}"/>
              </a:ext>
            </a:extLst>
          </p:cNvPr>
          <p:cNvSpPr>
            <a:spLocks noGrp="1"/>
          </p:cNvSpPr>
          <p:nvPr>
            <p:ph type="sldNum" sz="quarter"/>
          </p:nvPr>
        </p:nvSpPr>
        <p:spPr bwMode="auto">
          <a:xfrm>
            <a:off x="11707813" y="6486525"/>
            <a:ext cx="482600" cy="365125"/>
          </a:xfrm>
          <a:noFill/>
          <a:ln>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algn="ctr">
              <a:lnSpc>
                <a:spcPct val="100000"/>
              </a:lnSpc>
              <a:spcBef>
                <a:spcPct val="0"/>
              </a:spcBef>
              <a:buFontTx/>
              <a:buNone/>
            </a:pPr>
            <a:fld id="{5151C189-A3C1-4D64-B49D-04B2A030E1A7}" type="slidenum">
              <a:rPr lang="ru-RU" altLang="ru-RU" sz="1800">
                <a:solidFill>
                  <a:srgbClr val="C00000"/>
                </a:solidFill>
                <a:cs typeface="Arial" panose="020B0604020202020204" pitchFamily="34" charset="0"/>
              </a:rPr>
              <a:pPr algn="ctr">
                <a:lnSpc>
                  <a:spcPct val="100000"/>
                </a:lnSpc>
                <a:spcBef>
                  <a:spcPct val="0"/>
                </a:spcBef>
                <a:buFontTx/>
                <a:buNone/>
              </a:pPr>
              <a:t>2</a:t>
            </a:fld>
            <a:endParaRPr lang="ru-RU" altLang="ru-RU" sz="1800">
              <a:solidFill>
                <a:srgbClr val="C00000"/>
              </a:solidFill>
              <a:cs typeface="Arial" panose="020B0604020202020204" pitchFamily="34" charset="0"/>
            </a:endParaRPr>
          </a:p>
        </p:txBody>
      </p:sp>
      <p:pic>
        <p:nvPicPr>
          <p:cNvPr id="18441" name="Рисунок 59">
            <a:extLst>
              <a:ext uri="{FF2B5EF4-FFF2-40B4-BE49-F238E27FC236}">
                <a16:creationId xmlns:a16="http://schemas.microsoft.com/office/drawing/2014/main" id="{348B9478-446B-89EE-DD71-33F4FFC98C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391900" y="112713"/>
            <a:ext cx="730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a:extLst>
              <a:ext uri="{FF2B5EF4-FFF2-40B4-BE49-F238E27FC236}">
                <a16:creationId xmlns:a16="http://schemas.microsoft.com/office/drawing/2014/main" id="{8B2699B4-109B-3D21-DE58-125E02A95AE0}"/>
              </a:ext>
            </a:extLst>
          </p:cNvPr>
          <p:cNvSpPr/>
          <p:nvPr/>
        </p:nvSpPr>
        <p:spPr>
          <a:xfrm>
            <a:off x="88900" y="1803400"/>
            <a:ext cx="6908800" cy="2400300"/>
          </a:xfrm>
          <a:prstGeom prst="rect">
            <a:avLst/>
          </a:prstGeom>
        </p:spPr>
        <p:txBody>
          <a:bodyPr>
            <a:spAutoFit/>
          </a:bodyPr>
          <a:lstStyle/>
          <a:p>
            <a:pPr lvl="1" eaLnBrk="1" hangingPunct="1">
              <a:spcAft>
                <a:spcPts val="600"/>
              </a:spcAft>
              <a:defRPr/>
            </a:pPr>
            <a:endParaRPr lang="en-US" sz="1400" dirty="0">
              <a:solidFill>
                <a:srgbClr val="265796"/>
              </a:solidFill>
              <a:latin typeface="Verdana" panose="020B0604030504040204" pitchFamily="34" charset="0"/>
              <a:ea typeface="Verdana" panose="020B0604030504040204" pitchFamily="34" charset="0"/>
              <a:cs typeface="Verdana" panose="020B0604030504040204" pitchFamily="34" charset="0"/>
            </a:endParaRPr>
          </a:p>
          <a:p>
            <a:pPr marL="742950" lvl="1" indent="-285750" algn="just" eaLnBrk="1" hangingPunct="1">
              <a:spcAft>
                <a:spcPts val="600"/>
              </a:spcAft>
              <a:buFont typeface="Wingdings" panose="05000000000000000000" pitchFamily="2" charset="2"/>
              <a:buChar char="v"/>
              <a:defRPr/>
            </a:pPr>
            <a:r>
              <a:rPr lang="en-US" sz="1400" dirty="0">
                <a:solidFill>
                  <a:srgbClr val="265796"/>
                </a:solidFill>
                <a:latin typeface="Verdana" panose="020B0604030504040204" pitchFamily="34" charset="0"/>
                <a:ea typeface="Verdana" panose="020B0604030504040204" pitchFamily="34" charset="0"/>
                <a:cs typeface="Verdana" panose="020B0604030504040204" pitchFamily="34" charset="0"/>
              </a:rPr>
              <a:t>The most important issue of the examination of an application for the patent  is to search for a variety of documents characterizing the state of the art for this application. We suggest to name this set of documents  a semantic cluster of patent documents.</a:t>
            </a:r>
          </a:p>
          <a:p>
            <a:pPr marL="742950" lvl="1" indent="-285750" algn="just" eaLnBrk="1" hangingPunct="1">
              <a:spcAft>
                <a:spcPts val="600"/>
              </a:spcAft>
              <a:buFont typeface="Wingdings" panose="05000000000000000000" pitchFamily="2" charset="2"/>
              <a:buChar char="v"/>
              <a:defRPr/>
            </a:pPr>
            <a:r>
              <a:rPr lang="en-US" sz="1400" dirty="0">
                <a:solidFill>
                  <a:srgbClr val="265796"/>
                </a:solidFill>
                <a:latin typeface="Verdana" panose="020B0604030504040204" pitchFamily="34" charset="0"/>
                <a:ea typeface="Verdana" panose="020B0604030504040204" pitchFamily="34" charset="0"/>
                <a:cs typeface="Verdana" panose="020B0604030504040204" pitchFamily="34" charset="0"/>
              </a:rPr>
              <a:t>A unique feature of the published patent information is, in accordance with the WIPO standard, the list of documents characterized the state of the art for this patent application according to the examiner’s  opinion (thus published patent  contains a Semantic cluster of patent documents).</a:t>
            </a:r>
          </a:p>
        </p:txBody>
      </p:sp>
      <p:pic>
        <p:nvPicPr>
          <p:cNvPr id="18443" name="Picture 14">
            <a:extLst>
              <a:ext uri="{FF2B5EF4-FFF2-40B4-BE49-F238E27FC236}">
                <a16:creationId xmlns:a16="http://schemas.microsoft.com/office/drawing/2014/main" id="{E0AB7B2D-9E0E-3402-6CF6-271F453F79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1778" t="37691" r="50000" b="14554"/>
          <a:stretch>
            <a:fillRect/>
          </a:stretch>
        </p:blipFill>
        <p:spPr bwMode="auto">
          <a:xfrm>
            <a:off x="7088188" y="1989138"/>
            <a:ext cx="4792662" cy="356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16" name="Прямоугольник 15">
            <a:extLst>
              <a:ext uri="{FF2B5EF4-FFF2-40B4-BE49-F238E27FC236}">
                <a16:creationId xmlns:a16="http://schemas.microsoft.com/office/drawing/2014/main" id="{6A60B674-2956-2D6F-877B-6922F8A5195A}"/>
              </a:ext>
            </a:extLst>
          </p:cNvPr>
          <p:cNvSpPr/>
          <p:nvPr/>
        </p:nvSpPr>
        <p:spPr>
          <a:xfrm>
            <a:off x="8842375" y="1003300"/>
            <a:ext cx="2628900" cy="514350"/>
          </a:xfrm>
          <a:prstGeom prst="rect">
            <a:avLst/>
          </a:prstGeom>
        </p:spPr>
        <p:txBody>
          <a:bodyPr anchor="ctr"/>
          <a:lstStyle/>
          <a:p>
            <a:pPr lvl="1" eaLnBrk="1" hangingPunct="1">
              <a:buFont typeface="Arial" panose="020B0604020202020204" pitchFamily="34" charset="0"/>
              <a:buNone/>
              <a:defRPr/>
            </a:pPr>
            <a:endParaRPr lang="en-US" sz="1600" b="1" dirty="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Прямоугольник 1">
            <a:extLst>
              <a:ext uri="{FF2B5EF4-FFF2-40B4-BE49-F238E27FC236}">
                <a16:creationId xmlns:a16="http://schemas.microsoft.com/office/drawing/2014/main" id="{79FAC68E-657C-33B5-6E58-6A77D905D4F3}"/>
              </a:ext>
            </a:extLst>
          </p:cNvPr>
          <p:cNvSpPr/>
          <p:nvPr/>
        </p:nvSpPr>
        <p:spPr>
          <a:xfrm>
            <a:off x="9553575" y="4416425"/>
            <a:ext cx="1917700" cy="655638"/>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ru-RU"/>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39">
            <a:extLst>
              <a:ext uri="{FF2B5EF4-FFF2-40B4-BE49-F238E27FC236}">
                <a16:creationId xmlns:a16="http://schemas.microsoft.com/office/drawing/2014/main" id="{0A573F54-109E-C1B0-B0B6-44618739AC5D}"/>
              </a:ext>
            </a:extLst>
          </p:cNvPr>
          <p:cNvPicPr>
            <a:picLocks noChangeAspect="1"/>
          </p:cNvPicPr>
          <p:nvPr/>
        </p:nvPicPr>
        <p:blipFill rotWithShape="1">
          <a:blip r:embed="rId3"/>
          <a:srcRect/>
          <a:stretch/>
        </p:blipFill>
        <p:spPr>
          <a:xfrm>
            <a:off x="0" y="0"/>
            <a:ext cx="12190413" cy="1002543"/>
          </a:xfrm>
          <a:prstGeom prst="rect">
            <a:avLst/>
          </a:prstGeom>
          <a:gradFill flip="none" rotWithShape="1">
            <a:gsLst>
              <a:gs pos="91000">
                <a:schemeClr val="bg1"/>
              </a:gs>
              <a:gs pos="73000">
                <a:schemeClr val="bg1">
                  <a:alpha val="0"/>
                </a:schemeClr>
              </a:gs>
            </a:gsLst>
            <a:lin ang="0" scaled="0"/>
            <a:tileRect/>
          </a:gradFill>
          <a:ln w="12700">
            <a:solidFill>
              <a:srgbClr val="374E90"/>
            </a:solidFill>
          </a:ln>
        </p:spPr>
      </p:pic>
      <p:pic>
        <p:nvPicPr>
          <p:cNvPr id="20483" name="Рисунок 9">
            <a:extLst>
              <a:ext uri="{FF2B5EF4-FFF2-40B4-BE49-F238E27FC236}">
                <a16:creationId xmlns:a16="http://schemas.microsoft.com/office/drawing/2014/main" id="{CA1AF0FD-7DD0-8264-BE3B-706F0B8C4A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F1CBFAC4-271A-418A-F4B2-28D2CA8A1594}"/>
              </a:ext>
            </a:extLst>
          </p:cNvPr>
          <p:cNvSpPr txBox="1"/>
          <p:nvPr/>
        </p:nvSpPr>
        <p:spPr>
          <a:xfrm>
            <a:off x="61697" y="-6860"/>
            <a:ext cx="12023692" cy="894788"/>
          </a:xfrm>
          <a:prstGeom prst="rect">
            <a:avLst/>
          </a:prstGeom>
          <a:gradFill>
            <a:gsLst>
              <a:gs pos="91000">
                <a:schemeClr val="bg1"/>
              </a:gs>
              <a:gs pos="73000">
                <a:schemeClr val="bg1">
                  <a:alpha val="0"/>
                </a:schemeClr>
              </a:gs>
            </a:gsLst>
            <a:lin ang="0" scaled="0"/>
          </a:gradFill>
        </p:spPr>
        <p:txBody>
          <a:bodyPr anchor="ctr"/>
          <a:lstStyle/>
          <a:p>
            <a:pPr eaLnBrk="1" hangingPunct="1">
              <a:defRPr/>
            </a:pPr>
            <a:r>
              <a:rPr lang="en-US" sz="2400" dirty="0">
                <a:solidFill>
                  <a:srgbClr val="C00000"/>
                </a:solidFill>
                <a:ea typeface="Verdana" panose="020B0604030504040204" pitchFamily="34" charset="0"/>
                <a:cs typeface="Verdana" panose="020B0604030504040204" pitchFamily="34" charset="0"/>
              </a:rPr>
              <a:t>PLATFORM FUNCTIONALITY : </a:t>
            </a:r>
            <a:r>
              <a:rPr lang="en-US" sz="2400" dirty="0">
                <a:solidFill>
                  <a:srgbClr val="374E90"/>
                </a:solidFill>
                <a:ea typeface="Verdana" panose="020B0604030504040204" pitchFamily="34" charset="0"/>
                <a:cs typeface="Verdana" panose="020B0604030504040204" pitchFamily="34" charset="0"/>
              </a:rPr>
              <a:t>INFRASTRUCTURE for AI-based PATENT RETRIEVAL SERVICE </a:t>
            </a:r>
            <a:endParaRPr lang="ru-RU" sz="2400" dirty="0">
              <a:solidFill>
                <a:srgbClr val="374E90"/>
              </a:solidFill>
              <a:ea typeface="Verdana" panose="020B0604030504040204" pitchFamily="34" charset="0"/>
              <a:cs typeface="Verdana" panose="020B0604030504040204" pitchFamily="34" charset="0"/>
            </a:endParaRPr>
          </a:p>
        </p:txBody>
      </p:sp>
      <p:cxnSp>
        <p:nvCxnSpPr>
          <p:cNvPr id="71" name="Прямая соединительная линия 70">
            <a:extLst>
              <a:ext uri="{FF2B5EF4-FFF2-40B4-BE49-F238E27FC236}">
                <a16:creationId xmlns:a16="http://schemas.microsoft.com/office/drawing/2014/main" id="{9D9A5E2D-D052-2B7A-3345-892B19E1585C}"/>
              </a:ext>
            </a:extLst>
          </p:cNvPr>
          <p:cNvCxnSpPr>
            <a:cxnSpLocks/>
          </p:cNvCxnSpPr>
          <p:nvPr/>
        </p:nvCxnSpPr>
        <p:spPr>
          <a:xfrm>
            <a:off x="11901488" y="1450975"/>
            <a:ext cx="28575" cy="3097213"/>
          </a:xfrm>
          <a:prstGeom prst="line">
            <a:avLst/>
          </a:prstGeom>
          <a:ln>
            <a:solidFill>
              <a:srgbClr val="374E90"/>
            </a:solidFill>
          </a:ln>
        </p:spPr>
        <p:style>
          <a:lnRef idx="1">
            <a:schemeClr val="accent1"/>
          </a:lnRef>
          <a:fillRef idx="0">
            <a:schemeClr val="accent1"/>
          </a:fillRef>
          <a:effectRef idx="0">
            <a:schemeClr val="accent1"/>
          </a:effectRef>
          <a:fontRef idx="minor">
            <a:schemeClr val="tx1"/>
          </a:fontRef>
        </p:style>
      </p:cxnSp>
      <p:sp>
        <p:nvSpPr>
          <p:cNvPr id="20488" name="Номер слайда 6">
            <a:extLst>
              <a:ext uri="{FF2B5EF4-FFF2-40B4-BE49-F238E27FC236}">
                <a16:creationId xmlns:a16="http://schemas.microsoft.com/office/drawing/2014/main" id="{C90FEDF6-F84E-B843-1495-266CD1074D98}"/>
              </a:ext>
            </a:extLst>
          </p:cNvPr>
          <p:cNvSpPr>
            <a:spLocks noGrp="1"/>
          </p:cNvSpPr>
          <p:nvPr>
            <p:ph type="sldNum" sz="quarter"/>
          </p:nvPr>
        </p:nvSpPr>
        <p:spPr bwMode="auto">
          <a:xfrm>
            <a:off x="11707813" y="6486525"/>
            <a:ext cx="482600" cy="365125"/>
          </a:xfrm>
          <a:noFill/>
          <a:ln>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algn="ctr">
              <a:lnSpc>
                <a:spcPct val="100000"/>
              </a:lnSpc>
              <a:spcBef>
                <a:spcPct val="0"/>
              </a:spcBef>
              <a:buFontTx/>
              <a:buNone/>
            </a:pPr>
            <a:fld id="{E1D1F97B-73AD-48BF-8D95-713EBE1345A7}" type="slidenum">
              <a:rPr lang="ru-RU" altLang="ru-RU" sz="1800">
                <a:solidFill>
                  <a:srgbClr val="C00000"/>
                </a:solidFill>
                <a:cs typeface="Arial" panose="020B0604020202020204" pitchFamily="34" charset="0"/>
              </a:rPr>
              <a:pPr algn="ctr">
                <a:lnSpc>
                  <a:spcPct val="100000"/>
                </a:lnSpc>
                <a:spcBef>
                  <a:spcPct val="0"/>
                </a:spcBef>
                <a:buFontTx/>
                <a:buNone/>
              </a:pPr>
              <a:t>3</a:t>
            </a:fld>
            <a:endParaRPr lang="ru-RU" altLang="ru-RU" sz="1800">
              <a:solidFill>
                <a:srgbClr val="C00000"/>
              </a:solidFill>
              <a:cs typeface="Arial" panose="020B0604020202020204" pitchFamily="34" charset="0"/>
            </a:endParaRPr>
          </a:p>
        </p:txBody>
      </p:sp>
      <p:pic>
        <p:nvPicPr>
          <p:cNvPr id="20489" name="Рисунок 59">
            <a:extLst>
              <a:ext uri="{FF2B5EF4-FFF2-40B4-BE49-F238E27FC236}">
                <a16:creationId xmlns:a16="http://schemas.microsoft.com/office/drawing/2014/main" id="{313B40A1-27E3-C820-0ADC-EC79A144A2E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391900" y="112713"/>
            <a:ext cx="730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
            <a:extLst>
              <a:ext uri="{FF2B5EF4-FFF2-40B4-BE49-F238E27FC236}">
                <a16:creationId xmlns:a16="http://schemas.microsoft.com/office/drawing/2014/main" id="{5D35649C-E8A5-28CB-DAF4-87941264B2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0863" y="1976438"/>
            <a:ext cx="5981700" cy="300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17" name="Прямоугольник 16">
            <a:extLst>
              <a:ext uri="{FF2B5EF4-FFF2-40B4-BE49-F238E27FC236}">
                <a16:creationId xmlns:a16="http://schemas.microsoft.com/office/drawing/2014/main" id="{20092674-AB6F-5B7A-2AA2-B596B8D06F85}"/>
              </a:ext>
            </a:extLst>
          </p:cNvPr>
          <p:cNvSpPr/>
          <p:nvPr/>
        </p:nvSpPr>
        <p:spPr>
          <a:xfrm>
            <a:off x="5630863" y="1003300"/>
            <a:ext cx="5840412" cy="801688"/>
          </a:xfrm>
          <a:prstGeom prst="rect">
            <a:avLst/>
          </a:prstGeom>
        </p:spPr>
        <p:txBody>
          <a:bodyPr anchor="ctr"/>
          <a:lstStyle/>
          <a:p>
            <a:pPr lvl="1" eaLnBrk="1" hangingPunct="1">
              <a:buFont typeface="Arial" panose="020B0604020202020204" pitchFamily="34" charset="0"/>
              <a:buNone/>
              <a:defRPr/>
            </a:pPr>
            <a:r>
              <a:rPr lang="en-US" sz="1600" b="1" dirty="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rPr>
              <a:t>DATASETS BASED ON SEMANTIC CLUSTERS</a:t>
            </a:r>
          </a:p>
        </p:txBody>
      </p:sp>
      <p:sp>
        <p:nvSpPr>
          <p:cNvPr id="20492" name="Прямоугольник 27">
            <a:extLst>
              <a:ext uri="{FF2B5EF4-FFF2-40B4-BE49-F238E27FC236}">
                <a16:creationId xmlns:a16="http://schemas.microsoft.com/office/drawing/2014/main" id="{56F61CC7-F1D7-93FA-4DEB-F8C4050608CE}"/>
              </a:ext>
            </a:extLst>
          </p:cNvPr>
          <p:cNvSpPr>
            <a:spLocks noChangeArrowheads="1"/>
          </p:cNvSpPr>
          <p:nvPr/>
        </p:nvSpPr>
        <p:spPr bwMode="auto">
          <a:xfrm>
            <a:off x="73025" y="1217613"/>
            <a:ext cx="566737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lvl="1" eaLnBrk="1" hangingPunct="1">
              <a:lnSpc>
                <a:spcPct val="100000"/>
              </a:lnSpc>
              <a:spcBef>
                <a:spcPct val="0"/>
              </a:spcBef>
              <a:buFont typeface="Arial" panose="020B0604020202020204" pitchFamily="34" charset="0"/>
              <a:buNone/>
            </a:pPr>
            <a:r>
              <a:rPr lang="ru-RU" altLang="ru-RU" sz="1600">
                <a:solidFill>
                  <a:srgbClr val="FF0000"/>
                </a:solidFill>
                <a:latin typeface="Verdana" panose="020B0604030504040204" pitchFamily="34" charset="0"/>
              </a:rPr>
              <a:t>С</a:t>
            </a:r>
            <a:r>
              <a:rPr lang="en-US" altLang="ru-RU" sz="1600">
                <a:solidFill>
                  <a:srgbClr val="FF0000"/>
                </a:solidFill>
                <a:latin typeface="Verdana" panose="020B0604030504040204" pitchFamily="34" charset="0"/>
              </a:rPr>
              <a:t>REATING DATASETS  FOR MACHINE LEARNING</a:t>
            </a:r>
            <a:endParaRPr lang="ru-RU" altLang="ru-RU" sz="1600">
              <a:solidFill>
                <a:srgbClr val="FF0000"/>
              </a:solidFill>
              <a:latin typeface="Verdana" panose="020B0604030504040204" pitchFamily="34" charset="0"/>
            </a:endParaRPr>
          </a:p>
        </p:txBody>
      </p:sp>
      <p:sp>
        <p:nvSpPr>
          <p:cNvPr id="4" name="Прямоугольник 3">
            <a:extLst>
              <a:ext uri="{FF2B5EF4-FFF2-40B4-BE49-F238E27FC236}">
                <a16:creationId xmlns:a16="http://schemas.microsoft.com/office/drawing/2014/main" id="{7C07BE8C-47FA-BE9A-452B-5663EF11FF22}"/>
              </a:ext>
            </a:extLst>
          </p:cNvPr>
          <p:cNvSpPr/>
          <p:nvPr/>
        </p:nvSpPr>
        <p:spPr>
          <a:xfrm>
            <a:off x="61913" y="1674813"/>
            <a:ext cx="5073650" cy="4432300"/>
          </a:xfrm>
          <a:prstGeom prst="rect">
            <a:avLst/>
          </a:prstGeom>
        </p:spPr>
        <p:txBody>
          <a:bodyPr>
            <a:spAutoFit/>
          </a:bodyPr>
          <a:lstStyle/>
          <a:p>
            <a:pPr lvl="1" eaLnBrk="1" hangingPunct="1">
              <a:spcAft>
                <a:spcPts val="600"/>
              </a:spcAft>
              <a:defRPr/>
            </a:pPr>
            <a:r>
              <a:rPr lang="en-US" sz="1400" dirty="0">
                <a:solidFill>
                  <a:srgbClr val="265796"/>
                </a:solidFill>
                <a:latin typeface="Verdana" panose="020B0604030504040204" pitchFamily="34" charset="0"/>
                <a:ea typeface="Verdana" panose="020B0604030504040204" pitchFamily="34" charset="0"/>
                <a:cs typeface="Verdana" panose="020B0604030504040204" pitchFamily="34" charset="0"/>
              </a:rPr>
              <a:t>The semantic cluster of patent documents is a set of patent documents, including:</a:t>
            </a:r>
          </a:p>
          <a:p>
            <a:pPr marL="742950" lvl="1" indent="-285750" algn="just" eaLnBrk="1" hangingPunct="1">
              <a:spcAft>
                <a:spcPts val="600"/>
              </a:spcAft>
              <a:buFont typeface="Wingdings" panose="05000000000000000000" pitchFamily="2" charset="2"/>
              <a:buChar char="v"/>
              <a:defRPr/>
            </a:pPr>
            <a:r>
              <a:rPr lang="en-US" sz="1400" dirty="0">
                <a:solidFill>
                  <a:srgbClr val="265796"/>
                </a:solidFill>
                <a:latin typeface="Verdana" panose="020B0604030504040204" pitchFamily="34" charset="0"/>
                <a:ea typeface="Verdana" panose="020B0604030504040204" pitchFamily="34" charset="0"/>
                <a:cs typeface="Verdana" panose="020B0604030504040204" pitchFamily="34" charset="0"/>
              </a:rPr>
              <a:t>an application for the patent, a description of the invention;</a:t>
            </a:r>
          </a:p>
          <a:p>
            <a:pPr marL="742950" lvl="1" indent="-285750" algn="just" eaLnBrk="1" hangingPunct="1">
              <a:spcAft>
                <a:spcPts val="600"/>
              </a:spcAft>
              <a:buFont typeface="Wingdings" panose="05000000000000000000" pitchFamily="2" charset="2"/>
              <a:buChar char="v"/>
              <a:defRPr/>
            </a:pPr>
            <a:r>
              <a:rPr lang="en-US" sz="1400" dirty="0">
                <a:solidFill>
                  <a:srgbClr val="265796"/>
                </a:solidFill>
                <a:latin typeface="Verdana" panose="020B0604030504040204" pitchFamily="34" charset="0"/>
                <a:ea typeface="Verdana" panose="020B0604030504040204" pitchFamily="34" charset="0"/>
                <a:cs typeface="Verdana" panose="020B0604030504040204" pitchFamily="34" charset="0"/>
              </a:rPr>
              <a:t>patent documents of the patent family, which includes this application for the patent;</a:t>
            </a:r>
          </a:p>
          <a:p>
            <a:pPr marL="742950" lvl="1" indent="-285750" algn="just" eaLnBrk="1" hangingPunct="1">
              <a:spcAft>
                <a:spcPts val="600"/>
              </a:spcAft>
              <a:buFont typeface="Wingdings" panose="05000000000000000000" pitchFamily="2" charset="2"/>
              <a:buChar char="v"/>
              <a:defRPr/>
            </a:pPr>
            <a:r>
              <a:rPr lang="en-US" sz="1400" dirty="0">
                <a:solidFill>
                  <a:srgbClr val="265796"/>
                </a:solidFill>
                <a:latin typeface="Verdana" panose="020B0604030504040204" pitchFamily="34" charset="0"/>
                <a:ea typeface="Verdana" panose="020B0604030504040204" pitchFamily="34" charset="0"/>
                <a:cs typeface="Verdana" panose="020B0604030504040204" pitchFamily="34" charset="0"/>
              </a:rPr>
              <a:t>patent documents referred to by examiners in publications of search reports for the the application and in the field entitled INID code (56);</a:t>
            </a:r>
          </a:p>
          <a:p>
            <a:pPr marL="742950" lvl="1" indent="-285750" algn="just" eaLnBrk="1" hangingPunct="1">
              <a:spcAft>
                <a:spcPts val="600"/>
              </a:spcAft>
              <a:buFont typeface="Wingdings" panose="05000000000000000000" pitchFamily="2" charset="2"/>
              <a:buChar char="v"/>
              <a:defRPr/>
            </a:pPr>
            <a:r>
              <a:rPr lang="en-US" sz="1400" dirty="0">
                <a:solidFill>
                  <a:srgbClr val="265796"/>
                </a:solidFill>
                <a:latin typeface="Verdana" panose="020B0604030504040204" pitchFamily="34" charset="0"/>
                <a:ea typeface="Verdana" panose="020B0604030504040204" pitchFamily="34" charset="0"/>
                <a:cs typeface="Verdana" panose="020B0604030504040204" pitchFamily="34" charset="0"/>
              </a:rPr>
              <a:t>patent documents of patent families, which include documents referred to by the examination;</a:t>
            </a:r>
          </a:p>
          <a:p>
            <a:pPr marL="742950" lvl="1" indent="-285750" algn="just" eaLnBrk="1" hangingPunct="1">
              <a:spcAft>
                <a:spcPts val="600"/>
              </a:spcAft>
              <a:buFont typeface="Wingdings" panose="05000000000000000000" pitchFamily="2" charset="2"/>
              <a:buChar char="v"/>
              <a:defRPr/>
            </a:pPr>
            <a:r>
              <a:rPr lang="en-US" sz="1400" dirty="0">
                <a:solidFill>
                  <a:srgbClr val="265796"/>
                </a:solidFill>
                <a:latin typeface="Verdana" panose="020B0604030504040204" pitchFamily="34" charset="0"/>
                <a:ea typeface="Verdana" panose="020B0604030504040204" pitchFamily="34" charset="0"/>
                <a:cs typeface="Verdana" panose="020B0604030504040204" pitchFamily="34" charset="0"/>
              </a:rPr>
              <a:t>patent documents indicated by the applicant as prototypes in the submitted application;</a:t>
            </a:r>
          </a:p>
          <a:p>
            <a:pPr marL="742950" lvl="1" indent="-285750" algn="just" eaLnBrk="1" hangingPunct="1">
              <a:spcAft>
                <a:spcPts val="600"/>
              </a:spcAft>
              <a:buFont typeface="Wingdings" panose="05000000000000000000" pitchFamily="2" charset="2"/>
              <a:buChar char="v"/>
              <a:defRPr/>
            </a:pPr>
            <a:r>
              <a:rPr lang="en-US" sz="1400" dirty="0">
                <a:solidFill>
                  <a:srgbClr val="265796"/>
                </a:solidFill>
                <a:latin typeface="Verdana" panose="020B0604030504040204" pitchFamily="34" charset="0"/>
                <a:ea typeface="Verdana" panose="020B0604030504040204" pitchFamily="34" charset="0"/>
                <a:cs typeface="Verdana" panose="020B0604030504040204" pitchFamily="34" charset="0"/>
              </a:rPr>
              <a:t>patent documents of patent families, which include documents referred to by references given by the applicant</a:t>
            </a:r>
            <a:endParaRPr lang="ru-RU" sz="1400" dirty="0">
              <a:solidFill>
                <a:srgbClr val="265796"/>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39">
            <a:extLst>
              <a:ext uri="{FF2B5EF4-FFF2-40B4-BE49-F238E27FC236}">
                <a16:creationId xmlns:a16="http://schemas.microsoft.com/office/drawing/2014/main" id="{13B687B4-BFFF-6E73-226C-6FC9197916F5}"/>
              </a:ext>
            </a:extLst>
          </p:cNvPr>
          <p:cNvPicPr>
            <a:picLocks noChangeAspect="1"/>
          </p:cNvPicPr>
          <p:nvPr/>
        </p:nvPicPr>
        <p:blipFill rotWithShape="1">
          <a:blip r:embed="rId3"/>
          <a:srcRect/>
          <a:stretch/>
        </p:blipFill>
        <p:spPr>
          <a:xfrm>
            <a:off x="0" y="0"/>
            <a:ext cx="12190413" cy="1002543"/>
          </a:xfrm>
          <a:prstGeom prst="rect">
            <a:avLst/>
          </a:prstGeom>
          <a:gradFill flip="none" rotWithShape="1">
            <a:gsLst>
              <a:gs pos="91000">
                <a:schemeClr val="bg1"/>
              </a:gs>
              <a:gs pos="73000">
                <a:schemeClr val="bg1">
                  <a:alpha val="0"/>
                </a:schemeClr>
              </a:gs>
            </a:gsLst>
            <a:lin ang="0" scaled="0"/>
            <a:tileRect/>
          </a:gradFill>
          <a:ln w="12700">
            <a:solidFill>
              <a:srgbClr val="374E90"/>
            </a:solidFill>
          </a:ln>
        </p:spPr>
      </p:pic>
      <p:pic>
        <p:nvPicPr>
          <p:cNvPr id="22531" name="Рисунок 9">
            <a:extLst>
              <a:ext uri="{FF2B5EF4-FFF2-40B4-BE49-F238E27FC236}">
                <a16:creationId xmlns:a16="http://schemas.microsoft.com/office/drawing/2014/main" id="{5233CAA0-7A56-C79C-73EE-187DDE56E4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3E7BF0C7-B6C5-C6DC-2B9D-E1BB8500EB18}"/>
              </a:ext>
            </a:extLst>
          </p:cNvPr>
          <p:cNvSpPr txBox="1"/>
          <p:nvPr/>
        </p:nvSpPr>
        <p:spPr>
          <a:xfrm>
            <a:off x="61697" y="-6860"/>
            <a:ext cx="12023692" cy="894788"/>
          </a:xfrm>
          <a:prstGeom prst="rect">
            <a:avLst/>
          </a:prstGeom>
          <a:gradFill>
            <a:gsLst>
              <a:gs pos="91000">
                <a:schemeClr val="bg1"/>
              </a:gs>
              <a:gs pos="73000">
                <a:schemeClr val="bg1">
                  <a:alpha val="0"/>
                </a:schemeClr>
              </a:gs>
            </a:gsLst>
            <a:lin ang="0" scaled="0"/>
          </a:gradFill>
        </p:spPr>
        <p:txBody>
          <a:bodyPr anchor="ctr"/>
          <a:lstStyle/>
          <a:p>
            <a:pPr eaLnBrk="1" hangingPunct="1">
              <a:defRPr/>
            </a:pPr>
            <a:r>
              <a:rPr lang="en-US" sz="2400" dirty="0">
                <a:solidFill>
                  <a:srgbClr val="C00000"/>
                </a:solidFill>
                <a:ea typeface="Verdana" panose="020B0604030504040204" pitchFamily="34" charset="0"/>
                <a:cs typeface="Verdana" panose="020B0604030504040204" pitchFamily="34" charset="0"/>
              </a:rPr>
              <a:t>USING</a:t>
            </a:r>
            <a:r>
              <a:rPr lang="ru-RU" sz="2400" dirty="0">
                <a:solidFill>
                  <a:srgbClr val="C00000"/>
                </a:solidFill>
                <a:ea typeface="Verdana" panose="020B0604030504040204" pitchFamily="34" charset="0"/>
                <a:cs typeface="Verdana" panose="020B0604030504040204" pitchFamily="34" charset="0"/>
              </a:rPr>
              <a:t> </a:t>
            </a:r>
            <a:r>
              <a:rPr lang="en-US" sz="2400" dirty="0">
                <a:solidFill>
                  <a:srgbClr val="C00000"/>
                </a:solidFill>
                <a:ea typeface="Verdana" panose="020B0604030504040204" pitchFamily="34" charset="0"/>
                <a:cs typeface="Verdana" panose="020B0604030504040204" pitchFamily="34" charset="0"/>
              </a:rPr>
              <a:t>AI IN THE EXAMINATION : </a:t>
            </a:r>
            <a:r>
              <a:rPr lang="en-US" sz="2400" dirty="0">
                <a:solidFill>
                  <a:srgbClr val="374E90"/>
                </a:solidFill>
                <a:ea typeface="Verdana" panose="020B0604030504040204" pitchFamily="34" charset="0"/>
                <a:cs typeface="Verdana" panose="020B0604030504040204" pitchFamily="34" charset="0"/>
              </a:rPr>
              <a:t>INVENTIONS </a:t>
            </a:r>
            <a:endParaRPr lang="ru-RU" sz="2400" dirty="0">
              <a:solidFill>
                <a:srgbClr val="374E90"/>
              </a:solidFill>
              <a:ea typeface="Verdana" panose="020B0604030504040204" pitchFamily="34" charset="0"/>
              <a:cs typeface="Verdana" panose="020B0604030504040204" pitchFamily="34" charset="0"/>
            </a:endParaRPr>
          </a:p>
        </p:txBody>
      </p:sp>
      <p:cxnSp>
        <p:nvCxnSpPr>
          <p:cNvPr id="71" name="Прямая соединительная линия 70">
            <a:extLst>
              <a:ext uri="{FF2B5EF4-FFF2-40B4-BE49-F238E27FC236}">
                <a16:creationId xmlns:a16="http://schemas.microsoft.com/office/drawing/2014/main" id="{46503F82-76DA-E6CF-7E4A-EE372556CE13}"/>
              </a:ext>
            </a:extLst>
          </p:cNvPr>
          <p:cNvCxnSpPr>
            <a:cxnSpLocks/>
          </p:cNvCxnSpPr>
          <p:nvPr/>
        </p:nvCxnSpPr>
        <p:spPr>
          <a:xfrm>
            <a:off x="11901488" y="1450975"/>
            <a:ext cx="28575" cy="3097213"/>
          </a:xfrm>
          <a:prstGeom prst="line">
            <a:avLst/>
          </a:prstGeom>
          <a:ln>
            <a:solidFill>
              <a:srgbClr val="374E90"/>
            </a:solidFill>
          </a:ln>
        </p:spPr>
        <p:style>
          <a:lnRef idx="1">
            <a:schemeClr val="accent1"/>
          </a:lnRef>
          <a:fillRef idx="0">
            <a:schemeClr val="accent1"/>
          </a:fillRef>
          <a:effectRef idx="0">
            <a:schemeClr val="accent1"/>
          </a:effectRef>
          <a:fontRef idx="minor">
            <a:schemeClr val="tx1"/>
          </a:fontRef>
        </p:style>
      </p:cxnSp>
      <p:sp>
        <p:nvSpPr>
          <p:cNvPr id="22536" name="Номер слайда 6">
            <a:extLst>
              <a:ext uri="{FF2B5EF4-FFF2-40B4-BE49-F238E27FC236}">
                <a16:creationId xmlns:a16="http://schemas.microsoft.com/office/drawing/2014/main" id="{B670A737-6D23-156D-7C60-949813750F09}"/>
              </a:ext>
            </a:extLst>
          </p:cNvPr>
          <p:cNvSpPr>
            <a:spLocks noGrp="1"/>
          </p:cNvSpPr>
          <p:nvPr>
            <p:ph type="sldNum" sz="quarter"/>
          </p:nvPr>
        </p:nvSpPr>
        <p:spPr bwMode="auto">
          <a:xfrm>
            <a:off x="11707813" y="6486525"/>
            <a:ext cx="482600" cy="365125"/>
          </a:xfrm>
          <a:noFill/>
          <a:ln>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algn="ctr">
              <a:lnSpc>
                <a:spcPct val="100000"/>
              </a:lnSpc>
              <a:spcBef>
                <a:spcPct val="0"/>
              </a:spcBef>
              <a:buFontTx/>
              <a:buNone/>
            </a:pPr>
            <a:fld id="{4D231AF4-27F4-459B-8C0C-752803C0327B}" type="slidenum">
              <a:rPr lang="ru-RU" altLang="ru-RU" sz="1800">
                <a:solidFill>
                  <a:srgbClr val="C00000"/>
                </a:solidFill>
                <a:cs typeface="Arial" panose="020B0604020202020204" pitchFamily="34" charset="0"/>
              </a:rPr>
              <a:pPr algn="ctr">
                <a:lnSpc>
                  <a:spcPct val="100000"/>
                </a:lnSpc>
                <a:spcBef>
                  <a:spcPct val="0"/>
                </a:spcBef>
                <a:buFontTx/>
                <a:buNone/>
              </a:pPr>
              <a:t>4</a:t>
            </a:fld>
            <a:endParaRPr lang="ru-RU" altLang="ru-RU" sz="1800">
              <a:solidFill>
                <a:srgbClr val="C00000"/>
              </a:solidFill>
              <a:cs typeface="Arial" panose="020B0604020202020204" pitchFamily="34" charset="0"/>
            </a:endParaRPr>
          </a:p>
        </p:txBody>
      </p:sp>
      <p:sp>
        <p:nvSpPr>
          <p:cNvPr id="4" name="Прямоугольник 3">
            <a:extLst>
              <a:ext uri="{FF2B5EF4-FFF2-40B4-BE49-F238E27FC236}">
                <a16:creationId xmlns:a16="http://schemas.microsoft.com/office/drawing/2014/main" id="{5A161962-4E30-64E3-5497-3338D91091FA}"/>
              </a:ext>
            </a:extLst>
          </p:cNvPr>
          <p:cNvSpPr/>
          <p:nvPr/>
        </p:nvSpPr>
        <p:spPr>
          <a:xfrm>
            <a:off x="61913" y="1363663"/>
            <a:ext cx="5527675" cy="1322387"/>
          </a:xfrm>
          <a:prstGeom prst="rect">
            <a:avLst/>
          </a:prstGeom>
        </p:spPr>
        <p:txBody>
          <a:bodyPr>
            <a:spAutoFit/>
          </a:bodyPr>
          <a:lstStyle/>
          <a:p>
            <a:pPr lvl="1" eaLnBrk="1" hangingPunct="1">
              <a:spcAft>
                <a:spcPts val="600"/>
              </a:spcAft>
              <a:defRPr/>
            </a:pPr>
            <a:r>
              <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rPr>
              <a:t>ALREADY AVAILABLE TODAY</a:t>
            </a:r>
            <a:r>
              <a:rPr lang="en-US" sz="1400" dirty="0">
                <a:solidFill>
                  <a:srgbClr val="265796"/>
                </a:solidFill>
                <a:latin typeface="Verdana" panose="020B0604030504040204" pitchFamily="34" charset="0"/>
                <a:ea typeface="Verdana" panose="020B0604030504040204" pitchFamily="34" charset="0"/>
                <a:cs typeface="Verdana" panose="020B0604030504040204" pitchFamily="34" charset="0"/>
              </a:rPr>
              <a:t>:</a:t>
            </a:r>
          </a:p>
          <a:p>
            <a:pPr marL="742950" lvl="1" indent="-285750" algn="just" eaLnBrk="1" hangingPunct="1">
              <a:spcAft>
                <a:spcPts val="600"/>
              </a:spcAft>
              <a:buFont typeface="Wingdings" panose="05000000000000000000" pitchFamily="2" charset="2"/>
              <a:buChar char="v"/>
              <a:defRPr/>
            </a:pPr>
            <a:r>
              <a:rPr lang="en-US" sz="1400" dirty="0">
                <a:solidFill>
                  <a:srgbClr val="265796"/>
                </a:solidFill>
                <a:latin typeface="Verdana" panose="020B0604030504040204" pitchFamily="34" charset="0"/>
                <a:ea typeface="Verdana" panose="020B0604030504040204" pitchFamily="34" charset="0"/>
                <a:cs typeface="Verdana" panose="020B0604030504040204" pitchFamily="34" charset="0"/>
              </a:rPr>
              <a:t>Dataset of semantic clusters of Russian-language patent documents(1.5 million clusters)</a:t>
            </a:r>
          </a:p>
          <a:p>
            <a:pPr marL="742950" lvl="1" indent="-285750" algn="just" eaLnBrk="1" hangingPunct="1">
              <a:spcAft>
                <a:spcPts val="600"/>
              </a:spcAft>
              <a:buFont typeface="Wingdings" panose="05000000000000000000" pitchFamily="2" charset="2"/>
              <a:buChar char="v"/>
              <a:defRPr/>
            </a:pPr>
            <a:r>
              <a:rPr lang="en-US" sz="1400" dirty="0">
                <a:solidFill>
                  <a:srgbClr val="265796"/>
                </a:solidFill>
                <a:latin typeface="Verdana" panose="020B0604030504040204" pitchFamily="34" charset="0"/>
                <a:ea typeface="Verdana" panose="020B0604030504040204" pitchFamily="34" charset="0"/>
                <a:cs typeface="Verdana" panose="020B0604030504040204" pitchFamily="34" charset="0"/>
              </a:rPr>
              <a:t>Dataset generator of semantic clusters of English-language patent documents (8.5 million clusters)</a:t>
            </a:r>
          </a:p>
        </p:txBody>
      </p:sp>
      <p:sp>
        <p:nvSpPr>
          <p:cNvPr id="22538" name="Прямоугольник 8">
            <a:extLst>
              <a:ext uri="{FF2B5EF4-FFF2-40B4-BE49-F238E27FC236}">
                <a16:creationId xmlns:a16="http://schemas.microsoft.com/office/drawing/2014/main" id="{4F0E6171-925A-713F-7258-85CC62A02CA6}"/>
              </a:ext>
            </a:extLst>
          </p:cNvPr>
          <p:cNvSpPr>
            <a:spLocks noChangeArrowheads="1"/>
          </p:cNvSpPr>
          <p:nvPr/>
        </p:nvSpPr>
        <p:spPr bwMode="auto">
          <a:xfrm>
            <a:off x="61913" y="3214688"/>
            <a:ext cx="5605462"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lvl="1" eaLnBrk="1" hangingPunct="1">
              <a:lnSpc>
                <a:spcPct val="100000"/>
              </a:lnSpc>
              <a:spcBef>
                <a:spcPct val="0"/>
              </a:spcBef>
              <a:spcAft>
                <a:spcPts val="600"/>
              </a:spcAft>
              <a:buFontTx/>
              <a:buNone/>
            </a:pPr>
            <a:r>
              <a:rPr lang="en-US" altLang="ru-RU" sz="1400" b="1">
                <a:solidFill>
                  <a:srgbClr val="9DC3E6"/>
                </a:solidFill>
                <a:latin typeface="Verdana" panose="020B0604030504040204" pitchFamily="34" charset="0"/>
              </a:rPr>
              <a:t>THE FIRST RESULTS ARE PUBLISHED</a:t>
            </a:r>
            <a:r>
              <a:rPr lang="en-US" altLang="ru-RU" sz="1400">
                <a:solidFill>
                  <a:srgbClr val="265796"/>
                </a:solidFill>
                <a:latin typeface="Verdana" panose="020B0604030504040204" pitchFamily="34" charset="0"/>
              </a:rPr>
              <a:t>:</a:t>
            </a:r>
          </a:p>
          <a:p>
            <a:pPr lvl="1" algn="just" eaLnBrk="1" hangingPunct="1">
              <a:lnSpc>
                <a:spcPct val="100000"/>
              </a:lnSpc>
              <a:spcBef>
                <a:spcPct val="0"/>
              </a:spcBef>
              <a:spcAft>
                <a:spcPts val="600"/>
              </a:spcAft>
              <a:buFont typeface="Wingdings" panose="05000000000000000000" pitchFamily="2" charset="2"/>
              <a:buChar char="v"/>
            </a:pPr>
            <a:r>
              <a:rPr lang="en-US" altLang="ru-RU" sz="1400">
                <a:solidFill>
                  <a:srgbClr val="265796"/>
                </a:solidFill>
                <a:latin typeface="Verdana" panose="020B0604030504040204" pitchFamily="34" charset="0"/>
              </a:rPr>
              <a:t>GORBUNOV A.V., GENIN B.L., ZOLKIN D.S., «Prior art search as a problem of determining the elements of the semantic cluster of patent documents» </a:t>
            </a:r>
            <a:r>
              <a:rPr lang="ru-RU" altLang="ru-RU" sz="1400">
                <a:solidFill>
                  <a:srgbClr val="265796"/>
                </a:solidFill>
                <a:latin typeface="Verdana" panose="020B0604030504040204" pitchFamily="34" charset="0"/>
              </a:rPr>
              <a:t>сборник «Научно-техническая информация», серия 1, 2023, №8</a:t>
            </a:r>
          </a:p>
          <a:p>
            <a:pPr lvl="1" algn="just" eaLnBrk="1" hangingPunct="1">
              <a:lnSpc>
                <a:spcPct val="100000"/>
              </a:lnSpc>
              <a:spcBef>
                <a:spcPct val="0"/>
              </a:spcBef>
              <a:spcAft>
                <a:spcPts val="600"/>
              </a:spcAft>
              <a:buFont typeface="Wingdings" panose="05000000000000000000" pitchFamily="2" charset="2"/>
              <a:buChar char="v"/>
            </a:pPr>
            <a:r>
              <a:rPr lang="en-US" altLang="ru-RU" sz="1400">
                <a:solidFill>
                  <a:srgbClr val="265796"/>
                </a:solidFill>
                <a:latin typeface="Verdana" panose="020B0604030504040204" pitchFamily="34" charset="0"/>
              </a:rPr>
              <a:t>B.L.Genin, D.S.Zolkin, «Similarity search in patents databases. The evaluations of the search quality», World Patent Information, Volume 64, March 2021,  https://doi.org/10.1016/j.wpi.2021.102022</a:t>
            </a:r>
          </a:p>
          <a:p>
            <a:pPr lvl="1" algn="just" eaLnBrk="1" hangingPunct="1">
              <a:lnSpc>
                <a:spcPct val="100000"/>
              </a:lnSpc>
              <a:spcBef>
                <a:spcPct val="0"/>
              </a:spcBef>
              <a:spcAft>
                <a:spcPts val="600"/>
              </a:spcAft>
              <a:buFont typeface="Wingdings" panose="05000000000000000000" pitchFamily="2" charset="2"/>
              <a:buChar char="v"/>
            </a:pPr>
            <a:endParaRPr lang="en-US" altLang="ru-RU" sz="1400">
              <a:solidFill>
                <a:srgbClr val="265796"/>
              </a:solidFill>
              <a:latin typeface="Verdana" panose="020B0604030504040204" pitchFamily="34" charset="0"/>
            </a:endParaRPr>
          </a:p>
        </p:txBody>
      </p:sp>
      <p:sp useBgFill="1">
        <p:nvSpPr>
          <p:cNvPr id="10" name="Прямоугольник 9">
            <a:extLst>
              <a:ext uri="{FF2B5EF4-FFF2-40B4-BE49-F238E27FC236}">
                <a16:creationId xmlns:a16="http://schemas.microsoft.com/office/drawing/2014/main" id="{C2954B71-0AC6-AFFF-3438-67A30B889A7A}"/>
              </a:ext>
            </a:extLst>
          </p:cNvPr>
          <p:cNvSpPr/>
          <p:nvPr/>
        </p:nvSpPr>
        <p:spPr>
          <a:xfrm>
            <a:off x="8842375" y="1003300"/>
            <a:ext cx="2628900" cy="514350"/>
          </a:xfrm>
          <a:prstGeom prst="rect">
            <a:avLst/>
          </a:prstGeom>
        </p:spPr>
        <p:txBody>
          <a:bodyPr anchor="ctr"/>
          <a:lstStyle/>
          <a:p>
            <a:pPr lvl="1" eaLnBrk="1" hangingPunct="1">
              <a:buFont typeface="Arial" panose="020B0604020202020204" pitchFamily="34" charset="0"/>
              <a:buNone/>
              <a:defRPr/>
            </a:pPr>
            <a:endParaRPr lang="en-US" sz="1600" b="1" dirty="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2540" name="Picture 2">
            <a:extLst>
              <a:ext uri="{FF2B5EF4-FFF2-40B4-BE49-F238E27FC236}">
                <a16:creationId xmlns:a16="http://schemas.microsoft.com/office/drawing/2014/main" id="{57A69491-45F0-0C3B-EADD-AFA9E8E3E7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8" t="9090" r="1154" b="827"/>
          <a:stretch>
            <a:fillRect/>
          </a:stretch>
        </p:blipFill>
        <p:spPr bwMode="auto">
          <a:xfrm>
            <a:off x="5797550" y="1719263"/>
            <a:ext cx="6103938" cy="392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a:extLst>
              <a:ext uri="{FF2B5EF4-FFF2-40B4-BE49-F238E27FC236}">
                <a16:creationId xmlns:a16="http://schemas.microsoft.com/office/drawing/2014/main" id="{20097481-2F78-FE24-9351-5547A9A900D8}"/>
              </a:ext>
            </a:extLst>
          </p:cNvPr>
          <p:cNvSpPr/>
          <p:nvPr/>
        </p:nvSpPr>
        <p:spPr>
          <a:xfrm rot="796873">
            <a:off x="5961063" y="4775200"/>
            <a:ext cx="1452562" cy="66675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ru-RU"/>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3">
            <a:extLst>
              <a:ext uri="{FF2B5EF4-FFF2-40B4-BE49-F238E27FC236}">
                <a16:creationId xmlns:a16="http://schemas.microsoft.com/office/drawing/2014/main" id="{EABD0E78-6DBE-CEC5-BD42-5F618CACD68C}"/>
              </a:ext>
            </a:extLst>
          </p:cNvPr>
          <p:cNvSpPr/>
          <p:nvPr/>
        </p:nvSpPr>
        <p:spPr>
          <a:xfrm>
            <a:off x="3235325" y="5711825"/>
            <a:ext cx="6626225" cy="2619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eaLnBrk="1" fontAlgn="auto" hangingPunct="1">
              <a:lnSpc>
                <a:spcPct val="90000"/>
              </a:lnSpc>
              <a:spcBef>
                <a:spcPts val="0"/>
              </a:spcBef>
              <a:spcAft>
                <a:spcPts val="0"/>
              </a:spcAft>
              <a:defRPr/>
            </a:pPr>
            <a:endParaRPr lang="ru-RU" spc="-1" dirty="0">
              <a:solidFill>
                <a:srgbClr val="FF0000"/>
              </a:solidFill>
            </a:endParaRPr>
          </a:p>
        </p:txBody>
      </p:sp>
      <p:sp>
        <p:nvSpPr>
          <p:cNvPr id="22531" name="TextBox 11">
            <a:extLst>
              <a:ext uri="{FF2B5EF4-FFF2-40B4-BE49-F238E27FC236}">
                <a16:creationId xmlns:a16="http://schemas.microsoft.com/office/drawing/2014/main" id="{7376E153-70D8-85DC-0984-7985D5C93F55}"/>
              </a:ext>
            </a:extLst>
          </p:cNvPr>
          <p:cNvSpPr txBox="1">
            <a:spLocks noChangeArrowheads="1"/>
          </p:cNvSpPr>
          <p:nvPr/>
        </p:nvSpPr>
        <p:spPr bwMode="auto">
          <a:xfrm>
            <a:off x="2833688" y="3586163"/>
            <a:ext cx="8464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lnSpc>
                <a:spcPct val="100000"/>
              </a:lnSpc>
              <a:spcBef>
                <a:spcPct val="0"/>
              </a:spcBef>
              <a:buFontTx/>
              <a:buNone/>
              <a:defRPr/>
            </a:pPr>
            <a:r>
              <a:rPr lang="en-US" altLang="ru-RU" sz="3200" dirty="0">
                <a:solidFill>
                  <a:schemeClr val="accent5">
                    <a:lumMod val="75000"/>
                  </a:schemeClr>
                </a:solidFill>
              </a:rPr>
              <a:t>Thank you</a:t>
            </a:r>
            <a:r>
              <a:rPr lang="ru-RU" altLang="ru-RU" sz="3200" dirty="0">
                <a:solidFill>
                  <a:schemeClr val="accent5">
                    <a:lumMod val="75000"/>
                  </a:schemeClr>
                </a:solidFill>
              </a:rPr>
              <a:t>!</a:t>
            </a:r>
          </a:p>
        </p:txBody>
      </p:sp>
      <p:sp useBgFill="1">
        <p:nvSpPr>
          <p:cNvPr id="24580" name="TextBox 1">
            <a:extLst>
              <a:ext uri="{FF2B5EF4-FFF2-40B4-BE49-F238E27FC236}">
                <a16:creationId xmlns:a16="http://schemas.microsoft.com/office/drawing/2014/main" id="{7A387827-A5C4-C317-9CA1-C3505E92C8A1}"/>
              </a:ext>
            </a:extLst>
          </p:cNvPr>
          <p:cNvSpPr txBox="1">
            <a:spLocks noChangeArrowheads="1"/>
          </p:cNvSpPr>
          <p:nvPr/>
        </p:nvSpPr>
        <p:spPr bwMode="auto">
          <a:xfrm>
            <a:off x="3235325" y="955675"/>
            <a:ext cx="2535238" cy="141446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DejaVu Sans"/>
                <a:cs typeface="DejaVu San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DejaVu Sans"/>
                <a:cs typeface="DejaVu Sans"/>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DejaVu Sans"/>
                <a:cs typeface="DejaVu Sans"/>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DejaVu Sans"/>
                <a:cs typeface="DejaVu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DejaVu Sans"/>
                <a:cs typeface="DejaVu Sans"/>
              </a:defRPr>
            </a:lvl9pPr>
          </a:lstStyle>
          <a:p>
            <a:pPr eaLnBrk="1" hangingPunct="1">
              <a:lnSpc>
                <a:spcPct val="100000"/>
              </a:lnSpc>
              <a:spcBef>
                <a:spcPct val="0"/>
              </a:spcBef>
              <a:buFontTx/>
              <a:buNone/>
            </a:pPr>
            <a:r>
              <a:rPr lang="en-US" altLang="ru-RU" sz="3200" b="1"/>
              <a:t>Rospatent</a:t>
            </a:r>
          </a:p>
          <a:p>
            <a:pPr eaLnBrk="1" hangingPunct="1">
              <a:lnSpc>
                <a:spcPct val="100000"/>
              </a:lnSpc>
              <a:spcBef>
                <a:spcPct val="0"/>
              </a:spcBef>
              <a:buFontTx/>
              <a:buNone/>
            </a:pPr>
            <a:endParaRPr lang="en-US" altLang="ru-RU" sz="1800"/>
          </a:p>
          <a:p>
            <a:pPr eaLnBrk="1" hangingPunct="1">
              <a:lnSpc>
                <a:spcPct val="100000"/>
              </a:lnSpc>
              <a:spcBef>
                <a:spcPct val="0"/>
              </a:spcBef>
              <a:buFontTx/>
              <a:buNone/>
            </a:pPr>
            <a:r>
              <a:rPr lang="en-US" altLang="ru-RU" sz="1800"/>
              <a:t>Federal Service </a:t>
            </a:r>
          </a:p>
          <a:p>
            <a:pPr eaLnBrk="1" hangingPunct="1">
              <a:lnSpc>
                <a:spcPct val="100000"/>
              </a:lnSpc>
              <a:spcBef>
                <a:spcPct val="0"/>
              </a:spcBef>
              <a:buFontTx/>
              <a:buNone/>
            </a:pPr>
            <a:r>
              <a:rPr lang="en-US" altLang="ru-RU" sz="1800"/>
              <a:t>for Intellectual Property</a:t>
            </a:r>
            <a:endParaRPr lang="ru-RU" altLang="ru-RU" sz="1800"/>
          </a:p>
        </p:txBody>
      </p:sp>
      <p:sp>
        <p:nvSpPr>
          <p:cNvPr id="9" name="CustomShape 1">
            <a:extLst>
              <a:ext uri="{FF2B5EF4-FFF2-40B4-BE49-F238E27FC236}">
                <a16:creationId xmlns:a16="http://schemas.microsoft.com/office/drawing/2014/main" id="{CC20CEC1-BED7-0D6E-FF6C-82ED4489EA28}"/>
              </a:ext>
            </a:extLst>
          </p:cNvPr>
          <p:cNvSpPr/>
          <p:nvPr/>
        </p:nvSpPr>
        <p:spPr>
          <a:xfrm>
            <a:off x="1751013" y="5580063"/>
            <a:ext cx="6626225" cy="26193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eaLnBrk="1" fontAlgn="auto" hangingPunct="1">
              <a:lnSpc>
                <a:spcPct val="90000"/>
              </a:lnSpc>
              <a:spcBef>
                <a:spcPts val="0"/>
              </a:spcBef>
              <a:spcAft>
                <a:spcPts val="0"/>
              </a:spcAft>
              <a:defRPr/>
            </a:pPr>
            <a:r>
              <a:rPr lang="en-US" spc="-1" dirty="0"/>
              <a:t>Alexander </a:t>
            </a:r>
            <a:r>
              <a:rPr lang="en-US" spc="-1" dirty="0" err="1"/>
              <a:t>Gorbunov</a:t>
            </a:r>
            <a:endParaRPr lang="ru-RU" spc="-1" dirty="0"/>
          </a:p>
        </p:txBody>
      </p:sp>
      <p:sp>
        <p:nvSpPr>
          <p:cNvPr id="10" name="CustomShape 4">
            <a:extLst>
              <a:ext uri="{FF2B5EF4-FFF2-40B4-BE49-F238E27FC236}">
                <a16:creationId xmlns:a16="http://schemas.microsoft.com/office/drawing/2014/main" id="{88BB8B0A-EDDB-E156-2F16-CA42537110C2}"/>
              </a:ext>
            </a:extLst>
          </p:cNvPr>
          <p:cNvSpPr/>
          <p:nvPr/>
        </p:nvSpPr>
        <p:spPr>
          <a:xfrm>
            <a:off x="1751013" y="5878513"/>
            <a:ext cx="8337550" cy="2603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lvl1pPr>
              <a:defRPr>
                <a:solidFill>
                  <a:schemeClr val="tx1"/>
                </a:solidFill>
                <a:latin typeface="Arial" pitchFamily="34" charset="0"/>
                <a:ea typeface="DejaVu Sans"/>
                <a:cs typeface="DejaVu Sans"/>
              </a:defRPr>
            </a:lvl1pPr>
            <a:lvl2pPr marL="742950" indent="-285750">
              <a:defRPr>
                <a:solidFill>
                  <a:schemeClr val="tx1"/>
                </a:solidFill>
                <a:latin typeface="Arial" pitchFamily="34" charset="0"/>
                <a:ea typeface="DejaVu Sans"/>
                <a:cs typeface="DejaVu Sans"/>
              </a:defRPr>
            </a:lvl2pPr>
            <a:lvl3pPr marL="1143000" indent="-228600">
              <a:defRPr>
                <a:solidFill>
                  <a:schemeClr val="tx1"/>
                </a:solidFill>
                <a:latin typeface="Arial" pitchFamily="34" charset="0"/>
                <a:ea typeface="DejaVu Sans"/>
                <a:cs typeface="DejaVu Sans"/>
              </a:defRPr>
            </a:lvl3pPr>
            <a:lvl4pPr marL="1600200" indent="-228600">
              <a:defRPr>
                <a:solidFill>
                  <a:schemeClr val="tx1"/>
                </a:solidFill>
                <a:latin typeface="Arial" pitchFamily="34" charset="0"/>
                <a:ea typeface="DejaVu Sans"/>
                <a:cs typeface="DejaVu Sans"/>
              </a:defRPr>
            </a:lvl4pPr>
            <a:lvl5pPr marL="2057400" indent="-228600">
              <a:defRPr>
                <a:solidFill>
                  <a:schemeClr val="tx1"/>
                </a:solidFill>
                <a:latin typeface="Arial" pitchFamily="34" charset="0"/>
                <a:ea typeface="DejaVu Sans"/>
                <a:cs typeface="DejaVu Sans"/>
              </a:defRPr>
            </a:lvl5pPr>
            <a:lvl6pPr marL="2514600" indent="-228600" fontAlgn="base">
              <a:spcBef>
                <a:spcPct val="0"/>
              </a:spcBef>
              <a:spcAft>
                <a:spcPct val="0"/>
              </a:spcAft>
              <a:defRPr>
                <a:solidFill>
                  <a:schemeClr val="tx1"/>
                </a:solidFill>
                <a:latin typeface="Arial" pitchFamily="34" charset="0"/>
                <a:ea typeface="DejaVu Sans"/>
                <a:cs typeface="DejaVu Sans"/>
              </a:defRPr>
            </a:lvl6pPr>
            <a:lvl7pPr marL="2971800" indent="-228600" fontAlgn="base">
              <a:spcBef>
                <a:spcPct val="0"/>
              </a:spcBef>
              <a:spcAft>
                <a:spcPct val="0"/>
              </a:spcAft>
              <a:defRPr>
                <a:solidFill>
                  <a:schemeClr val="tx1"/>
                </a:solidFill>
                <a:latin typeface="Arial" pitchFamily="34" charset="0"/>
                <a:ea typeface="DejaVu Sans"/>
                <a:cs typeface="DejaVu Sans"/>
              </a:defRPr>
            </a:lvl7pPr>
            <a:lvl8pPr marL="3429000" indent="-228600" fontAlgn="base">
              <a:spcBef>
                <a:spcPct val="0"/>
              </a:spcBef>
              <a:spcAft>
                <a:spcPct val="0"/>
              </a:spcAft>
              <a:defRPr>
                <a:solidFill>
                  <a:schemeClr val="tx1"/>
                </a:solidFill>
                <a:latin typeface="Arial" pitchFamily="34" charset="0"/>
                <a:ea typeface="DejaVu Sans"/>
                <a:cs typeface="DejaVu Sans"/>
              </a:defRPr>
            </a:lvl8pPr>
            <a:lvl9pPr marL="3886200" indent="-228600" fontAlgn="base">
              <a:spcBef>
                <a:spcPct val="0"/>
              </a:spcBef>
              <a:spcAft>
                <a:spcPct val="0"/>
              </a:spcAft>
              <a:defRPr>
                <a:solidFill>
                  <a:schemeClr val="tx1"/>
                </a:solidFill>
                <a:latin typeface="Arial" pitchFamily="34" charset="0"/>
                <a:ea typeface="DejaVu Sans"/>
                <a:cs typeface="DejaVu Sans"/>
              </a:defRPr>
            </a:lvl9pPr>
          </a:lstStyle>
          <a:p>
            <a:pPr eaLnBrk="1" hangingPunct="1">
              <a:lnSpc>
                <a:spcPct val="90000"/>
              </a:lnSpc>
              <a:defRPr/>
            </a:pPr>
            <a:r>
              <a:rPr lang="en-US" altLang="ru-RU" sz="1600" dirty="0">
                <a:solidFill>
                  <a:srgbClr val="808080"/>
                </a:solidFill>
                <a:cs typeface="Arial" pitchFamily="34" charset="0"/>
              </a:rPr>
              <a:t>Head of the Center for the Development of the Scientific Direction “Artificial Intelligence”</a:t>
            </a:r>
            <a:endParaRPr lang="ru-RU" altLang="ru-RU" sz="1600" dirty="0"/>
          </a:p>
        </p:txBody>
      </p:sp>
      <p:sp>
        <p:nvSpPr>
          <p:cNvPr id="11" name="CustomShape 5">
            <a:extLst>
              <a:ext uri="{FF2B5EF4-FFF2-40B4-BE49-F238E27FC236}">
                <a16:creationId xmlns:a16="http://schemas.microsoft.com/office/drawing/2014/main" id="{62CC525E-0312-77B6-5341-F32457124857}"/>
              </a:ext>
            </a:extLst>
          </p:cNvPr>
          <p:cNvSpPr/>
          <p:nvPr/>
        </p:nvSpPr>
        <p:spPr>
          <a:xfrm>
            <a:off x="1776413" y="5173663"/>
            <a:ext cx="7308850" cy="26193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lvl1pPr>
              <a:defRPr>
                <a:solidFill>
                  <a:schemeClr val="tx1"/>
                </a:solidFill>
                <a:latin typeface="Arial" pitchFamily="34" charset="0"/>
                <a:ea typeface="DejaVu Sans"/>
                <a:cs typeface="DejaVu Sans"/>
              </a:defRPr>
            </a:lvl1pPr>
            <a:lvl2pPr marL="742950" indent="-285750">
              <a:defRPr>
                <a:solidFill>
                  <a:schemeClr val="tx1"/>
                </a:solidFill>
                <a:latin typeface="Arial" pitchFamily="34" charset="0"/>
                <a:ea typeface="DejaVu Sans"/>
                <a:cs typeface="DejaVu Sans"/>
              </a:defRPr>
            </a:lvl2pPr>
            <a:lvl3pPr marL="1143000" indent="-228600">
              <a:defRPr>
                <a:solidFill>
                  <a:schemeClr val="tx1"/>
                </a:solidFill>
                <a:latin typeface="Arial" pitchFamily="34" charset="0"/>
                <a:ea typeface="DejaVu Sans"/>
                <a:cs typeface="DejaVu Sans"/>
              </a:defRPr>
            </a:lvl3pPr>
            <a:lvl4pPr marL="1600200" indent="-228600">
              <a:defRPr>
                <a:solidFill>
                  <a:schemeClr val="tx1"/>
                </a:solidFill>
                <a:latin typeface="Arial" pitchFamily="34" charset="0"/>
                <a:ea typeface="DejaVu Sans"/>
                <a:cs typeface="DejaVu Sans"/>
              </a:defRPr>
            </a:lvl4pPr>
            <a:lvl5pPr marL="2057400" indent="-228600">
              <a:defRPr>
                <a:solidFill>
                  <a:schemeClr val="tx1"/>
                </a:solidFill>
                <a:latin typeface="Arial" pitchFamily="34" charset="0"/>
                <a:ea typeface="DejaVu Sans"/>
                <a:cs typeface="DejaVu Sans"/>
              </a:defRPr>
            </a:lvl5pPr>
            <a:lvl6pPr marL="2514600" indent="-228600" fontAlgn="base">
              <a:spcBef>
                <a:spcPct val="0"/>
              </a:spcBef>
              <a:spcAft>
                <a:spcPct val="0"/>
              </a:spcAft>
              <a:defRPr>
                <a:solidFill>
                  <a:schemeClr val="tx1"/>
                </a:solidFill>
                <a:latin typeface="Arial" pitchFamily="34" charset="0"/>
                <a:ea typeface="DejaVu Sans"/>
                <a:cs typeface="DejaVu Sans"/>
              </a:defRPr>
            </a:lvl6pPr>
            <a:lvl7pPr marL="2971800" indent="-228600" fontAlgn="base">
              <a:spcBef>
                <a:spcPct val="0"/>
              </a:spcBef>
              <a:spcAft>
                <a:spcPct val="0"/>
              </a:spcAft>
              <a:defRPr>
                <a:solidFill>
                  <a:schemeClr val="tx1"/>
                </a:solidFill>
                <a:latin typeface="Arial" pitchFamily="34" charset="0"/>
                <a:ea typeface="DejaVu Sans"/>
                <a:cs typeface="DejaVu Sans"/>
              </a:defRPr>
            </a:lvl7pPr>
            <a:lvl8pPr marL="3429000" indent="-228600" fontAlgn="base">
              <a:spcBef>
                <a:spcPct val="0"/>
              </a:spcBef>
              <a:spcAft>
                <a:spcPct val="0"/>
              </a:spcAft>
              <a:defRPr>
                <a:solidFill>
                  <a:schemeClr val="tx1"/>
                </a:solidFill>
                <a:latin typeface="Arial" pitchFamily="34" charset="0"/>
                <a:ea typeface="DejaVu Sans"/>
                <a:cs typeface="DejaVu Sans"/>
              </a:defRPr>
            </a:lvl8pPr>
            <a:lvl9pPr marL="3886200" indent="-228600" fontAlgn="base">
              <a:spcBef>
                <a:spcPct val="0"/>
              </a:spcBef>
              <a:spcAft>
                <a:spcPct val="0"/>
              </a:spcAft>
              <a:defRPr>
                <a:solidFill>
                  <a:schemeClr val="tx1"/>
                </a:solidFill>
                <a:latin typeface="Arial" pitchFamily="34" charset="0"/>
                <a:ea typeface="DejaVu Sans"/>
                <a:cs typeface="DejaVu Sans"/>
              </a:defRPr>
            </a:lvl9pPr>
          </a:lstStyle>
          <a:p>
            <a:pPr eaLnBrk="1" hangingPunct="1">
              <a:lnSpc>
                <a:spcPct val="90000"/>
              </a:lnSpc>
              <a:defRPr/>
            </a:pPr>
            <a:r>
              <a:rPr lang="en-US" altLang="ru-RU" sz="1600" dirty="0">
                <a:solidFill>
                  <a:srgbClr val="808080"/>
                </a:solidFill>
                <a:cs typeface="Arial" pitchFamily="34" charset="0"/>
              </a:rPr>
              <a:t>Speaker</a:t>
            </a:r>
            <a:r>
              <a:rPr lang="ru-RU" altLang="ru-RU" sz="1600" dirty="0">
                <a:solidFill>
                  <a:srgbClr val="808080"/>
                </a:solidFill>
                <a:cs typeface="Arial" pitchFamily="34" charset="0"/>
              </a:rPr>
              <a:t>:</a:t>
            </a:r>
            <a:endParaRPr lang="ru-RU" altLang="ru-RU" sz="1600" dirty="0"/>
          </a:p>
        </p:txBody>
      </p:sp>
    </p:spTree>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7086</TotalTime>
  <Words>439</Words>
  <Application>Microsoft Office PowerPoint</Application>
  <PresentationFormat>Widescreen</PresentationFormat>
  <Paragraphs>43</Paragraphs>
  <Slides>5</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DejaVu Sans</vt:lpstr>
      <vt:lpstr>Times New Roman</vt:lpstr>
      <vt:lpstr>Calibri</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Тимик Полина Александровна</dc:creator>
  <cp:lastModifiedBy>DALY Alica</cp:lastModifiedBy>
  <cp:revision>399</cp:revision>
  <dcterms:created xsi:type="dcterms:W3CDTF">2019-12-05T12:39:17Z</dcterms:created>
  <dcterms:modified xsi:type="dcterms:W3CDTF">2024-03-13T09:10:54Z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773ee6-353b-4fb9-a59d-0b94c8c67bea_Enabled">
    <vt:lpwstr>true</vt:lpwstr>
  </property>
  <property fmtid="{D5CDD505-2E9C-101B-9397-08002B2CF9AE}" pid="3" name="MSIP_Label_20773ee6-353b-4fb9-a59d-0b94c8c67bea_SetDate">
    <vt:lpwstr>2024-03-13T09:10:42Z</vt:lpwstr>
  </property>
  <property fmtid="{D5CDD505-2E9C-101B-9397-08002B2CF9AE}" pid="4" name="MSIP_Label_20773ee6-353b-4fb9-a59d-0b94c8c67bea_Method">
    <vt:lpwstr>Privileged</vt:lpwstr>
  </property>
  <property fmtid="{D5CDD505-2E9C-101B-9397-08002B2CF9AE}" pid="5" name="MSIP_Label_20773ee6-353b-4fb9-a59d-0b94c8c67bea_Name">
    <vt:lpwstr>No markings</vt:lpwstr>
  </property>
  <property fmtid="{D5CDD505-2E9C-101B-9397-08002B2CF9AE}" pid="6" name="MSIP_Label_20773ee6-353b-4fb9-a59d-0b94c8c67bea_SiteId">
    <vt:lpwstr>faa31b06-8ccc-48c9-867f-f7510dd11c02</vt:lpwstr>
  </property>
  <property fmtid="{D5CDD505-2E9C-101B-9397-08002B2CF9AE}" pid="7" name="MSIP_Label_20773ee6-353b-4fb9-a59d-0b94c8c67bea_ActionId">
    <vt:lpwstr>cbc04125-e2c0-4633-be45-2c8e284e003f</vt:lpwstr>
  </property>
  <property fmtid="{D5CDD505-2E9C-101B-9397-08002B2CF9AE}" pid="8" name="MSIP_Label_20773ee6-353b-4fb9-a59d-0b94c8c67bea_ContentBits">
    <vt:lpwstr>0</vt:lpwstr>
  </property>
</Properties>
</file>